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5" r:id="rId5"/>
    <p:sldId id="263" r:id="rId6"/>
    <p:sldId id="260" r:id="rId7"/>
    <p:sldId id="261" r:id="rId8"/>
    <p:sldId id="262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92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0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8060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60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84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5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1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7D525BB-DA17-4BA0-B3C8-3AC3ABC827E6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341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16C4C9A-3960-41CF-A4E9-2A8FB932454B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19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englishteens.britishcouncil.org/grammar/beginner-grammar/past-simple-regular-verb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glishtsuid1101.pbworks.com/f/irregular+verbs+in+English.pdf" TargetMode="External"/><Relationship Id="rId2" Type="http://schemas.openxmlformats.org/officeDocument/2006/relationships/hyperlink" Target="https://en.islcollective.com/video-lessons/simple-past-irregular-verbs-carl-elli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3980C-62AE-430B-8391-8DD69BEEA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Past</a:t>
            </a:r>
            <a:r>
              <a:rPr lang="es-MX" dirty="0"/>
              <a:t> simple regular and irregular </a:t>
            </a:r>
            <a:r>
              <a:rPr lang="es-MX" dirty="0" err="1"/>
              <a:t>verbs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860624-F0BF-4828-88D6-7BF36C470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393636"/>
            <a:ext cx="8045373" cy="1327840"/>
          </a:xfrm>
        </p:spPr>
        <p:txBody>
          <a:bodyPr>
            <a:noAutofit/>
          </a:bodyPr>
          <a:lstStyle/>
          <a:p>
            <a:r>
              <a:rPr lang="es-MX" sz="3600" dirty="0"/>
              <a:t>Universidad de Cundinamarca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39664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F313F-11E0-4878-A6AC-61349F1D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4C1A6F-1190-4E4B-BB62-EC66E41B7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39" y="382385"/>
            <a:ext cx="10277061" cy="6203945"/>
          </a:xfrm>
        </p:spPr>
      </p:pic>
    </p:spTree>
    <p:extLst>
      <p:ext uri="{BB962C8B-B14F-4D97-AF65-F5344CB8AC3E}">
        <p14:creationId xmlns:p14="http://schemas.microsoft.com/office/powerpoint/2010/main" val="292549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E2116-81C9-4DA8-8BFE-2F22D29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Past</a:t>
            </a:r>
            <a:r>
              <a:rPr lang="es-MX" dirty="0"/>
              <a:t> Simple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AD14A-A0DE-4F03-B023-BF298B66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70991"/>
            <a:ext cx="7796540" cy="4578953"/>
          </a:xfrm>
        </p:spPr>
        <p:txBody>
          <a:bodyPr>
            <a:normAutofit fontScale="55000" lnSpcReduction="20000"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sz="4200" dirty="0" err="1"/>
              <a:t>Watch</a:t>
            </a:r>
            <a:r>
              <a:rPr lang="es-MX" sz="4200" dirty="0"/>
              <a:t> </a:t>
            </a:r>
            <a:r>
              <a:rPr lang="es-MX" sz="4200" dirty="0" err="1"/>
              <a:t>the</a:t>
            </a:r>
            <a:r>
              <a:rPr lang="es-MX" sz="4200" dirty="0"/>
              <a:t> video and </a:t>
            </a:r>
            <a:r>
              <a:rPr lang="es-MX" sz="4200" dirty="0" err="1"/>
              <a:t>answer</a:t>
            </a:r>
            <a:r>
              <a:rPr lang="es-MX" sz="4200" dirty="0"/>
              <a:t> </a:t>
            </a:r>
            <a:r>
              <a:rPr lang="es-MX" sz="4200" dirty="0" err="1"/>
              <a:t>the</a:t>
            </a:r>
            <a:r>
              <a:rPr lang="es-MX" sz="4200" dirty="0"/>
              <a:t> </a:t>
            </a:r>
            <a:r>
              <a:rPr lang="es-MX" sz="4200" dirty="0" err="1"/>
              <a:t>following</a:t>
            </a:r>
            <a:r>
              <a:rPr lang="es-MX" sz="4200" dirty="0"/>
              <a:t> </a:t>
            </a:r>
            <a:r>
              <a:rPr lang="es-MX" sz="4200" dirty="0" err="1"/>
              <a:t>questions</a:t>
            </a:r>
            <a:r>
              <a:rPr lang="es-MX" sz="4200" dirty="0"/>
              <a:t>.</a:t>
            </a:r>
          </a:p>
          <a:p>
            <a:pPr marL="457200" indent="-457200">
              <a:buAutoNum type="arabicPeriod"/>
            </a:pPr>
            <a:r>
              <a:rPr lang="es-MX" sz="4200" dirty="0" err="1"/>
              <a:t>Did</a:t>
            </a:r>
            <a:r>
              <a:rPr lang="es-MX" sz="4200" dirty="0"/>
              <a:t> Alfie </a:t>
            </a:r>
            <a:r>
              <a:rPr lang="es-MX" sz="4200" dirty="0" err="1"/>
              <a:t>pass</a:t>
            </a:r>
            <a:r>
              <a:rPr lang="es-MX" sz="4200" dirty="0"/>
              <a:t> </a:t>
            </a:r>
            <a:r>
              <a:rPr lang="es-MX" sz="4200" dirty="0" err="1"/>
              <a:t>his</a:t>
            </a:r>
            <a:r>
              <a:rPr lang="es-MX" sz="4200" dirty="0"/>
              <a:t> </a:t>
            </a:r>
            <a:r>
              <a:rPr lang="es-MX" sz="4200" dirty="0" err="1"/>
              <a:t>driving</a:t>
            </a:r>
            <a:r>
              <a:rPr lang="es-MX" sz="4200" dirty="0"/>
              <a:t> test?</a:t>
            </a:r>
          </a:p>
          <a:p>
            <a:pPr marL="457200" indent="-457200">
              <a:buAutoNum type="arabicPeriod"/>
            </a:pPr>
            <a:r>
              <a:rPr lang="es-MX" sz="4200" dirty="0" err="1"/>
              <a:t>What</a:t>
            </a:r>
            <a:r>
              <a:rPr lang="es-MX" sz="4200" dirty="0"/>
              <a:t> </a:t>
            </a:r>
            <a:r>
              <a:rPr lang="es-MX" sz="4200" dirty="0" err="1"/>
              <a:t>happened</a:t>
            </a:r>
            <a:r>
              <a:rPr lang="es-MX" sz="4200" dirty="0"/>
              <a:t> </a:t>
            </a:r>
            <a:r>
              <a:rPr lang="es-MX" sz="4200" dirty="0" err="1"/>
              <a:t>when</a:t>
            </a:r>
            <a:r>
              <a:rPr lang="es-MX" sz="4200" dirty="0"/>
              <a:t> he </a:t>
            </a:r>
            <a:r>
              <a:rPr lang="es-MX" sz="4200" dirty="0" err="1"/>
              <a:t>was</a:t>
            </a:r>
            <a:r>
              <a:rPr lang="es-MX" sz="4200" dirty="0"/>
              <a:t> </a:t>
            </a:r>
            <a:r>
              <a:rPr lang="es-MX" sz="4200" dirty="0" err="1"/>
              <a:t>presenting</a:t>
            </a:r>
            <a:r>
              <a:rPr lang="es-MX" sz="4200" dirty="0"/>
              <a:t> </a:t>
            </a:r>
            <a:r>
              <a:rPr lang="es-MX" sz="4200" dirty="0" err="1"/>
              <a:t>his</a:t>
            </a:r>
            <a:r>
              <a:rPr lang="es-MX" sz="4200" dirty="0"/>
              <a:t> </a:t>
            </a:r>
            <a:r>
              <a:rPr lang="es-MX" sz="4200" dirty="0" err="1"/>
              <a:t>driving</a:t>
            </a:r>
            <a:r>
              <a:rPr lang="es-MX" sz="4200" dirty="0"/>
              <a:t> test?</a:t>
            </a:r>
          </a:p>
          <a:p>
            <a:pPr marL="457200" indent="-457200">
              <a:buAutoNum type="arabicPeriod"/>
            </a:pPr>
            <a:r>
              <a:rPr lang="es-MX" sz="4200" dirty="0" err="1"/>
              <a:t>How</a:t>
            </a:r>
            <a:r>
              <a:rPr lang="es-MX" sz="4200" dirty="0"/>
              <a:t> </a:t>
            </a:r>
            <a:r>
              <a:rPr lang="es-MX" sz="4200" dirty="0" err="1"/>
              <a:t>many</a:t>
            </a:r>
            <a:r>
              <a:rPr lang="es-MX" sz="4200" dirty="0"/>
              <a:t> times has Alfie </a:t>
            </a:r>
            <a:r>
              <a:rPr lang="es-MX" sz="4200" dirty="0" err="1"/>
              <a:t>failed</a:t>
            </a:r>
            <a:r>
              <a:rPr lang="es-MX" sz="4200" dirty="0"/>
              <a:t>  </a:t>
            </a:r>
            <a:r>
              <a:rPr lang="es-MX" sz="4200" dirty="0" err="1"/>
              <a:t>his</a:t>
            </a:r>
            <a:r>
              <a:rPr lang="es-MX" sz="4200" dirty="0"/>
              <a:t> </a:t>
            </a:r>
            <a:r>
              <a:rPr lang="es-MX" sz="4200" dirty="0" err="1"/>
              <a:t>driving</a:t>
            </a:r>
            <a:r>
              <a:rPr lang="es-MX" sz="4200" dirty="0"/>
              <a:t> test?</a:t>
            </a:r>
          </a:p>
          <a:p>
            <a:pPr marL="457200" indent="-457200">
              <a:buAutoNum type="arabicPeriod"/>
            </a:pPr>
            <a:r>
              <a:rPr lang="es-MX" sz="4200" dirty="0" err="1"/>
              <a:t>What</a:t>
            </a:r>
            <a:r>
              <a:rPr lang="es-MX" sz="4200" dirty="0"/>
              <a:t> </a:t>
            </a:r>
            <a:r>
              <a:rPr lang="es-MX" sz="4200" dirty="0" err="1"/>
              <a:t>was</a:t>
            </a:r>
            <a:r>
              <a:rPr lang="es-MX" sz="4200" dirty="0"/>
              <a:t> </a:t>
            </a:r>
            <a:r>
              <a:rPr lang="es-MX" sz="4200" dirty="0" err="1"/>
              <a:t>the</a:t>
            </a:r>
            <a:r>
              <a:rPr lang="es-MX" sz="4200" dirty="0"/>
              <a:t> </a:t>
            </a:r>
            <a:r>
              <a:rPr lang="es-MX" sz="4200" dirty="0" err="1"/>
              <a:t>reason</a:t>
            </a:r>
            <a:r>
              <a:rPr lang="es-MX" sz="4200" dirty="0"/>
              <a:t> </a:t>
            </a:r>
            <a:r>
              <a:rPr lang="es-MX" sz="4200" dirty="0" err="1"/>
              <a:t>that</a:t>
            </a:r>
            <a:r>
              <a:rPr lang="es-MX" sz="4200" dirty="0"/>
              <a:t> Alfie </a:t>
            </a:r>
            <a:r>
              <a:rPr lang="es-MX" sz="4200" dirty="0" err="1"/>
              <a:t>did</a:t>
            </a:r>
            <a:r>
              <a:rPr lang="es-MX" sz="4200" dirty="0"/>
              <a:t> </a:t>
            </a:r>
            <a:r>
              <a:rPr lang="es-MX" sz="4200" dirty="0" err="1"/>
              <a:t>not</a:t>
            </a:r>
            <a:r>
              <a:rPr lang="es-MX" sz="4200" dirty="0"/>
              <a:t> </a:t>
            </a:r>
            <a:r>
              <a:rPr lang="es-MX" sz="4200" dirty="0" err="1"/>
              <a:t>pass</a:t>
            </a:r>
            <a:r>
              <a:rPr lang="es-MX" sz="4200" dirty="0"/>
              <a:t> </a:t>
            </a:r>
            <a:r>
              <a:rPr lang="es-MX" sz="4200" dirty="0" err="1"/>
              <a:t>his</a:t>
            </a:r>
            <a:r>
              <a:rPr lang="es-MX" sz="4200" dirty="0"/>
              <a:t> </a:t>
            </a:r>
            <a:r>
              <a:rPr lang="es-MX" sz="4200" dirty="0" err="1"/>
              <a:t>driving</a:t>
            </a:r>
            <a:r>
              <a:rPr lang="es-MX" sz="4200" dirty="0"/>
              <a:t> test?</a:t>
            </a:r>
          </a:p>
          <a:p>
            <a:pPr marL="457200" indent="-457200">
              <a:buAutoNum type="arabicPeriod"/>
            </a:pPr>
            <a:endParaRPr lang="es-MX" sz="4200" dirty="0"/>
          </a:p>
          <a:p>
            <a:pPr marL="0" indent="0">
              <a:buNone/>
            </a:pPr>
            <a:r>
              <a:rPr lang="es-CO" sz="4200" dirty="0">
                <a:hlinkClick r:id="rId2"/>
              </a:rPr>
              <a:t>https://learnenglishteens.britishcouncil.org/grammar/beginner-grammar/past-simple-regular-verbs</a:t>
            </a:r>
            <a:endParaRPr lang="es-MX" sz="4200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364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F4337-8EC7-4368-A792-C429C1C7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Past</a:t>
            </a:r>
            <a:r>
              <a:rPr lang="es-MX" dirty="0"/>
              <a:t> simple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906BF-3E2D-40FC-BC55-E34D14D1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past</a:t>
            </a:r>
            <a:r>
              <a:rPr lang="es-MX" dirty="0"/>
              <a:t> simple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most</a:t>
            </a:r>
            <a:r>
              <a:rPr lang="es-MX" dirty="0"/>
              <a:t> </a:t>
            </a:r>
            <a:r>
              <a:rPr lang="es-MX" dirty="0" err="1"/>
              <a:t>common</a:t>
            </a:r>
            <a:r>
              <a:rPr lang="es-MX" dirty="0"/>
              <a:t> </a:t>
            </a:r>
            <a:r>
              <a:rPr lang="es-MX" dirty="0" err="1"/>
              <a:t>way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talking</a:t>
            </a:r>
            <a:r>
              <a:rPr lang="es-MX" dirty="0"/>
              <a:t> </a:t>
            </a:r>
            <a:r>
              <a:rPr lang="es-MX" dirty="0" err="1"/>
              <a:t>about</a:t>
            </a:r>
            <a:r>
              <a:rPr lang="es-MX" dirty="0"/>
              <a:t> </a:t>
            </a:r>
            <a:r>
              <a:rPr lang="es-MX" dirty="0" err="1"/>
              <a:t>past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states</a:t>
            </a:r>
            <a:r>
              <a:rPr lang="es-MX" dirty="0"/>
              <a:t> </a:t>
            </a:r>
            <a:r>
              <a:rPr lang="es-MX" dirty="0" err="1"/>
              <a:t>which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finished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 err="1"/>
              <a:t>Past</a:t>
            </a:r>
            <a:r>
              <a:rPr lang="es-MX" dirty="0"/>
              <a:t> time </a:t>
            </a:r>
            <a:r>
              <a:rPr lang="es-MX" dirty="0" err="1"/>
              <a:t>references</a:t>
            </a:r>
            <a:r>
              <a:rPr lang="es-MX" dirty="0"/>
              <a:t>: </a:t>
            </a:r>
            <a:r>
              <a:rPr lang="es-MX" dirty="0" err="1"/>
              <a:t>Yesterday</a:t>
            </a:r>
            <a:r>
              <a:rPr lang="es-MX" dirty="0"/>
              <a:t>, </a:t>
            </a:r>
            <a:r>
              <a:rPr lang="es-MX" dirty="0" err="1"/>
              <a:t>ago</a:t>
            </a:r>
            <a:r>
              <a:rPr lang="es-MX" dirty="0"/>
              <a:t>, </a:t>
            </a:r>
            <a:r>
              <a:rPr lang="es-MX" dirty="0" err="1"/>
              <a:t>last</a:t>
            </a:r>
            <a:r>
              <a:rPr lang="es-MX" dirty="0"/>
              <a:t>….</a:t>
            </a:r>
            <a:r>
              <a:rPr lang="es-MX" dirty="0" err="1"/>
              <a:t>year</a:t>
            </a:r>
            <a:r>
              <a:rPr lang="es-MX" dirty="0"/>
              <a:t>, </a:t>
            </a:r>
            <a:r>
              <a:rPr lang="es-MX" dirty="0" err="1"/>
              <a:t>last</a:t>
            </a:r>
            <a:r>
              <a:rPr lang="es-MX" dirty="0"/>
              <a:t> </a:t>
            </a:r>
            <a:r>
              <a:rPr lang="es-MX" dirty="0" err="1"/>
              <a:t>month</a:t>
            </a:r>
            <a:r>
              <a:rPr lang="es-MX" dirty="0"/>
              <a:t>.</a:t>
            </a:r>
          </a:p>
          <a:p>
            <a:r>
              <a:rPr lang="es-MX" b="1" dirty="0">
                <a:solidFill>
                  <a:srgbClr val="FF0000"/>
                </a:solidFill>
              </a:rPr>
              <a:t>Ex: </a:t>
            </a:r>
            <a:r>
              <a:rPr lang="es-MX" dirty="0"/>
              <a:t>Mary </a:t>
            </a:r>
            <a:r>
              <a:rPr lang="es-MX" dirty="0" err="1"/>
              <a:t>finished</a:t>
            </a:r>
            <a:r>
              <a:rPr lang="es-MX" dirty="0"/>
              <a:t> </a:t>
            </a:r>
            <a:r>
              <a:rPr lang="es-MX" dirty="0" err="1"/>
              <a:t>her</a:t>
            </a:r>
            <a:r>
              <a:rPr lang="es-MX" dirty="0"/>
              <a:t> </a:t>
            </a:r>
            <a:r>
              <a:rPr lang="es-MX" dirty="0" err="1"/>
              <a:t>homework</a:t>
            </a:r>
            <a:r>
              <a:rPr lang="es-MX" dirty="0"/>
              <a:t> </a:t>
            </a:r>
            <a:r>
              <a:rPr lang="es-MX" b="1" dirty="0" err="1">
                <a:solidFill>
                  <a:srgbClr val="FF0000"/>
                </a:solidFill>
              </a:rPr>
              <a:t>yesterday</a:t>
            </a:r>
            <a:r>
              <a:rPr lang="es-MX" b="1" dirty="0">
                <a:solidFill>
                  <a:srgbClr val="FF0000"/>
                </a:solidFill>
              </a:rPr>
              <a:t>.</a:t>
            </a:r>
          </a:p>
          <a:p>
            <a:r>
              <a:rPr lang="es-MX" b="1" dirty="0">
                <a:solidFill>
                  <a:srgbClr val="FF0000"/>
                </a:solidFill>
              </a:rPr>
              <a:t>Ex: </a:t>
            </a:r>
            <a:r>
              <a:rPr lang="es-MX" dirty="0"/>
              <a:t>Alfie </a:t>
            </a:r>
            <a:r>
              <a:rPr lang="es-MX" dirty="0" err="1"/>
              <a:t>did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pass</a:t>
            </a:r>
            <a:r>
              <a:rPr lang="es-MX" dirty="0"/>
              <a:t> </a:t>
            </a:r>
            <a:r>
              <a:rPr lang="es-MX" dirty="0" err="1"/>
              <a:t>his</a:t>
            </a:r>
            <a:r>
              <a:rPr lang="es-MX" dirty="0"/>
              <a:t> </a:t>
            </a:r>
            <a:r>
              <a:rPr lang="es-MX" dirty="0" err="1"/>
              <a:t>driving</a:t>
            </a:r>
            <a:r>
              <a:rPr lang="es-MX" dirty="0"/>
              <a:t> test </a:t>
            </a:r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days</a:t>
            </a:r>
            <a:r>
              <a:rPr lang="es-MX" dirty="0"/>
              <a:t> </a:t>
            </a:r>
            <a:r>
              <a:rPr lang="es-MX" b="1" dirty="0">
                <a:solidFill>
                  <a:srgbClr val="FF0000"/>
                </a:solidFill>
              </a:rPr>
              <a:t>ago.</a:t>
            </a:r>
          </a:p>
          <a:p>
            <a:r>
              <a:rPr lang="es-MX" b="1" dirty="0">
                <a:solidFill>
                  <a:srgbClr val="FF0000"/>
                </a:solidFill>
              </a:rPr>
              <a:t>Ex: </a:t>
            </a:r>
            <a:r>
              <a:rPr lang="es-MX" dirty="0" err="1"/>
              <a:t>They</a:t>
            </a:r>
            <a:r>
              <a:rPr lang="es-MX" dirty="0"/>
              <a:t> </a:t>
            </a:r>
            <a:r>
              <a:rPr lang="es-MX" dirty="0" err="1"/>
              <a:t>bought</a:t>
            </a:r>
            <a:r>
              <a:rPr lang="es-MX" dirty="0"/>
              <a:t> </a:t>
            </a:r>
            <a:r>
              <a:rPr lang="es-MX" dirty="0" err="1"/>
              <a:t>their</a:t>
            </a:r>
            <a:r>
              <a:rPr lang="es-MX" dirty="0"/>
              <a:t> new car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err="1">
                <a:solidFill>
                  <a:srgbClr val="FF0000"/>
                </a:solidFill>
              </a:rPr>
              <a:t>last</a:t>
            </a:r>
            <a:r>
              <a:rPr lang="es-MX" b="1" dirty="0">
                <a:solidFill>
                  <a:srgbClr val="FF0000"/>
                </a:solidFill>
              </a:rPr>
              <a:t> </a:t>
            </a:r>
            <a:r>
              <a:rPr lang="es-MX" b="1" dirty="0" err="1">
                <a:solidFill>
                  <a:srgbClr val="FF0000"/>
                </a:solidFill>
              </a:rPr>
              <a:t>month</a:t>
            </a:r>
            <a:r>
              <a:rPr lang="es-MX" b="1" dirty="0">
                <a:solidFill>
                  <a:srgbClr val="FF0000"/>
                </a:solidFill>
              </a:rPr>
              <a:t>.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A8611-A8EB-4568-BE07-3C9D304C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E3D8BB-22AF-4A2F-AD93-37F68D730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426" y="382385"/>
            <a:ext cx="10356574" cy="6093230"/>
          </a:xfrm>
        </p:spPr>
      </p:pic>
    </p:spTree>
    <p:extLst>
      <p:ext uri="{BB962C8B-B14F-4D97-AF65-F5344CB8AC3E}">
        <p14:creationId xmlns:p14="http://schemas.microsoft.com/office/powerpoint/2010/main" val="348461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75BA9-118F-4A3E-81EE-DE94CA21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0408F1-C896-42E8-A29A-C7B14EEC0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382385"/>
            <a:ext cx="10178321" cy="6093230"/>
          </a:xfrm>
        </p:spPr>
      </p:pic>
    </p:spTree>
    <p:extLst>
      <p:ext uri="{BB962C8B-B14F-4D97-AF65-F5344CB8AC3E}">
        <p14:creationId xmlns:p14="http://schemas.microsoft.com/office/powerpoint/2010/main" val="143498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21B68-4927-4D83-9FB2-56E0277C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FE784A-F80A-48D8-9878-8341E5224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670" y="382385"/>
            <a:ext cx="10396330" cy="5938902"/>
          </a:xfrm>
        </p:spPr>
      </p:pic>
    </p:spTree>
    <p:extLst>
      <p:ext uri="{BB962C8B-B14F-4D97-AF65-F5344CB8AC3E}">
        <p14:creationId xmlns:p14="http://schemas.microsoft.com/office/powerpoint/2010/main" val="77547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12385-D32F-4570-BC56-613817A5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61510BB-E4E4-4BA0-9C31-9CD744FB2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035" y="382385"/>
            <a:ext cx="10178322" cy="6190693"/>
          </a:xfrm>
        </p:spPr>
      </p:pic>
    </p:spTree>
    <p:extLst>
      <p:ext uri="{BB962C8B-B14F-4D97-AF65-F5344CB8AC3E}">
        <p14:creationId xmlns:p14="http://schemas.microsoft.com/office/powerpoint/2010/main" val="297553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560B7-9F70-456B-BA93-5A68E9BD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379018F-05EF-4707-8FDF-7FCA3B4F4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678" y="382385"/>
            <a:ext cx="10343322" cy="6093230"/>
          </a:xfrm>
        </p:spPr>
      </p:pic>
    </p:spTree>
    <p:extLst>
      <p:ext uri="{BB962C8B-B14F-4D97-AF65-F5344CB8AC3E}">
        <p14:creationId xmlns:p14="http://schemas.microsoft.com/office/powerpoint/2010/main" val="198223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2B654-1721-47D9-AB57-01254D44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Irregular </a:t>
            </a:r>
            <a:r>
              <a:rPr lang="es-MX" dirty="0" err="1"/>
              <a:t>verbs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7DD2A-0C74-468A-8E8F-BE8364FC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>
                <a:hlinkClick r:id="rId2"/>
              </a:rPr>
              <a:t>Exercises</a:t>
            </a:r>
            <a:endParaRPr lang="es-CO" dirty="0">
              <a:hlinkClick r:id="rId2"/>
            </a:endParaRPr>
          </a:p>
          <a:p>
            <a:r>
              <a:rPr lang="es-CO" dirty="0">
                <a:hlinkClick r:id="rId2"/>
              </a:rPr>
              <a:t>https://en.islcollective.com/video-lessons/simple-past-irregular-verbs-carl-ellie</a:t>
            </a:r>
            <a:endParaRPr lang="es-CO" dirty="0"/>
          </a:p>
          <a:p>
            <a:endParaRPr lang="es-CO" dirty="0"/>
          </a:p>
          <a:p>
            <a:r>
              <a:rPr lang="es-CO" dirty="0" err="1"/>
              <a:t>List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irregular </a:t>
            </a:r>
            <a:r>
              <a:rPr lang="es-CO" dirty="0" err="1"/>
              <a:t>verbs</a:t>
            </a:r>
            <a:r>
              <a:rPr lang="es-CO" dirty="0"/>
              <a:t>.</a:t>
            </a:r>
          </a:p>
          <a:p>
            <a:r>
              <a:rPr lang="es-CO" dirty="0">
                <a:hlinkClick r:id="rId3"/>
              </a:rPr>
              <a:t>http://englishtsuid1101.pbworks.com/f/irregular+verbs+in+English.pdf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2028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8C77F0F2668A448E68D56D9494847D" ma:contentTypeVersion="2" ma:contentTypeDescription="Crear nuevo documento." ma:contentTypeScope="" ma:versionID="a70e7fa68674237e74b556e7ef8c869c">
  <xsd:schema xmlns:xsd="http://www.w3.org/2001/XMLSchema" xmlns:xs="http://www.w3.org/2001/XMLSchema" xmlns:p="http://schemas.microsoft.com/office/2006/metadata/properties" xmlns:ns2="eb5103d3-d9e8-4449-8dae-6b169aaf245c" targetNamespace="http://schemas.microsoft.com/office/2006/metadata/properties" ma:root="true" ma:fieldsID="5271198ba38140383ee444705aa24c20" ns2:_="">
    <xsd:import namespace="eb5103d3-d9e8-4449-8dae-6b169aaf2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5103d3-d9e8-4449-8dae-6b169aaf24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DE9824-A518-4D48-8A29-F6B91EB51672}"/>
</file>

<file path=customXml/itemProps2.xml><?xml version="1.0" encoding="utf-8"?>
<ds:datastoreItem xmlns:ds="http://schemas.openxmlformats.org/officeDocument/2006/customXml" ds:itemID="{B766EE4A-4896-49CA-8843-D2FCD108F08A}"/>
</file>

<file path=customXml/itemProps3.xml><?xml version="1.0" encoding="utf-8"?>
<ds:datastoreItem xmlns:ds="http://schemas.openxmlformats.org/officeDocument/2006/customXml" ds:itemID="{B6041D19-101A-4A7A-A616-7BB237AF2C8D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113</TotalTime>
  <Words>179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Distintivo</vt:lpstr>
      <vt:lpstr>Past simple regular and irregular verbs</vt:lpstr>
      <vt:lpstr>Past Simple</vt:lpstr>
      <vt:lpstr>Past simple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Irregular verbs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simple regular and irregular verbs</dc:title>
  <dc:creator>Nancy Amparo Sanchez Rodriguez</dc:creator>
  <cp:lastModifiedBy>Nancy Amparo Sanchez Rodriguez</cp:lastModifiedBy>
  <cp:revision>8</cp:revision>
  <dcterms:created xsi:type="dcterms:W3CDTF">2020-04-04T10:00:36Z</dcterms:created>
  <dcterms:modified xsi:type="dcterms:W3CDTF">2020-04-04T11:54:15Z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0x0101004B8C77F0F2668A448E68D56D9494847D</vt:lpwstr>
  </property>
</Properties>
</file>