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2049-D3E9-472A-A6D0-CF0DB3D02C6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BB22-30CE-4821-BA2C-392B90867D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isafrsHkPs&amp;t=1032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03844"/>
            <a:ext cx="12192000" cy="69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366123"/>
            <a:ext cx="8366760" cy="5327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44040" y="5943600"/>
            <a:ext cx="836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hlinkClick r:id="rId3"/>
              </a:rPr>
              <a:t>¿Nueva crisis mundial por CULPA de China?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4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Cristhian-Ninanya</dc:creator>
  <cp:lastModifiedBy>Cristhian-Ninanya</cp:lastModifiedBy>
  <cp:revision>2</cp:revision>
  <dcterms:created xsi:type="dcterms:W3CDTF">2023-12-29T16:05:42Z</dcterms:created>
  <dcterms:modified xsi:type="dcterms:W3CDTF">2023-12-29T16:14:42Z</dcterms:modified>
</cp:coreProperties>
</file>