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6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4F00-3BC7-4BE0-A5A7-2F902445201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81E5-1E77-4EA9-BC09-BE70434B49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4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0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8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0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8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71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Cristhian-Ninanya</dc:creator>
  <cp:lastModifiedBy>Cristhian-Ninanya</cp:lastModifiedBy>
  <cp:revision>2</cp:revision>
  <dcterms:created xsi:type="dcterms:W3CDTF">2023-12-29T16:23:02Z</dcterms:created>
  <dcterms:modified xsi:type="dcterms:W3CDTF">2023-12-29T16:32:31Z</dcterms:modified>
</cp:coreProperties>
</file>