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995B-7AEE-4170-B9A6-BC1BF80390D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A4B0-BDFD-42D0-BB54-A6B98C55A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031345" y="1283855"/>
            <a:ext cx="3112655" cy="2438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8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41745" y="1366982"/>
            <a:ext cx="5588000" cy="2641600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91563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138920" y="1339273"/>
            <a:ext cx="2900680" cy="2358967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7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7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127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95563" y="3906982"/>
            <a:ext cx="5597237" cy="2807854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4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Cristhian-Ninanya</dc:creator>
  <cp:lastModifiedBy>Cristhian-Ninanya</cp:lastModifiedBy>
  <cp:revision>3</cp:revision>
  <dcterms:created xsi:type="dcterms:W3CDTF">2023-12-29T15:40:54Z</dcterms:created>
  <dcterms:modified xsi:type="dcterms:W3CDTF">2023-12-29T15:52:59Z</dcterms:modified>
</cp:coreProperties>
</file>