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5332" autoAdjust="0"/>
  </p:normalViewPr>
  <p:slideViewPr>
    <p:cSldViewPr snapToGrid="0" snapToObjects="1">
      <p:cViewPr>
        <p:scale>
          <a:sx n="50" d="100"/>
          <a:sy n="50" d="100"/>
        </p:scale>
        <p:origin x="2030" y="8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70CD4-E80F-4D86-850B-4F7D843D79E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EB437-348D-4060-A4AA-61B37CAE10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16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5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7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4"/>
            <a:ext cx="12192000" cy="68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0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03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</Words>
  <Application>Microsoft Office PowerPoint</Application>
  <PresentationFormat>Panorámica</PresentationFormat>
  <Paragraphs>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Page 1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Cristhian-Ninanya</cp:lastModifiedBy>
  <cp:revision>6</cp:revision>
  <dcterms:created xsi:type="dcterms:W3CDTF">2016-09-04T11:54:55Z</dcterms:created>
  <dcterms:modified xsi:type="dcterms:W3CDTF">2023-12-29T15:37:16Z</dcterms:modified>
</cp:coreProperties>
</file>