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D7A"/>
    <a:srgbClr val="B8B4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971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50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43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60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03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485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828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50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53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682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889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54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E909D-A332-7624-D835-2E28C45F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cristhian.fuentes</dc:creator>
  <cp:lastModifiedBy>cristhian.fuentes</cp:lastModifiedBy>
  <cp:revision>3</cp:revision>
  <dcterms:created xsi:type="dcterms:W3CDTF">2024-06-26T00:55:19Z</dcterms:created>
  <dcterms:modified xsi:type="dcterms:W3CDTF">2024-06-30T21:34:52Z</dcterms:modified>
</cp:coreProperties>
</file>