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3600450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9D7A"/>
    <a:srgbClr val="B8B400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54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1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34" y="1060529"/>
            <a:ext cx="3060383" cy="2256061"/>
          </a:xfrm>
        </p:spPr>
        <p:txBody>
          <a:bodyPr anchor="b"/>
          <a:lstStyle>
            <a:lvl1pPr algn="ctr">
              <a:defRPr sz="2363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056" y="3403592"/>
            <a:ext cx="2700338" cy="1564542"/>
          </a:xfrm>
        </p:spPr>
        <p:txBody>
          <a:bodyPr/>
          <a:lstStyle>
            <a:lvl1pPr marL="0" indent="0" algn="ctr">
              <a:buNone/>
              <a:defRPr sz="945"/>
            </a:lvl1pPr>
            <a:lvl2pPr marL="180045" indent="0" algn="ctr">
              <a:buNone/>
              <a:defRPr sz="788"/>
            </a:lvl2pPr>
            <a:lvl3pPr marL="360091" indent="0" algn="ctr">
              <a:buNone/>
              <a:defRPr sz="709"/>
            </a:lvl3pPr>
            <a:lvl4pPr marL="540136" indent="0" algn="ctr">
              <a:buNone/>
              <a:defRPr sz="630"/>
            </a:lvl4pPr>
            <a:lvl5pPr marL="720181" indent="0" algn="ctr">
              <a:buNone/>
              <a:defRPr sz="630"/>
            </a:lvl5pPr>
            <a:lvl6pPr marL="900227" indent="0" algn="ctr">
              <a:buNone/>
              <a:defRPr sz="630"/>
            </a:lvl6pPr>
            <a:lvl7pPr marL="1080272" indent="0" algn="ctr">
              <a:buNone/>
              <a:defRPr sz="630"/>
            </a:lvl7pPr>
            <a:lvl8pPr marL="1260318" indent="0" algn="ctr">
              <a:buNone/>
              <a:defRPr sz="630"/>
            </a:lvl8pPr>
            <a:lvl9pPr marL="1440363" indent="0" algn="ctr">
              <a:buNone/>
              <a:defRPr sz="630"/>
            </a:lvl9pPr>
          </a:lstStyle>
          <a:p>
            <a:r>
              <a:rPr lang="es-MX"/>
              <a:t>Haz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DE309-5720-42FB-B61D-C5BF2C4502CA}" type="datetimeFigureOut">
              <a:rPr lang="es-PA" smtClean="0"/>
              <a:t>07/07/2024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2C948-3C2E-46B1-92D8-23A243F33ED5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485060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DE309-5720-42FB-B61D-C5BF2C4502CA}" type="datetimeFigureOut">
              <a:rPr lang="es-PA" smtClean="0"/>
              <a:t>07/07/2024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2C948-3C2E-46B1-92D8-23A243F33ED5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619956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572" y="345009"/>
            <a:ext cx="776347" cy="5491649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531" y="345009"/>
            <a:ext cx="2284035" cy="5491649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DE309-5720-42FB-B61D-C5BF2C4502CA}" type="datetimeFigureOut">
              <a:rPr lang="es-PA" smtClean="0"/>
              <a:t>07/07/2024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2C948-3C2E-46B1-92D8-23A243F33ED5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76171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DE309-5720-42FB-B61D-C5BF2C4502CA}" type="datetimeFigureOut">
              <a:rPr lang="es-PA" smtClean="0"/>
              <a:t>07/07/2024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2C948-3C2E-46B1-92D8-23A243F33ED5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980713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56" y="1615546"/>
            <a:ext cx="3105388" cy="2695572"/>
          </a:xfrm>
        </p:spPr>
        <p:txBody>
          <a:bodyPr anchor="b"/>
          <a:lstStyle>
            <a:lvl1pPr>
              <a:defRPr sz="2363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56" y="4336619"/>
            <a:ext cx="3105388" cy="1417538"/>
          </a:xfrm>
        </p:spPr>
        <p:txBody>
          <a:bodyPr/>
          <a:lstStyle>
            <a:lvl1pPr marL="0" indent="0">
              <a:buNone/>
              <a:defRPr sz="945">
                <a:solidFill>
                  <a:schemeClr val="tx1">
                    <a:tint val="82000"/>
                  </a:schemeClr>
                </a:solidFill>
              </a:defRPr>
            </a:lvl1pPr>
            <a:lvl2pPr marL="180045" indent="0">
              <a:buNone/>
              <a:defRPr sz="788">
                <a:solidFill>
                  <a:schemeClr val="tx1">
                    <a:tint val="82000"/>
                  </a:schemeClr>
                </a:solidFill>
              </a:defRPr>
            </a:lvl2pPr>
            <a:lvl3pPr marL="360091" indent="0">
              <a:buNone/>
              <a:defRPr sz="709">
                <a:solidFill>
                  <a:schemeClr val="tx1">
                    <a:tint val="82000"/>
                  </a:schemeClr>
                </a:solidFill>
              </a:defRPr>
            </a:lvl3pPr>
            <a:lvl4pPr marL="540136" indent="0">
              <a:buNone/>
              <a:defRPr sz="630">
                <a:solidFill>
                  <a:schemeClr val="tx1">
                    <a:tint val="82000"/>
                  </a:schemeClr>
                </a:solidFill>
              </a:defRPr>
            </a:lvl4pPr>
            <a:lvl5pPr marL="720181" indent="0">
              <a:buNone/>
              <a:defRPr sz="630">
                <a:solidFill>
                  <a:schemeClr val="tx1">
                    <a:tint val="82000"/>
                  </a:schemeClr>
                </a:solidFill>
              </a:defRPr>
            </a:lvl5pPr>
            <a:lvl6pPr marL="900227" indent="0">
              <a:buNone/>
              <a:defRPr sz="630">
                <a:solidFill>
                  <a:schemeClr val="tx1">
                    <a:tint val="82000"/>
                  </a:schemeClr>
                </a:solidFill>
              </a:defRPr>
            </a:lvl6pPr>
            <a:lvl7pPr marL="1080272" indent="0">
              <a:buNone/>
              <a:defRPr sz="630">
                <a:solidFill>
                  <a:schemeClr val="tx1">
                    <a:tint val="82000"/>
                  </a:schemeClr>
                </a:solidFill>
              </a:defRPr>
            </a:lvl7pPr>
            <a:lvl8pPr marL="1260318" indent="0">
              <a:buNone/>
              <a:defRPr sz="630">
                <a:solidFill>
                  <a:schemeClr val="tx1">
                    <a:tint val="82000"/>
                  </a:schemeClr>
                </a:solidFill>
              </a:defRPr>
            </a:lvl8pPr>
            <a:lvl9pPr marL="1440363" indent="0">
              <a:buNone/>
              <a:defRPr sz="63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DE309-5720-42FB-B61D-C5BF2C4502CA}" type="datetimeFigureOut">
              <a:rPr lang="es-PA" smtClean="0"/>
              <a:t>07/07/2024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2C948-3C2E-46B1-92D8-23A243F33ED5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376918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531" y="1725046"/>
            <a:ext cx="1530191" cy="4111612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728" y="1725046"/>
            <a:ext cx="1530191" cy="4111612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DE309-5720-42FB-B61D-C5BF2C4502CA}" type="datetimeFigureOut">
              <a:rPr lang="es-PA" smtClean="0"/>
              <a:t>07/07/2024</a:t>
            </a:fld>
            <a:endParaRPr lang="es-P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2C948-3C2E-46B1-92D8-23A243F33ED5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655108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345011"/>
            <a:ext cx="3105388" cy="1252534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8000" y="1588543"/>
            <a:ext cx="1523159" cy="778521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8000" y="2367064"/>
            <a:ext cx="1523159" cy="348159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728" y="1588543"/>
            <a:ext cx="1530660" cy="778521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728" y="2367064"/>
            <a:ext cx="1530660" cy="348159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DE309-5720-42FB-B61D-C5BF2C4502CA}" type="datetimeFigureOut">
              <a:rPr lang="es-PA" smtClean="0"/>
              <a:t>07/07/2024</a:t>
            </a:fld>
            <a:endParaRPr lang="es-P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2C948-3C2E-46B1-92D8-23A243F33ED5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651272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DE309-5720-42FB-B61D-C5BF2C4502CA}" type="datetimeFigureOut">
              <a:rPr lang="es-PA" smtClean="0"/>
              <a:t>07/07/2024</a:t>
            </a:fld>
            <a:endParaRPr lang="es-P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2C948-3C2E-46B1-92D8-23A243F33ED5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782574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DE309-5720-42FB-B61D-C5BF2C4502CA}" type="datetimeFigureOut">
              <a:rPr lang="es-PA" smtClean="0"/>
              <a:t>07/07/2024</a:t>
            </a:fld>
            <a:endParaRPr lang="es-P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2C948-3C2E-46B1-92D8-23A243F33ED5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873785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432012"/>
            <a:ext cx="1161239" cy="1512041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660" y="933027"/>
            <a:ext cx="1822728" cy="4605124"/>
          </a:xfrm>
        </p:spPr>
        <p:txBody>
          <a:bodyPr/>
          <a:lstStyle>
            <a:lvl1pPr>
              <a:defRPr sz="1260"/>
            </a:lvl1pPr>
            <a:lvl2pPr>
              <a:defRPr sz="1103"/>
            </a:lvl2pPr>
            <a:lvl3pPr>
              <a:defRPr sz="945"/>
            </a:lvl3pPr>
            <a:lvl4pPr>
              <a:defRPr sz="788"/>
            </a:lvl4pPr>
            <a:lvl5pPr>
              <a:defRPr sz="788"/>
            </a:lvl5pPr>
            <a:lvl6pPr>
              <a:defRPr sz="788"/>
            </a:lvl6pPr>
            <a:lvl7pPr>
              <a:defRPr sz="788"/>
            </a:lvl7pPr>
            <a:lvl8pPr>
              <a:defRPr sz="788"/>
            </a:lvl8pPr>
            <a:lvl9pPr>
              <a:defRPr sz="788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1944052"/>
            <a:ext cx="1161239" cy="3601598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DE309-5720-42FB-B61D-C5BF2C4502CA}" type="datetimeFigureOut">
              <a:rPr lang="es-PA" smtClean="0"/>
              <a:t>07/07/2024</a:t>
            </a:fld>
            <a:endParaRPr lang="es-P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2C948-3C2E-46B1-92D8-23A243F33ED5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372436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432012"/>
            <a:ext cx="1161239" cy="1512041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660" y="933027"/>
            <a:ext cx="1822728" cy="4605124"/>
          </a:xfrm>
        </p:spPr>
        <p:txBody>
          <a:bodyPr anchor="t"/>
          <a:lstStyle>
            <a:lvl1pPr marL="0" indent="0">
              <a:buNone/>
              <a:defRPr sz="1260"/>
            </a:lvl1pPr>
            <a:lvl2pPr marL="180045" indent="0">
              <a:buNone/>
              <a:defRPr sz="1103"/>
            </a:lvl2pPr>
            <a:lvl3pPr marL="360091" indent="0">
              <a:buNone/>
              <a:defRPr sz="945"/>
            </a:lvl3pPr>
            <a:lvl4pPr marL="540136" indent="0">
              <a:buNone/>
              <a:defRPr sz="788"/>
            </a:lvl4pPr>
            <a:lvl5pPr marL="720181" indent="0">
              <a:buNone/>
              <a:defRPr sz="788"/>
            </a:lvl5pPr>
            <a:lvl6pPr marL="900227" indent="0">
              <a:buNone/>
              <a:defRPr sz="788"/>
            </a:lvl6pPr>
            <a:lvl7pPr marL="1080272" indent="0">
              <a:buNone/>
              <a:defRPr sz="788"/>
            </a:lvl7pPr>
            <a:lvl8pPr marL="1260318" indent="0">
              <a:buNone/>
              <a:defRPr sz="788"/>
            </a:lvl8pPr>
            <a:lvl9pPr marL="1440363" indent="0">
              <a:buNone/>
              <a:defRPr sz="788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1944052"/>
            <a:ext cx="1161239" cy="3601598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DE309-5720-42FB-B61D-C5BF2C4502CA}" type="datetimeFigureOut">
              <a:rPr lang="es-PA" smtClean="0"/>
              <a:t>07/07/2024</a:t>
            </a:fld>
            <a:endParaRPr lang="es-P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2C948-3C2E-46B1-92D8-23A243F33ED5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941885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531" y="345011"/>
            <a:ext cx="3105388" cy="1252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531" y="1725046"/>
            <a:ext cx="3105388" cy="411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531" y="6006164"/>
            <a:ext cx="810101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DDE309-5720-42FB-B61D-C5BF2C4502CA}" type="datetimeFigureOut">
              <a:rPr lang="es-PA" smtClean="0"/>
              <a:t>07/07/2024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649" y="6006164"/>
            <a:ext cx="1215152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818" y="6006164"/>
            <a:ext cx="810101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82C948-3C2E-46B1-92D8-23A243F33ED5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4037117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360091" rtl="0" eaLnBrk="1" latinLnBrk="0" hangingPunct="1">
        <a:lnSpc>
          <a:spcPct val="90000"/>
        </a:lnSpc>
        <a:spcBef>
          <a:spcPct val="0"/>
        </a:spcBef>
        <a:buNone/>
        <a:defRPr sz="1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0023" indent="-90023" algn="l" defTabSz="360091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103" kern="1200">
          <a:solidFill>
            <a:schemeClr val="tx1"/>
          </a:solidFill>
          <a:latin typeface="+mn-lt"/>
          <a:ea typeface="+mn-ea"/>
          <a:cs typeface="+mn-cs"/>
        </a:defRPr>
      </a:lvl1pPr>
      <a:lvl2pPr marL="270068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50113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88" kern="1200">
          <a:solidFill>
            <a:schemeClr val="tx1"/>
          </a:solidFill>
          <a:latin typeface="+mn-lt"/>
          <a:ea typeface="+mn-ea"/>
          <a:cs typeface="+mn-cs"/>
        </a:defRPr>
      </a:lvl3pPr>
      <a:lvl4pPr marL="63015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810204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9024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170295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350340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530386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1pPr>
      <a:lvl2pPr marL="180045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2pPr>
      <a:lvl3pPr marL="36009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3pPr>
      <a:lvl4pPr marL="540136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72018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00227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080272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260318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440363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63E909D-A332-7624-D835-2E28C45F77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600450" cy="5615355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FD6C64DA-240D-E7B3-C634-1669E43859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011"/>
          <a:stretch/>
        </p:blipFill>
        <p:spPr>
          <a:xfrm>
            <a:off x="0" y="5615355"/>
            <a:ext cx="3600449" cy="167866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703607DD-ED37-071A-DFD1-DCED61519C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011"/>
          <a:stretch/>
        </p:blipFill>
        <p:spPr>
          <a:xfrm>
            <a:off x="-1" y="5783221"/>
            <a:ext cx="3600449" cy="16786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1DC99F8-68F5-1C90-E8AB-0080A267A8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011"/>
          <a:stretch/>
        </p:blipFill>
        <p:spPr>
          <a:xfrm>
            <a:off x="1" y="5951087"/>
            <a:ext cx="3600449" cy="167866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483D502-CC23-59E6-76D6-33F2A581A9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011"/>
          <a:stretch/>
        </p:blipFill>
        <p:spPr>
          <a:xfrm>
            <a:off x="-2" y="6118953"/>
            <a:ext cx="3600449" cy="16786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C05B4C8-FEAF-8AEA-8670-211AD64C1A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011"/>
          <a:stretch/>
        </p:blipFill>
        <p:spPr>
          <a:xfrm>
            <a:off x="1" y="6256694"/>
            <a:ext cx="3600449" cy="16786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D69FBAB5-91E8-2707-0652-2A8ED82F28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011"/>
          <a:stretch/>
        </p:blipFill>
        <p:spPr>
          <a:xfrm>
            <a:off x="-3" y="6383842"/>
            <a:ext cx="3600449" cy="167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7604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e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</TotalTime>
  <Words>0</Words>
  <Application>Microsoft Office PowerPoint</Application>
  <PresentationFormat>Personalizado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cristhian.fuentes</dc:creator>
  <cp:lastModifiedBy>cristhian.fuentes</cp:lastModifiedBy>
  <cp:revision>5</cp:revision>
  <dcterms:created xsi:type="dcterms:W3CDTF">2024-06-26T00:55:19Z</dcterms:created>
  <dcterms:modified xsi:type="dcterms:W3CDTF">2024-07-08T01:32:25Z</dcterms:modified>
</cp:coreProperties>
</file>