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600450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E9D7A"/>
    <a:srgbClr val="B8B400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254" autoAdjust="0"/>
    <p:restoredTop sz="94660"/>
  </p:normalViewPr>
  <p:slideViewPr>
    <p:cSldViewPr snapToGrid="0">
      <p:cViewPr>
        <p:scale>
          <a:sx n="125" d="100"/>
          <a:sy n="125" d="100"/>
        </p:scale>
        <p:origin x="359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883861"/>
            <a:ext cx="3060383" cy="1880235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2836605"/>
            <a:ext cx="2700338" cy="1303913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E309-5720-42FB-B61D-C5BF2C4502CA}" type="datetimeFigureOut">
              <a:rPr lang="es-PA" smtClean="0"/>
              <a:t>06/25/2024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C948-3C2E-46B1-92D8-23A243F33ED5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639713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E309-5720-42FB-B61D-C5BF2C4502CA}" type="datetimeFigureOut">
              <a:rPr lang="es-PA" smtClean="0"/>
              <a:t>06/25/2024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C948-3C2E-46B1-92D8-23A243F33ED5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895051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287536"/>
            <a:ext cx="776347" cy="4576822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287536"/>
            <a:ext cx="2284035" cy="4576822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E309-5720-42FB-B61D-C5BF2C4502CA}" type="datetimeFigureOut">
              <a:rPr lang="es-PA" smtClean="0"/>
              <a:t>06/25/2024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C948-3C2E-46B1-92D8-23A243F33ED5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4743456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E309-5720-42FB-B61D-C5BF2C4502CA}" type="datetimeFigureOut">
              <a:rPr lang="es-PA" smtClean="0"/>
              <a:t>06/25/2024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C948-3C2E-46B1-92D8-23A243F33ED5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096047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1346420"/>
            <a:ext cx="3105388" cy="2246530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3614203"/>
            <a:ext cx="3105388" cy="1181397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82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82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E309-5720-42FB-B61D-C5BF2C4502CA}" type="datetimeFigureOut">
              <a:rPr lang="es-PA" smtClean="0"/>
              <a:t>06/25/2024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C948-3C2E-46B1-92D8-23A243F33ED5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1740343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1437680"/>
            <a:ext cx="1530191" cy="342667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1437680"/>
            <a:ext cx="1530191" cy="3426679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E309-5720-42FB-B61D-C5BF2C4502CA}" type="datetimeFigureOut">
              <a:rPr lang="es-PA" smtClean="0"/>
              <a:t>06/25/2024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C948-3C2E-46B1-92D8-23A243F33ED5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4274856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87537"/>
            <a:ext cx="3105388" cy="1043881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1323916"/>
            <a:ext cx="1523159" cy="648831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972747"/>
            <a:ext cx="1523159" cy="2901613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1323916"/>
            <a:ext cx="1530660" cy="648831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972747"/>
            <a:ext cx="1530660" cy="2901613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E309-5720-42FB-B61D-C5BF2C4502CA}" type="datetimeFigureOut">
              <a:rPr lang="es-PA" smtClean="0"/>
              <a:t>06/25/2024</a:t>
            </a:fld>
            <a:endParaRPr lang="es-P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C948-3C2E-46B1-92D8-23A243F33ED5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882821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E309-5720-42FB-B61D-C5BF2C4502CA}" type="datetimeFigureOut">
              <a:rPr lang="es-PA" smtClean="0"/>
              <a:t>06/25/2024</a:t>
            </a:fld>
            <a:endParaRPr lang="es-P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C948-3C2E-46B1-92D8-23A243F33ED5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445044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E309-5720-42FB-B61D-C5BF2C4502CA}" type="datetimeFigureOut">
              <a:rPr lang="es-PA" smtClean="0"/>
              <a:t>06/25/2024</a:t>
            </a:fld>
            <a:endParaRPr lang="es-P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C948-3C2E-46B1-92D8-23A243F33ED5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75370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360045"/>
            <a:ext cx="1161239" cy="1260158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777598"/>
            <a:ext cx="1822728" cy="3837980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620202"/>
            <a:ext cx="1161239" cy="3001626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E309-5720-42FB-B61D-C5BF2C4502CA}" type="datetimeFigureOut">
              <a:rPr lang="es-PA" smtClean="0"/>
              <a:t>06/25/2024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C948-3C2E-46B1-92D8-23A243F33ED5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968218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360045"/>
            <a:ext cx="1161239" cy="1260158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777598"/>
            <a:ext cx="1822728" cy="3837980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620202"/>
            <a:ext cx="1161239" cy="3001626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DE309-5720-42FB-B61D-C5BF2C4502CA}" type="datetimeFigureOut">
              <a:rPr lang="es-PA" smtClean="0"/>
              <a:t>06/25/2024</a:t>
            </a:fld>
            <a:endParaRPr lang="es-P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2C948-3C2E-46B1-92D8-23A243F33ED5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2788984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287537"/>
            <a:ext cx="3105388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1437680"/>
            <a:ext cx="3105388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5005627"/>
            <a:ext cx="810101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DDE309-5720-42FB-B61D-C5BF2C4502CA}" type="datetimeFigureOut">
              <a:rPr lang="es-PA" smtClean="0"/>
              <a:t>06/25/2024</a:t>
            </a:fld>
            <a:endParaRPr lang="es-P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5005627"/>
            <a:ext cx="1215152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5005627"/>
            <a:ext cx="810101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82C948-3C2E-46B1-92D8-23A243F33ED5}" type="slidenum">
              <a:rPr lang="es-PA" smtClean="0"/>
              <a:t>‹Nº›</a:t>
            </a:fld>
            <a:endParaRPr lang="es-PA"/>
          </a:p>
        </p:txBody>
      </p:sp>
    </p:spTree>
    <p:extLst>
      <p:ext uri="{BB962C8B-B14F-4D97-AF65-F5344CB8AC3E}">
        <p14:creationId xmlns:p14="http://schemas.microsoft.com/office/powerpoint/2010/main" val="378544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01A29E64-F444-6560-371F-E3AD764E3C0C}"/>
              </a:ext>
            </a:extLst>
          </p:cNvPr>
          <p:cNvGrpSpPr/>
          <p:nvPr/>
        </p:nvGrpSpPr>
        <p:grpSpPr>
          <a:xfrm>
            <a:off x="-1" y="-1"/>
            <a:ext cx="3598921" cy="5092701"/>
            <a:chOff x="-1" y="0"/>
            <a:chExt cx="3598921" cy="5070764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A8658863-9B08-BC0E-DCFB-EF7EF8FEB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" y="0"/>
              <a:ext cx="3598921" cy="5070764"/>
            </a:xfrm>
            <a:prstGeom prst="rect">
              <a:avLst/>
            </a:prstGeom>
          </p:spPr>
        </p:pic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CF21691E-2525-EB3B-833D-92D3F2EB13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632" t="44238" r="70008" b="49752"/>
            <a:stretch/>
          </p:blipFill>
          <p:spPr>
            <a:xfrm>
              <a:off x="1080656" y="2286001"/>
              <a:ext cx="1292250" cy="498762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1436626D-00AA-8F21-87F8-8CD58AABD8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146" t="71265" r="51368" b="26049"/>
            <a:stretch/>
          </p:blipFill>
          <p:spPr>
            <a:xfrm>
              <a:off x="673100" y="3593508"/>
              <a:ext cx="1053681" cy="241892"/>
            </a:xfrm>
            <a:prstGeom prst="rect">
              <a:avLst/>
            </a:prstGeom>
          </p:spPr>
        </p:pic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6363D917-DE4B-2C76-5E4B-7C2BF2815B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146" t="71265" r="51368" b="26049"/>
            <a:stretch/>
          </p:blipFill>
          <p:spPr>
            <a:xfrm>
              <a:off x="1943101" y="3593508"/>
              <a:ext cx="603250" cy="241892"/>
            </a:xfrm>
            <a:prstGeom prst="rect">
              <a:avLst/>
            </a:prstGeom>
          </p:spPr>
        </p:pic>
        <p:pic>
          <p:nvPicPr>
            <p:cNvPr id="9" name="Imagen 8">
              <a:extLst>
                <a:ext uri="{FF2B5EF4-FFF2-40B4-BE49-F238E27FC236}">
                  <a16:creationId xmlns:a16="http://schemas.microsoft.com/office/drawing/2014/main" id="{462598C3-64DB-F9AF-F1D2-93093DC8D0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146" t="71265" r="51368" b="26049"/>
            <a:stretch/>
          </p:blipFill>
          <p:spPr>
            <a:xfrm>
              <a:off x="673100" y="3994994"/>
              <a:ext cx="2260600" cy="241892"/>
            </a:xfrm>
            <a:prstGeom prst="rect">
              <a:avLst/>
            </a:prstGeom>
          </p:spPr>
        </p:pic>
        <p:pic>
          <p:nvPicPr>
            <p:cNvPr id="10" name="Imagen 9">
              <a:extLst>
                <a:ext uri="{FF2B5EF4-FFF2-40B4-BE49-F238E27FC236}">
                  <a16:creationId xmlns:a16="http://schemas.microsoft.com/office/drawing/2014/main" id="{0545FB9B-1025-DDEA-6880-F3B350080E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146" t="71265" r="51368" b="26049"/>
            <a:stretch/>
          </p:blipFill>
          <p:spPr>
            <a:xfrm>
              <a:off x="947735" y="4396480"/>
              <a:ext cx="1744665" cy="241892"/>
            </a:xfrm>
            <a:prstGeom prst="rect">
              <a:avLst/>
            </a:prstGeom>
          </p:spPr>
        </p:pic>
      </p:grpSp>
      <p:sp>
        <p:nvSpPr>
          <p:cNvPr id="12" name="CuadroTexto 11">
            <a:extLst>
              <a:ext uri="{FF2B5EF4-FFF2-40B4-BE49-F238E27FC236}">
                <a16:creationId xmlns:a16="http://schemas.microsoft.com/office/drawing/2014/main" id="{4D3568C5-7DC4-2118-5194-B1CD3FDFCCD3}"/>
              </a:ext>
            </a:extLst>
          </p:cNvPr>
          <p:cNvSpPr txBox="1"/>
          <p:nvPr/>
        </p:nvSpPr>
        <p:spPr>
          <a:xfrm>
            <a:off x="1153334" y="2241625"/>
            <a:ext cx="1292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dirty="0">
                <a:solidFill>
                  <a:srgbClr val="AE9D7A"/>
                </a:solidFill>
                <a:latin typeface="Brush Script MT" panose="03060802040406070304" pitchFamily="66" charset="0"/>
              </a:rPr>
              <a:t>Monserrath Garcia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A0FC56B-6CD7-7EBC-C621-EE90570C7E7C}"/>
              </a:ext>
            </a:extLst>
          </p:cNvPr>
          <p:cNvSpPr txBox="1"/>
          <p:nvPr/>
        </p:nvSpPr>
        <p:spPr>
          <a:xfrm>
            <a:off x="553815" y="3516635"/>
            <a:ext cx="1292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rush Script MT" panose="03060802040406070304" pitchFamily="66" charset="0"/>
              </a:rPr>
              <a:t>Domingo</a:t>
            </a:r>
          </a:p>
          <a:p>
            <a:pPr algn="ctr"/>
            <a:r>
              <a:rPr lang="es-PA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rush Script MT" panose="03060802040406070304" pitchFamily="66" charset="0"/>
              </a:rPr>
              <a:t>30 de Junio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54AB4300-9729-6783-CD39-703B9F89FB83}"/>
              </a:ext>
            </a:extLst>
          </p:cNvPr>
          <p:cNvSpPr txBox="1"/>
          <p:nvPr/>
        </p:nvSpPr>
        <p:spPr>
          <a:xfrm>
            <a:off x="1741215" y="3511767"/>
            <a:ext cx="12922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rush Script MT" panose="03060802040406070304" pitchFamily="66" charset="0"/>
              </a:rPr>
              <a:t>Hora</a:t>
            </a:r>
          </a:p>
          <a:p>
            <a:pPr algn="ctr"/>
            <a:r>
              <a:rPr lang="es-PA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Brush Script MT" panose="03060802040406070304" pitchFamily="66" charset="0"/>
              </a:rPr>
              <a:t>10:30 am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CF7020A-0D4E-9AE7-0D93-EB1B26A4B4DD}"/>
              </a:ext>
            </a:extLst>
          </p:cNvPr>
          <p:cNvSpPr txBox="1"/>
          <p:nvPr/>
        </p:nvSpPr>
        <p:spPr>
          <a:xfrm>
            <a:off x="810274" y="3973432"/>
            <a:ext cx="20195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1200" dirty="0">
                <a:solidFill>
                  <a:srgbClr val="AE9D7A"/>
                </a:solidFill>
                <a:latin typeface="Brush Script MT" panose="03060802040406070304" pitchFamily="66" charset="0"/>
              </a:rPr>
              <a:t>Parroquia San José Obrero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A122D96C-97E3-6FD7-AC03-F927CE6B495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632" t="44238" r="70008" b="49752"/>
          <a:stretch/>
        </p:blipFill>
        <p:spPr>
          <a:xfrm>
            <a:off x="1066368" y="1706729"/>
            <a:ext cx="1410131" cy="500920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A67B8688-2836-3BF0-EFD1-7FAD0F11342E}"/>
              </a:ext>
            </a:extLst>
          </p:cNvPr>
          <p:cNvSpPr txBox="1"/>
          <p:nvPr/>
        </p:nvSpPr>
        <p:spPr>
          <a:xfrm>
            <a:off x="905159" y="1773504"/>
            <a:ext cx="18801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A" sz="2400" dirty="0">
                <a:solidFill>
                  <a:srgbClr val="AE9D7A"/>
                </a:solidFill>
                <a:latin typeface="Brush Script MT" panose="03060802040406070304" pitchFamily="66" charset="0"/>
              </a:rPr>
              <a:t>Mi Confirmación</a:t>
            </a:r>
          </a:p>
        </p:txBody>
      </p:sp>
    </p:spTree>
    <p:extLst>
      <p:ext uri="{BB962C8B-B14F-4D97-AF65-F5344CB8AC3E}">
        <p14:creationId xmlns:p14="http://schemas.microsoft.com/office/powerpoint/2010/main" val="23657604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15</Words>
  <Application>Microsoft Office PowerPoint</Application>
  <PresentationFormat>Personalizado</PresentationFormat>
  <Paragraphs>7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Brush Script MT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cristhian.fuentes</dc:creator>
  <cp:lastModifiedBy>cristhian.fuentes</cp:lastModifiedBy>
  <cp:revision>2</cp:revision>
  <dcterms:created xsi:type="dcterms:W3CDTF">2024-06-26T00:55:19Z</dcterms:created>
  <dcterms:modified xsi:type="dcterms:W3CDTF">2024-06-26T01:09:14Z</dcterms:modified>
</cp:coreProperties>
</file>