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4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9D7A"/>
    <a:srgbClr val="B8B4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060529"/>
            <a:ext cx="3060383" cy="225606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403592"/>
            <a:ext cx="2700338" cy="1564542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7455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90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45009"/>
            <a:ext cx="776347" cy="5491649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45009"/>
            <a:ext cx="2284035" cy="549164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8894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0677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615546"/>
            <a:ext cx="3105388" cy="2695572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4336619"/>
            <a:ext cx="3105388" cy="141753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7948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725046"/>
            <a:ext cx="1530191" cy="411161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725046"/>
            <a:ext cx="1530191" cy="411161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5538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45011"/>
            <a:ext cx="3105388" cy="125253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588543"/>
            <a:ext cx="1523159" cy="77852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367064"/>
            <a:ext cx="1523159" cy="348159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588543"/>
            <a:ext cx="1530660" cy="77852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367064"/>
            <a:ext cx="1530660" cy="348159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3015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0422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1359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32012"/>
            <a:ext cx="1161239" cy="1512041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933027"/>
            <a:ext cx="1822728" cy="4605124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944052"/>
            <a:ext cx="1161239" cy="3601598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432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32012"/>
            <a:ext cx="1161239" cy="1512041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933027"/>
            <a:ext cx="1822728" cy="460512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944052"/>
            <a:ext cx="1161239" cy="3601598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7441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45011"/>
            <a:ext cx="310538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725046"/>
            <a:ext cx="310538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6006164"/>
            <a:ext cx="81010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DE309-5720-42FB-B61D-C5BF2C4502CA}" type="datetimeFigureOut">
              <a:rPr lang="es-PA" smtClean="0"/>
              <a:t>06/30/2024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6006164"/>
            <a:ext cx="12151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6006164"/>
            <a:ext cx="81010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9424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3E909D-A332-7624-D835-2E28C45F7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834" y="1"/>
            <a:ext cx="4320117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60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cristhian.fuentes</dc:creator>
  <cp:lastModifiedBy>cristhian.fuentes</cp:lastModifiedBy>
  <cp:revision>4</cp:revision>
  <dcterms:created xsi:type="dcterms:W3CDTF">2024-06-26T00:55:19Z</dcterms:created>
  <dcterms:modified xsi:type="dcterms:W3CDTF">2024-06-30T21:54:31Z</dcterms:modified>
</cp:coreProperties>
</file>