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Cristhian i David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825" y="1228675"/>
            <a:ext cx="42594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Quan tenim sessió iniciada podem accedir al nostre perfil fent clic a la nostra imatge de perfil del menú lateral o al menú del perfil, i aquí podem modificar la nostra informació.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23" y="1256299"/>
            <a:ext cx="1847776" cy="32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35775" y="1228675"/>
            <a:ext cx="4296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Al menú lateral hi ha un apartat per contactar amb els administradors per si l’usuari vol denunciar a algun usuari per un mal ús de l’aplicació o notificar un error.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75" y="1244900"/>
            <a:ext cx="1860600" cy="33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239300" y="1467524"/>
            <a:ext cx="4274400" cy="184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Aquesta és la pantalla principal aquí apareixen tots els productes, un botó per afegir productes i el menú principal.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50" y="1228637"/>
            <a:ext cx="2009350" cy="357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35775" y="1228675"/>
            <a:ext cx="3342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Aquest és el menú principal però quan no tens sessió iniciada amb sessió iniciada te més contingut.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50" y="1209212"/>
            <a:ext cx="1900751" cy="337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825" y="1228675"/>
            <a:ext cx="42594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Si fem clic al botó per afegir un nou producte, primer que tot ens demanarà que iniciem sessió o ens registrem.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53" y="1286525"/>
            <a:ext cx="1942349" cy="34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58000" y="1228675"/>
            <a:ext cx="4274400" cy="36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Aquesta és la pantalla amb el formulari de registre.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99" y="1228674"/>
            <a:ext cx="2075500" cy="36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825" y="1228675"/>
            <a:ext cx="42594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Aquest és el formulari per  inserir un nou producte.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53" y="1299350"/>
            <a:ext cx="1878851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28350" y="1228675"/>
            <a:ext cx="43038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Si fem clic a un producte de la pàgina principal ens porta a una pantalla amb informació detallada del producte i aquí podem posar-nos amb contacte amb la persona que ven el producte.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602" y="1199025"/>
            <a:ext cx="2109401" cy="375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50600" y="1228675"/>
            <a:ext cx="4281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En aquesta pantalla trobem una llista amb els xats oberts.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253" y="1228675"/>
            <a:ext cx="2001024" cy="35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Manual d’usuari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58000" y="1228675"/>
            <a:ext cx="42744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Aquesta és la pantalla que s’obri quan li donem al botó contacta o entrem a la llista de xats oberts.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25" y="1228675"/>
            <a:ext cx="1942099" cy="34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