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Projecte DAM - M13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Cristhian Ortega i David Martínez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ca"/>
              <a:t>Anàlisi i disseny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560125"/>
            <a:ext cx="8520600" cy="31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Per fer l’aplicació ens hem fixat amb les aplicacions de la competència, i la millor era Wallapop, aleshores vam agafar moltes idees de la seva aplicació ja que l’utilitza molta gent i ja estant habituats a utilitzar-la.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ca"/>
              <a:t>Anàlisi i disseny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852925"/>
            <a:ext cx="8520600" cy="271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Timing inicial.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924" y="2560847"/>
            <a:ext cx="5817000" cy="20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734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Implementació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463750"/>
            <a:ext cx="8520600" cy="32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L’aplicació pot funcionar des de Android 4.1 fins l’última versió 6.1.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L’aplicació te una base de dades SQLite i un fitxer preferences privat.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L’API del server utilitza MySQL y PHP.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L’API està penjada a un hosting.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El chat està implementat amb GCM (Google Cloud Messaging).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L’aplicació també te un entorn d’administrador que pot esborrar i modificar publicacions.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Posada en marxa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DEMO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