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61bf43e34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g561bf43e34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61bf43e3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61bf43e3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1bf43e3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61bf43e3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61bf43e3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61bf43e3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61bf43e34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61bf43e34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61fab9875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61fab9875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ORTADA ESTILO 1">
  <p:cSld name="PORTADA ESTILO 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 título.png" id="125" name="Google Shape;1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6973" y="0"/>
            <a:ext cx="9269584" cy="51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 txBox="1"/>
          <p:nvPr/>
        </p:nvSpPr>
        <p:spPr>
          <a:xfrm>
            <a:off x="718904" y="1879209"/>
            <a:ext cx="44325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Diccionario de datos </a:t>
            </a: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786968" y="2387095"/>
            <a:ext cx="370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Modelo entidad </a:t>
            </a:r>
            <a:r>
              <a:rPr b="1" lang="es" sz="180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relación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6850" y="0"/>
            <a:ext cx="92672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750" y="0"/>
            <a:ext cx="92469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075" y="0"/>
            <a:ext cx="92512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525" y="0"/>
            <a:ext cx="924682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3675" y="0"/>
            <a:ext cx="926112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