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A5F109-D729-42C7-93B3-5701C52403AB}">
  <a:tblStyle styleId="{D8A5F109-D729-42C7-93B3-5701C5240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fe23b8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fe23b8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ffe23b8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ffe23b8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f344f64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f344f64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fe23b8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fe23b8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fe23b8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fe23b8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fe23b8c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fe23b8c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fe23b8c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fe23b8c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fe23b8c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fe23b8c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ffe23b8c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ffe23b8c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ffe23b8c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ffe23b8c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a3a1a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a3a1a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0502e8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0502e8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a3a1a4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a3a1a4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a3a1a48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a3a1a48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a3a1a48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a3a1a48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800c2c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800c2c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f344f6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f344f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800c2c0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800c2c0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2010" r="-2009" t="0"/>
          <a:stretch/>
        </p:blipFill>
        <p:spPr>
          <a:xfrm>
            <a:off x="906688" y="-1784712"/>
            <a:ext cx="6894275" cy="66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2352075" y="2646250"/>
            <a:ext cx="42657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eguridad I </a:t>
            </a:r>
            <a:r>
              <a:rPr lang="es" sz="1800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s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ficiencia I </a:t>
            </a:r>
            <a:r>
              <a:rPr lang="es" sz="1800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s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ficacia</a:t>
            </a:r>
            <a:r>
              <a:rPr lang="es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56225" y="435600"/>
            <a:ext cx="698460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000">
                <a:solidFill>
                  <a:schemeClr val="dk1"/>
                </a:solidFill>
              </a:rPr>
              <a:t>Objetivo general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/>
              <a:t>Diseñar un software para el aumento de la eficiencia de manejo de inventario y administración de procesos de compra y almacenamiento de artículos para trabajos relacionados con la </a:t>
            </a:r>
            <a:r>
              <a:rPr b="1" lang="es" sz="1800">
                <a:highlight>
                  <a:srgbClr val="FFFFFF"/>
                </a:highlight>
              </a:rPr>
              <a:t> geotecnia, mecánica de rocas y obras civiles lineales </a:t>
            </a:r>
            <a:r>
              <a:rPr b="1" lang="es" sz="1800"/>
              <a:t>así como la agilización de servicios para el personal administrativo de la empresa Soiling SAS.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477800" y="0"/>
            <a:ext cx="6942300" cy="3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000">
                <a:solidFill>
                  <a:schemeClr val="dk1"/>
                </a:solidFill>
              </a:rPr>
              <a:t>Objetivos específicos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/>
              <a:t>1.Recolectar y </a:t>
            </a:r>
            <a:r>
              <a:rPr b="1" lang="es" sz="1800"/>
              <a:t>analizar la </a:t>
            </a:r>
            <a:r>
              <a:rPr b="1" lang="es" sz="1800"/>
              <a:t>información para el desarrollo del software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/>
              <a:t>2.Diseñar una interfaz la cual nos </a:t>
            </a:r>
            <a:r>
              <a:rPr b="1" lang="es" sz="1800"/>
              <a:t>permite</a:t>
            </a:r>
            <a:r>
              <a:rPr b="1" lang="es" sz="1800"/>
              <a:t> proyectar nuestras ideas 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/>
              <a:t>3.</a:t>
            </a:r>
            <a:r>
              <a:rPr b="1" lang="es" sz="1800"/>
              <a:t>Mostrar</a:t>
            </a:r>
            <a:r>
              <a:rPr b="1" lang="es" sz="1800"/>
              <a:t> el proyecto al cliente para tener conocimiento sobre su </a:t>
            </a:r>
            <a:r>
              <a:rPr b="1" lang="es" sz="1800"/>
              <a:t>opinión</a:t>
            </a:r>
            <a:r>
              <a:rPr b="1" lang="es" sz="1800"/>
              <a:t>                                                                                                  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560900" y="9129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accent1"/>
                </a:solidFill>
              </a:rPr>
              <a:t>ALCANCE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285050" y="2404425"/>
            <a:ext cx="5690700" cy="19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Nuestro proyecto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principalmente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enfocado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en el inventario y tambien va tener funciones relacionadas con contaduria y otras funciones alternar pero no se va 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desarrollar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en esos campos este va ser principal y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únicamente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para el control y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automatización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 procesos de inventario o almacenamiento de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dotaciones de o para los empleados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{D8A5F109-D729-42C7-93B3-5701C52403AB}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/>
                        <a:t>Abner Edrey Rivera Vargas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/>
                        <a:t>Cristhian David Palacios Córdoba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/>
                        <a:t>Jonathan David Valero Fuentes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/>
                        <a:t>Juan Sebastian Duarte Sierra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</a:t>
                      </a:r>
                      <a:r>
                        <a:rPr lang="es"/>
                        <a:t>iseñador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desarrollador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webmaster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database manager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25"/>
          <p:cNvSpPr txBox="1"/>
          <p:nvPr/>
        </p:nvSpPr>
        <p:spPr>
          <a:xfrm>
            <a:off x="2695950" y="590250"/>
            <a:ext cx="37521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CARGOS</a:t>
            </a:r>
            <a:endParaRPr sz="7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175" y="0"/>
            <a:ext cx="38204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734" y="0"/>
            <a:ext cx="38784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950" y="725200"/>
            <a:ext cx="5586175" cy="38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Extracto de la entrevista.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entrevista se le 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aplicó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 personal de contaduría de la empresa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(Entrevistador)EN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(Entrevistado)E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EN: ¿Qué puesto desempeña dentro de la empresa?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E: La contaduría.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EN: ¿Cuánto tiempo lleva desempeñando el cargo?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E: Dos años.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EN: ¿Cuáles son las funciones que desempeña?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E: toda la parte administrativa, contaduría, compras y asistente de gerencia.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EN: ¿Qué proceso utiliza para la elaboración del inventario?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E: No tienen control alguno en cuanto al inventario.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EN: ¿Cada cuánto se hace el inventario general?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E: No han hecho por el motivo que no poseen un control de inventario.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EN: ¿Cuánto tiempo les lleva el proceso de inventario?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E: No tienen inventario.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EN: ¿cree usted que existe algún inconveniente en la forma de inventariar sus productos?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E: Si, por que la bodega es un desorden.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EN: ¿estaría de acuerdo en realizar el proceso de inventarios de una manera automatizada?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E: Totalmente de acuerdo.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EN: ¿Tiene algún sistema de información para el control de ventas?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E: Si, un software contable.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EN: ¿Satisface sus necesidades?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E: si, cumple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EN: ¿Qué productos están incluidos en el inventario?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E: Papelería, herramientas, dotación, productos de perforación.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 txBox="1"/>
          <p:nvPr/>
        </p:nvSpPr>
        <p:spPr>
          <a:xfrm>
            <a:off x="246400" y="107800"/>
            <a:ext cx="71916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B5394"/>
                </a:solidFill>
              </a:rPr>
              <a:t>RESULTADOS OBTENIDOS DE LA INFORMACIÓN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Al analizar los resultados obtenidos mediante la aplicación de le entrevista se determina: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·         Se determina que esta empresa no posee con algún tipo de software para la administración del inventario.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</a:t>
            </a:r>
            <a:endParaRPr sz="1600"/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·         Se puede determinar que al no tener un modelo de inventario hay que desarrollarlo desde cero.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</a:t>
            </a:r>
            <a:endParaRPr sz="1600"/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·         La empresa está totalmente dispuesta a suministrarnos la información necesaria para el correcto desarrollo del sistema de información.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</a:t>
            </a:r>
            <a:endParaRPr sz="1600"/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·         En lo referente a la entrevista se puede determinar que la empresa está de acuerdo en llevar el inventario de manera automatizada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flipH="1">
            <a:off x="910375" y="699525"/>
            <a:ext cx="5858100" cy="14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0B5394"/>
                </a:solidFill>
                <a:highlight>
                  <a:srgbClr val="FFFFFF"/>
                </a:highlight>
              </a:rPr>
              <a:t>D</a:t>
            </a:r>
            <a:r>
              <a:rPr lang="es" sz="7200">
                <a:solidFill>
                  <a:srgbClr val="0B5394"/>
                </a:solidFill>
                <a:highlight>
                  <a:srgbClr val="FFFFFF"/>
                </a:highlight>
              </a:rPr>
              <a:t>escripción</a:t>
            </a:r>
            <a:endParaRPr sz="7200">
              <a:solidFill>
                <a:srgbClr val="0B5394"/>
              </a:solidFill>
              <a:highlight>
                <a:srgbClr val="FFFFFF"/>
              </a:highlight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18358" y="2318235"/>
            <a:ext cx="68661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Somos una empresa dedicada al desarrollo y </a:t>
            </a:r>
            <a:r>
              <a:rPr b="1" lang="es" sz="1800"/>
              <a:t>producción de sistemas de software, nos enfocamos  en brindar seguridad y confiabilidad en el manejo de la información  para  beneficiar a empresas, grandes, medianas y pequeñas en el sector empresarial.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13300" y="3496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0B5394"/>
                </a:solidFill>
              </a:rPr>
              <a:t>Misión</a:t>
            </a:r>
            <a:endParaRPr sz="6000">
              <a:solidFill>
                <a:srgbClr val="0B5394"/>
              </a:solidFill>
            </a:endParaRPr>
          </a:p>
        </p:txBody>
      </p:sp>
      <p:sp>
        <p:nvSpPr>
          <p:cNvPr id="98" name="Google Shape;98;p15"/>
          <p:cNvSpPr txBox="1"/>
          <p:nvPr>
            <p:ph idx="4294967295" type="subTitle"/>
          </p:nvPr>
        </p:nvSpPr>
        <p:spPr>
          <a:xfrm>
            <a:off x="535700" y="2069900"/>
            <a:ext cx="6632700" cy="21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Proporcionar nuevas tecnologías a la medida de las necesidades empresariales de nuestro país para incrementar la productividad del desarrollo tecnológico y competitividad de nuestro país en la industria 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169175" y="2515975"/>
            <a:ext cx="69963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Equipo de ingenieros especializados en </a:t>
            </a:r>
            <a:r>
              <a:rPr b="1" lang="es" sz="2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geotecnia</a:t>
            </a:r>
            <a:r>
              <a:rPr b="1" lang="es" sz="2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 y túneles.</a:t>
            </a:r>
            <a:endParaRPr b="1" sz="2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Soiling"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00" y="616000"/>
            <a:ext cx="3352525" cy="18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594625" y="6915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0B5394"/>
                </a:solidFill>
              </a:rPr>
              <a:t>D</a:t>
            </a:r>
            <a:r>
              <a:rPr lang="es" sz="7200">
                <a:solidFill>
                  <a:srgbClr val="0B5394"/>
                </a:solidFill>
              </a:rPr>
              <a:t>escripción</a:t>
            </a:r>
            <a:endParaRPr sz="7200">
              <a:solidFill>
                <a:srgbClr val="0B5394"/>
              </a:solidFill>
            </a:endParaRPr>
          </a:p>
        </p:txBody>
      </p: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458325" y="2564400"/>
            <a:ext cx="62346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777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Contamos con maquinaria especializada que, en conjunto con un equipo de ingenieros con experiencia y alto conocimiento técnico en el área de la geotecnia, mecánica de rocas y obras civiles lineales, nos permite garantizar un producto óptimo para nuestros clientes.</a:t>
            </a:r>
            <a:b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229075" y="7697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073763"/>
                </a:solidFill>
              </a:rPr>
              <a:t>Misión</a:t>
            </a:r>
            <a:endParaRPr sz="7200">
              <a:solidFill>
                <a:srgbClr val="073763"/>
              </a:solidFill>
            </a:endParaRPr>
          </a:p>
        </p:txBody>
      </p:sp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470700" y="2026075"/>
            <a:ext cx="6773700" cy="24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SOILING S. A. S., tiene como misión fundamental la construcción de obras civiles y su optimización mediante un equipo profesional de alta calidad. Nos enfocamos en dar cumplimiento a las expectativas de nuestros clientes, entregando soluciones económicamente viables y productos de alta calidad.</a:t>
            </a:r>
            <a:b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7777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399075" y="571975"/>
            <a:ext cx="73779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000">
                <a:solidFill>
                  <a:schemeClr val="dk1"/>
                </a:solidFill>
              </a:rPr>
              <a:t>Características del Proyecto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/>
              <a:t>implementación de software para optimizar el manejo , control y administración del inventario de  repuestos como maquinaria </a:t>
            </a:r>
            <a:r>
              <a:rPr b="1" lang="es" sz="1800">
                <a:highlight>
                  <a:srgbClr val="FFFFFF"/>
                </a:highlight>
              </a:rPr>
              <a:t>para la empresa Soiling SAS.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08875" y="362601"/>
            <a:ext cx="6526800" cy="12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3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15800" y="1441075"/>
            <a:ext cx="7881600" cy="2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 empresa soiling no cuenta con un sistema de </a:t>
            </a:r>
            <a:r>
              <a:rPr lang="es" sz="1800"/>
              <a:t>información</a:t>
            </a:r>
            <a:r>
              <a:rPr lang="es" sz="1800"/>
              <a:t> el cual les permita tener el control de su inventario, esto afecta gravemente a la empresa por el motivo que su bodega es un desorden y se pueden </a:t>
            </a:r>
            <a:r>
              <a:rPr lang="es" sz="1800"/>
              <a:t>presentar</a:t>
            </a:r>
            <a:r>
              <a:rPr lang="es" sz="1800"/>
              <a:t> problemas de </a:t>
            </a:r>
            <a:r>
              <a:rPr lang="es" sz="1800"/>
              <a:t>pérdida</a:t>
            </a:r>
            <a:r>
              <a:rPr lang="es" sz="1800"/>
              <a:t> de material.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Se requiere de un sistema de </a:t>
            </a:r>
            <a:r>
              <a:rPr lang="es" sz="1800"/>
              <a:t>información</a:t>
            </a:r>
            <a:r>
              <a:rPr lang="es" sz="1800"/>
              <a:t> apropiado y un poco extenso  para el correcto </a:t>
            </a:r>
            <a:r>
              <a:rPr lang="es" sz="1800"/>
              <a:t>control</a:t>
            </a:r>
            <a:r>
              <a:rPr lang="es" sz="1800"/>
              <a:t> del inventario de la empresa.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¿</a:t>
            </a:r>
            <a:r>
              <a:rPr lang="es" sz="1800"/>
              <a:t>cómo</a:t>
            </a:r>
            <a:r>
              <a:rPr lang="es" sz="1800"/>
              <a:t> integrar los </a:t>
            </a:r>
            <a:r>
              <a:rPr lang="es" sz="1800"/>
              <a:t>artículos</a:t>
            </a:r>
            <a:r>
              <a:rPr lang="es" sz="1800"/>
              <a:t> y materiales de la empresa a un  sistema de inventario?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110025" y="224850"/>
            <a:ext cx="6619200" cy="3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000">
                <a:solidFill>
                  <a:schemeClr val="dk1"/>
                </a:solidFill>
              </a:rPr>
              <a:t>Justificación del proyecto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/>
              <a:t>Mejorar el método por el cual se está desarrollando el manejo de inventario con base a el control de información recurrente a la administración de servicios de registro de datos relacionados con el almacenamiento y compra de artículos o repuestos para la realización de túneles o trabajos geotécnicos,¿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800"/>
              <a:t>?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