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11/relationships/webextension" Target="../webextensions/webextension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ED2E5B7-2AAD-83F5-33B6-BA26B9143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713008"/>
                  </p:ext>
                </p:extLst>
              </p:nvPr>
            </p:nvGraphicFramePr>
            <p:xfrm>
              <a:off x="974002" y="530365"/>
              <a:ext cx="9944102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ED2E5B7-2AAD-83F5-33B6-BA26B9143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002" y="530365"/>
                <a:ext cx="9944102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1d9bf97-ae49-46e5-bf20-e53f85b574a5}">
  <we:reference id="WA200003233" version="2.0.0.3" store="pt-BR" storeType="OMEX"/>
  <we:alternateReferences/>
  <we:properties>
    <we:property name="Microsoft.Office.CampaignId" value="&quot;none&quot;"/>
    <we:property name="reportUrl" value="&quot;/groups/me/reports/fefe7558-b6aa-43aa-8bb8-5fc04a36d333/542d6471217d29f0c502?bookmarkGuid=00ec53b6-d6d8-43a8-9c0c-ccc6bb1d1cf1&amp;bookmarkUsage=1&amp;ctid=da49a844-e2e3-40af-86a6-c3819d704f49&amp;fromEntryPoint=export&quot;"/>
    <we:property name="reportState" value="&quot;CONNECTED&quot;"/>
    <we:property name="artifactViewState" value="&quot;live&quot;"/>
    <we:property name="reportEmbeddedTime" value="&quot;2024-06-25T23:13:25.035Z&quot;"/>
    <we:property name="creatorSessionId" value="&quot;e42c84e6-cbf1-481b-bd57-e42553473657&quot;"/>
    <we:property name="creatorUserId" value="&quot;100320027E21ABCD&quot;"/>
    <we:property name="creatorTenantId" value="&quot;da49a844-e2e3-40af-86a6-c3819d704f49&quot;"/>
    <we:property name="pageDisplayName" value="&quot;Página 3&quot;"/>
    <we:property name="pageName" value="&quot;542d6471217d29f0c502&quot;"/>
    <we:property name="reportName" value="&quot;Financa&quot;"/>
    <we:property name="isVisualContainerHeaderHidden" value="false"/>
    <we:property name="isFiltersActionButtonVisible" value="true"/>
    <we:property name="initialStateBookmark" value="&quot;H4sIAAAAAAAAA+1WXW/aMBT9K8jP0ZQEEghvlDFp6tqisvVlQtMlvkldGTtyHAZD+e+7dujaomrsYes+tLzEPr6559zrY8V7xkVdSdhdwhrZmL1VXOTAtelFLGCqA8+urs4vJtfnny4nFzOCdWWFVjUb75kFU6K9EXUD0qUg8OMyYCDlHEo3K0DWGLAKTa0VSPEFu2BasqbBNmC4raQ24FIuLFh0aTcUTnPijl71iRFyKza4wNx2aDKIeToYRnE05HFWhHkSxhRWdwFe2bMhLrWnn2plQSiicVgWZ0O+KjCOIAohTjEfZQ4vhLSHkNVutq0MVUc17yrXlSlpLbWhdknmqzBYd6L3bKpls/aj2RN8oRuT4zUWfklZYXeUqRAKVC5cU1pqyNxoapdfmepGWbPz8K3+PDVIpJyNwzb4pmPCN/Q1occiJmVpsAR7mM5+icLeAiR26JtGHfYn/HP1flDC1r2Flvy05iUhtVClPHj2wT7vu1LWULnjsLoj3zmXtPdOJcK7R148WGXn7fPzvbFs3VISRn2erbI05wkUYZgk0X8T/5hCGhbC/muG4KMsLhLoZ2E+wBwinifxSUP8HRsRvKiBF1iuUdlnDHzSEJXA6S0Ye+wKbTias27/Xwtz/2OLgyOpv7Xr7fIl7fvQ5c6+gywdRWmWDng2AJ5hv59yl+q7/ba4tSu9fdpu/zxG2Brp2uIGurF1BTnOQaGvpuoECfRx5CdQHPlhbNz7naDT01HfgGwcq7/kME9CasRK4okP3NWHeVmu1vYr92FgaYYJAAA=&quot;"/>
    <we:property name="bookmark" value="&quot;H4sIAAAAAAAAA+2WTW8TMRCG/0rl8wrtd+LeSggSEkIRgV5QDhN7duvKsVdeb0mo9r8z9qb0QxXlAOVD5BL79WTmnfGzyl4zqfpOw+Ed7JCdsjdGKgHSupOMJcxM4rwRvJSzMq+KbVEVJc7rkk5t55U1PTu9Zh5ci/5c9QPokInET5uEgdYraMOuAd1jwjp0vTWg1RecgunIuwHHhOG+09ZBSLn24DGkvaJw2pOF7EVBFUF4dYVrFH5SqzKXdTnL8mwmc96kokpzCuungOjs0ZCQOpZfWONBGSoTNJ7zmdw2mGeQpZDXKOY86I3S/hiyPSz3naPuqOdDF4azIK+tdTQ1zWIXDvvJ9DVbWD3s4mp5T1/bwQl8j008Ml75A2VqlAEjVBjKSANZOUvjiicLOxjvDlG+sJ8XDqmoZKfpmHzzcSav6NekPjRx1rYOW/DH7fKXODxZg8ZJfT2Y4/2kf67fj0b5/mRttXza84aUXplWH5m9xefD1MoOuvA4bC+Ju0DJeEMqFby8w+IRlUPE5+ezsRnDUZVmheRbXgtZQZOmVZX9h/jHHNKyUf5fA0LOed5UUPBUlCggk6LKnwTi77iI5FkBXmO7Q+MfAfhJIDqFiwtw/iEV1kl0L6f7f6XczR9bnjyw+lunPm6eE9/bKU/4lryeZzWvS8lLkByLopYh1Xfn7XHvt3Z/f9zxc1dhO6TXlrCwg+87ELgCg7GbbjKkMMYRT2AkyuPahe+3ip6eqfQ56CFUjS85LJYJ3sevMUPzc10JAAA=&quot;"/>
    <we:property name="datasetId" value="&quot;b2daa78c-0d08-40de-8b9c-40adf594bf7c&quot;"/>
    <we:property name="embedUrl" value="&quot;/reportEmbed?reportId=fefe7558-b6aa-43aa-8bb8-5fc04a36d333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4B94BC2-0F28-407A-9725-A8E2C1A04798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D3E22A38-CF8C-471A-AE4B-6B03037023EA&quot;"/>
    <we:property name="reportUrl" value="&quot;/groups/me/reports/fefe7558-b6aa-43aa-8bb8-5fc04a36d333/542d6471217d29f0c502?bookmarkGuid=00ec53b6-d6d8-43a8-9c0c-ccc6bb1d1cf1&amp;bookmarkUsage=1&amp;ctid=da49a844-e2e3-40af-86a6-c3819d704f49&amp;fromEntryPoint=export&quot;"/>
    <we:property name="reportName" value="&quot;Financa&quot;"/>
    <we:property name="reportState" value="&quot;CONNECTED&quot;"/>
    <we:property name="embedUrl" value="&quot;/reportEmbed?reportId=fefe7558-b6aa-43aa-8bb8-5fc04a36d333&amp;config=eyJjbHVzdGVyVXJsIjoiaHR0cHM6Ly9XQUJJLUJSQVpJTC1TT1VUSC1yZWRpcmVjdC5hbmFseXNpcy53aW5kb3dzLm5ldCIsImVtYmVkRmVhdHVyZXMiOnsidXNhZ2VNZXRyaWNzVk5leHQiOnRydWV9fQ%3D%3D&amp;disableSensitivityBanner=true&quot;"/>
    <we:property name="pageName" value="&quot;542d6471217d29f0c502&quot;"/>
    <we:property name="pageDisplayName" value="&quot;Página 3&quot;"/>
    <we:property name="datasetId" value="&quot;b2daa78c-0d08-40de-8b9c-40adf594bf7c&quot;"/>
    <we:property name="backgroundColor" value="&quot;#FFFFFF&quot;"/>
    <we:property name="bookmark" value="&quot;H4sIAAAAAAAAA+2WTW/bMAyG/0qgszH4u3FuXdYBA4ahWLZehhxoiXZVKJIhy1mywP99lJyubVCsO2zdB5ZLpFcM+ZJ6jPjAhOw7Bft3sEG2YG+0kByEsbOERUxPYlYDr2PkeZrxbN6IYs5TOjWdk0b3bHFgDmyL7kr2AyificRP64iBUpfQ+l0DqseIdWh7o0HJLzgF05GzA44Rw12njAWfcuXAoU+7pXDak4XkRUYVgTu5xRVyN6lFnooyP0vS5EykVRPzIvbG+ikgOHs0xKcO5ZdGO5CaynitSqszUTeYJpDEkJbI55XXG6ncMaTeX+w6S91Rz/vOD2dJXltjaWqKhS4s9pPpA1saNWzC6uKBvjKD5fgem3CknXR7ytRIDZpLP5SRBnJpDY0rnCzNoJ3dB/nafF5apKKCLeIx+ubjXGzp16SemjhvW4stuOP24pc4nK1A4aS+HvTxfuI/1+9HLV0/Wxklnva8JqWXulVHZu/w+TC1soHOPw71DXHnKRlvSaWCN/dYPKKyD/j8fDbWoz8q4iQTVV2VXBTQxHFRJP8h/jGHtGyk+9eAEPMqbQrIqpjnyCERvEifBOLvuIjoWQFeYbtB7R4B+EkgOonLa7DulApjBdqX0/2/kvb2jy2NTqz+1qmP6+fE927KE755Vc6TsipzUeUgKsyyUvhU3523w52rze7huMPnvsI2SK8tfmEG13fA8RI0hm66yZDEEEc8gRYojmvrv99Kenqm0legBl81vOSwUMZ7H78C6kHyd10JAAA=&quot;"/>
    <we:property name="initialStateBookmark" value="&quot;H4sIAAAAAAAAA+1WXW/aMBT9K8jP0ZQEEghvlDFp6tqisvVlQtMlvkldGTtyHAZD+e+7dujaomrsYes+tLzEPr6559zrY8V7xkVdSdhdwhrZmL1VXOTAtelFLGCqA8+urs4vJtfnny4nFzOCdWWFVjUb75kFU6K9EXUD0qUg8OMyYCDlHEo3K0DWGLAKTa0VSPEFu2BasqbBNmC4raQ24FIuLFh0aTcUTnPijl71iRFyKza4wNx2aDKIeToYRnE05HFWhHkSxhRWdwFe2bMhLrWnn2plQSiicVgWZ0O+KjCOIAohTjEfZQ4vhLSHkNVutq0MVUc17yrXlSlpLbWhdknmqzBYd6L3bKpls/aj2RN8oRuT4zUWfklZYXeUqRAKVC5cU1pqyNxoapdfmepGWbPz8K3+PDVIpJyNwzb4pmPCN/Q1occiJmVpsAR7mM5+icLeAiR26JtGHfYn/HP1flDC1r2Flvy05iUhtVClPHj2wT7vu1LWULnjsLoj3zmXtPdOJcK7R148WGXn7fPzvbFs3VISRn2erbI05wkUYZgk0X8T/5hCGhbC/muG4KMsLhLoZ2E+wBwinifxSUP8HRsRvKiBF1iuUdlnDHzSEJXA6S0Ye+wKbTias27/Xwtz/2OLgyOpv7Xr7fIl7fvQ5c6+gywdRWmWDng2AJ5hv59yl+q7/ba4tSu9fdpu/zxG2Brp2uIGurF1BTnOQaGvpuoECfRx5CdQHPlhbNz7naDT01HfgGwcq7/kME9CasRK4okP3NWHeVmu1vYr92FgaYYJAAA=&quot;"/>
    <we:property name="isFiltersActionButtonVisible" value="true"/>
    <we:property name="isVisualContainerHeaderHidden" value="false"/>
    <we:property name="reportEmbeddedTime" value="&quot;2024-06-25T23:14:16.785Z&quot;"/>
    <we:property name="creatorTenantId" value="&quot;da49a844-e2e3-40af-86a6-c3819d704f49&quot;"/>
    <we:property name="creatorUserId" value="&quot;100320027E21ABCD&quot;"/>
    <we:property name="creatorSessionId" value="&quot;19bb6b9e-2a3e-4f36-800b-5e02409c6fdc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Cristhian Silveira</cp:lastModifiedBy>
  <cp:revision>3</cp:revision>
  <dcterms:created xsi:type="dcterms:W3CDTF">2018-06-07T21:39:02Z</dcterms:created>
  <dcterms:modified xsi:type="dcterms:W3CDTF">2024-06-25T23:15:00Z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