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6B45F264-25C1-F3BE-7476-628450ED14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6B45F264-25C1-F3BE-7476-628450ED14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fb85196-80da-41d2-8708-1f67343b7c6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3239deb-a756-4b88-a58c-2bf291792998/1676c1e5cf8289c82e25?bookmarkGuid=2d3fa865-d9b4-425f-a0a8-92dfbb7b8c51&amp;bookmarkUsage=1&amp;ctid=da49a844-e2e3-40af-86a6-c3819d704f49&amp;fromEntryPoint=export&quot;"/>
    <we:property name="reportState" value="&quot;CONNECTED&quot;"/>
    <we:property name="artifactViewState" value="&quot;live&quot;"/>
    <we:property name="reportEmbeddedTime" value="&quot;2024-06-25T23:20:50.287Z&quot;"/>
    <we:property name="creatorSessionId" value="&quot;11c9c735-d437-4c21-9f57-210d7aef32de&quot;"/>
    <we:property name="creatorUserId" value="&quot;100320027E21ABCD&quot;"/>
    <we:property name="creatorTenantId" value="&quot;da49a844-e2e3-40af-86a6-c3819d704f49&quot;"/>
    <we:property name="pageDisplayName" value="&quot;Página 1&quot;"/>
    <we:property name="pageName" value="&quot;1676c1e5cf8289c82e25&quot;"/>
    <we:property name="reportName" value="&quot;Diabetes&quot;"/>
    <we:property name="isVisualContainerHeaderHidden" value="false"/>
    <we:property name="isFiltersActionButtonVisible" value="true"/>
    <we:property name="initialStateBookmark" value="&quot;H4sIAAAAAAAAA9VW32/aMBD+VyY/oykJSgi8AWUT6iioTH2p0OTYl9SdsSPHYbCK/31nJ21HN40+dIM9xf58vvvuZ/xAuKhKSXdXdA1kQKaKC0a5Nu9C0iGqAUfz+eVseH355Wo4myCsSyu0qsjggVhqCrA3oqqpdCoQvF11CJVyQQu3y6msoENKMJVWVIrv0AjjkTU17DsEtqXUhjqVS0stOLUbFMc92g7fd9EiZVZsYAnMtmjSS1gIMcvTKO2zNIIoRrGqEfDMfiviVHvzY60sFQrNOCzJ+0GURGHA8jDO4pD14sDhuZC2Fcl2k21p0Dv0eVe6qAz5hioGnHgXDFQN4wcy1rJe+9XkAF/q2jC4htwfKSvsDtVwQTOwGKo9xmJhNEbK48MCPHSnv40NYFw4GQT7znHzw6IwUFDbbid/gdu8tkyvG34fatVmJf6V7gqRSqhCtll/TsDnxguKsuM7aqwrq+we8+eijbe04WBGOx/wC2EeMx91XhA/pbf71WNlovT9T7U3Rv8LbRr2b1kOq72Dw7TXT7oJpFm3n0YZZxS6TskfI21hazO9PYyz19bt5dgkeRCmXZpil4QsOXXxLzCnCg2I9ugcm+CixRfABRqDp9I4rJPkXPmPZtPjVI82sMQhimObfQXe0BrrdabPvaVfn7t/2eOHVd/0ehrwfsIhDxIW0TjOMmz4U3fnOf+aRlJrvnDXa/NyZJ9tK36UNdPVf0N3qqoa+/4NpgeTdYVl/DQ7znxsHCmu07wH/Jh4jhhZAz7J3ULXtiopgwVV4C2XzXU3XvAYy4Yq7hLl18Z9PwnMRpOnGypr/27AVzrxNjBzIpPwSvmW3A8+I92wYQwAAA==&quot;"/>
    <we:property name="bookmark" value="&quot;H4sIAAAAAAAAA9VWS2/bMAz+K4POweBH7Ti9tWk3BNgjWIdeihxoiXbVKZIhy1myIv99lOy2SzcsO3RLdrJEUeTHx0frngnZNgo2H2CJ7JTNtJAchLGvYjZiuheWJcQIEZyU6SQVFT9JOadT0zhpdMtO75kDW6O7lm0Hylsi4c1ixECpOdR+V4FqccQatK3RoOQ37JXpyNkOtyOG60YZC97klQOH3uyK1GlPEOLXKXkE7uQKr5C7QZqPcx5jxqsiKSa8SDDJSK3tFQKyX6p408H91GgHUpMbL8urSZTkSRzxKs7KLObjLPLySio3qJSby3VjKTqKedP45JyJFWiOgoUQLLY94ns2NapbhtXljvzKdJbjJ6zCkXbSbciMkFCio1RtKRdzayhTQX5WYxDdmq9Ti5QXwU6j7Wi/+7O6tliDG7aXfwHbx85xs+zxven0UJXsZ7gLkrRS12qo+lMBPvdRAOlOb8E631blHdXPZ5tuGSvQnm9Cwi+kfah8MnoG/JDRbhcPnUnadz/03pTir43t0b9kOyy2XhwX40me5lgQLYukFBww9UZ+m2mHa1ea9W6eg7V0XBFJqiguUiiIJTHPD938c6qpJgdyODpGElwM8jkKSc7wsTV2+yQ/Vvzn72f7oe4lsKIhSmObf0HRw5qaZWmOndJ/Xrt/yfHdru+5XkRikgusopwnkGVlSYQ/NDuP+dd0rowRc3+9s89H9tFS8a3quGn/G7gz3XbE+xeYHlx1LbXx4+w48rGxp7kO8x4IY+IpY2yJ9CT3C9O5tgGOc9AYPDf9dT9e6JjaBrTwhQpr67/vJFWjr9M1qC68G+iVzoKX4Ow7o6KN7jgMAAA=&quot;"/>
    <we:property name="datasetId" value="&quot;e422fb83-466d-475b-b0df-dda9864c8d28&quot;"/>
    <we:property name="embedUrl" value="&quot;/reportEmbed?reportId=33239deb-a756-4b88-a58c-2bf291792998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FF9613E-F909-4F34-AAEF-1B69907706B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D3E22A38-CF8C-471A-AE4B-6B03037023EA&quot;"/>
    <we:property name="reportUrl" value="&quot;/groups/me/reports/33239deb-a756-4b88-a58c-2bf291792998/1676c1e5cf8289c82e25?bookmarkGuid=2d3fa865-d9b4-425f-a0a8-92dfbb7b8c51&amp;bookmarkUsage=1&amp;ctid=da49a844-e2e3-40af-86a6-c3819d704f49&amp;fromEntryPoint=export&quot;"/>
    <we:property name="reportName" value="&quot;Diabetes&quot;"/>
    <we:property name="reportState" value="&quot;CONNECTED&quot;"/>
    <we:property name="embedUrl" value="&quot;/reportEmbed?reportId=33239deb-a756-4b88-a58c-2bf291792998&amp;config=eyJjbHVzdGVyVXJsIjoiaHR0cHM6Ly9XQUJJLUJSQVpJTC1TT1VUSC1yZWRpcmVjdC5hbmFseXNpcy53aW5kb3dzLm5ldCIsImVtYmVkRmVhdHVyZXMiOnsidXNhZ2VNZXRyaWNzVk5leHQiOnRydWV9fQ%3D%3D&amp;disableSensitivityBanner=true&quot;"/>
    <we:property name="pageName" value="&quot;1676c1e5cf8289c82e25&quot;"/>
    <we:property name="pageDisplayName" value="&quot;Página 1&quot;"/>
    <we:property name="datasetId" value="&quot;e422fb83-466d-475b-b0df-dda9864c8d28&quot;"/>
    <we:property name="backgroundColor" value="&quot;#FFFFFF&quot;"/>
    <we:property name="bookmark" value="&quot;H4sIAAAAAAAAA9VWTW/bMAz9K4POweCP2rF7S9NuKLCPYB16KXKgJdpVp0iGLHfJivz3UbLbtcW2DkO3pLlEeqLJR4pP0g0TsmsVbD7ACtkhO9VCchDGvorZhOkBrAo4iLOkiLFO0jKfFll5QKumddLojh3eMAe2QXcuux6U90TgxXLCQKkFNH5Wg+pwwlq0ndGg5DccjGnJ2R63E4brVhkL3uWZA4fe7TWZ05woxK9TigjcyWs8Q+5GNJ/mPMaM10VSlLxIMMnIrBsMArOfmnjXIfzcaAdSUxiPFZEoc4F1lPMEsqyqiqTyeC2VG02qzcm6tZQd5bxpfXFm4ho0R8FCCha7gfENmxvVr8Lo5AF+ZnrL8RPWYUk76TbkRkio0FGptlSLhTVUqYDPGgzQpfk6t0h1Eeww2k6eDj9rGosNuHF68g+4HSljxMJ/3tuB5Ztej3uT7yvpt6rnpnsxdE911yupn6a7JKSTulGjsn40+echC676jtoYxUBsfgnWeRVXVyQX39zkwFiB9mgT+vtY2luhJZNHOey+ubbL2+OAvrm6J/g5FaQxdsjhOTW43Ho4Tqc1nSV1FBcpFHSYxDzf9RlBVWo0BZDj0j728fGIL1BICoZ3m/lCdHj0/vQZNEhKRrrd+Jc7FZpVZfZdin++d/9TlQ+7flBnXpdRkidxxOs4q0ib0yzatTr3+Qb/2DtuVo+P1+wvOhvIdt/7+JfZ7uwyKaZlnuZYVGlJb03BAVPv5LeVdrh2lVk/rHP43UfYCulJ7gemd10LHBegMeTRDmS8bmiZeg608Lscxtb/v5OkliH0Oag+RKVXOgtRPPXtd/NbtQM4DAAA&quot;"/>
    <we:property name="initialStateBookmark" value="&quot;H4sIAAAAAAAAA9VWXU/bMBT9K5OfqylJlTTlrS3dhBhQjYmXqZpu7Jtg5tqR47B2qP99105ggLaBJraWvtQ+vrlfPsf2DROyqRVsTmGF7IAdaSE5CGPfxGzAdAdOz86OTyYfj7+cTk7mBJvaSaMbdnDDHNgK3YVsWlDeBYGflwMGSi2g8rMSVIMDVqNtjAYlv2NnTEvOtrgdMFzXyljwLs8dOPRur8mc5hQ7fjukiMCdvMZz5K5Hs1HGY0x5mSf5mOcJJimZNZ1ByOyXJt51CD8z2oHUFMZjeSTGmcAyyngCaVoUeVJ4vJTK9SbFZr6uLVVHNW9q35WJuAbNUbBQgsWmy/iGzYxqV2E0f4Cfm9Zy/IhlWNJOug25ERIKdNSqLfViYQ11KuCTCgN0ab7NLFJfBDuItoOnw0+qymIFrp/O/0FuU2WMWPjPW9tl+a7V/d5k+5r0e9Vy07yadI900yqpn053SUgjdaV6Zf0k+aeuCq7ahmiMoktsdgnWeRUXVyQXT25yYKxAO90Efh9Keyu0ZPCoht2Ta7u8PQ7om6t7gp9RQypjuxpeUoPLrYfj4aiks6SM4nwIOR0mMc92fUZQlypNAWS/tI88PuzxBQpJwfBuM1+JDqcnRy+gQVIy0u3Gv96p0KwKs+9SfP7e/U9VPmR9p86sHEdJlsQRL+O0IG2O0mjX6tznG/ysddysHh+v6V8wG8h233n822p3dpnko3E2zDAvhmN6awoOOPRO/thph2tXmPXDPofffYStkJ7kfmBa19TAcQEaQx11l4zXDS0T50ALv8thbP3/B0lq6UJfgGpDVHqlsxCDkpGFwmfad6VufwAdVUdLYQwAAA==&quot;"/>
    <we:property name="isFiltersActionButtonVisible" value="true"/>
    <we:property name="isVisualContainerHeaderHidden" value="false"/>
    <we:property name="reportEmbeddedTime" value="&quot;2024-06-25T23:21:16.083Z&quot;"/>
    <we:property name="creatorTenantId" value="&quot;da49a844-e2e3-40af-86a6-c3819d704f49&quot;"/>
    <we:property name="creatorUserId" value="&quot;100320027E21ABCD&quot;"/>
    <we:property name="creatorSessionId" value="&quot;883e9193-7e3b-4153-b4a5-097e4566874d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Cristhian Silveira</cp:lastModifiedBy>
  <cp:revision>3</cp:revision>
  <dcterms:created xsi:type="dcterms:W3CDTF">2018-06-07T21:39:02Z</dcterms:created>
  <dcterms:modified xsi:type="dcterms:W3CDTF">2024-06-25T23:21:55Z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