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b3f84cb-6698-43a1-85e6-0107e97e0f9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8c9e18f-f881-4cd8-af9a-f4a1fbd9dd64/f3c7ea5ea7712de6ea3e?bookmarkGuid=264423db-e2eb-48d8-b739-9e477188a846&amp;bookmarkUsage=1&amp;ctid=da49a844-e2e3-40af-86a6-c3819d704f49&amp;fromEntryPoint=export&amp;pbi_source=storytelling_addin&quot;"/>
    <we:property name="reportState" value="&quot;CONNECTED&quot;"/>
    <we:property name="artifactViewState" value="&quot;live&quot;"/>
    <we:property name="reportEmbeddedTime" value="&quot;2024-07-03T23:05:51.546Z&quot;"/>
    <we:property name="creatorSessionId" value="&quot;bbae3688-709e-4f74-86f9-2bfabe6ffa0f&quot;"/>
    <we:property name="creatorUserId" value="&quot;100320027E21ABCD&quot;"/>
    <we:property name="creatorTenantId" value="&quot;da49a844-e2e3-40af-86a6-c3819d704f49&quot;"/>
    <we:property name="pageDisplayName" value="&quot;Página 1&quot;"/>
    <we:property name="pageName" value="&quot;f3c7ea5ea7712de6ea3e&quot;"/>
    <we:property name="reportName" value="&quot;Financa2&quot;"/>
    <we:property name="isVisualContainerHeaderHidden" value="false"/>
    <we:property name="isFiltersActionButtonVisible" value="true"/>
    <we:property name="initialStateBookmark" value="&quot;H4sIAAAAAAAAA+1Y3W/bNhD/Vwo9O4EoSpTVtzRttyBpGyRB9jAExZE82ipkyaWoNF7g/31HSk6dxplbt0O3oA8G6NPpd98f1G2ky3ZeweItzDB6Hh3VulSgG/tMRKOo7okv3r07fnNwdvz+7cGbV0Ru5q5s6jZ6fhs5sBN0l2XbQeUhiPjn1SiCqjqFif9noGpxFM3Rtk0NVfkX9sz0yNkOl6MIb+ZVY8FDnjtw6GGviZ3+k2y2z0kiKFde4zkq11MViFRJlWGSccYxVYlOiK3tGYJmG1k8dBB/2NQOyprEeFoRawF5KhLIeR5zmccJeHpb1pNqUPjzuxeLufdKOSMLvTfkBxLrcZZLMsfEmgtZCBknOYcY4uwrsNopzDdgJTJRmcpykfNC6oxrznfG0lwywzTGWnIGrMhSnuyKJbiUWcoyJhUXShswebqzXiYuCqUkj8c6RTYex1ptxXJ442RzswFtbKRMDEUghwRzEIXYjgYha150zlFyPYAsUGhAnhYFoElYmiPLdjVWytjEQFhZIoHrQmZxsbuxST7OmEgNZoLCwRkKrnfVjOc6zShD+FiIlPIWMY79u6as3FAlcvHqZm6pwKnse6wDfQ21Qh2FKrbY9kV7G/1eogWrposTvMagw6vNzx8+OrUNNQu3uARb9k2h6azCh4w9/QxNeFS70hFadD5FdCzyJg0t7Q6ItFyBE/mlbzWebU2X4fyxK+GZxmcaHLSBZzAjOqib8H/afDq0SAjk73h5RZR/TrDBT+dVqdAOTOshiGZIfdQfJkhNyUOQl+e9tiW2nyNx/3S56pPJKHptm1l4bbDbS7hzy0mjoPImX4Cs8D0aqt04E3uQyPFeytN8b1wos6d0YlLJECDzbbdXnwwcRX9M0WKAp9apSzcE4ai+H5h2YKm6Wb0lZKu4kqLepWuh6b1MQi+h6sJIIcyT0vWOue3JxJfEjJ94zitKYf/z77RYrcbEAxe2zpbKnYdQnQc+T8WQ1RslhOkVLZc9PkXMarQvFgH6ZWlXgtjosfx+kvnv3axATVG/Dpn4sl8hjhzO+viXfRtSJOwoHA+b2ZzUaHvNP/87LmtfQV6Acf2jr8ic78rqjbk2is7KydQ9kgWrPOsnzL19yT+K+tzgqUzGUBijuJJJyjSTuGs3zjLIIEmpE49VMc7RSPiObnwwmVicwKpm73v22zy+ll5rTqSjKV2gvu7qoSjih41ydKfrIZEmDVVjaIT4wzU6bLra2cWGZj36Nb2+cXppVFSwTRua/oVF3DDAfvXGtd7Y31YI78PafYQUrOjGMTjoaTth9KOL+Kq/J0Ldrm6J/aCxTRVOa94l/1demZ7hY4d2QdICUy9l3xu2f2f0/gaT9r0ZBFS2ZEYF89ZXir+uEkljUPoYF9+w6/z4iRW0Oy3reqWad/oma1dOfMSc+xjEZJsmzMGVoasdrO6qisb+tKy0xXoY8/dZtmxpXtpFM6FGcyduWKsgFxmoNDF5lmlknK6D229tj4xOlcbGYCxio3mRxpJ+ZudLEeRKmAIUyqJIs0ykLN/9zpwwBoUSghYDYAkTLN060v/tMUlH3Sm325j8z6wVWyfYGWiwh1OwjqWpYKwQIs/S/CsnWPLlBPtphvfVgmiKPIFYA6f7ulZqnJifnknnOJlRN3jqmeRo/ZnB/H+YOY+sJb/ZppvvMMi2ZcHVcI9BiBMsYjFOYuqeKi3Yd6XqU92bLmw5w5ay66kX0CfitAaqKrTjL+toY4oO+fC0F+f1BAifssLnpg0fCJvOtXPaSE6hxg2fuMKWrFEP560ftkY+PCXtolte8Pva3Yew5fJvFiekyjgaAAA=&quot;"/>
    <we:property name="bookmark" value="&quot;H4sIAAAAAAAAA+1azW7cNhB+FUOXXIyCpPibW7xJ0wJpG3RbXwofhuRwrUCWtpLWsWv4hfoafbGOpHX+vN51FSdxDcMXiaSH8/MN+c2sLrJYtMsSzn+GE8yeZj9WsQgQ62ZPZ/tZNQ6iT2B9BO+cizzalAKj2XrZFXXVZk8vsg6aBXaHRbuCspdEg38c7WdQlq9h0b8lKFvcz5bYtHUFZfEXjotpqmtWeLmf4dmyrBvoRc476LAXe0rL6Z1U4N/ltCOErjjFOYZuHE15MAgKwRguImqEHGlZOy4YNNu4pBc9bD+rqw6Kirbpx2RkjBYqwYJ1VpHNwvXjbVEtyrXC7//3t/Nl75z2GJb9prV/Q9v2ci4vyRwbnNI2V8FAiug44zFNlZWAJW+8SSlaCw6ND/lUWdwI+mMao/ZK5z5IZDtlFScUxeuyyENKmJyjS9yZXKFiOFUvbYxBFZC00z4w1b/vlNXhWefrs+vSvPcUQcu10tKK3AjPhkimouzWwfbnL86WDeGU0DtKexZPoQoYswGMDbYj9i6yZ4tFgwvo1q8vPpqc1eXqZMP4vF41AX/FIeovqq7ozmmP+TFix7Nex9dNTekwjP5eFV27N6/LOMx8v6rWCGf963H9dtYgpUTsB45oZKtTAjTxY4/QSxOxOTgfrH1eNFcJJPY/UfqbWkqm0ZATxgqJOUbrguZCGKfvceieF22oVxU5+oFHbouhY+B09MlFbdHldLRAZJKFx8D9DwIHCnLJbGIxMCmDwBjkPQ7c3hxKfPBRu8nKMWTIiZ9oSXcuKK6DsZR69zhks19ezh96wDbbOIbLWCuiYjwnHsKUSIInP5UouVxoxQVTuWFMJCsUD1NlCZmjjjYGJ0CChmQlnypLJp6kClpyLXLvEZXXU2UxSEkIwjYxQeAuCo+TiXhuem5qgDmhkQmUQU32V26ZCtxJIEauHOfS57uJ+I0kVWGwOVchUW2iAKlaQDVVsxiV8xbJ+zJilEzH6ZEkIk/FnhDCMhS5UkHpOLkM8tZQlSDBGRY9wdZwmFy6YEqc3MR8zy/0wOunli45GBCBJ/DWotKcibBbFgx5fbDqOsru6wkQen8ZbpMDzpX0Jn4GOATXoAVjxjvwiiekwnXnCT+jo3RRN1TBl9cO+TuhEn1dPuHgbssiYPORkdkJNouhWozQwWDEctyowHG+jsM0DjZeZK8KsnuUfQjlqhf75AC7t4jVE9Lp6qi94T7gn94Hd+iOy6OrzgTNvfmg9zDo2Q6q3OF2R2OFG0Abhw6JbEdpLV0uu8ukbfj4oSD3NuH4/BWeYnld03fz16eudDyEphgbOINVE6xdd6HeCco2w+8DXdbPf64K2Iu414NpZE1rM7Kf/vm73YDZ/XtAi+6MyQKtnR1D033KjjbCco2CMUceeNiP1s0475gXDtCppJxkyvt7TJdvi4v9r3bwz3FxglU35ewP5aolJ2M8gGYjRu8Ng7+55LpNIt2tm3u3rjvz7y/D7LiIEatsbAojVX4pgkoBQVIB79NuXrudwSB4jaIvB0BFYqRRMPu5pCiiEGgSJps41SqKeMxj5n2dzIt1teoeU+72KTc2w6IITDhjDQI3KsKYA4+AvaVG9BhX4fGq+MK4fe/mo3XRDpDTOauCsDZyLhG/fb046/vOZPQDp98nsPzvxPtu/bubL0jlg2AiBcU88kQIEbt/YN1+uQtlFAaWe7DO+0SVqN/9G/d2kcprSKSgRu3o9PUg9COMvxKMuwbxtlB+2dSr5RfB8dDN1NoaD2i5YoZzCzzt/rBgG7AGqZuaT/Wqa5cQ8DVUuKEJRaGEKmJcP9/UiBq+bhnTjFQqfLmrc9V/8/KuaXV5+S98/MGnhiMAAA==&quot;"/>
    <we:property name="datasetId" value="&quot;fbe9b861-8d0b-4ea5-bf43-f247be777a47&quot;"/>
    <we:property name="embedUrl" value="&quot;/reportEmbed?reportId=b8c9e18f-f881-4cd8-af9a-f4a1fbd9dd64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Cristhian Silveira</cp:lastModifiedBy>
  <cp:revision>3</cp:revision>
  <dcterms:created xsi:type="dcterms:W3CDTF">2018-06-07T21:39:02Z</dcterms:created>
  <dcterms:modified xsi:type="dcterms:W3CDTF">2024-07-03T23:06:41Z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