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881" autoAdjust="0"/>
  </p:normalViewPr>
  <p:slideViewPr>
    <p:cSldViewPr snapToGrid="0" snapToObjects="1">
      <p:cViewPr>
        <p:scale>
          <a:sx n="100" d="100"/>
          <a:sy n="100" d="100"/>
        </p:scale>
        <p:origin x="278" y="-1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27/02/2025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27/02/2025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27/02/2025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27/02/2025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de riego y bombas</a:t>
            </a:r>
            <a:endParaRPr lang="es-ES_tradnl" sz="36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Febrero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de riego y bombas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90556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0.00%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0.00%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76354"/>
              </p:ext>
            </p:extLst>
          </p:nvPr>
        </p:nvGraphicFramePr>
        <p:xfrm>
          <a:off x="168977" y="2775545"/>
          <a:ext cx="2282042" cy="2317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Mantenimiento de riego y bomba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27/02/2025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Nils Hansen / Jean Negron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61881"/>
              </p:ext>
            </p:extLst>
          </p:nvPr>
        </p:nvGraphicFramePr>
        <p:xfrm>
          <a:off x="2640510" y="4665642"/>
          <a:ext cx="9244460" cy="64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1.1. Creación de las tablas de programación de actividades, usuarios (técnicos, supervisores, planificadores) entre otras.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1.2. 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Establecimiento de relaciones entre las diferentes tablas para asegurar la integridad de los datos. –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43958"/>
              </p:ext>
            </p:extLst>
          </p:nvPr>
        </p:nvGraphicFramePr>
        <p:xfrm>
          <a:off x="4352924" y="5620948"/>
          <a:ext cx="7513807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99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2.1. Creación de modelos que representen las tablas de la base de datos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2.2. Desarrollo de controladores que permitan gestionar la información almacenada en la base de datos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2.3. Validación de la API mediante pruebas de los diferentes puntos de acceso (</a:t>
                      </a:r>
                      <a:r>
                        <a:rPr lang="es-ES" sz="700" b="0" kern="120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endpoints</a:t>
                      </a: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para asegurar que funcionan correctamente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14/03/2025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9726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9849419" y="3573952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10452462" y="3952119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" name="Pentagon 129">
            <a:extLst>
              <a:ext uri="{FF2B5EF4-FFF2-40B4-BE49-F238E27FC236}">
                <a16:creationId xmlns:a16="http://schemas.microsoft.com/office/drawing/2014/main" id="{AB039027-8FEC-AD68-F6A0-9C5E69901F6E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E31D316-2C30-5C76-E977-3620B10BD943}"/>
              </a:ext>
            </a:extLst>
          </p:cNvPr>
          <p:cNvGrpSpPr/>
          <p:nvPr/>
        </p:nvGrpSpPr>
        <p:grpSpPr>
          <a:xfrm>
            <a:off x="7021878" y="2406034"/>
            <a:ext cx="290693" cy="2201822"/>
            <a:chOff x="10153090" y="2404716"/>
            <a:chExt cx="290693" cy="2207753"/>
          </a:xfrm>
        </p:grpSpPr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42342A3E-914C-C4A5-7B9C-825D0CDAFD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83" y="2404716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8" name="Pentágono 23">
              <a:extLst>
                <a:ext uri="{FF2B5EF4-FFF2-40B4-BE49-F238E27FC236}">
                  <a16:creationId xmlns:a16="http://schemas.microsoft.com/office/drawing/2014/main" id="{C5052BAC-2B96-4308-8C5F-3E15D97EA2BB}"/>
                </a:ext>
              </a:extLst>
            </p:cNvPr>
            <p:cNvSpPr/>
            <p:nvPr/>
          </p:nvSpPr>
          <p:spPr>
            <a:xfrm rot="5400000">
              <a:off x="10224918" y="2995185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1" name="Gráfico 20" descr="Cronómetro 75% con relleno sólido">
              <a:extLst>
                <a:ext uri="{FF2B5EF4-FFF2-40B4-BE49-F238E27FC236}">
                  <a16:creationId xmlns:a16="http://schemas.microsoft.com/office/drawing/2014/main" id="{D84824C7-0F41-6F2C-30EF-5FE6B1CC4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87970" y="3271234"/>
              <a:ext cx="220933" cy="220933"/>
            </a:xfrm>
            <a:prstGeom prst="rect">
              <a:avLst/>
            </a:prstGeom>
          </p:spPr>
        </p:pic>
      </p:grpSp>
      <p:sp>
        <p:nvSpPr>
          <p:cNvPr id="6" name="Pentagon 129">
            <a:extLst>
              <a:ext uri="{FF2B5EF4-FFF2-40B4-BE49-F238E27FC236}">
                <a16:creationId xmlns:a16="http://schemas.microsoft.com/office/drawing/2014/main" id="{9FDCEF5D-027F-88FF-F416-DBBDB29D23C1}"/>
              </a:ext>
            </a:extLst>
          </p:cNvPr>
          <p:cNvSpPr/>
          <p:nvPr/>
        </p:nvSpPr>
        <p:spPr>
          <a:xfrm>
            <a:off x="7181079" y="2861989"/>
            <a:ext cx="1040231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821192" y="3964611"/>
            <a:ext cx="53514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32512</TotalTime>
  <Words>498</Words>
  <Application>Microsoft Office PowerPoint</Application>
  <PresentationFormat>Panorámica</PresentationFormat>
  <Paragraphs>118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355</cp:revision>
  <dcterms:created xsi:type="dcterms:W3CDTF">2018-06-08T15:13:06Z</dcterms:created>
  <dcterms:modified xsi:type="dcterms:W3CDTF">2025-02-27T19:15:42Z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