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BEEC"/>
    <a:srgbClr val="019E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316EE-40CB-BEEB-A93B-AA7752B68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D4627F-AE5D-A3C0-AAAB-7D3AB95DE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1F60B5-9798-8427-A31B-DD6E0CC02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DAB5-7562-44FA-9A10-F18DB3AC538A}" type="datetimeFigureOut">
              <a:rPr lang="es-PE" smtClean="0"/>
              <a:t>25/10/2024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583069-4EAD-2420-CA12-D8929760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1CD49D-31E0-7494-0FEE-AF582F25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A309-9F30-4A54-BA77-57FD993D4E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965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FAF61-01E4-033D-7586-7A39FBC1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760D42-98B1-BB6D-CC60-87ADC5B3D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AA83BA-8FE6-4CAA-B32A-9068FB5F3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DAB5-7562-44FA-9A10-F18DB3AC538A}" type="datetimeFigureOut">
              <a:rPr lang="es-PE" smtClean="0"/>
              <a:t>25/10/2024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B839A7-4DF8-9964-9036-FA00EF558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C0AFB4-9FAC-2660-1698-FEB5AEC5B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A309-9F30-4A54-BA77-57FD993D4E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533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AE04C8-903A-149E-9E16-7E1B9695F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AC6A9A-63AD-5FBE-CC98-B7B65147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5C2FAA-5BAF-4415-CEF8-ADFF1C44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DAB5-7562-44FA-9A10-F18DB3AC538A}" type="datetimeFigureOut">
              <a:rPr lang="es-PE" smtClean="0"/>
              <a:t>25/10/2024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DD8550-2165-ABC9-D1C1-A6AA7A1A7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7C8A99-F73C-0596-1FC1-5377CD468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A309-9F30-4A54-BA77-57FD993D4E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682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22132-4FCA-7095-7C87-354DA9B8F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796DB7-B4EA-153D-ED07-223319983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545D28-383F-392B-4CB8-10071BEC3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DAB5-7562-44FA-9A10-F18DB3AC538A}" type="datetimeFigureOut">
              <a:rPr lang="es-PE" smtClean="0"/>
              <a:t>25/10/2024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DB4071-1AB8-5C7F-7009-03BF503A3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087D72-236E-ED4B-1F5C-1B34DC430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A309-9F30-4A54-BA77-57FD993D4E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821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9723B-A9B5-C289-935C-232C609CC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07AB2B-41DE-E515-B2CA-B4B0CC330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FA26BA-8AFD-B1A1-EDD5-1E10BF290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DAB5-7562-44FA-9A10-F18DB3AC538A}" type="datetimeFigureOut">
              <a:rPr lang="es-PE" smtClean="0"/>
              <a:t>25/10/2024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DA2159-828E-2DB0-6DC1-02049D48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FB0989-747F-3902-1EBA-2D5846FD1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A309-9F30-4A54-BA77-57FD993D4E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28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E3D852-E283-D444-E29C-2D97CD186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FB0B6A-CEF1-8212-FFA3-55D1A8557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DE94DB-4227-C45F-E697-30A7437D9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02C6C7-7A0B-709B-AC5F-43C2D05B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DAB5-7562-44FA-9A10-F18DB3AC538A}" type="datetimeFigureOut">
              <a:rPr lang="es-PE" smtClean="0"/>
              <a:t>25/10/2024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9C6A64-D5D8-2A97-475C-23F20FB3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4E5FB5-D517-6E2F-C5FC-262A735D3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A309-9F30-4A54-BA77-57FD993D4E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0737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70A65-64A0-1597-6BFE-4915C98E1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DFDBD2-2E6E-CAB1-DE8B-027710466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31FABC-A550-C4AC-A18F-A272A072E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84D105-FF1E-CDEE-CA8C-B602F4ADA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1F1A2DE-8469-F782-C2A5-A2D8AACF3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B062947-CCC8-C0B8-BC3D-180A675F3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DAB5-7562-44FA-9A10-F18DB3AC538A}" type="datetimeFigureOut">
              <a:rPr lang="es-PE" smtClean="0"/>
              <a:t>25/10/2024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E4357E7-EA2B-26F2-E4E5-7F82FEC8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E243A60-D05F-B04B-A62E-ED17875A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A309-9F30-4A54-BA77-57FD993D4E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056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8B3A7-AA0F-F8F7-60C6-03795A790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3CC9DD-63AE-0E8B-51B3-2C83CCD5E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DAB5-7562-44FA-9A10-F18DB3AC538A}" type="datetimeFigureOut">
              <a:rPr lang="es-PE" smtClean="0"/>
              <a:t>25/10/2024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943DFF-BE00-3F2A-7C62-B9C8A521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E19F20-8B5F-57C5-C3CE-906513564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A309-9F30-4A54-BA77-57FD993D4E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317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A0ECF0-BCFD-0907-3CDE-7CF8E0102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DAB5-7562-44FA-9A10-F18DB3AC538A}" type="datetimeFigureOut">
              <a:rPr lang="es-PE" smtClean="0"/>
              <a:t>25/10/2024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FEDBAC4-FBE9-730B-1538-F937ADB26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647F74-2639-0430-EAAD-F337F4B8C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A309-9F30-4A54-BA77-57FD993D4E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871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F9D00-A618-3A66-AB4E-05EDAE18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FA0980-1B89-C64C-BDB5-9C9311984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9BED3D-E872-EFF3-8015-3DC7B91A7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0F5F6A-C804-CD39-002D-26D34F26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DAB5-7562-44FA-9A10-F18DB3AC538A}" type="datetimeFigureOut">
              <a:rPr lang="es-PE" smtClean="0"/>
              <a:t>25/10/2024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A94549-6FA7-C67C-12C2-C439E18BB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20DB10-2855-A6E4-A5BA-4526639C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A309-9F30-4A54-BA77-57FD993D4E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85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DD4B7-2143-11A2-4F88-141B42751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AD38F46-8E51-A2A6-8967-A024BAA10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BEDF84-3392-DE98-6AC6-35E45BF2A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07929F-6126-DE23-F65D-0B5EEBC72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DAB5-7562-44FA-9A10-F18DB3AC538A}" type="datetimeFigureOut">
              <a:rPr lang="es-PE" smtClean="0"/>
              <a:t>25/10/2024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39B517-54EB-628D-49DB-240395032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6130B7-642E-B040-C529-0CBFCA8B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9A309-9F30-4A54-BA77-57FD993D4E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379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A0B1A9D-966D-8C9A-CDCA-81B75366E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309045-848E-A25D-A274-819BB127B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79126F-5AD0-E245-26FD-B63740A5F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1DAB5-7562-44FA-9A10-F18DB3AC538A}" type="datetimeFigureOut">
              <a:rPr lang="es-PE" smtClean="0"/>
              <a:t>25/10/2024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4B99DC-6F4A-322A-0534-DF01105CF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506508-DE72-8D02-7AFA-756E15A87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9A309-9F30-4A54-BA77-57FD993D4E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3455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ca&#241;abrava.com.pe/" TargetMode="External"/><Relationship Id="rId11" Type="http://schemas.openxmlformats.org/officeDocument/2006/relationships/image" Target="../media/image6.png"/><Relationship Id="rId5" Type="http://schemas.openxmlformats.org/officeDocument/2006/relationships/hyperlink" Target="mailto:cvalladolidc@agricolachira.com.pe" TargetMode="External"/><Relationship Id="rId10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Sombreros de Navidad Vectores, 730+ Recursos Gráficos para Descarga Gratuita">
            <a:extLst>
              <a:ext uri="{FF2B5EF4-FFF2-40B4-BE49-F238E27FC236}">
                <a16:creationId xmlns:a16="http://schemas.microsoft.com/office/drawing/2014/main" id="{A49E6046-77F2-4370-BCE1-3FF146F580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30" t="14815" r="9074" b="8889"/>
          <a:stretch/>
        </p:blipFill>
        <p:spPr bwMode="auto">
          <a:xfrm rot="20239082" flipH="1">
            <a:off x="880148" y="2968279"/>
            <a:ext cx="778390" cy="7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37EFF57-C1F2-0EAD-A1B7-568643494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244" y="485374"/>
            <a:ext cx="1382394" cy="122490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ACB2C5C-188B-6CC2-C284-7F48C8577A5E}"/>
              </a:ext>
            </a:extLst>
          </p:cNvPr>
          <p:cNvSpPr txBox="1"/>
          <p:nvPr/>
        </p:nvSpPr>
        <p:spPr>
          <a:xfrm>
            <a:off x="2457617" y="398370"/>
            <a:ext cx="3713905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700" b="1" dirty="0"/>
              <a:t>Cristhian Martin Valladolid Chero</a:t>
            </a:r>
          </a:p>
          <a:p>
            <a:r>
              <a:rPr lang="es-PE" sz="1700" dirty="0"/>
              <a:t>Practicante de Application Development</a:t>
            </a:r>
          </a:p>
          <a:p>
            <a:r>
              <a:rPr lang="es-PE" sz="1700" dirty="0"/>
              <a:t>📱    971 493 672</a:t>
            </a:r>
          </a:p>
          <a:p>
            <a:r>
              <a:rPr lang="es-PE" sz="1700" dirty="0"/>
              <a:t>📧  </a:t>
            </a:r>
            <a:r>
              <a:rPr lang="es-PE" sz="1700" dirty="0">
                <a:hlinkClick r:id="rId5"/>
              </a:rPr>
              <a:t>cvalladolidc@agricolachira.com.pe</a:t>
            </a:r>
            <a:endParaRPr lang="es-PE" sz="1700" dirty="0"/>
          </a:p>
          <a:p>
            <a:r>
              <a:rPr lang="es-PE" sz="1700" dirty="0"/>
              <a:t>🌎  </a:t>
            </a:r>
            <a:r>
              <a:rPr lang="es-PE" sz="1700" dirty="0">
                <a:hlinkClick r:id="rId6"/>
              </a:rPr>
              <a:t>http://www.cañabrava.com.pe</a:t>
            </a:r>
            <a:endParaRPr lang="es-PE" sz="1700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E3C60D3-7476-A43A-285C-9077FC43FD59}"/>
              </a:ext>
            </a:extLst>
          </p:cNvPr>
          <p:cNvCxnSpPr/>
          <p:nvPr/>
        </p:nvCxnSpPr>
        <p:spPr>
          <a:xfrm>
            <a:off x="2457617" y="431644"/>
            <a:ext cx="0" cy="1333500"/>
          </a:xfrm>
          <a:prstGeom prst="line">
            <a:avLst/>
          </a:prstGeom>
          <a:ln w="19050">
            <a:solidFill>
              <a:srgbClr val="019E3A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EDF062BF-80E6-7291-CA77-83752DF8267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0442" b="9937"/>
          <a:stretch/>
        </p:blipFill>
        <p:spPr>
          <a:xfrm>
            <a:off x="907245" y="1784194"/>
            <a:ext cx="5264277" cy="509951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7C66D71-89F0-DD0D-6443-BE42FB744DD9}"/>
              </a:ext>
            </a:extLst>
          </p:cNvPr>
          <p:cNvCxnSpPr/>
          <p:nvPr/>
        </p:nvCxnSpPr>
        <p:spPr>
          <a:xfrm>
            <a:off x="2457617" y="3082092"/>
            <a:ext cx="0" cy="1333500"/>
          </a:xfrm>
          <a:prstGeom prst="line">
            <a:avLst/>
          </a:prstGeom>
          <a:ln w="28575">
            <a:solidFill>
              <a:srgbClr val="019E3A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56D850FF-55BF-297B-B241-45875BF3D9E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0442" b="9937"/>
          <a:stretch/>
        </p:blipFill>
        <p:spPr>
          <a:xfrm>
            <a:off x="907245" y="4434642"/>
            <a:ext cx="5264277" cy="509951"/>
          </a:xfrm>
          <a:prstGeom prst="rect">
            <a:avLst/>
          </a:prstGeom>
        </p:spPr>
      </p:pic>
      <p:pic>
        <p:nvPicPr>
          <p:cNvPr id="1026" name="Picture 2" descr="Luces De Navidad PNG Imágenes Transparentes - Pngtree">
            <a:extLst>
              <a:ext uri="{FF2B5EF4-FFF2-40B4-BE49-F238E27FC236}">
                <a16:creationId xmlns:a16="http://schemas.microsoft.com/office/drawing/2014/main" id="{7791BC29-63C9-3A7A-39B8-FE53BE8138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61" b="32052"/>
          <a:stretch/>
        </p:blipFill>
        <p:spPr bwMode="auto">
          <a:xfrm rot="16200000">
            <a:off x="1757425" y="3569275"/>
            <a:ext cx="1400383" cy="35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09C3F34A-8BE7-9DA5-F79B-E4A3B60FC75D}"/>
              </a:ext>
            </a:extLst>
          </p:cNvPr>
          <p:cNvGrpSpPr/>
          <p:nvPr/>
        </p:nvGrpSpPr>
        <p:grpSpPr>
          <a:xfrm>
            <a:off x="907244" y="3129277"/>
            <a:ext cx="1382394" cy="1224905"/>
            <a:chOff x="907244" y="3129277"/>
            <a:chExt cx="1382394" cy="1224905"/>
          </a:xfrm>
        </p:grpSpPr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02FCA17E-DA08-DDFF-6921-3164CD15DB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2857" b="62857" l="9494" r="89241">
                          <a14:foregroundMark x1="53165" y1="3571" x2="53165" y2="3571"/>
                          <a14:foregroundMark x1="46835" y1="58571" x2="46835" y2="58571"/>
                          <a14:foregroundMark x1="45570" y1="62857" x2="45570" y2="62857"/>
                        </a14:backgroundRemoval>
                      </a14:imgEffect>
                    </a14:imgLayer>
                  </a14:imgProps>
                </a:ext>
              </a:extLst>
            </a:blip>
            <a:srcRect b="32986"/>
            <a:stretch/>
          </p:blipFill>
          <p:spPr>
            <a:xfrm>
              <a:off x="907244" y="3129277"/>
              <a:ext cx="1382394" cy="820861"/>
            </a:xfrm>
            <a:prstGeom prst="rect">
              <a:avLst/>
            </a:prstGeom>
          </p:spPr>
        </p:pic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22906337-F1C5-F6A2-6BBE-4C3CBE8177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67014"/>
            <a:stretch/>
          </p:blipFill>
          <p:spPr>
            <a:xfrm>
              <a:off x="907244" y="3950139"/>
              <a:ext cx="1382394" cy="404043"/>
            </a:xfrm>
            <a:prstGeom prst="rect">
              <a:avLst/>
            </a:prstGeom>
          </p:spPr>
        </p:pic>
      </p:grp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51F07398-AF24-9A38-F0E9-FC6528167BF6}"/>
              </a:ext>
            </a:extLst>
          </p:cNvPr>
          <p:cNvSpPr/>
          <p:nvPr/>
        </p:nvSpPr>
        <p:spPr>
          <a:xfrm>
            <a:off x="1190176" y="3125265"/>
            <a:ext cx="377940" cy="400683"/>
          </a:xfrm>
          <a:custGeom>
            <a:avLst/>
            <a:gdLst>
              <a:gd name="connsiteX0" fmla="*/ 20901 w 352580"/>
              <a:gd name="connsiteY0" fmla="*/ 378573 h 378706"/>
              <a:gd name="connsiteX1" fmla="*/ 87331 w 352580"/>
              <a:gd name="connsiteY1" fmla="*/ 278927 h 378706"/>
              <a:gd name="connsiteX2" fmla="*/ 153762 w 352580"/>
              <a:gd name="connsiteY2" fmla="*/ 148019 h 378706"/>
              <a:gd name="connsiteX3" fmla="*/ 228008 w 352580"/>
              <a:gd name="connsiteY3" fmla="*/ 69865 h 378706"/>
              <a:gd name="connsiteX4" fmla="*/ 343285 w 352580"/>
              <a:gd name="connsiteY4" fmla="*/ 11250 h 378706"/>
              <a:gd name="connsiteX5" fmla="*/ 329608 w 352580"/>
              <a:gd name="connsiteY5" fmla="*/ 1481 h 378706"/>
              <a:gd name="connsiteX6" fmla="*/ 202608 w 352580"/>
              <a:gd name="connsiteY6" fmla="*/ 30788 h 378706"/>
              <a:gd name="connsiteX7" fmla="*/ 106870 w 352580"/>
              <a:gd name="connsiteY7" fmla="*/ 103081 h 378706"/>
              <a:gd name="connsiteX8" fmla="*/ 34578 w 352580"/>
              <a:gd name="connsiteY8" fmla="*/ 202727 h 378706"/>
              <a:gd name="connsiteX9" fmla="*/ 1362 w 352580"/>
              <a:gd name="connsiteY9" fmla="*/ 298465 h 378706"/>
              <a:gd name="connsiteX10" fmla="*/ 20901 w 352580"/>
              <a:gd name="connsiteY10" fmla="*/ 378573 h 378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2580" h="378706">
                <a:moveTo>
                  <a:pt x="20901" y="378573"/>
                </a:moveTo>
                <a:cubicBezTo>
                  <a:pt x="35229" y="375317"/>
                  <a:pt x="65188" y="317353"/>
                  <a:pt x="87331" y="278927"/>
                </a:cubicBezTo>
                <a:cubicBezTo>
                  <a:pt x="109474" y="240501"/>
                  <a:pt x="130316" y="182863"/>
                  <a:pt x="153762" y="148019"/>
                </a:cubicBezTo>
                <a:cubicBezTo>
                  <a:pt x="177208" y="113175"/>
                  <a:pt x="196421" y="92660"/>
                  <a:pt x="228008" y="69865"/>
                </a:cubicBezTo>
                <a:cubicBezTo>
                  <a:pt x="259595" y="47070"/>
                  <a:pt x="326352" y="22647"/>
                  <a:pt x="343285" y="11250"/>
                </a:cubicBezTo>
                <a:cubicBezTo>
                  <a:pt x="360218" y="-147"/>
                  <a:pt x="353054" y="-1775"/>
                  <a:pt x="329608" y="1481"/>
                </a:cubicBezTo>
                <a:cubicBezTo>
                  <a:pt x="306162" y="4737"/>
                  <a:pt x="239731" y="13855"/>
                  <a:pt x="202608" y="30788"/>
                </a:cubicBezTo>
                <a:cubicBezTo>
                  <a:pt x="165485" y="47721"/>
                  <a:pt x="134875" y="74425"/>
                  <a:pt x="106870" y="103081"/>
                </a:cubicBezTo>
                <a:cubicBezTo>
                  <a:pt x="78865" y="131737"/>
                  <a:pt x="52163" y="170163"/>
                  <a:pt x="34578" y="202727"/>
                </a:cubicBezTo>
                <a:cubicBezTo>
                  <a:pt x="16993" y="235291"/>
                  <a:pt x="6572" y="272088"/>
                  <a:pt x="1362" y="298465"/>
                </a:cubicBezTo>
                <a:cubicBezTo>
                  <a:pt x="-3848" y="324842"/>
                  <a:pt x="6573" y="381829"/>
                  <a:pt x="20901" y="3785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831E2DB-F5AB-63D8-C692-057584ED18AF}"/>
              </a:ext>
            </a:extLst>
          </p:cNvPr>
          <p:cNvSpPr txBox="1"/>
          <p:nvPr/>
        </p:nvSpPr>
        <p:spPr>
          <a:xfrm>
            <a:off x="2484169" y="3015209"/>
            <a:ext cx="3713905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700" b="1" dirty="0"/>
              <a:t>Cristhian Martin Valladolid Chero</a:t>
            </a:r>
          </a:p>
          <a:p>
            <a:r>
              <a:rPr lang="es-PE" sz="1700" dirty="0"/>
              <a:t>Practicante de Application Development</a:t>
            </a:r>
          </a:p>
          <a:p>
            <a:r>
              <a:rPr lang="es-PE" sz="1700" dirty="0"/>
              <a:t>📱    971 493 672</a:t>
            </a:r>
          </a:p>
          <a:p>
            <a:r>
              <a:rPr lang="es-PE" sz="1700" dirty="0"/>
              <a:t>📧  </a:t>
            </a:r>
            <a:r>
              <a:rPr lang="es-PE" sz="1700" dirty="0">
                <a:hlinkClick r:id="rId5"/>
              </a:rPr>
              <a:t>cvalladolidc@agricolachira.com.pe</a:t>
            </a:r>
            <a:endParaRPr lang="es-PE" sz="1700" dirty="0"/>
          </a:p>
          <a:p>
            <a:r>
              <a:rPr lang="es-PE" sz="1700" dirty="0"/>
              <a:t>🌎  </a:t>
            </a:r>
            <a:r>
              <a:rPr lang="es-PE" sz="1700" dirty="0">
                <a:hlinkClick r:id="rId6"/>
              </a:rPr>
              <a:t>http://www.cañabrava.com.pe</a:t>
            </a:r>
            <a:endParaRPr lang="es-PE" sz="1700" dirty="0"/>
          </a:p>
        </p:txBody>
      </p:sp>
    </p:spTree>
    <p:extLst>
      <p:ext uri="{BB962C8B-B14F-4D97-AF65-F5344CB8AC3E}">
        <p14:creationId xmlns:p14="http://schemas.microsoft.com/office/powerpoint/2010/main" val="9383588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60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del Jesus Zapata Durand</dc:creator>
  <cp:lastModifiedBy>Cristhian Martin Valladolid Chero</cp:lastModifiedBy>
  <cp:revision>4</cp:revision>
  <dcterms:created xsi:type="dcterms:W3CDTF">2023-07-17T02:57:36Z</dcterms:created>
  <dcterms:modified xsi:type="dcterms:W3CDTF">2024-10-25T14:51:31Z</dcterms:modified>
</cp:coreProperties>
</file>