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7" r:id="rId2"/>
  </p:sldIdLst>
  <p:sldSz cx="30275213" cy="21383625"/>
  <p:notesSz cx="9144000" cy="6858000"/>
  <p:defaultTextStyle>
    <a:defPPr>
      <a:defRPr lang="en-US"/>
    </a:defPPr>
    <a:lvl1pPr marL="0" algn="l" defTabSz="3038632" rtl="0" eaLnBrk="1" latinLnBrk="0" hangingPunct="1">
      <a:defRPr sz="5973" kern="1200">
        <a:solidFill>
          <a:schemeClr val="tx1"/>
        </a:solidFill>
        <a:latin typeface="+mn-lt"/>
        <a:ea typeface="+mn-ea"/>
        <a:cs typeface="+mn-cs"/>
      </a:defRPr>
    </a:lvl1pPr>
    <a:lvl2pPr marL="1519316" algn="l" defTabSz="3038632" rtl="0" eaLnBrk="1" latinLnBrk="0" hangingPunct="1">
      <a:defRPr sz="5973" kern="1200">
        <a:solidFill>
          <a:schemeClr val="tx1"/>
        </a:solidFill>
        <a:latin typeface="+mn-lt"/>
        <a:ea typeface="+mn-ea"/>
        <a:cs typeface="+mn-cs"/>
      </a:defRPr>
    </a:lvl2pPr>
    <a:lvl3pPr marL="3038632" algn="l" defTabSz="3038632" rtl="0" eaLnBrk="1" latinLnBrk="0" hangingPunct="1">
      <a:defRPr sz="5973" kern="1200">
        <a:solidFill>
          <a:schemeClr val="tx1"/>
        </a:solidFill>
        <a:latin typeface="+mn-lt"/>
        <a:ea typeface="+mn-ea"/>
        <a:cs typeface="+mn-cs"/>
      </a:defRPr>
    </a:lvl3pPr>
    <a:lvl4pPr marL="4557948" algn="l" defTabSz="3038632" rtl="0" eaLnBrk="1" latinLnBrk="0" hangingPunct="1">
      <a:defRPr sz="5973" kern="1200">
        <a:solidFill>
          <a:schemeClr val="tx1"/>
        </a:solidFill>
        <a:latin typeface="+mn-lt"/>
        <a:ea typeface="+mn-ea"/>
        <a:cs typeface="+mn-cs"/>
      </a:defRPr>
    </a:lvl4pPr>
    <a:lvl5pPr marL="6077263" algn="l" defTabSz="3038632" rtl="0" eaLnBrk="1" latinLnBrk="0" hangingPunct="1">
      <a:defRPr sz="5973" kern="1200">
        <a:solidFill>
          <a:schemeClr val="tx1"/>
        </a:solidFill>
        <a:latin typeface="+mn-lt"/>
        <a:ea typeface="+mn-ea"/>
        <a:cs typeface="+mn-cs"/>
      </a:defRPr>
    </a:lvl5pPr>
    <a:lvl6pPr marL="7596581" algn="l" defTabSz="3038632" rtl="0" eaLnBrk="1" latinLnBrk="0" hangingPunct="1">
      <a:defRPr sz="5973" kern="1200">
        <a:solidFill>
          <a:schemeClr val="tx1"/>
        </a:solidFill>
        <a:latin typeface="+mn-lt"/>
        <a:ea typeface="+mn-ea"/>
        <a:cs typeface="+mn-cs"/>
      </a:defRPr>
    </a:lvl6pPr>
    <a:lvl7pPr marL="9115897" algn="l" defTabSz="3038632" rtl="0" eaLnBrk="1" latinLnBrk="0" hangingPunct="1">
      <a:defRPr sz="5973" kern="1200">
        <a:solidFill>
          <a:schemeClr val="tx1"/>
        </a:solidFill>
        <a:latin typeface="+mn-lt"/>
        <a:ea typeface="+mn-ea"/>
        <a:cs typeface="+mn-cs"/>
      </a:defRPr>
    </a:lvl7pPr>
    <a:lvl8pPr marL="10635212" algn="l" defTabSz="3038632" rtl="0" eaLnBrk="1" latinLnBrk="0" hangingPunct="1">
      <a:defRPr sz="5973" kern="1200">
        <a:solidFill>
          <a:schemeClr val="tx1"/>
        </a:solidFill>
        <a:latin typeface="+mn-lt"/>
        <a:ea typeface="+mn-ea"/>
        <a:cs typeface="+mn-cs"/>
      </a:defRPr>
    </a:lvl8pPr>
    <a:lvl9pPr marL="12154530" algn="l" defTabSz="3038632" rtl="0" eaLnBrk="1" latinLnBrk="0" hangingPunct="1">
      <a:defRPr sz="597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281" userDrawn="1">
          <p15:clr>
            <a:srgbClr val="A4A3A4"/>
          </p15:clr>
        </p15:guide>
        <p15:guide id="2" pos="9535"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5582"/>
    <a:srgbClr val="58528D"/>
    <a:srgbClr val="05AADC"/>
    <a:srgbClr val="08519C"/>
    <a:srgbClr val="1A4E83"/>
    <a:srgbClr val="3B6CA8"/>
    <a:srgbClr val="1B548D"/>
    <a:srgbClr val="2683C7"/>
    <a:srgbClr val="A1A1A1"/>
    <a:srgbClr val="CDD2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89" autoAdjust="0"/>
    <p:restoredTop sz="94707" autoAdjust="0"/>
  </p:normalViewPr>
  <p:slideViewPr>
    <p:cSldViewPr snapToGrid="0" snapToObjects="1" showGuides="1">
      <p:cViewPr>
        <p:scale>
          <a:sx n="47" d="100"/>
          <a:sy n="47" d="100"/>
        </p:scale>
        <p:origin x="2952" y="472"/>
      </p:cViewPr>
      <p:guideLst>
        <p:guide orient="horz" pos="6281"/>
        <p:guide pos="95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11/10/24</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11/10/24</a:t>
            </a:fld>
            <a:endParaRPr lang="en-US" dirty="0"/>
          </a:p>
        </p:txBody>
      </p:sp>
      <p:sp>
        <p:nvSpPr>
          <p:cNvPr id="4" name="Slide Image Placeholder 3"/>
          <p:cNvSpPr>
            <a:spLocks noGrp="1" noRot="1" noChangeAspect="1"/>
          </p:cNvSpPr>
          <p:nvPr>
            <p:ph type="sldImg" idx="2"/>
          </p:nvPr>
        </p:nvSpPr>
        <p:spPr>
          <a:xfrm>
            <a:off x="2751138" y="514350"/>
            <a:ext cx="364172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038632" rtl="0" eaLnBrk="1" latinLnBrk="0" hangingPunct="1">
      <a:defRPr sz="4036" kern="1200">
        <a:solidFill>
          <a:schemeClr val="tx1"/>
        </a:solidFill>
        <a:latin typeface="+mn-lt"/>
        <a:ea typeface="+mn-ea"/>
        <a:cs typeface="+mn-cs"/>
      </a:defRPr>
    </a:lvl1pPr>
    <a:lvl2pPr marL="1519316" algn="l" defTabSz="3038632" rtl="0" eaLnBrk="1" latinLnBrk="0" hangingPunct="1">
      <a:defRPr sz="4036" kern="1200">
        <a:solidFill>
          <a:schemeClr val="tx1"/>
        </a:solidFill>
        <a:latin typeface="+mn-lt"/>
        <a:ea typeface="+mn-ea"/>
        <a:cs typeface="+mn-cs"/>
      </a:defRPr>
    </a:lvl2pPr>
    <a:lvl3pPr marL="3038632" algn="l" defTabSz="3038632" rtl="0" eaLnBrk="1" latinLnBrk="0" hangingPunct="1">
      <a:defRPr sz="4036" kern="1200">
        <a:solidFill>
          <a:schemeClr val="tx1"/>
        </a:solidFill>
        <a:latin typeface="+mn-lt"/>
        <a:ea typeface="+mn-ea"/>
        <a:cs typeface="+mn-cs"/>
      </a:defRPr>
    </a:lvl3pPr>
    <a:lvl4pPr marL="4557948" algn="l" defTabSz="3038632" rtl="0" eaLnBrk="1" latinLnBrk="0" hangingPunct="1">
      <a:defRPr sz="4036" kern="1200">
        <a:solidFill>
          <a:schemeClr val="tx1"/>
        </a:solidFill>
        <a:latin typeface="+mn-lt"/>
        <a:ea typeface="+mn-ea"/>
        <a:cs typeface="+mn-cs"/>
      </a:defRPr>
    </a:lvl4pPr>
    <a:lvl5pPr marL="6077263" algn="l" defTabSz="3038632" rtl="0" eaLnBrk="1" latinLnBrk="0" hangingPunct="1">
      <a:defRPr sz="4036" kern="1200">
        <a:solidFill>
          <a:schemeClr val="tx1"/>
        </a:solidFill>
        <a:latin typeface="+mn-lt"/>
        <a:ea typeface="+mn-ea"/>
        <a:cs typeface="+mn-cs"/>
      </a:defRPr>
    </a:lvl5pPr>
    <a:lvl6pPr marL="7596581" algn="l" defTabSz="3038632" rtl="0" eaLnBrk="1" latinLnBrk="0" hangingPunct="1">
      <a:defRPr sz="4036" kern="1200">
        <a:solidFill>
          <a:schemeClr val="tx1"/>
        </a:solidFill>
        <a:latin typeface="+mn-lt"/>
        <a:ea typeface="+mn-ea"/>
        <a:cs typeface="+mn-cs"/>
      </a:defRPr>
    </a:lvl6pPr>
    <a:lvl7pPr marL="9115897" algn="l" defTabSz="3038632" rtl="0" eaLnBrk="1" latinLnBrk="0" hangingPunct="1">
      <a:defRPr sz="4036" kern="1200">
        <a:solidFill>
          <a:schemeClr val="tx1"/>
        </a:solidFill>
        <a:latin typeface="+mn-lt"/>
        <a:ea typeface="+mn-ea"/>
        <a:cs typeface="+mn-cs"/>
      </a:defRPr>
    </a:lvl7pPr>
    <a:lvl8pPr marL="10635212" algn="l" defTabSz="3038632" rtl="0" eaLnBrk="1" latinLnBrk="0" hangingPunct="1">
      <a:defRPr sz="4036" kern="1200">
        <a:solidFill>
          <a:schemeClr val="tx1"/>
        </a:solidFill>
        <a:latin typeface="+mn-lt"/>
        <a:ea typeface="+mn-ea"/>
        <a:cs typeface="+mn-cs"/>
      </a:defRPr>
    </a:lvl8pPr>
    <a:lvl9pPr marL="12154530" algn="l" defTabSz="3038632" rtl="0" eaLnBrk="1" latinLnBrk="0" hangingPunct="1">
      <a:defRPr sz="40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52725" y="514350"/>
            <a:ext cx="363855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388293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10D6D35B-BF84-2543-92DA-0331C28060CB}"/>
              </a:ext>
            </a:extLst>
          </p:cNvPr>
          <p:cNvSpPr>
            <a:spLocks noGrp="1"/>
          </p:cNvSpPr>
          <p:nvPr>
            <p:ph type="body" sz="quarter" idx="10" hasCustomPrompt="1"/>
          </p:nvPr>
        </p:nvSpPr>
        <p:spPr>
          <a:xfrm>
            <a:off x="623698" y="3816902"/>
            <a:ext cx="13904429" cy="918623"/>
          </a:xfrm>
          <a:prstGeom prst="rect">
            <a:avLst/>
          </a:prstGeom>
        </p:spPr>
        <p:txBody>
          <a:bodyPr wrap="square" lIns="196113" tIns="196113" rIns="196113" bIns="196113">
            <a:spAutoFit/>
          </a:bodyPr>
          <a:lstStyle>
            <a:lvl1pPr marL="0" indent="0">
              <a:buNone/>
              <a:defRPr sz="3396">
                <a:solidFill>
                  <a:schemeClr val="tx2"/>
                </a:solidFill>
                <a:latin typeface="Helvetica" pitchFamily="2" charset="0"/>
                <a:cs typeface="Times New Roman" panose="02020603050405020304" pitchFamily="18" charset="0"/>
              </a:defRPr>
            </a:lvl1pPr>
            <a:lvl2pPr marL="1274511" indent="-490198">
              <a:defRPr sz="2200">
                <a:latin typeface="Trebuchet MS" pitchFamily="34" charset="0"/>
              </a:defRPr>
            </a:lvl2pPr>
            <a:lvl3pPr marL="1764706" indent="-490198">
              <a:defRPr sz="2200">
                <a:latin typeface="Trebuchet MS" pitchFamily="34" charset="0"/>
              </a:defRPr>
            </a:lvl3pPr>
            <a:lvl4pPr marL="2303922" indent="-539217">
              <a:defRPr sz="2200">
                <a:latin typeface="Trebuchet MS" pitchFamily="34" charset="0"/>
              </a:defRPr>
            </a:lvl4pPr>
            <a:lvl5pPr marL="2696079" indent="-392159">
              <a:defRPr sz="2200">
                <a:latin typeface="Trebuchet MS" pitchFamily="34" charset="0"/>
              </a:defRPr>
            </a:lvl5pPr>
          </a:lstStyle>
          <a:p>
            <a:pPr lvl="0"/>
            <a:r>
              <a:rPr lang="en-US" dirty="0"/>
              <a:t>Type in or paste your text here</a:t>
            </a:r>
          </a:p>
        </p:txBody>
      </p:sp>
      <p:sp>
        <p:nvSpPr>
          <p:cNvPr id="17" name="Text Placeholder 5">
            <a:extLst>
              <a:ext uri="{FF2B5EF4-FFF2-40B4-BE49-F238E27FC236}">
                <a16:creationId xmlns:a16="http://schemas.microsoft.com/office/drawing/2014/main" id="{0E67470E-2069-0247-A2C5-549920E25D22}"/>
              </a:ext>
            </a:extLst>
          </p:cNvPr>
          <p:cNvSpPr>
            <a:spLocks noGrp="1"/>
          </p:cNvSpPr>
          <p:nvPr>
            <p:ph type="body" sz="quarter" idx="11" hasCustomPrompt="1"/>
          </p:nvPr>
        </p:nvSpPr>
        <p:spPr>
          <a:xfrm>
            <a:off x="636217" y="3298634"/>
            <a:ext cx="13893453" cy="697006"/>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INTRODUCTION or ABSTRACT</a:t>
            </a:r>
          </a:p>
        </p:txBody>
      </p:sp>
      <p:sp>
        <p:nvSpPr>
          <p:cNvPr id="18" name="Text Placeholder 5">
            <a:extLst>
              <a:ext uri="{FF2B5EF4-FFF2-40B4-BE49-F238E27FC236}">
                <a16:creationId xmlns:a16="http://schemas.microsoft.com/office/drawing/2014/main" id="{EBF0BE94-5404-4541-8F90-23226B2C1A48}"/>
              </a:ext>
            </a:extLst>
          </p:cNvPr>
          <p:cNvSpPr>
            <a:spLocks noGrp="1"/>
          </p:cNvSpPr>
          <p:nvPr>
            <p:ph type="body" sz="quarter" idx="20" hasCustomPrompt="1"/>
          </p:nvPr>
        </p:nvSpPr>
        <p:spPr>
          <a:xfrm>
            <a:off x="636215" y="9110416"/>
            <a:ext cx="13884679" cy="697006"/>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OBJECTIVES</a:t>
            </a:r>
          </a:p>
        </p:txBody>
      </p:sp>
      <p:sp>
        <p:nvSpPr>
          <p:cNvPr id="19" name="Text Placeholder 5">
            <a:extLst>
              <a:ext uri="{FF2B5EF4-FFF2-40B4-BE49-F238E27FC236}">
                <a16:creationId xmlns:a16="http://schemas.microsoft.com/office/drawing/2014/main" id="{84F03BD7-4104-5C47-8D6D-A9132AF0BD0F}"/>
              </a:ext>
            </a:extLst>
          </p:cNvPr>
          <p:cNvSpPr>
            <a:spLocks noGrp="1"/>
          </p:cNvSpPr>
          <p:nvPr>
            <p:ph type="body" sz="quarter" idx="25" hasCustomPrompt="1"/>
          </p:nvPr>
        </p:nvSpPr>
        <p:spPr>
          <a:xfrm>
            <a:off x="15752779" y="3326198"/>
            <a:ext cx="13827814" cy="697006"/>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CONCLUSIONS</a:t>
            </a:r>
          </a:p>
        </p:txBody>
      </p:sp>
      <p:sp>
        <p:nvSpPr>
          <p:cNvPr id="21" name="Text Placeholder 3">
            <a:extLst>
              <a:ext uri="{FF2B5EF4-FFF2-40B4-BE49-F238E27FC236}">
                <a16:creationId xmlns:a16="http://schemas.microsoft.com/office/drawing/2014/main" id="{36B70753-7013-2A4C-BD90-5D59ACFC945E}"/>
              </a:ext>
            </a:extLst>
          </p:cNvPr>
          <p:cNvSpPr>
            <a:spLocks noGrp="1"/>
          </p:cNvSpPr>
          <p:nvPr>
            <p:ph type="body" sz="quarter" idx="26" hasCustomPrompt="1"/>
          </p:nvPr>
        </p:nvSpPr>
        <p:spPr>
          <a:xfrm>
            <a:off x="15752779" y="3892853"/>
            <a:ext cx="13827814" cy="918623"/>
          </a:xfrm>
          <a:prstGeom prst="rect">
            <a:avLst/>
          </a:prstGeom>
        </p:spPr>
        <p:txBody>
          <a:bodyPr wrap="square" lIns="196113" tIns="196113" rIns="196113" bIns="196113">
            <a:spAutoFit/>
          </a:bodyPr>
          <a:lstStyle>
            <a:lvl1pPr marL="0" indent="0">
              <a:buNone/>
              <a:defRPr sz="3396">
                <a:solidFill>
                  <a:schemeClr val="tx2"/>
                </a:solidFill>
                <a:latin typeface="Helvetica" pitchFamily="2" charset="0"/>
                <a:cs typeface="Times New Roman" panose="02020603050405020304" pitchFamily="18" charset="0"/>
              </a:defRPr>
            </a:lvl1pPr>
            <a:lvl2pPr marL="1274511" indent="-490198">
              <a:defRPr sz="2200">
                <a:latin typeface="Trebuchet MS" pitchFamily="34" charset="0"/>
              </a:defRPr>
            </a:lvl2pPr>
            <a:lvl3pPr marL="1764706" indent="-490198">
              <a:defRPr sz="2200">
                <a:latin typeface="Trebuchet MS" pitchFamily="34" charset="0"/>
              </a:defRPr>
            </a:lvl3pPr>
            <a:lvl4pPr marL="2303922" indent="-539217">
              <a:defRPr sz="2200">
                <a:latin typeface="Trebuchet MS" pitchFamily="34" charset="0"/>
              </a:defRPr>
            </a:lvl4pPr>
            <a:lvl5pPr marL="2696079" indent="-392159">
              <a:defRPr sz="2200">
                <a:latin typeface="Trebuchet MS" pitchFamily="34" charset="0"/>
              </a:defRPr>
            </a:lvl5pPr>
          </a:lstStyle>
          <a:p>
            <a:pPr lvl="0"/>
            <a:r>
              <a:rPr lang="en-US" dirty="0"/>
              <a:t>Type in or paste your text here</a:t>
            </a:r>
          </a:p>
        </p:txBody>
      </p:sp>
      <p:sp>
        <p:nvSpPr>
          <p:cNvPr id="22" name="Text Placeholder 5">
            <a:extLst>
              <a:ext uri="{FF2B5EF4-FFF2-40B4-BE49-F238E27FC236}">
                <a16:creationId xmlns:a16="http://schemas.microsoft.com/office/drawing/2014/main" id="{8AED06A5-20A9-0948-A134-5B15274F1A62}"/>
              </a:ext>
            </a:extLst>
          </p:cNvPr>
          <p:cNvSpPr>
            <a:spLocks noGrp="1"/>
          </p:cNvSpPr>
          <p:nvPr>
            <p:ph type="body" sz="quarter" idx="27" hasCustomPrompt="1"/>
          </p:nvPr>
        </p:nvSpPr>
        <p:spPr>
          <a:xfrm>
            <a:off x="15754151" y="9101520"/>
            <a:ext cx="13822514" cy="697006"/>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REFERENCES</a:t>
            </a:r>
          </a:p>
        </p:txBody>
      </p:sp>
      <p:sp>
        <p:nvSpPr>
          <p:cNvPr id="23" name="Text Placeholder 3">
            <a:extLst>
              <a:ext uri="{FF2B5EF4-FFF2-40B4-BE49-F238E27FC236}">
                <a16:creationId xmlns:a16="http://schemas.microsoft.com/office/drawing/2014/main" id="{ADFB2D5A-4385-504F-B4BD-D86C35819083}"/>
              </a:ext>
            </a:extLst>
          </p:cNvPr>
          <p:cNvSpPr>
            <a:spLocks noGrp="1"/>
          </p:cNvSpPr>
          <p:nvPr>
            <p:ph type="body" sz="quarter" idx="28" hasCustomPrompt="1"/>
          </p:nvPr>
        </p:nvSpPr>
        <p:spPr>
          <a:xfrm>
            <a:off x="15754326" y="9656562"/>
            <a:ext cx="13827814" cy="918623"/>
          </a:xfrm>
          <a:prstGeom prst="rect">
            <a:avLst/>
          </a:prstGeom>
        </p:spPr>
        <p:txBody>
          <a:bodyPr wrap="square" lIns="196113" tIns="196113" rIns="196113" bIns="196113">
            <a:spAutoFit/>
          </a:bodyPr>
          <a:lstStyle>
            <a:lvl1pPr marL="0" indent="0">
              <a:buNone/>
              <a:defRPr sz="3396">
                <a:solidFill>
                  <a:schemeClr val="tx2"/>
                </a:solidFill>
                <a:latin typeface="Helvetica" pitchFamily="2" charset="0"/>
                <a:cs typeface="Times New Roman" panose="02020603050405020304" pitchFamily="18" charset="0"/>
              </a:defRPr>
            </a:lvl1pPr>
            <a:lvl2pPr marL="1274511" indent="-490198">
              <a:defRPr sz="2200">
                <a:latin typeface="Trebuchet MS" pitchFamily="34" charset="0"/>
              </a:defRPr>
            </a:lvl2pPr>
            <a:lvl3pPr marL="1764706" indent="-490198">
              <a:defRPr sz="2200">
                <a:latin typeface="Trebuchet MS" pitchFamily="34" charset="0"/>
              </a:defRPr>
            </a:lvl3pPr>
            <a:lvl4pPr marL="2303922" indent="-539217">
              <a:defRPr sz="2200">
                <a:latin typeface="Trebuchet MS" pitchFamily="34" charset="0"/>
              </a:defRPr>
            </a:lvl4pPr>
            <a:lvl5pPr marL="2696079" indent="-392159">
              <a:defRPr sz="2200">
                <a:latin typeface="Trebuchet MS" pitchFamily="34" charset="0"/>
              </a:defRPr>
            </a:lvl5pPr>
          </a:lstStyle>
          <a:p>
            <a:pPr lvl="0"/>
            <a:r>
              <a:rPr lang="en-US" dirty="0"/>
              <a:t>Type in or paste your text here</a:t>
            </a:r>
          </a:p>
        </p:txBody>
      </p:sp>
      <p:sp>
        <p:nvSpPr>
          <p:cNvPr id="24" name="Text Placeholder 5">
            <a:extLst>
              <a:ext uri="{FF2B5EF4-FFF2-40B4-BE49-F238E27FC236}">
                <a16:creationId xmlns:a16="http://schemas.microsoft.com/office/drawing/2014/main" id="{404410FD-E3D6-A741-9BF5-3A48528295ED}"/>
              </a:ext>
            </a:extLst>
          </p:cNvPr>
          <p:cNvSpPr>
            <a:spLocks noGrp="1"/>
          </p:cNvSpPr>
          <p:nvPr>
            <p:ph type="body" sz="quarter" idx="29" hasCustomPrompt="1"/>
          </p:nvPr>
        </p:nvSpPr>
        <p:spPr>
          <a:xfrm>
            <a:off x="15741702" y="16527643"/>
            <a:ext cx="13827814" cy="697006"/>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ACKNOWLEDGEMENTS or  CONTACT</a:t>
            </a:r>
          </a:p>
        </p:txBody>
      </p:sp>
      <p:sp>
        <p:nvSpPr>
          <p:cNvPr id="31" name="Text Placeholder 3">
            <a:extLst>
              <a:ext uri="{FF2B5EF4-FFF2-40B4-BE49-F238E27FC236}">
                <a16:creationId xmlns:a16="http://schemas.microsoft.com/office/drawing/2014/main" id="{74643D01-9E90-AC49-B935-2B13A7A66D36}"/>
              </a:ext>
            </a:extLst>
          </p:cNvPr>
          <p:cNvSpPr>
            <a:spLocks noGrp="1"/>
          </p:cNvSpPr>
          <p:nvPr>
            <p:ph type="body" sz="quarter" idx="30" hasCustomPrompt="1"/>
          </p:nvPr>
        </p:nvSpPr>
        <p:spPr>
          <a:xfrm>
            <a:off x="15741930" y="17087503"/>
            <a:ext cx="13834739" cy="918623"/>
          </a:xfrm>
          <a:prstGeom prst="rect">
            <a:avLst/>
          </a:prstGeom>
        </p:spPr>
        <p:txBody>
          <a:bodyPr wrap="square" lIns="196113" tIns="196113" rIns="196113" bIns="196113">
            <a:spAutoFit/>
          </a:bodyPr>
          <a:lstStyle>
            <a:lvl1pPr marL="0" indent="0">
              <a:buNone/>
              <a:defRPr sz="3396">
                <a:solidFill>
                  <a:schemeClr val="tx2"/>
                </a:solidFill>
                <a:latin typeface="Helvetica" pitchFamily="2" charset="0"/>
                <a:cs typeface="Times New Roman" panose="02020603050405020304" pitchFamily="18" charset="0"/>
              </a:defRPr>
            </a:lvl1pPr>
            <a:lvl2pPr marL="1274511" indent="-490198">
              <a:defRPr sz="2200">
                <a:latin typeface="Trebuchet MS" pitchFamily="34" charset="0"/>
              </a:defRPr>
            </a:lvl2pPr>
            <a:lvl3pPr marL="1764706" indent="-490198">
              <a:defRPr sz="2200">
                <a:latin typeface="Trebuchet MS" pitchFamily="34" charset="0"/>
              </a:defRPr>
            </a:lvl3pPr>
            <a:lvl4pPr marL="2303922" indent="-539217">
              <a:defRPr sz="2200">
                <a:latin typeface="Trebuchet MS" pitchFamily="34" charset="0"/>
              </a:defRPr>
            </a:lvl4pPr>
            <a:lvl5pPr marL="2696079" indent="-392159">
              <a:defRPr sz="2200">
                <a:latin typeface="Trebuchet MS" pitchFamily="34" charset="0"/>
              </a:defRPr>
            </a:lvl5pPr>
          </a:lstStyle>
          <a:p>
            <a:pPr lvl="0"/>
            <a:r>
              <a:rPr lang="en-US" dirty="0"/>
              <a:t>Type in or paste your text here</a:t>
            </a:r>
          </a:p>
        </p:txBody>
      </p:sp>
      <p:sp>
        <p:nvSpPr>
          <p:cNvPr id="32" name="Text Placeholder 3">
            <a:extLst>
              <a:ext uri="{FF2B5EF4-FFF2-40B4-BE49-F238E27FC236}">
                <a16:creationId xmlns:a16="http://schemas.microsoft.com/office/drawing/2014/main" id="{72FD442B-6CC3-7C4D-A0F4-DC7320293C69}"/>
              </a:ext>
            </a:extLst>
          </p:cNvPr>
          <p:cNvSpPr>
            <a:spLocks noGrp="1"/>
          </p:cNvSpPr>
          <p:nvPr>
            <p:ph type="body" sz="quarter" idx="96" hasCustomPrompt="1"/>
          </p:nvPr>
        </p:nvSpPr>
        <p:spPr>
          <a:xfrm>
            <a:off x="623695" y="9656766"/>
            <a:ext cx="13893452" cy="918623"/>
          </a:xfrm>
          <a:prstGeom prst="rect">
            <a:avLst/>
          </a:prstGeom>
        </p:spPr>
        <p:txBody>
          <a:bodyPr wrap="square" lIns="196113" tIns="196113" rIns="196113" bIns="196113">
            <a:spAutoFit/>
          </a:bodyPr>
          <a:lstStyle>
            <a:lvl1pPr marL="0" indent="0">
              <a:buNone/>
              <a:defRPr sz="3396">
                <a:solidFill>
                  <a:schemeClr val="tx2"/>
                </a:solidFill>
                <a:latin typeface="Helvetica" pitchFamily="2" charset="0"/>
                <a:cs typeface="Times New Roman" panose="02020603050405020304" pitchFamily="18" charset="0"/>
              </a:defRPr>
            </a:lvl1pPr>
            <a:lvl2pPr marL="1274511" indent="-490198">
              <a:defRPr sz="2200">
                <a:latin typeface="Trebuchet MS" pitchFamily="34" charset="0"/>
              </a:defRPr>
            </a:lvl2pPr>
            <a:lvl3pPr marL="1764706" indent="-490198">
              <a:defRPr sz="2200">
                <a:latin typeface="Trebuchet MS" pitchFamily="34" charset="0"/>
              </a:defRPr>
            </a:lvl3pPr>
            <a:lvl4pPr marL="2303922" indent="-539217">
              <a:defRPr sz="2200">
                <a:latin typeface="Trebuchet MS" pitchFamily="34" charset="0"/>
              </a:defRPr>
            </a:lvl4pPr>
            <a:lvl5pPr marL="2696079" indent="-392159">
              <a:defRPr sz="2200">
                <a:latin typeface="Trebuchet MS" pitchFamily="34" charset="0"/>
              </a:defRPr>
            </a:lvl5pPr>
          </a:lstStyle>
          <a:p>
            <a:pPr lvl="0"/>
            <a:r>
              <a:rPr lang="en-US" dirty="0"/>
              <a:t>Type in or paste your text here</a:t>
            </a:r>
          </a:p>
        </p:txBody>
      </p:sp>
      <p:sp>
        <p:nvSpPr>
          <p:cNvPr id="33" name="Text Placeholder 76">
            <a:extLst>
              <a:ext uri="{FF2B5EF4-FFF2-40B4-BE49-F238E27FC236}">
                <a16:creationId xmlns:a16="http://schemas.microsoft.com/office/drawing/2014/main" id="{9747FE7D-AC81-AD47-963F-F2E14AA9747F}"/>
              </a:ext>
            </a:extLst>
          </p:cNvPr>
          <p:cNvSpPr>
            <a:spLocks noGrp="1"/>
          </p:cNvSpPr>
          <p:nvPr>
            <p:ph type="body" sz="quarter" idx="150" hasCustomPrompt="1"/>
          </p:nvPr>
        </p:nvSpPr>
        <p:spPr>
          <a:xfrm>
            <a:off x="636212" y="2524675"/>
            <a:ext cx="22536520" cy="460411"/>
          </a:xfrm>
          <a:prstGeom prst="rect">
            <a:avLst/>
          </a:prstGeom>
        </p:spPr>
        <p:txBody>
          <a:bodyPr lIns="95646" tIns="47823" rIns="95646" bIns="47823" anchor="t" anchorCtr="0">
            <a:normAutofit/>
          </a:bodyPr>
          <a:lstStyle>
            <a:lvl1pPr marL="0" indent="0" algn="l">
              <a:buFontTx/>
              <a:buNone/>
              <a:defRPr sz="5399" b="0" i="0">
                <a:solidFill>
                  <a:schemeClr val="tx2"/>
                </a:solidFill>
                <a:latin typeface="Helvetica Light" panose="020B0403020202020204" pitchFamily="34" charset="0"/>
              </a:defRPr>
            </a:lvl1pPr>
            <a:lvl2pPr>
              <a:buFontTx/>
              <a:buNone/>
              <a:defRPr sz="7499"/>
            </a:lvl2pPr>
            <a:lvl3pPr>
              <a:buFontTx/>
              <a:buNone/>
              <a:defRPr sz="7499"/>
            </a:lvl3pPr>
            <a:lvl4pPr>
              <a:buFontTx/>
              <a:buNone/>
              <a:defRPr sz="7499"/>
            </a:lvl4pPr>
            <a:lvl5pPr>
              <a:buFontTx/>
              <a:buNone/>
              <a:defRPr sz="7499"/>
            </a:lvl5pPr>
          </a:lstStyle>
          <a:p>
            <a:pPr lvl="0"/>
            <a:r>
              <a:rPr lang="en-US" dirty="0"/>
              <a:t>Click here to add affiliations</a:t>
            </a:r>
          </a:p>
        </p:txBody>
      </p:sp>
      <p:sp>
        <p:nvSpPr>
          <p:cNvPr id="34" name="Text Placeholder 76">
            <a:extLst>
              <a:ext uri="{FF2B5EF4-FFF2-40B4-BE49-F238E27FC236}">
                <a16:creationId xmlns:a16="http://schemas.microsoft.com/office/drawing/2014/main" id="{B7EC434E-731B-884C-BB6B-DEFFF8EC666E}"/>
              </a:ext>
            </a:extLst>
          </p:cNvPr>
          <p:cNvSpPr>
            <a:spLocks noGrp="1"/>
          </p:cNvSpPr>
          <p:nvPr>
            <p:ph type="body" sz="quarter" idx="151" hasCustomPrompt="1"/>
          </p:nvPr>
        </p:nvSpPr>
        <p:spPr>
          <a:xfrm>
            <a:off x="636212" y="1920597"/>
            <a:ext cx="22536520" cy="446020"/>
          </a:xfrm>
          <a:prstGeom prst="rect">
            <a:avLst/>
          </a:prstGeom>
        </p:spPr>
        <p:txBody>
          <a:bodyPr lIns="95646" tIns="47823" rIns="95646" bIns="47823" anchor="t" anchorCtr="0">
            <a:normAutofit/>
          </a:bodyPr>
          <a:lstStyle>
            <a:lvl1pPr marL="0" indent="0" algn="l">
              <a:buFontTx/>
              <a:buNone/>
              <a:defRPr sz="5399" b="0" i="0">
                <a:solidFill>
                  <a:schemeClr val="tx2"/>
                </a:solidFill>
                <a:latin typeface="Helvetica Light" panose="020B0403020202020204" pitchFamily="34" charset="0"/>
              </a:defRPr>
            </a:lvl1pPr>
            <a:lvl2pPr>
              <a:buFontTx/>
              <a:buNone/>
              <a:defRPr sz="7499"/>
            </a:lvl2pPr>
            <a:lvl3pPr>
              <a:buFontTx/>
              <a:buNone/>
              <a:defRPr sz="7499"/>
            </a:lvl3pPr>
            <a:lvl4pPr>
              <a:buFontTx/>
              <a:buNone/>
              <a:defRPr sz="7499"/>
            </a:lvl4pPr>
            <a:lvl5pPr>
              <a:buFontTx/>
              <a:buNone/>
              <a:defRPr sz="7499"/>
            </a:lvl5pPr>
          </a:lstStyle>
          <a:p>
            <a:pPr lvl="0"/>
            <a:r>
              <a:rPr lang="en-US" dirty="0"/>
              <a:t>Click here to add authors</a:t>
            </a:r>
          </a:p>
        </p:txBody>
      </p:sp>
      <p:sp>
        <p:nvSpPr>
          <p:cNvPr id="35" name="Text Placeholder 76">
            <a:extLst>
              <a:ext uri="{FF2B5EF4-FFF2-40B4-BE49-F238E27FC236}">
                <a16:creationId xmlns:a16="http://schemas.microsoft.com/office/drawing/2014/main" id="{A82BFA58-0299-AF45-9301-1CF697C54D5F}"/>
              </a:ext>
            </a:extLst>
          </p:cNvPr>
          <p:cNvSpPr>
            <a:spLocks noGrp="1"/>
          </p:cNvSpPr>
          <p:nvPr>
            <p:ph type="body" sz="quarter" idx="153" hasCustomPrompt="1"/>
          </p:nvPr>
        </p:nvSpPr>
        <p:spPr>
          <a:xfrm>
            <a:off x="636212" y="799152"/>
            <a:ext cx="22536520" cy="972946"/>
          </a:xfrm>
          <a:prstGeom prst="rect">
            <a:avLst/>
          </a:prstGeom>
        </p:spPr>
        <p:txBody>
          <a:bodyPr lIns="95646" tIns="47823" rIns="95646" bIns="47823" anchor="t" anchorCtr="0">
            <a:normAutofit/>
          </a:bodyPr>
          <a:lstStyle>
            <a:lvl1pPr marL="0" indent="0" algn="l">
              <a:buFontTx/>
              <a:buNone/>
              <a:defRPr sz="9598" b="0" i="0">
                <a:solidFill>
                  <a:schemeClr val="tx2"/>
                </a:solidFill>
                <a:latin typeface="Helvetica Light" panose="020B0403020202020204" pitchFamily="34" charset="0"/>
              </a:defRPr>
            </a:lvl1pPr>
            <a:lvl2pPr>
              <a:buFontTx/>
              <a:buNone/>
              <a:defRPr sz="7499"/>
            </a:lvl2pPr>
            <a:lvl3pPr>
              <a:buFontTx/>
              <a:buNone/>
              <a:defRPr sz="7499"/>
            </a:lvl3pPr>
            <a:lvl4pPr>
              <a:buFontTx/>
              <a:buNone/>
              <a:defRPr sz="7499"/>
            </a:lvl4pPr>
            <a:lvl5pPr>
              <a:buFontTx/>
              <a:buNone/>
              <a:defRPr sz="7499"/>
            </a:lvl5pPr>
          </a:lstStyle>
          <a:p>
            <a:pPr lvl="0"/>
            <a:r>
              <a:rPr lang="en-US" dirty="0"/>
              <a:t>Click here to add title</a:t>
            </a:r>
          </a:p>
        </p:txBody>
      </p:sp>
      <p:cxnSp>
        <p:nvCxnSpPr>
          <p:cNvPr id="36" name="Straight Connector 35">
            <a:extLst>
              <a:ext uri="{FF2B5EF4-FFF2-40B4-BE49-F238E27FC236}">
                <a16:creationId xmlns:a16="http://schemas.microsoft.com/office/drawing/2014/main" id="{1215C6C6-5B51-A947-B2BE-0DCC315002FE}"/>
              </a:ext>
            </a:extLst>
          </p:cNvPr>
          <p:cNvCxnSpPr>
            <a:cxnSpLocks/>
          </p:cNvCxnSpPr>
          <p:nvPr userDrawn="1"/>
        </p:nvCxnSpPr>
        <p:spPr>
          <a:xfrm>
            <a:off x="15137607" y="3438933"/>
            <a:ext cx="0" cy="17142809"/>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89991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x40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8" y="3816902"/>
            <a:ext cx="13904429" cy="918623"/>
          </a:xfrm>
          <a:prstGeom prst="rect">
            <a:avLst/>
          </a:prstGeom>
        </p:spPr>
        <p:txBody>
          <a:bodyPr wrap="square" lIns="196113" tIns="196113" rIns="196113" bIns="196113">
            <a:spAutoFit/>
          </a:bodyPr>
          <a:lstStyle>
            <a:lvl1pPr marL="0" indent="0">
              <a:buNone/>
              <a:defRPr sz="3396">
                <a:solidFill>
                  <a:schemeClr val="tx2"/>
                </a:solidFill>
                <a:latin typeface="Helvetica" pitchFamily="2" charset="0"/>
                <a:cs typeface="Times New Roman" panose="02020603050405020304" pitchFamily="18" charset="0"/>
              </a:defRPr>
            </a:lvl1pPr>
            <a:lvl2pPr marL="1274511" indent="-490198">
              <a:defRPr sz="2200">
                <a:latin typeface="Trebuchet MS" pitchFamily="34" charset="0"/>
              </a:defRPr>
            </a:lvl2pPr>
            <a:lvl3pPr marL="1764706" indent="-490198">
              <a:defRPr sz="2200">
                <a:latin typeface="Trebuchet MS" pitchFamily="34" charset="0"/>
              </a:defRPr>
            </a:lvl3pPr>
            <a:lvl4pPr marL="2303922" indent="-539217">
              <a:defRPr sz="2200">
                <a:latin typeface="Trebuchet MS" pitchFamily="34" charset="0"/>
              </a:defRPr>
            </a:lvl4pPr>
            <a:lvl5pPr marL="2696079" indent="-392159">
              <a:defRPr sz="22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7" y="3298634"/>
            <a:ext cx="13893453" cy="697006"/>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5" y="9110416"/>
            <a:ext cx="13884679" cy="697006"/>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OBJECTIVES</a:t>
            </a:r>
          </a:p>
        </p:txBody>
      </p:sp>
      <p:sp>
        <p:nvSpPr>
          <p:cNvPr id="25" name="Text Placeholder 5"/>
          <p:cNvSpPr>
            <a:spLocks noGrp="1"/>
          </p:cNvSpPr>
          <p:nvPr>
            <p:ph type="body" sz="quarter" idx="25" hasCustomPrompt="1"/>
          </p:nvPr>
        </p:nvSpPr>
        <p:spPr>
          <a:xfrm>
            <a:off x="15752779" y="3326198"/>
            <a:ext cx="13827814" cy="697006"/>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752779" y="3892853"/>
            <a:ext cx="13827814" cy="918623"/>
          </a:xfrm>
          <a:prstGeom prst="rect">
            <a:avLst/>
          </a:prstGeom>
        </p:spPr>
        <p:txBody>
          <a:bodyPr wrap="square" lIns="196113" tIns="196113" rIns="196113" bIns="196113">
            <a:spAutoFit/>
          </a:bodyPr>
          <a:lstStyle>
            <a:lvl1pPr marL="0" indent="0">
              <a:buNone/>
              <a:defRPr sz="3396">
                <a:solidFill>
                  <a:schemeClr val="tx2"/>
                </a:solidFill>
                <a:latin typeface="Helvetica" pitchFamily="2" charset="0"/>
                <a:cs typeface="Times New Roman" panose="02020603050405020304" pitchFamily="18" charset="0"/>
              </a:defRPr>
            </a:lvl1pPr>
            <a:lvl2pPr marL="1274511" indent="-490198">
              <a:defRPr sz="2200">
                <a:latin typeface="Trebuchet MS" pitchFamily="34" charset="0"/>
              </a:defRPr>
            </a:lvl2pPr>
            <a:lvl3pPr marL="1764706" indent="-490198">
              <a:defRPr sz="2200">
                <a:latin typeface="Trebuchet MS" pitchFamily="34" charset="0"/>
              </a:defRPr>
            </a:lvl3pPr>
            <a:lvl4pPr marL="2303922" indent="-539217">
              <a:defRPr sz="2200">
                <a:latin typeface="Trebuchet MS" pitchFamily="34" charset="0"/>
              </a:defRPr>
            </a:lvl4pPr>
            <a:lvl5pPr marL="2696079" indent="-392159">
              <a:defRPr sz="22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754151" y="9101520"/>
            <a:ext cx="13822514" cy="697006"/>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15754326" y="9656562"/>
            <a:ext cx="13827814" cy="918623"/>
          </a:xfrm>
          <a:prstGeom prst="rect">
            <a:avLst/>
          </a:prstGeom>
        </p:spPr>
        <p:txBody>
          <a:bodyPr wrap="square" lIns="196113" tIns="196113" rIns="196113" bIns="196113">
            <a:spAutoFit/>
          </a:bodyPr>
          <a:lstStyle>
            <a:lvl1pPr marL="0" indent="0">
              <a:buNone/>
              <a:defRPr sz="3396">
                <a:solidFill>
                  <a:schemeClr val="tx2"/>
                </a:solidFill>
                <a:latin typeface="Helvetica" pitchFamily="2" charset="0"/>
                <a:cs typeface="Times New Roman" panose="02020603050405020304" pitchFamily="18" charset="0"/>
              </a:defRPr>
            </a:lvl1pPr>
            <a:lvl2pPr marL="1274511" indent="-490198">
              <a:defRPr sz="2200">
                <a:latin typeface="Trebuchet MS" pitchFamily="34" charset="0"/>
              </a:defRPr>
            </a:lvl2pPr>
            <a:lvl3pPr marL="1764706" indent="-490198">
              <a:defRPr sz="2200">
                <a:latin typeface="Trebuchet MS" pitchFamily="34" charset="0"/>
              </a:defRPr>
            </a:lvl3pPr>
            <a:lvl4pPr marL="2303922" indent="-539217">
              <a:defRPr sz="2200">
                <a:latin typeface="Trebuchet MS" pitchFamily="34" charset="0"/>
              </a:defRPr>
            </a:lvl4pPr>
            <a:lvl5pPr marL="2696079" indent="-392159">
              <a:defRPr sz="22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741702" y="16527643"/>
            <a:ext cx="13827814" cy="697006"/>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741930" y="17087503"/>
            <a:ext cx="13834739" cy="918623"/>
          </a:xfrm>
          <a:prstGeom prst="rect">
            <a:avLst/>
          </a:prstGeom>
        </p:spPr>
        <p:txBody>
          <a:bodyPr wrap="square" lIns="196113" tIns="196113" rIns="196113" bIns="196113">
            <a:spAutoFit/>
          </a:bodyPr>
          <a:lstStyle>
            <a:lvl1pPr marL="0" indent="0">
              <a:buNone/>
              <a:defRPr sz="3396">
                <a:solidFill>
                  <a:schemeClr val="tx2"/>
                </a:solidFill>
                <a:latin typeface="Helvetica" pitchFamily="2" charset="0"/>
                <a:cs typeface="Times New Roman" panose="02020603050405020304" pitchFamily="18" charset="0"/>
              </a:defRPr>
            </a:lvl1pPr>
            <a:lvl2pPr marL="1274511" indent="-490198">
              <a:defRPr sz="2200">
                <a:latin typeface="Trebuchet MS" pitchFamily="34" charset="0"/>
              </a:defRPr>
            </a:lvl2pPr>
            <a:lvl3pPr marL="1764706" indent="-490198">
              <a:defRPr sz="2200">
                <a:latin typeface="Trebuchet MS" pitchFamily="34" charset="0"/>
              </a:defRPr>
            </a:lvl3pPr>
            <a:lvl4pPr marL="2303922" indent="-539217">
              <a:defRPr sz="2200">
                <a:latin typeface="Trebuchet MS" pitchFamily="34" charset="0"/>
              </a:defRPr>
            </a:lvl4pPr>
            <a:lvl5pPr marL="2696079" indent="-392159">
              <a:defRPr sz="22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5" y="9656766"/>
            <a:ext cx="13893452" cy="918623"/>
          </a:xfrm>
          <a:prstGeom prst="rect">
            <a:avLst/>
          </a:prstGeom>
        </p:spPr>
        <p:txBody>
          <a:bodyPr wrap="square" lIns="196113" tIns="196113" rIns="196113" bIns="196113">
            <a:spAutoFit/>
          </a:bodyPr>
          <a:lstStyle>
            <a:lvl1pPr marL="0" indent="0">
              <a:buNone/>
              <a:defRPr sz="3396">
                <a:solidFill>
                  <a:schemeClr val="tx2"/>
                </a:solidFill>
                <a:latin typeface="Helvetica" pitchFamily="2" charset="0"/>
                <a:cs typeface="Times New Roman" panose="02020603050405020304" pitchFamily="18" charset="0"/>
              </a:defRPr>
            </a:lvl1pPr>
            <a:lvl2pPr marL="1274511" indent="-490198">
              <a:defRPr sz="2200">
                <a:latin typeface="Trebuchet MS" pitchFamily="34" charset="0"/>
              </a:defRPr>
            </a:lvl2pPr>
            <a:lvl3pPr marL="1764706" indent="-490198">
              <a:defRPr sz="2200">
                <a:latin typeface="Trebuchet MS" pitchFamily="34" charset="0"/>
              </a:defRPr>
            </a:lvl3pPr>
            <a:lvl4pPr marL="2303922" indent="-539217">
              <a:defRPr sz="2200">
                <a:latin typeface="Trebuchet MS" pitchFamily="34" charset="0"/>
              </a:defRPr>
            </a:lvl4pPr>
            <a:lvl5pPr marL="2696079" indent="-392159">
              <a:defRPr sz="22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636212" y="2524675"/>
            <a:ext cx="22536520" cy="460411"/>
          </a:xfrm>
          <a:prstGeom prst="rect">
            <a:avLst/>
          </a:prstGeom>
        </p:spPr>
        <p:txBody>
          <a:bodyPr lIns="95646" tIns="47823" rIns="95646" bIns="47823" anchor="t" anchorCtr="0">
            <a:normAutofit/>
          </a:bodyPr>
          <a:lstStyle>
            <a:lvl1pPr marL="0" indent="0" algn="l">
              <a:buFontTx/>
              <a:buNone/>
              <a:defRPr sz="5399" b="0" i="0">
                <a:solidFill>
                  <a:schemeClr val="tx2"/>
                </a:solidFill>
                <a:latin typeface="Helvetica Light" panose="020B0403020202020204" pitchFamily="34" charset="0"/>
              </a:defRPr>
            </a:lvl1pPr>
            <a:lvl2pPr>
              <a:buFontTx/>
              <a:buNone/>
              <a:defRPr sz="7499"/>
            </a:lvl2pPr>
            <a:lvl3pPr>
              <a:buFontTx/>
              <a:buNone/>
              <a:defRPr sz="7499"/>
            </a:lvl3pPr>
            <a:lvl4pPr>
              <a:buFontTx/>
              <a:buNone/>
              <a:defRPr sz="7499"/>
            </a:lvl4pPr>
            <a:lvl5pPr>
              <a:buFontTx/>
              <a:buNone/>
              <a:defRPr sz="7499"/>
            </a:lvl5pPr>
          </a:lstStyle>
          <a:p>
            <a:pPr lvl="0"/>
            <a:r>
              <a:rPr lang="en-US" dirty="0"/>
              <a:t>Click here to add affiliations</a:t>
            </a:r>
          </a:p>
        </p:txBody>
      </p:sp>
      <p:sp>
        <p:nvSpPr>
          <p:cNvPr id="79" name="Text Placeholder 76"/>
          <p:cNvSpPr>
            <a:spLocks noGrp="1"/>
          </p:cNvSpPr>
          <p:nvPr>
            <p:ph type="body" sz="quarter" idx="151" hasCustomPrompt="1"/>
          </p:nvPr>
        </p:nvSpPr>
        <p:spPr>
          <a:xfrm>
            <a:off x="636212" y="1920597"/>
            <a:ext cx="22536520" cy="446020"/>
          </a:xfrm>
          <a:prstGeom prst="rect">
            <a:avLst/>
          </a:prstGeom>
        </p:spPr>
        <p:txBody>
          <a:bodyPr lIns="95646" tIns="47823" rIns="95646" bIns="47823" anchor="t" anchorCtr="0">
            <a:normAutofit/>
          </a:bodyPr>
          <a:lstStyle>
            <a:lvl1pPr marL="0" indent="0" algn="l">
              <a:buFontTx/>
              <a:buNone/>
              <a:defRPr sz="5399" b="0" i="0">
                <a:solidFill>
                  <a:schemeClr val="tx2"/>
                </a:solidFill>
                <a:latin typeface="Helvetica Light" panose="020B0403020202020204" pitchFamily="34" charset="0"/>
              </a:defRPr>
            </a:lvl1pPr>
            <a:lvl2pPr>
              <a:buFontTx/>
              <a:buNone/>
              <a:defRPr sz="7499"/>
            </a:lvl2pPr>
            <a:lvl3pPr>
              <a:buFontTx/>
              <a:buNone/>
              <a:defRPr sz="7499"/>
            </a:lvl3pPr>
            <a:lvl4pPr>
              <a:buFontTx/>
              <a:buNone/>
              <a:defRPr sz="7499"/>
            </a:lvl4pPr>
            <a:lvl5pPr>
              <a:buFontTx/>
              <a:buNone/>
              <a:defRPr sz="7499"/>
            </a:lvl5pPr>
          </a:lstStyle>
          <a:p>
            <a:pPr lvl="0"/>
            <a:r>
              <a:rPr lang="en-US" dirty="0"/>
              <a:t>Click here to add authors</a:t>
            </a:r>
          </a:p>
        </p:txBody>
      </p:sp>
      <p:sp>
        <p:nvSpPr>
          <p:cNvPr id="80" name="Text Placeholder 76"/>
          <p:cNvSpPr>
            <a:spLocks noGrp="1"/>
          </p:cNvSpPr>
          <p:nvPr>
            <p:ph type="body" sz="quarter" idx="153" hasCustomPrompt="1"/>
          </p:nvPr>
        </p:nvSpPr>
        <p:spPr>
          <a:xfrm>
            <a:off x="636212" y="799152"/>
            <a:ext cx="22536520" cy="972946"/>
          </a:xfrm>
          <a:prstGeom prst="rect">
            <a:avLst/>
          </a:prstGeom>
        </p:spPr>
        <p:txBody>
          <a:bodyPr lIns="95646" tIns="47823" rIns="95646" bIns="47823" anchor="t" anchorCtr="0">
            <a:normAutofit/>
          </a:bodyPr>
          <a:lstStyle>
            <a:lvl1pPr marL="0" indent="0" algn="l">
              <a:buFontTx/>
              <a:buNone/>
              <a:defRPr sz="9598" b="0" i="0">
                <a:solidFill>
                  <a:schemeClr val="tx2"/>
                </a:solidFill>
                <a:latin typeface="Helvetica Light" panose="020B0403020202020204" pitchFamily="34" charset="0"/>
              </a:defRPr>
            </a:lvl1pPr>
            <a:lvl2pPr>
              <a:buFontTx/>
              <a:buNone/>
              <a:defRPr sz="7499"/>
            </a:lvl2pPr>
            <a:lvl3pPr>
              <a:buFontTx/>
              <a:buNone/>
              <a:defRPr sz="7499"/>
            </a:lvl3pPr>
            <a:lvl4pPr>
              <a:buFontTx/>
              <a:buNone/>
              <a:defRPr sz="7499"/>
            </a:lvl4pPr>
            <a:lvl5pPr>
              <a:buFontTx/>
              <a:buNone/>
              <a:defRPr sz="7499"/>
            </a:lvl5pPr>
          </a:lstStyle>
          <a:p>
            <a:pPr lvl="0"/>
            <a:r>
              <a:rPr lang="en-US" dirty="0"/>
              <a:t>Click here to add title</a:t>
            </a:r>
          </a:p>
        </p:txBody>
      </p:sp>
    </p:spTree>
    <p:extLst>
      <p:ext uri="{BB962C8B-B14F-4D97-AF65-F5344CB8AC3E}">
        <p14:creationId xmlns:p14="http://schemas.microsoft.com/office/powerpoint/2010/main" val="5168051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D9533D-9D52-42AF-30D5-0712D0827756}"/>
              </a:ext>
            </a:extLst>
          </p:cNvPr>
          <p:cNvSpPr>
            <a:spLocks/>
          </p:cNvSpPr>
          <p:nvPr userDrawn="1"/>
        </p:nvSpPr>
        <p:spPr>
          <a:xfrm>
            <a:off x="0" y="0"/>
            <a:ext cx="15223473" cy="21383625"/>
          </a:xfrm>
          <a:prstGeom prst="rect">
            <a:avLst/>
          </a:prstGeom>
          <a:solidFill>
            <a:srgbClr val="5C55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707337923"/>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764709" rtl="0" eaLnBrk="1" latinLnBrk="0" hangingPunct="1">
        <a:spcBef>
          <a:spcPct val="0"/>
        </a:spcBef>
        <a:buNone/>
        <a:defRPr sz="7499" kern="1200">
          <a:solidFill>
            <a:schemeClr val="bg1"/>
          </a:solidFill>
          <a:latin typeface="Trebuchet MS" pitchFamily="34" charset="0"/>
          <a:ea typeface="+mj-ea"/>
          <a:cs typeface="+mj-cs"/>
        </a:defRPr>
      </a:lvl1pPr>
    </p:titleStyle>
    <p:bodyStyle>
      <a:lvl1pPr marL="1411765" indent="-1411765" algn="l" defTabSz="3764709" rtl="0" eaLnBrk="1" latinLnBrk="0" hangingPunct="1">
        <a:spcBef>
          <a:spcPct val="20000"/>
        </a:spcBef>
        <a:buFont typeface="Arial" pitchFamily="34" charset="0"/>
        <a:buChar char="•"/>
        <a:defRPr sz="13197" kern="1200">
          <a:solidFill>
            <a:schemeClr val="tx1"/>
          </a:solidFill>
          <a:latin typeface="+mn-lt"/>
          <a:ea typeface="+mn-ea"/>
          <a:cs typeface="+mn-cs"/>
        </a:defRPr>
      </a:lvl1pPr>
      <a:lvl2pPr marL="3058826" indent="-1176472" algn="l" defTabSz="3764709" rtl="0" eaLnBrk="1" latinLnBrk="0" hangingPunct="1">
        <a:spcBef>
          <a:spcPct val="20000"/>
        </a:spcBef>
        <a:buFont typeface="Arial" pitchFamily="34" charset="0"/>
        <a:buChar char="–"/>
        <a:defRPr sz="11597" kern="1200">
          <a:solidFill>
            <a:schemeClr val="tx1"/>
          </a:solidFill>
          <a:latin typeface="+mn-lt"/>
          <a:ea typeface="+mn-ea"/>
          <a:cs typeface="+mn-cs"/>
        </a:defRPr>
      </a:lvl2pPr>
      <a:lvl3pPr marL="4705887" indent="-941178" algn="l" defTabSz="3764709" rtl="0" eaLnBrk="1" latinLnBrk="0" hangingPunct="1">
        <a:spcBef>
          <a:spcPct val="20000"/>
        </a:spcBef>
        <a:buFont typeface="Arial" pitchFamily="34" charset="0"/>
        <a:buChar char="•"/>
        <a:defRPr sz="9897" kern="1200">
          <a:solidFill>
            <a:schemeClr val="tx1"/>
          </a:solidFill>
          <a:latin typeface="+mn-lt"/>
          <a:ea typeface="+mn-ea"/>
          <a:cs typeface="+mn-cs"/>
        </a:defRPr>
      </a:lvl3pPr>
      <a:lvl4pPr marL="6588242"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4pPr>
      <a:lvl5pPr marL="8470597"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5pPr>
      <a:lvl6pPr marL="10352951"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6pPr>
      <a:lvl7pPr marL="12235305"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7pPr>
      <a:lvl8pPr marL="14117657"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8pPr>
      <a:lvl9pPr marL="16000013"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9pPr>
    </p:bodyStyle>
    <p:otherStyle>
      <a:defPPr>
        <a:defRPr lang="en-US"/>
      </a:defPPr>
      <a:lvl1pPr marL="0" algn="l" defTabSz="3764709" rtl="0" eaLnBrk="1" latinLnBrk="0" hangingPunct="1">
        <a:defRPr sz="7399" kern="1200">
          <a:solidFill>
            <a:schemeClr val="tx1"/>
          </a:solidFill>
          <a:latin typeface="+mn-lt"/>
          <a:ea typeface="+mn-ea"/>
          <a:cs typeface="+mn-cs"/>
        </a:defRPr>
      </a:lvl1pPr>
      <a:lvl2pPr marL="1882355" algn="l" defTabSz="3764709" rtl="0" eaLnBrk="1" latinLnBrk="0" hangingPunct="1">
        <a:defRPr sz="7399" kern="1200">
          <a:solidFill>
            <a:schemeClr val="tx1"/>
          </a:solidFill>
          <a:latin typeface="+mn-lt"/>
          <a:ea typeface="+mn-ea"/>
          <a:cs typeface="+mn-cs"/>
        </a:defRPr>
      </a:lvl2pPr>
      <a:lvl3pPr marL="3764709" algn="l" defTabSz="3764709" rtl="0" eaLnBrk="1" latinLnBrk="0" hangingPunct="1">
        <a:defRPr sz="7399" kern="1200">
          <a:solidFill>
            <a:schemeClr val="tx1"/>
          </a:solidFill>
          <a:latin typeface="+mn-lt"/>
          <a:ea typeface="+mn-ea"/>
          <a:cs typeface="+mn-cs"/>
        </a:defRPr>
      </a:lvl3pPr>
      <a:lvl4pPr marL="5647064" algn="l" defTabSz="3764709" rtl="0" eaLnBrk="1" latinLnBrk="0" hangingPunct="1">
        <a:defRPr sz="7399" kern="1200">
          <a:solidFill>
            <a:schemeClr val="tx1"/>
          </a:solidFill>
          <a:latin typeface="+mn-lt"/>
          <a:ea typeface="+mn-ea"/>
          <a:cs typeface="+mn-cs"/>
        </a:defRPr>
      </a:lvl4pPr>
      <a:lvl5pPr marL="7529416" algn="l" defTabSz="3764709" rtl="0" eaLnBrk="1" latinLnBrk="0" hangingPunct="1">
        <a:defRPr sz="7399" kern="1200">
          <a:solidFill>
            <a:schemeClr val="tx1"/>
          </a:solidFill>
          <a:latin typeface="+mn-lt"/>
          <a:ea typeface="+mn-ea"/>
          <a:cs typeface="+mn-cs"/>
        </a:defRPr>
      </a:lvl5pPr>
      <a:lvl6pPr marL="9411772" algn="l" defTabSz="3764709" rtl="0" eaLnBrk="1" latinLnBrk="0" hangingPunct="1">
        <a:defRPr sz="7399" kern="1200">
          <a:solidFill>
            <a:schemeClr val="tx1"/>
          </a:solidFill>
          <a:latin typeface="+mn-lt"/>
          <a:ea typeface="+mn-ea"/>
          <a:cs typeface="+mn-cs"/>
        </a:defRPr>
      </a:lvl6pPr>
      <a:lvl7pPr marL="11294128" algn="l" defTabSz="3764709" rtl="0" eaLnBrk="1" latinLnBrk="0" hangingPunct="1">
        <a:defRPr sz="7399" kern="1200">
          <a:solidFill>
            <a:schemeClr val="tx1"/>
          </a:solidFill>
          <a:latin typeface="+mn-lt"/>
          <a:ea typeface="+mn-ea"/>
          <a:cs typeface="+mn-cs"/>
        </a:defRPr>
      </a:lvl7pPr>
      <a:lvl8pPr marL="13176481" algn="l" defTabSz="3764709" rtl="0" eaLnBrk="1" latinLnBrk="0" hangingPunct="1">
        <a:defRPr sz="7399" kern="1200">
          <a:solidFill>
            <a:schemeClr val="tx1"/>
          </a:solidFill>
          <a:latin typeface="+mn-lt"/>
          <a:ea typeface="+mn-ea"/>
          <a:cs typeface="+mn-cs"/>
        </a:defRPr>
      </a:lvl8pPr>
      <a:lvl9pPr marL="15058837" algn="l" defTabSz="3764709" rtl="0" eaLnBrk="1" latinLnBrk="0" hangingPunct="1">
        <a:defRPr sz="7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72539-E469-C94C-8292-C89DE20631C1}"/>
              </a:ext>
            </a:extLst>
          </p:cNvPr>
          <p:cNvSpPr>
            <a:spLocks noGrp="1"/>
          </p:cNvSpPr>
          <p:nvPr>
            <p:ph type="body" sz="quarter" idx="10"/>
          </p:nvPr>
        </p:nvSpPr>
        <p:spPr>
          <a:xfrm>
            <a:off x="1400611" y="7706701"/>
            <a:ext cx="5486399" cy="3781599"/>
          </a:xfrm>
        </p:spPr>
        <p:txBody>
          <a:bodyPr/>
          <a:lstStyle/>
          <a:p>
            <a:pPr algn="just"/>
            <a:r>
              <a:rPr lang="en-US" sz="2000" dirty="0">
                <a:solidFill>
                  <a:schemeClr val="bg1"/>
                </a:solidFill>
                <a:latin typeface="+mj-lt"/>
              </a:rPr>
              <a:t>This Capstone Project carried out a case study to understand and use a large dataset with over 2.2 million observations from one of the most popular online retailers around the world Amazon, the dataset used here was last updated in October of 2023, and it will be used to conduct the objects of this project using exploratory data analysis and machine learning to aim increasing company sales.</a:t>
            </a:r>
          </a:p>
        </p:txBody>
      </p:sp>
      <p:sp>
        <p:nvSpPr>
          <p:cNvPr id="3" name="Text Placeholder 2">
            <a:extLst>
              <a:ext uri="{FF2B5EF4-FFF2-40B4-BE49-F238E27FC236}">
                <a16:creationId xmlns:a16="http://schemas.microsoft.com/office/drawing/2014/main" id="{5E96A1DB-69D6-BB44-B779-644162A9B390}"/>
              </a:ext>
            </a:extLst>
          </p:cNvPr>
          <p:cNvSpPr>
            <a:spLocks noGrp="1"/>
          </p:cNvSpPr>
          <p:nvPr>
            <p:ph type="body" sz="quarter" idx="11"/>
          </p:nvPr>
        </p:nvSpPr>
        <p:spPr>
          <a:xfrm>
            <a:off x="1400611" y="7032751"/>
            <a:ext cx="5486399" cy="650867"/>
          </a:xfrm>
          <a:noFill/>
        </p:spPr>
        <p:txBody>
          <a:bodyPr/>
          <a:lstStyle/>
          <a:p>
            <a:r>
              <a:rPr lang="en-US" sz="3200" dirty="0">
                <a:latin typeface="+mj-lt"/>
              </a:rPr>
              <a:t>01</a:t>
            </a:r>
            <a:r>
              <a:rPr lang="en-US" sz="2800" dirty="0">
                <a:latin typeface="+mj-lt"/>
              </a:rPr>
              <a:t> </a:t>
            </a:r>
            <a:r>
              <a:rPr lang="en-US" sz="2800" b="0" dirty="0">
                <a:latin typeface="+mj-lt"/>
              </a:rPr>
              <a:t>Introduction</a:t>
            </a:r>
          </a:p>
        </p:txBody>
      </p:sp>
      <p:sp>
        <p:nvSpPr>
          <p:cNvPr id="4" name="Text Placeholder 3">
            <a:extLst>
              <a:ext uri="{FF2B5EF4-FFF2-40B4-BE49-F238E27FC236}">
                <a16:creationId xmlns:a16="http://schemas.microsoft.com/office/drawing/2014/main" id="{3930A21B-47AC-2448-A229-FC17581B156C}"/>
              </a:ext>
            </a:extLst>
          </p:cNvPr>
          <p:cNvSpPr>
            <a:spLocks noGrp="1"/>
          </p:cNvSpPr>
          <p:nvPr>
            <p:ph type="body" sz="quarter" idx="20"/>
          </p:nvPr>
        </p:nvSpPr>
        <p:spPr>
          <a:xfrm>
            <a:off x="8375949" y="7055834"/>
            <a:ext cx="5486400" cy="650867"/>
          </a:xfrm>
          <a:noFill/>
        </p:spPr>
        <p:txBody>
          <a:bodyPr/>
          <a:lstStyle/>
          <a:p>
            <a:r>
              <a:rPr lang="en-US" sz="3200" dirty="0">
                <a:latin typeface="+mj-lt"/>
              </a:rPr>
              <a:t>04</a:t>
            </a:r>
            <a:r>
              <a:rPr lang="en-US" sz="2800" dirty="0">
                <a:latin typeface="+mj-lt"/>
              </a:rPr>
              <a:t> </a:t>
            </a:r>
            <a:r>
              <a:rPr lang="en-US" sz="2800" b="0" dirty="0">
                <a:latin typeface="+mj-lt"/>
              </a:rPr>
              <a:t>Methodology</a:t>
            </a:r>
          </a:p>
        </p:txBody>
      </p:sp>
      <p:sp>
        <p:nvSpPr>
          <p:cNvPr id="5" name="Text Placeholder 4">
            <a:extLst>
              <a:ext uri="{FF2B5EF4-FFF2-40B4-BE49-F238E27FC236}">
                <a16:creationId xmlns:a16="http://schemas.microsoft.com/office/drawing/2014/main" id="{423B731D-2357-2142-8F2F-75E168C60B70}"/>
              </a:ext>
            </a:extLst>
          </p:cNvPr>
          <p:cNvSpPr>
            <a:spLocks noGrp="1"/>
          </p:cNvSpPr>
          <p:nvPr>
            <p:ph type="body" sz="quarter" idx="25"/>
          </p:nvPr>
        </p:nvSpPr>
        <p:spPr>
          <a:xfrm>
            <a:off x="16172182" y="15842823"/>
            <a:ext cx="5486400" cy="650867"/>
          </a:xfrm>
          <a:noFill/>
        </p:spPr>
        <p:txBody>
          <a:bodyPr/>
          <a:lstStyle/>
          <a:p>
            <a:r>
              <a:rPr lang="en-US" sz="3200" dirty="0">
                <a:solidFill>
                  <a:srgbClr val="5C5582"/>
                </a:solidFill>
                <a:latin typeface="+mj-lt"/>
              </a:rPr>
              <a:t>09</a:t>
            </a:r>
            <a:r>
              <a:rPr lang="en-US" sz="2800" b="0" dirty="0">
                <a:solidFill>
                  <a:srgbClr val="5C5582"/>
                </a:solidFill>
                <a:latin typeface="+mj-lt"/>
              </a:rPr>
              <a:t> Conclusions</a:t>
            </a:r>
          </a:p>
        </p:txBody>
      </p:sp>
      <p:sp>
        <p:nvSpPr>
          <p:cNvPr id="6" name="Text Placeholder 5">
            <a:extLst>
              <a:ext uri="{FF2B5EF4-FFF2-40B4-BE49-F238E27FC236}">
                <a16:creationId xmlns:a16="http://schemas.microsoft.com/office/drawing/2014/main" id="{40F32A34-9641-B441-B865-A33A288E64BA}"/>
              </a:ext>
            </a:extLst>
          </p:cNvPr>
          <p:cNvSpPr>
            <a:spLocks noGrp="1"/>
          </p:cNvSpPr>
          <p:nvPr>
            <p:ph type="body" sz="quarter" idx="26"/>
          </p:nvPr>
        </p:nvSpPr>
        <p:spPr>
          <a:xfrm>
            <a:off x="16079630" y="16432695"/>
            <a:ext cx="5578952" cy="4781872"/>
          </a:xfrm>
        </p:spPr>
        <p:txBody>
          <a:bodyPr/>
          <a:lstStyle/>
          <a:p>
            <a:pPr algn="just"/>
            <a:r>
              <a:rPr lang="en-US" sz="1900" dirty="0">
                <a:solidFill>
                  <a:srgbClr val="5C5582"/>
                </a:solidFill>
                <a:latin typeface="+mj-lt"/>
              </a:rPr>
              <a:t>The results are plausible for the type of data that is being used, unfortunately it takes a long time to use 2 million lines for analysis, however in the small sample that was defined, good results were obtained, using Supervised and Unsupervised Machine Learning, when using Grid Search CV and Randomized Search CV it did not obtain good results with hyperparameters, using Content-Based Recommender System good results was obtained and after balancing the database using Random Over Sampler the results of the Linear regression algorithms have improved significantly.</a:t>
            </a:r>
          </a:p>
        </p:txBody>
      </p:sp>
      <p:sp>
        <p:nvSpPr>
          <p:cNvPr id="7" name="Text Placeholder 6">
            <a:extLst>
              <a:ext uri="{FF2B5EF4-FFF2-40B4-BE49-F238E27FC236}">
                <a16:creationId xmlns:a16="http://schemas.microsoft.com/office/drawing/2014/main" id="{FD0892CE-AED0-8B46-B78C-F757D5B1F38B}"/>
              </a:ext>
            </a:extLst>
          </p:cNvPr>
          <p:cNvSpPr>
            <a:spLocks noGrp="1"/>
          </p:cNvSpPr>
          <p:nvPr>
            <p:ph type="body" sz="quarter" idx="27"/>
          </p:nvPr>
        </p:nvSpPr>
        <p:spPr>
          <a:xfrm>
            <a:off x="22545854" y="17656582"/>
            <a:ext cx="6242752" cy="589311"/>
          </a:xfrm>
          <a:noFill/>
        </p:spPr>
        <p:txBody>
          <a:bodyPr/>
          <a:lstStyle/>
          <a:p>
            <a:r>
              <a:rPr lang="en-US" sz="2800" b="0" dirty="0">
                <a:solidFill>
                  <a:srgbClr val="5C5582"/>
                </a:solidFill>
                <a:latin typeface="+mj-lt"/>
              </a:rPr>
              <a:t>References</a:t>
            </a:r>
          </a:p>
        </p:txBody>
      </p:sp>
      <p:sp>
        <p:nvSpPr>
          <p:cNvPr id="8" name="Text Placeholder 7">
            <a:extLst>
              <a:ext uri="{FF2B5EF4-FFF2-40B4-BE49-F238E27FC236}">
                <a16:creationId xmlns:a16="http://schemas.microsoft.com/office/drawing/2014/main" id="{A18F49B3-DF24-F345-8341-B3B0487BC063}"/>
              </a:ext>
            </a:extLst>
          </p:cNvPr>
          <p:cNvSpPr>
            <a:spLocks noGrp="1"/>
          </p:cNvSpPr>
          <p:nvPr>
            <p:ph type="body" sz="quarter" idx="28"/>
          </p:nvPr>
        </p:nvSpPr>
        <p:spPr>
          <a:xfrm>
            <a:off x="22469654" y="18132052"/>
            <a:ext cx="5231209" cy="2464315"/>
          </a:xfrm>
        </p:spPr>
        <p:txBody>
          <a:bodyPr/>
          <a:lstStyle/>
          <a:p>
            <a:pPr algn="just"/>
            <a:r>
              <a:rPr lang="en-US" sz="1600" dirty="0" err="1">
                <a:solidFill>
                  <a:srgbClr val="5C5582"/>
                </a:solidFill>
                <a:latin typeface="+mj-lt"/>
              </a:rPr>
              <a:t>SketchBubble.com</a:t>
            </a:r>
            <a:r>
              <a:rPr lang="en-US" sz="1600" dirty="0">
                <a:solidFill>
                  <a:srgbClr val="5C5582"/>
                </a:solidFill>
                <a:latin typeface="+mj-lt"/>
              </a:rPr>
              <a:t> (2024). Crisp DM. [online] </a:t>
            </a:r>
            <a:r>
              <a:rPr lang="en-US" sz="1600" dirty="0" err="1">
                <a:solidFill>
                  <a:srgbClr val="5C5582"/>
                </a:solidFill>
                <a:latin typeface="+mj-lt"/>
              </a:rPr>
              <a:t>www.sketchbubble.com</a:t>
            </a:r>
            <a:r>
              <a:rPr lang="en-US" sz="1600" dirty="0">
                <a:solidFill>
                  <a:srgbClr val="5C5582"/>
                </a:solidFill>
                <a:latin typeface="+mj-lt"/>
              </a:rPr>
              <a:t>. Available at: https://</a:t>
            </a:r>
            <a:r>
              <a:rPr lang="en-US" sz="1600" dirty="0" err="1">
                <a:solidFill>
                  <a:srgbClr val="5C5582"/>
                </a:solidFill>
                <a:latin typeface="+mj-lt"/>
              </a:rPr>
              <a:t>www.sketchbubble.com</a:t>
            </a:r>
            <a:r>
              <a:rPr lang="en-US" sz="1600" dirty="0">
                <a:solidFill>
                  <a:srgbClr val="5C5582"/>
                </a:solidFill>
                <a:latin typeface="+mj-lt"/>
              </a:rPr>
              <a:t>/</a:t>
            </a:r>
            <a:r>
              <a:rPr lang="en-US" sz="1600" dirty="0" err="1">
                <a:solidFill>
                  <a:srgbClr val="5C5582"/>
                </a:solidFill>
                <a:latin typeface="+mj-lt"/>
              </a:rPr>
              <a:t>en</a:t>
            </a:r>
            <a:r>
              <a:rPr lang="en-US" sz="1600" dirty="0">
                <a:solidFill>
                  <a:srgbClr val="5C5582"/>
                </a:solidFill>
                <a:latin typeface="+mj-lt"/>
              </a:rPr>
              <a:t>/presentation-crisp-</a:t>
            </a:r>
            <a:r>
              <a:rPr lang="en-US" sz="1600" dirty="0" err="1">
                <a:solidFill>
                  <a:srgbClr val="5C5582"/>
                </a:solidFill>
                <a:latin typeface="+mj-lt"/>
              </a:rPr>
              <a:t>dm.html</a:t>
            </a:r>
            <a:r>
              <a:rPr lang="en-US" sz="1600" dirty="0">
                <a:solidFill>
                  <a:srgbClr val="5C5582"/>
                </a:solidFill>
                <a:latin typeface="+mj-lt"/>
              </a:rPr>
              <a:t> [Accessed 6 Nov. 2024].</a:t>
            </a:r>
          </a:p>
          <a:p>
            <a:pPr algn="just"/>
            <a:endParaRPr lang="en-US" sz="1600" dirty="0">
              <a:solidFill>
                <a:srgbClr val="5C5582"/>
              </a:solidFill>
              <a:latin typeface="+mj-lt"/>
            </a:endParaRPr>
          </a:p>
          <a:p>
            <a:pPr algn="just"/>
            <a:r>
              <a:rPr lang="en-US" sz="1600" dirty="0">
                <a:solidFill>
                  <a:srgbClr val="5C5582"/>
                </a:solidFill>
                <a:latin typeface="+mj-lt"/>
              </a:rPr>
              <a:t>CCT College Library (2023). Library: Academic Posters: Home. [online] </a:t>
            </a:r>
            <a:r>
              <a:rPr lang="en-US" sz="1600" dirty="0" err="1">
                <a:solidFill>
                  <a:srgbClr val="5C5582"/>
                </a:solidFill>
                <a:latin typeface="+mj-lt"/>
              </a:rPr>
              <a:t>Library.cct.ie</a:t>
            </a:r>
            <a:r>
              <a:rPr lang="en-US" sz="1600" dirty="0">
                <a:solidFill>
                  <a:srgbClr val="5C5582"/>
                </a:solidFill>
                <a:latin typeface="+mj-lt"/>
              </a:rPr>
              <a:t>. Available at: https://</a:t>
            </a:r>
            <a:r>
              <a:rPr lang="en-US" sz="1600" dirty="0" err="1">
                <a:solidFill>
                  <a:srgbClr val="5C5582"/>
                </a:solidFill>
                <a:latin typeface="+mj-lt"/>
              </a:rPr>
              <a:t>library.cct.ie</a:t>
            </a:r>
            <a:r>
              <a:rPr lang="en-US" sz="1600" dirty="0">
                <a:solidFill>
                  <a:srgbClr val="5C5582"/>
                </a:solidFill>
                <a:latin typeface="+mj-lt"/>
              </a:rPr>
              <a:t>/Posters/home [Accessed 6 Nov. 2024].</a:t>
            </a:r>
          </a:p>
        </p:txBody>
      </p:sp>
      <p:sp>
        <p:nvSpPr>
          <p:cNvPr id="16" name="Text Placeholder 11">
            <a:extLst>
              <a:ext uri="{FF2B5EF4-FFF2-40B4-BE49-F238E27FC236}">
                <a16:creationId xmlns:a16="http://schemas.microsoft.com/office/drawing/2014/main" id="{0B397656-8FA3-1CDB-2B4B-36A8CD79B9F0}"/>
              </a:ext>
            </a:extLst>
          </p:cNvPr>
          <p:cNvSpPr txBox="1">
            <a:spLocks/>
          </p:cNvSpPr>
          <p:nvPr/>
        </p:nvSpPr>
        <p:spPr>
          <a:xfrm>
            <a:off x="8454044" y="2954283"/>
            <a:ext cx="5486400" cy="3441294"/>
          </a:xfrm>
          <a:prstGeom prst="rect">
            <a:avLst/>
          </a:prstGeom>
        </p:spPr>
        <p:txBody>
          <a:bodyPr lIns="95625" tIns="47812" rIns="95625" bIns="47812" anchor="t" anchorCtr="0">
            <a:noAutofit/>
          </a:bodyPr>
          <a:lstStyle>
            <a:lvl1pPr marL="0" indent="0" algn="l" defTabSz="3765557" rtl="0" eaLnBrk="1" latinLnBrk="0" hangingPunct="1">
              <a:spcBef>
                <a:spcPct val="20000"/>
              </a:spcBef>
              <a:buFontTx/>
              <a:buNone/>
              <a:defRPr sz="5400" b="0" i="0" kern="1200">
                <a:solidFill>
                  <a:schemeClr val="tx2"/>
                </a:solidFill>
                <a:latin typeface="Helvetica Light" panose="020B0403020202020204" pitchFamily="34" charset="0"/>
                <a:ea typeface="+mn-ea"/>
                <a:cs typeface="+mn-cs"/>
              </a:defRPr>
            </a:lvl1pPr>
            <a:lvl2pPr marL="3059515" indent="-1176736" algn="l" defTabSz="3765557" rtl="0" eaLnBrk="1" latinLnBrk="0" hangingPunct="1">
              <a:spcBef>
                <a:spcPct val="20000"/>
              </a:spcBef>
              <a:buFontTx/>
              <a:buNone/>
              <a:defRPr sz="7501" kern="1200">
                <a:solidFill>
                  <a:schemeClr val="tx1"/>
                </a:solidFill>
                <a:latin typeface="+mn-lt"/>
                <a:ea typeface="+mn-ea"/>
                <a:cs typeface="+mn-cs"/>
              </a:defRPr>
            </a:lvl2pPr>
            <a:lvl3pPr marL="4706947" indent="-941390" algn="l" defTabSz="3765557" rtl="0" eaLnBrk="1" latinLnBrk="0" hangingPunct="1">
              <a:spcBef>
                <a:spcPct val="20000"/>
              </a:spcBef>
              <a:buFontTx/>
              <a:buNone/>
              <a:defRPr sz="7501" kern="1200">
                <a:solidFill>
                  <a:schemeClr val="tx1"/>
                </a:solidFill>
                <a:latin typeface="+mn-lt"/>
                <a:ea typeface="+mn-ea"/>
                <a:cs typeface="+mn-cs"/>
              </a:defRPr>
            </a:lvl3pPr>
            <a:lvl4pPr marL="6589726" indent="-941390" algn="l" defTabSz="3765557" rtl="0" eaLnBrk="1" latinLnBrk="0" hangingPunct="1">
              <a:spcBef>
                <a:spcPct val="20000"/>
              </a:spcBef>
              <a:buFontTx/>
              <a:buNone/>
              <a:defRPr sz="7501" kern="1200">
                <a:solidFill>
                  <a:schemeClr val="tx1"/>
                </a:solidFill>
                <a:latin typeface="+mn-lt"/>
                <a:ea typeface="+mn-ea"/>
                <a:cs typeface="+mn-cs"/>
              </a:defRPr>
            </a:lvl4pPr>
            <a:lvl5pPr marL="8472504" indent="-941390" algn="l" defTabSz="3765557" rtl="0" eaLnBrk="1" latinLnBrk="0" hangingPunct="1">
              <a:spcBef>
                <a:spcPct val="20000"/>
              </a:spcBef>
              <a:buFontTx/>
              <a:buNone/>
              <a:defRPr sz="7501" kern="1200">
                <a:solidFill>
                  <a:schemeClr val="tx1"/>
                </a:solidFill>
                <a:latin typeface="+mn-lt"/>
                <a:ea typeface="+mn-ea"/>
                <a:cs typeface="+mn-cs"/>
              </a:defRPr>
            </a:lvl5pPr>
            <a:lvl6pPr marL="10355283" indent="-941390" algn="l" defTabSz="3765557"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8061" indent="-941390" algn="l" defTabSz="3765557"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838" indent="-941390" algn="l" defTabSz="3765557"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3618" indent="-941390" algn="l" defTabSz="3765557"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ctr"/>
            <a:r>
              <a:rPr lang="en-US" sz="2000" b="1" dirty="0">
                <a:solidFill>
                  <a:schemeClr val="bg1"/>
                </a:solidFill>
                <a:latin typeface="+mj-lt"/>
              </a:rPr>
              <a:t>Higher Diploma in Science in Data Analytics for Business</a:t>
            </a:r>
          </a:p>
          <a:p>
            <a:pPr algn="ctr"/>
            <a:r>
              <a:rPr lang="en-US" sz="2000" b="1" dirty="0">
                <a:solidFill>
                  <a:schemeClr val="bg1"/>
                </a:solidFill>
                <a:latin typeface="+mj-lt"/>
              </a:rPr>
              <a:t>Strategic Thinking (STDA) </a:t>
            </a:r>
          </a:p>
          <a:p>
            <a:pPr algn="ctr"/>
            <a:endParaRPr lang="en-US" sz="2000" b="1" dirty="0">
              <a:solidFill>
                <a:schemeClr val="bg1"/>
              </a:solidFill>
              <a:latin typeface="+mj-lt"/>
            </a:endParaRPr>
          </a:p>
          <a:p>
            <a:pPr algn="ctr"/>
            <a:r>
              <a:rPr lang="en-US" sz="2000" b="1" dirty="0">
                <a:solidFill>
                  <a:schemeClr val="bg1"/>
                </a:solidFill>
                <a:latin typeface="+mj-lt"/>
              </a:rPr>
              <a:t>Lecturer</a:t>
            </a:r>
          </a:p>
          <a:p>
            <a:pPr algn="ctr"/>
            <a:r>
              <a:rPr lang="en-US" sz="2000" b="1" dirty="0">
                <a:solidFill>
                  <a:schemeClr val="bg1"/>
                </a:solidFill>
                <a:latin typeface="+mj-lt"/>
              </a:rPr>
              <a:t>James Garza | Neil Doyle</a:t>
            </a:r>
          </a:p>
          <a:p>
            <a:pPr algn="ctr"/>
            <a:r>
              <a:rPr lang="en-US" sz="2000" b="1" dirty="0">
                <a:solidFill>
                  <a:schemeClr val="bg1"/>
                </a:solidFill>
                <a:latin typeface="+mj-lt"/>
              </a:rPr>
              <a:t> </a:t>
            </a:r>
          </a:p>
          <a:p>
            <a:pPr algn="ctr"/>
            <a:r>
              <a:rPr lang="en-US" sz="2000" b="1" dirty="0">
                <a:solidFill>
                  <a:schemeClr val="bg1"/>
                </a:solidFill>
                <a:latin typeface="+mj-lt"/>
              </a:rPr>
              <a:t>CCT College Dublin</a:t>
            </a:r>
          </a:p>
          <a:p>
            <a:pPr algn="ctr"/>
            <a:r>
              <a:rPr lang="en-US" sz="2000" b="1" dirty="0">
                <a:solidFill>
                  <a:schemeClr val="bg1"/>
                </a:solidFill>
                <a:latin typeface="+mj-lt"/>
              </a:rPr>
              <a:t>Dublin, Ireland </a:t>
            </a:r>
          </a:p>
          <a:p>
            <a:pPr algn="ctr"/>
            <a:r>
              <a:rPr lang="en-US" sz="2000" b="1" dirty="0">
                <a:solidFill>
                  <a:schemeClr val="bg1"/>
                </a:solidFill>
                <a:latin typeface="+mj-lt"/>
              </a:rPr>
              <a:t>2024</a:t>
            </a:r>
          </a:p>
        </p:txBody>
      </p:sp>
      <p:sp>
        <p:nvSpPr>
          <p:cNvPr id="18" name="Text Placeholder 13">
            <a:extLst>
              <a:ext uri="{FF2B5EF4-FFF2-40B4-BE49-F238E27FC236}">
                <a16:creationId xmlns:a16="http://schemas.microsoft.com/office/drawing/2014/main" id="{30A2BCBF-3A8D-F705-2102-97AB1011FF56}"/>
              </a:ext>
            </a:extLst>
          </p:cNvPr>
          <p:cNvSpPr txBox="1">
            <a:spLocks/>
          </p:cNvSpPr>
          <p:nvPr/>
        </p:nvSpPr>
        <p:spPr>
          <a:xfrm>
            <a:off x="1400611" y="660191"/>
            <a:ext cx="5486399" cy="5607604"/>
          </a:xfrm>
          <a:prstGeom prst="rect">
            <a:avLst/>
          </a:prstGeom>
        </p:spPr>
        <p:txBody>
          <a:bodyPr lIns="95625" tIns="47812" rIns="95625" bIns="47812" anchor="t" anchorCtr="0">
            <a:normAutofit/>
          </a:bodyPr>
          <a:lstStyle>
            <a:lvl1pPr marL="0" indent="0" algn="l" defTabSz="3765557" rtl="0" eaLnBrk="1" latinLnBrk="0" hangingPunct="1">
              <a:spcBef>
                <a:spcPct val="20000"/>
              </a:spcBef>
              <a:buFontTx/>
              <a:buNone/>
              <a:defRPr sz="9600" b="0" i="0" kern="1200">
                <a:solidFill>
                  <a:schemeClr val="tx2"/>
                </a:solidFill>
                <a:latin typeface="Helvetica Light" panose="020B0403020202020204" pitchFamily="34" charset="0"/>
                <a:ea typeface="+mn-ea"/>
                <a:cs typeface="+mn-cs"/>
              </a:defRPr>
            </a:lvl1pPr>
            <a:lvl2pPr marL="3059515" indent="-1176736" algn="l" defTabSz="3765557" rtl="0" eaLnBrk="1" latinLnBrk="0" hangingPunct="1">
              <a:spcBef>
                <a:spcPct val="20000"/>
              </a:spcBef>
              <a:buFontTx/>
              <a:buNone/>
              <a:defRPr sz="7501" kern="1200">
                <a:solidFill>
                  <a:schemeClr val="tx1"/>
                </a:solidFill>
                <a:latin typeface="+mn-lt"/>
                <a:ea typeface="+mn-ea"/>
                <a:cs typeface="+mn-cs"/>
              </a:defRPr>
            </a:lvl2pPr>
            <a:lvl3pPr marL="4706947" indent="-941390" algn="l" defTabSz="3765557" rtl="0" eaLnBrk="1" latinLnBrk="0" hangingPunct="1">
              <a:spcBef>
                <a:spcPct val="20000"/>
              </a:spcBef>
              <a:buFontTx/>
              <a:buNone/>
              <a:defRPr sz="7501" kern="1200">
                <a:solidFill>
                  <a:schemeClr val="tx1"/>
                </a:solidFill>
                <a:latin typeface="+mn-lt"/>
                <a:ea typeface="+mn-ea"/>
                <a:cs typeface="+mn-cs"/>
              </a:defRPr>
            </a:lvl3pPr>
            <a:lvl4pPr marL="6589726" indent="-941390" algn="l" defTabSz="3765557" rtl="0" eaLnBrk="1" latinLnBrk="0" hangingPunct="1">
              <a:spcBef>
                <a:spcPct val="20000"/>
              </a:spcBef>
              <a:buFontTx/>
              <a:buNone/>
              <a:defRPr sz="7501" kern="1200">
                <a:solidFill>
                  <a:schemeClr val="tx1"/>
                </a:solidFill>
                <a:latin typeface="+mn-lt"/>
                <a:ea typeface="+mn-ea"/>
                <a:cs typeface="+mn-cs"/>
              </a:defRPr>
            </a:lvl4pPr>
            <a:lvl5pPr marL="8472504" indent="-941390" algn="l" defTabSz="3765557" rtl="0" eaLnBrk="1" latinLnBrk="0" hangingPunct="1">
              <a:spcBef>
                <a:spcPct val="20000"/>
              </a:spcBef>
              <a:buFontTx/>
              <a:buNone/>
              <a:defRPr sz="7501" kern="1200">
                <a:solidFill>
                  <a:schemeClr val="tx1"/>
                </a:solidFill>
                <a:latin typeface="+mn-lt"/>
                <a:ea typeface="+mn-ea"/>
                <a:cs typeface="+mn-cs"/>
              </a:defRPr>
            </a:lvl5pPr>
            <a:lvl6pPr marL="10355283" indent="-941390" algn="l" defTabSz="3765557"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8061" indent="-941390" algn="l" defTabSz="3765557"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838" indent="-941390" algn="l" defTabSz="3765557"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3618" indent="-941390" algn="l" defTabSz="3765557"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ctr"/>
            <a:r>
              <a:rPr lang="en-IE" sz="6600" b="1" dirty="0">
                <a:solidFill>
                  <a:schemeClr val="bg1"/>
                </a:solidFill>
                <a:latin typeface="+mj-lt"/>
              </a:rPr>
              <a:t>AMAZON UK PRODUCTS</a:t>
            </a:r>
          </a:p>
          <a:p>
            <a:pPr algn="ctr"/>
            <a:r>
              <a:rPr lang="en-IE" sz="6600" b="1" dirty="0">
                <a:solidFill>
                  <a:schemeClr val="bg1"/>
                </a:solidFill>
                <a:latin typeface="+mj-lt"/>
              </a:rPr>
              <a:t> INCREASING COMPANY SALES</a:t>
            </a:r>
          </a:p>
        </p:txBody>
      </p:sp>
      <p:sp>
        <p:nvSpPr>
          <p:cNvPr id="13" name="TextBox 12">
            <a:extLst>
              <a:ext uri="{FF2B5EF4-FFF2-40B4-BE49-F238E27FC236}">
                <a16:creationId xmlns:a16="http://schemas.microsoft.com/office/drawing/2014/main" id="{680285F0-BD6A-38BF-1418-7F0109BF7E71}"/>
              </a:ext>
            </a:extLst>
          </p:cNvPr>
          <p:cNvSpPr txBox="1"/>
          <p:nvPr/>
        </p:nvSpPr>
        <p:spPr>
          <a:xfrm>
            <a:off x="8454044" y="907841"/>
            <a:ext cx="5468344" cy="707886"/>
          </a:xfrm>
          <a:prstGeom prst="rect">
            <a:avLst/>
          </a:prstGeom>
          <a:noFill/>
        </p:spPr>
        <p:txBody>
          <a:bodyPr wrap="square">
            <a:spAutoFit/>
          </a:bodyPr>
          <a:lstStyle/>
          <a:p>
            <a:pPr algn="ctr"/>
            <a:r>
              <a:rPr lang="en-US" sz="2000" b="1" dirty="0">
                <a:solidFill>
                  <a:schemeClr val="bg1"/>
                </a:solidFill>
                <a:latin typeface="+mj-lt"/>
              </a:rPr>
              <a:t>Author</a:t>
            </a:r>
          </a:p>
          <a:p>
            <a:pPr algn="ctr"/>
            <a:r>
              <a:rPr lang="en-US" sz="2000" b="1" dirty="0">
                <a:solidFill>
                  <a:schemeClr val="bg1"/>
                </a:solidFill>
                <a:latin typeface="+mj-lt"/>
              </a:rPr>
              <a:t>Cristhian Macedo - 2024104</a:t>
            </a:r>
          </a:p>
        </p:txBody>
      </p:sp>
      <p:sp>
        <p:nvSpPr>
          <p:cNvPr id="20" name="Text Placeholder 3">
            <a:extLst>
              <a:ext uri="{FF2B5EF4-FFF2-40B4-BE49-F238E27FC236}">
                <a16:creationId xmlns:a16="http://schemas.microsoft.com/office/drawing/2014/main" id="{B579A322-A315-317F-1A3F-2B76AD411FB3}"/>
              </a:ext>
            </a:extLst>
          </p:cNvPr>
          <p:cNvSpPr txBox="1">
            <a:spLocks/>
          </p:cNvSpPr>
          <p:nvPr/>
        </p:nvSpPr>
        <p:spPr>
          <a:xfrm>
            <a:off x="1400610" y="11669092"/>
            <a:ext cx="5486400" cy="650867"/>
          </a:xfrm>
          <a:prstGeom prst="rect">
            <a:avLst/>
          </a:prstGeom>
          <a:noFill/>
        </p:spPr>
        <p:txBody>
          <a:bodyPr wrap="square" lIns="78446" tIns="78446" rIns="78446" bIns="78446" anchor="ctr" anchorCtr="0">
            <a:spAutoFit/>
          </a:bodyPr>
          <a:lstStyle>
            <a:lvl1pPr marL="0" indent="0" algn="l" defTabSz="3764709" rtl="0" eaLnBrk="1" latinLnBrk="0" hangingPunct="1">
              <a:spcBef>
                <a:spcPct val="20000"/>
              </a:spcBef>
              <a:buFont typeface="Arial" pitchFamily="34" charset="0"/>
              <a:buNone/>
              <a:defRPr sz="3500" b="1" u="none" kern="1200" baseline="0">
                <a:solidFill>
                  <a:schemeClr val="bg1"/>
                </a:solidFill>
                <a:latin typeface="Helvetica" pitchFamily="2" charset="0"/>
                <a:ea typeface="+mn-ea"/>
                <a:cs typeface="+mn-cs"/>
              </a:defRPr>
            </a:lvl1pPr>
            <a:lvl2pPr marL="3058826" indent="-1176472" algn="l" defTabSz="3764709" rtl="0" eaLnBrk="1" latinLnBrk="0" hangingPunct="1">
              <a:spcBef>
                <a:spcPct val="20000"/>
              </a:spcBef>
              <a:buFont typeface="Arial" pitchFamily="34" charset="0"/>
              <a:buChar char="–"/>
              <a:defRPr sz="11597" kern="1200">
                <a:solidFill>
                  <a:schemeClr val="tx1"/>
                </a:solidFill>
                <a:latin typeface="+mn-lt"/>
                <a:ea typeface="+mn-ea"/>
                <a:cs typeface="+mn-cs"/>
              </a:defRPr>
            </a:lvl2pPr>
            <a:lvl3pPr marL="4705887" indent="-941178" algn="l" defTabSz="3764709" rtl="0" eaLnBrk="1" latinLnBrk="0" hangingPunct="1">
              <a:spcBef>
                <a:spcPct val="20000"/>
              </a:spcBef>
              <a:buFont typeface="Arial" pitchFamily="34" charset="0"/>
              <a:buChar char="•"/>
              <a:defRPr sz="9897" kern="1200">
                <a:solidFill>
                  <a:schemeClr val="tx1"/>
                </a:solidFill>
                <a:latin typeface="+mn-lt"/>
                <a:ea typeface="+mn-ea"/>
                <a:cs typeface="+mn-cs"/>
              </a:defRPr>
            </a:lvl3pPr>
            <a:lvl4pPr marL="6588242"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4pPr>
            <a:lvl5pPr marL="8470597"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5pPr>
            <a:lvl6pPr marL="10352951"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6pPr>
            <a:lvl7pPr marL="12235305"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7pPr>
            <a:lvl8pPr marL="14117657"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8pPr>
            <a:lvl9pPr marL="16000013"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9pPr>
          </a:lstStyle>
          <a:p>
            <a:r>
              <a:rPr lang="en-US" sz="3200" dirty="0">
                <a:latin typeface="+mj-lt"/>
              </a:rPr>
              <a:t>02</a:t>
            </a:r>
            <a:r>
              <a:rPr lang="en-US" sz="2800" dirty="0">
                <a:latin typeface="+mj-lt"/>
              </a:rPr>
              <a:t> </a:t>
            </a:r>
            <a:r>
              <a:rPr lang="en-US" sz="2800" b="0" dirty="0">
                <a:latin typeface="+mj-lt"/>
              </a:rPr>
              <a:t>Objectives</a:t>
            </a:r>
          </a:p>
        </p:txBody>
      </p:sp>
      <p:sp>
        <p:nvSpPr>
          <p:cNvPr id="21" name="Text Placeholder 1">
            <a:extLst>
              <a:ext uri="{FF2B5EF4-FFF2-40B4-BE49-F238E27FC236}">
                <a16:creationId xmlns:a16="http://schemas.microsoft.com/office/drawing/2014/main" id="{2A88D03D-2425-9D6A-7B07-314A18808F83}"/>
              </a:ext>
            </a:extLst>
          </p:cNvPr>
          <p:cNvSpPr txBox="1">
            <a:spLocks/>
          </p:cNvSpPr>
          <p:nvPr/>
        </p:nvSpPr>
        <p:spPr>
          <a:xfrm>
            <a:off x="1400608" y="12427984"/>
            <a:ext cx="5486399" cy="6049399"/>
          </a:xfrm>
          <a:prstGeom prst="rect">
            <a:avLst/>
          </a:prstGeom>
        </p:spPr>
        <p:txBody>
          <a:bodyPr wrap="square" lIns="196113" tIns="196113" rIns="196113" bIns="196113">
            <a:spAutoFit/>
          </a:bodyPr>
          <a:lstStyle>
            <a:lvl1pPr marL="0" indent="0" algn="l" defTabSz="3764709" rtl="0" eaLnBrk="1" latinLnBrk="0" hangingPunct="1">
              <a:spcBef>
                <a:spcPct val="20000"/>
              </a:spcBef>
              <a:buFont typeface="Arial" pitchFamily="34" charset="0"/>
              <a:buNone/>
              <a:defRPr sz="3396" kern="1200">
                <a:solidFill>
                  <a:schemeClr val="tx2"/>
                </a:solidFill>
                <a:latin typeface="Helvetica" pitchFamily="2" charset="0"/>
                <a:ea typeface="+mn-ea"/>
                <a:cs typeface="Times New Roman" panose="02020603050405020304" pitchFamily="18" charset="0"/>
              </a:defRPr>
            </a:lvl1pPr>
            <a:lvl2pPr marL="1274511" indent="-490198"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4706" indent="-490198"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3922" indent="-539217"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079" indent="-392159"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2951"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6pPr>
            <a:lvl7pPr marL="12235305"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7pPr>
            <a:lvl8pPr marL="14117657"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8pPr>
            <a:lvl9pPr marL="16000013"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9pPr>
          </a:lstStyle>
          <a:p>
            <a:pPr marL="342900" lvl="0" indent="-342900" algn="just">
              <a:lnSpc>
                <a:spcPct val="150000"/>
              </a:lnSpc>
              <a:buFont typeface="+mj-lt"/>
              <a:buAutoNum type="arabicPeriod"/>
            </a:pPr>
            <a:r>
              <a:rPr lang="en-GB" sz="1700" kern="0" dirty="0">
                <a:solidFill>
                  <a:schemeClr val="bg1"/>
                </a:solidFill>
                <a:effectLst/>
                <a:latin typeface="+mj-lt"/>
                <a:ea typeface="Times New Roman" panose="02020603050405020304" pitchFamily="18" charset="0"/>
                <a:cs typeface="Times New Roman" panose="02020603050405020304" pitchFamily="18" charset="0"/>
              </a:rPr>
              <a:t>Analysing customer ratings with stars obtained from the products to show the best products by category and which niches are the easiest to make sales.</a:t>
            </a:r>
          </a:p>
          <a:p>
            <a:pPr marL="342900" lvl="0" indent="-342900" algn="just">
              <a:lnSpc>
                <a:spcPct val="150000"/>
              </a:lnSpc>
              <a:buFont typeface="+mj-lt"/>
              <a:buAutoNum type="arabicPeriod"/>
            </a:pPr>
            <a:r>
              <a:rPr lang="en-GB" sz="1700" kern="0" dirty="0">
                <a:solidFill>
                  <a:schemeClr val="bg1"/>
                </a:solidFill>
                <a:effectLst/>
                <a:latin typeface="+mj-lt"/>
                <a:ea typeface="Times New Roman" panose="02020603050405020304" pitchFamily="18" charset="0"/>
                <a:cs typeface="Times New Roman" panose="02020603050405020304" pitchFamily="18" charset="0"/>
              </a:rPr>
              <a:t>Figuring out trending products by category and their sales performance getting an idea of which products have the best sales performance.</a:t>
            </a:r>
          </a:p>
          <a:p>
            <a:pPr marL="342900" lvl="0" indent="-342900" algn="just">
              <a:lnSpc>
                <a:spcPct val="150000"/>
              </a:lnSpc>
              <a:buFont typeface="+mj-lt"/>
              <a:buAutoNum type="arabicPeriod"/>
            </a:pPr>
            <a:r>
              <a:rPr lang="en-GB" sz="1700" kern="0" dirty="0">
                <a:solidFill>
                  <a:schemeClr val="bg1"/>
                </a:solidFill>
                <a:effectLst/>
                <a:latin typeface="+mj-lt"/>
                <a:ea typeface="Times New Roman" panose="02020603050405020304" pitchFamily="18" charset="0"/>
                <a:cs typeface="Times New Roman" panose="02020603050405020304" pitchFamily="18" charset="0"/>
              </a:rPr>
              <a:t>Present possible recommendations to customers through the best-seller products with higher sales.</a:t>
            </a:r>
          </a:p>
          <a:p>
            <a:pPr marL="342900" lvl="0" indent="-342900" algn="just">
              <a:lnSpc>
                <a:spcPct val="150000"/>
              </a:lnSpc>
              <a:buFont typeface="+mj-lt"/>
              <a:buAutoNum type="arabicPeriod"/>
            </a:pPr>
            <a:r>
              <a:rPr lang="en-GB" sz="1700" kern="0" dirty="0">
                <a:solidFill>
                  <a:schemeClr val="bg1"/>
                </a:solidFill>
                <a:effectLst/>
                <a:latin typeface="+mj-lt"/>
                <a:ea typeface="Times New Roman" panose="02020603050405020304" pitchFamily="18" charset="0"/>
                <a:cs typeface="Times New Roman" panose="02020603050405020304" pitchFamily="18" charset="0"/>
              </a:rPr>
              <a:t>Train a model to predict and improve sales.</a:t>
            </a:r>
          </a:p>
          <a:p>
            <a:pPr marL="342900" lvl="0" indent="-342900" algn="just">
              <a:lnSpc>
                <a:spcPct val="150000"/>
              </a:lnSpc>
              <a:buFont typeface="+mj-lt"/>
              <a:buAutoNum type="arabicPeriod"/>
            </a:pPr>
            <a:r>
              <a:rPr lang="en-GB" sz="1700" kern="0" dirty="0">
                <a:solidFill>
                  <a:schemeClr val="bg1"/>
                </a:solidFill>
                <a:effectLst/>
                <a:latin typeface="+mj-lt"/>
                <a:ea typeface="Times New Roman" panose="02020603050405020304" pitchFamily="18" charset="0"/>
                <a:cs typeface="Times New Roman" panose="02020603050405020304" pitchFamily="18" charset="0"/>
              </a:rPr>
              <a:t>Attempt to train a generator of optimised titles with a short product name.</a:t>
            </a:r>
            <a:endParaRPr lang="en-IE" sz="1700" kern="100" dirty="0">
              <a:solidFill>
                <a:schemeClr val="bg1"/>
              </a:solidFill>
              <a:effectLst/>
              <a:latin typeface="+mj-lt"/>
              <a:ea typeface="Aptos" panose="020B0004020202020204" pitchFamily="34" charset="0"/>
              <a:cs typeface="Times New Roman" panose="02020603050405020304" pitchFamily="18" charset="0"/>
            </a:endParaRPr>
          </a:p>
        </p:txBody>
      </p:sp>
      <p:pic>
        <p:nvPicPr>
          <p:cNvPr id="22" name="Picture 2" descr="Crisp DM PowerPoint and Google Slides Template">
            <a:extLst>
              <a:ext uri="{FF2B5EF4-FFF2-40B4-BE49-F238E27FC236}">
                <a16:creationId xmlns:a16="http://schemas.microsoft.com/office/drawing/2014/main" id="{A2D2870F-45C1-FC48-2009-AF74F5BE1E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734" t="8012" r="18536" b="7209"/>
          <a:stretch/>
        </p:blipFill>
        <p:spPr bwMode="auto">
          <a:xfrm>
            <a:off x="8858081" y="8070608"/>
            <a:ext cx="4678325" cy="4742121"/>
          </a:xfrm>
          <a:prstGeom prst="ellipse">
            <a:avLst/>
          </a:prstGeom>
          <a:ln w="63500" cap="rnd">
            <a:noFill/>
          </a:ln>
          <a:effectLst>
            <a:outerShdw blurRad="456357" dir="16537194" sy="23000" kx="-1200000" algn="bl" rotWithShape="0">
              <a:prstClr val="black">
                <a:alpha val="11059"/>
              </a:prstClr>
            </a:outerShdw>
          </a:effectLst>
          <a:extLst>
            <a:ext uri="{909E8E84-426E-40DD-AFC4-6F175D3DCCD1}">
              <a14:hiddenFill xmlns:a14="http://schemas.microsoft.com/office/drawing/2010/main">
                <a:solidFill>
                  <a:srgbClr val="FFFFFF"/>
                </a:solidFill>
              </a14:hiddenFill>
            </a:ext>
          </a:extLst>
        </p:spPr>
      </p:pic>
      <p:sp>
        <p:nvSpPr>
          <p:cNvPr id="23" name="Text Placeholder 1">
            <a:extLst>
              <a:ext uri="{FF2B5EF4-FFF2-40B4-BE49-F238E27FC236}">
                <a16:creationId xmlns:a16="http://schemas.microsoft.com/office/drawing/2014/main" id="{8D9F03C3-3E72-DF5E-BE9D-542C00B0515D}"/>
              </a:ext>
            </a:extLst>
          </p:cNvPr>
          <p:cNvSpPr txBox="1">
            <a:spLocks/>
          </p:cNvSpPr>
          <p:nvPr/>
        </p:nvSpPr>
        <p:spPr>
          <a:xfrm>
            <a:off x="8351225" y="13073140"/>
            <a:ext cx="5709920" cy="3412267"/>
          </a:xfrm>
          <a:prstGeom prst="rect">
            <a:avLst/>
          </a:prstGeom>
        </p:spPr>
        <p:txBody>
          <a:bodyPr wrap="square" lIns="196113" tIns="196113" rIns="196113" bIns="196113">
            <a:spAutoFit/>
          </a:bodyPr>
          <a:lstStyle>
            <a:lvl1pPr marL="0" indent="0" algn="l" defTabSz="3764709" rtl="0" eaLnBrk="1" latinLnBrk="0" hangingPunct="1">
              <a:spcBef>
                <a:spcPct val="20000"/>
              </a:spcBef>
              <a:buFont typeface="Arial" pitchFamily="34" charset="0"/>
              <a:buNone/>
              <a:defRPr sz="3396" kern="1200">
                <a:solidFill>
                  <a:schemeClr val="tx2"/>
                </a:solidFill>
                <a:latin typeface="Helvetica" pitchFamily="2" charset="0"/>
                <a:ea typeface="+mn-ea"/>
                <a:cs typeface="Times New Roman" panose="02020603050405020304" pitchFamily="18" charset="0"/>
              </a:defRPr>
            </a:lvl1pPr>
            <a:lvl2pPr marL="1274511" indent="-490198"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4706" indent="-490198"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3922" indent="-539217"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079" indent="-392159"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2951"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6pPr>
            <a:lvl7pPr marL="12235305"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7pPr>
            <a:lvl8pPr marL="14117657"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8pPr>
            <a:lvl9pPr marL="16000013"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9pPr>
          </a:lstStyle>
          <a:p>
            <a:pPr marL="342900" indent="-342900">
              <a:buFontTx/>
              <a:buChar char="-"/>
            </a:pPr>
            <a:r>
              <a:rPr lang="en-US" sz="2000" b="1" dirty="0">
                <a:solidFill>
                  <a:schemeClr val="bg1"/>
                </a:solidFill>
                <a:latin typeface="+mj-lt"/>
              </a:rPr>
              <a:t>Phase 1 </a:t>
            </a:r>
            <a:r>
              <a:rPr lang="en-US" sz="2000" dirty="0">
                <a:solidFill>
                  <a:schemeClr val="bg1"/>
                </a:solidFill>
                <a:latin typeface="+mj-lt"/>
              </a:rPr>
              <a:t>- Business Understanding / Project Plan.</a:t>
            </a:r>
          </a:p>
          <a:p>
            <a:pPr marL="342900" indent="-342900">
              <a:buFontTx/>
              <a:buChar char="-"/>
            </a:pPr>
            <a:r>
              <a:rPr lang="en-US" sz="2000" b="1" dirty="0">
                <a:solidFill>
                  <a:schemeClr val="bg1"/>
                </a:solidFill>
                <a:latin typeface="+mj-lt"/>
              </a:rPr>
              <a:t>Phase 2  </a:t>
            </a:r>
            <a:r>
              <a:rPr lang="en-US" sz="2000" dirty="0">
                <a:solidFill>
                  <a:schemeClr val="bg1"/>
                </a:solidFill>
                <a:latin typeface="+mj-lt"/>
              </a:rPr>
              <a:t>- Data Understanding.</a:t>
            </a:r>
          </a:p>
          <a:p>
            <a:pPr marL="342900" indent="-342900">
              <a:buFontTx/>
              <a:buChar char="-"/>
            </a:pPr>
            <a:r>
              <a:rPr lang="en-US" sz="2000" b="1" dirty="0">
                <a:solidFill>
                  <a:schemeClr val="bg1"/>
                </a:solidFill>
                <a:latin typeface="+mj-lt"/>
              </a:rPr>
              <a:t>Phase 3</a:t>
            </a:r>
            <a:r>
              <a:rPr lang="en-US" sz="2000" dirty="0">
                <a:solidFill>
                  <a:schemeClr val="bg1"/>
                </a:solidFill>
                <a:latin typeface="+mj-lt"/>
              </a:rPr>
              <a:t> - Data Preparation.</a:t>
            </a:r>
          </a:p>
          <a:p>
            <a:pPr marL="342900" indent="-342900">
              <a:buFontTx/>
              <a:buChar char="-"/>
            </a:pPr>
            <a:r>
              <a:rPr lang="en-US" sz="2000" b="1" dirty="0">
                <a:solidFill>
                  <a:schemeClr val="bg1"/>
                </a:solidFill>
                <a:latin typeface="+mj-lt"/>
              </a:rPr>
              <a:t>Phase 4 -</a:t>
            </a:r>
            <a:r>
              <a:rPr lang="en-US" sz="2000" dirty="0">
                <a:solidFill>
                  <a:schemeClr val="bg1"/>
                </a:solidFill>
                <a:latin typeface="+mj-lt"/>
              </a:rPr>
              <a:t> Modeling - Machine Learning Implementation. </a:t>
            </a:r>
          </a:p>
          <a:p>
            <a:pPr marL="342900" indent="-342900">
              <a:buFontTx/>
              <a:buChar char="-"/>
            </a:pPr>
            <a:r>
              <a:rPr lang="en-US" sz="2000" b="1" dirty="0">
                <a:solidFill>
                  <a:schemeClr val="bg1"/>
                </a:solidFill>
                <a:latin typeface="+mj-lt"/>
              </a:rPr>
              <a:t>Phase 5 </a:t>
            </a:r>
            <a:r>
              <a:rPr lang="en-US" sz="2000" dirty="0">
                <a:solidFill>
                  <a:schemeClr val="bg1"/>
                </a:solidFill>
                <a:latin typeface="+mj-lt"/>
              </a:rPr>
              <a:t>- Evaluation Updates/Analysis and Repeating previous phases, Production of Report and Presentation.</a:t>
            </a:r>
          </a:p>
        </p:txBody>
      </p:sp>
      <p:sp>
        <p:nvSpPr>
          <p:cNvPr id="26" name="Text Placeholder 4">
            <a:extLst>
              <a:ext uri="{FF2B5EF4-FFF2-40B4-BE49-F238E27FC236}">
                <a16:creationId xmlns:a16="http://schemas.microsoft.com/office/drawing/2014/main" id="{9590F8C4-65D4-5A04-E383-AD0B8DDB1100}"/>
              </a:ext>
            </a:extLst>
          </p:cNvPr>
          <p:cNvSpPr txBox="1">
            <a:spLocks/>
          </p:cNvSpPr>
          <p:nvPr/>
        </p:nvSpPr>
        <p:spPr>
          <a:xfrm>
            <a:off x="1400610" y="18658175"/>
            <a:ext cx="5486400" cy="650867"/>
          </a:xfrm>
          <a:prstGeom prst="rect">
            <a:avLst/>
          </a:prstGeom>
          <a:noFill/>
        </p:spPr>
        <p:txBody>
          <a:bodyPr wrap="square" lIns="78446" tIns="78446" rIns="78446" bIns="78446" anchor="ctr" anchorCtr="0">
            <a:spAutoFit/>
          </a:bodyPr>
          <a:lstStyle>
            <a:lvl1pPr marL="0" indent="0" algn="l" defTabSz="3764709" rtl="0" eaLnBrk="1" latinLnBrk="0" hangingPunct="1">
              <a:spcBef>
                <a:spcPct val="20000"/>
              </a:spcBef>
              <a:buFont typeface="Arial" pitchFamily="34" charset="0"/>
              <a:buNone/>
              <a:defRPr sz="3500" b="1" u="none" kern="1200" baseline="0">
                <a:solidFill>
                  <a:schemeClr val="bg1"/>
                </a:solidFill>
                <a:latin typeface="Helvetica" pitchFamily="2" charset="0"/>
                <a:ea typeface="+mn-ea"/>
                <a:cs typeface="+mn-cs"/>
              </a:defRPr>
            </a:lvl1pPr>
            <a:lvl2pPr marL="3058826" indent="-1176472" algn="l" defTabSz="3764709" rtl="0" eaLnBrk="1" latinLnBrk="0" hangingPunct="1">
              <a:spcBef>
                <a:spcPct val="20000"/>
              </a:spcBef>
              <a:buFont typeface="Arial" pitchFamily="34" charset="0"/>
              <a:buChar char="–"/>
              <a:defRPr sz="11597" kern="1200">
                <a:solidFill>
                  <a:schemeClr val="tx1"/>
                </a:solidFill>
                <a:latin typeface="+mn-lt"/>
                <a:ea typeface="+mn-ea"/>
                <a:cs typeface="+mn-cs"/>
              </a:defRPr>
            </a:lvl2pPr>
            <a:lvl3pPr marL="4705887" indent="-941178" algn="l" defTabSz="3764709" rtl="0" eaLnBrk="1" latinLnBrk="0" hangingPunct="1">
              <a:spcBef>
                <a:spcPct val="20000"/>
              </a:spcBef>
              <a:buFont typeface="Arial" pitchFamily="34" charset="0"/>
              <a:buChar char="•"/>
              <a:defRPr sz="9897" kern="1200">
                <a:solidFill>
                  <a:schemeClr val="tx1"/>
                </a:solidFill>
                <a:latin typeface="+mn-lt"/>
                <a:ea typeface="+mn-ea"/>
                <a:cs typeface="+mn-cs"/>
              </a:defRPr>
            </a:lvl3pPr>
            <a:lvl4pPr marL="6588242"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4pPr>
            <a:lvl5pPr marL="8470597"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5pPr>
            <a:lvl6pPr marL="10352951"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6pPr>
            <a:lvl7pPr marL="12235305"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7pPr>
            <a:lvl8pPr marL="14117657"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8pPr>
            <a:lvl9pPr marL="16000013"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9pPr>
          </a:lstStyle>
          <a:p>
            <a:r>
              <a:rPr lang="en-US" sz="3200" dirty="0">
                <a:latin typeface="+mj-lt"/>
              </a:rPr>
              <a:t>03</a:t>
            </a:r>
            <a:r>
              <a:rPr lang="en-US" sz="2800" b="0" dirty="0">
                <a:latin typeface="+mj-lt"/>
              </a:rPr>
              <a:t> Technologies</a:t>
            </a:r>
          </a:p>
        </p:txBody>
      </p:sp>
      <p:sp>
        <p:nvSpPr>
          <p:cNvPr id="27" name="Text Placeholder 5">
            <a:extLst>
              <a:ext uri="{FF2B5EF4-FFF2-40B4-BE49-F238E27FC236}">
                <a16:creationId xmlns:a16="http://schemas.microsoft.com/office/drawing/2014/main" id="{B33DB709-7CA6-7560-F138-C1416ECFEE7E}"/>
              </a:ext>
            </a:extLst>
          </p:cNvPr>
          <p:cNvSpPr txBox="1">
            <a:spLocks/>
          </p:cNvSpPr>
          <p:nvPr/>
        </p:nvSpPr>
        <p:spPr>
          <a:xfrm>
            <a:off x="1400608" y="19286180"/>
            <a:ext cx="5486400" cy="1811829"/>
          </a:xfrm>
          <a:prstGeom prst="rect">
            <a:avLst/>
          </a:prstGeom>
        </p:spPr>
        <p:txBody>
          <a:bodyPr wrap="square" lIns="196113" tIns="196113" rIns="196113" bIns="196113">
            <a:spAutoFit/>
          </a:bodyPr>
          <a:lstStyle>
            <a:lvl1pPr marL="0" indent="0" algn="l" defTabSz="3764709" rtl="0" eaLnBrk="1" latinLnBrk="0" hangingPunct="1">
              <a:spcBef>
                <a:spcPct val="20000"/>
              </a:spcBef>
              <a:buFont typeface="Arial" pitchFamily="34" charset="0"/>
              <a:buNone/>
              <a:defRPr sz="3396" kern="1200">
                <a:solidFill>
                  <a:schemeClr val="tx2"/>
                </a:solidFill>
                <a:latin typeface="Helvetica" pitchFamily="2" charset="0"/>
                <a:ea typeface="+mn-ea"/>
                <a:cs typeface="Times New Roman" panose="02020603050405020304" pitchFamily="18" charset="0"/>
              </a:defRPr>
            </a:lvl1pPr>
            <a:lvl2pPr marL="1274511" indent="-490198"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4706" indent="-490198"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3922" indent="-539217"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079" indent="-392159"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2951"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6pPr>
            <a:lvl7pPr marL="12235305"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7pPr>
            <a:lvl8pPr marL="14117657"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8pPr>
            <a:lvl9pPr marL="16000013"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9pPr>
          </a:lstStyle>
          <a:p>
            <a:pPr marL="457200" indent="-457200">
              <a:buFont typeface="Arial" panose="020B0604020202020204" pitchFamily="34" charset="0"/>
              <a:buChar char="•"/>
            </a:pPr>
            <a:r>
              <a:rPr lang="en-US" sz="2000" dirty="0">
                <a:solidFill>
                  <a:schemeClr val="bg1"/>
                </a:solidFill>
                <a:latin typeface="+mj-lt"/>
              </a:rPr>
              <a:t>Anaconda Navigator</a:t>
            </a:r>
          </a:p>
          <a:p>
            <a:pPr marL="457200" indent="-457200">
              <a:buFont typeface="Arial" panose="020B0604020202020204" pitchFamily="34" charset="0"/>
              <a:buChar char="•"/>
            </a:pPr>
            <a:r>
              <a:rPr lang="en-US" sz="2000" dirty="0" err="1">
                <a:solidFill>
                  <a:schemeClr val="bg1"/>
                </a:solidFill>
                <a:latin typeface="+mj-lt"/>
              </a:rPr>
              <a:t>Jupyter</a:t>
            </a:r>
            <a:r>
              <a:rPr lang="en-US" sz="2000" dirty="0">
                <a:solidFill>
                  <a:schemeClr val="bg1"/>
                </a:solidFill>
                <a:latin typeface="+mj-lt"/>
              </a:rPr>
              <a:t> Notebook 7.0.8 version</a:t>
            </a:r>
          </a:p>
          <a:p>
            <a:pPr marL="457200" indent="-457200">
              <a:buFont typeface="Arial" panose="020B0604020202020204" pitchFamily="34" charset="0"/>
              <a:buChar char="•"/>
            </a:pPr>
            <a:r>
              <a:rPr lang="en-US" sz="2000" dirty="0">
                <a:solidFill>
                  <a:schemeClr val="bg1"/>
                </a:solidFill>
                <a:latin typeface="+mj-lt"/>
              </a:rPr>
              <a:t>Python Language</a:t>
            </a:r>
          </a:p>
          <a:p>
            <a:pPr marL="457200" indent="-457200">
              <a:buFont typeface="Arial" panose="020B0604020202020204" pitchFamily="34" charset="0"/>
              <a:buChar char="•"/>
            </a:pPr>
            <a:r>
              <a:rPr lang="en-US" sz="2000" dirty="0">
                <a:solidFill>
                  <a:schemeClr val="bg1"/>
                </a:solidFill>
                <a:latin typeface="+mj-lt"/>
              </a:rPr>
              <a:t>GitHub</a:t>
            </a:r>
          </a:p>
        </p:txBody>
      </p:sp>
      <p:sp>
        <p:nvSpPr>
          <p:cNvPr id="10" name="Text Placeholder 4">
            <a:extLst>
              <a:ext uri="{FF2B5EF4-FFF2-40B4-BE49-F238E27FC236}">
                <a16:creationId xmlns:a16="http://schemas.microsoft.com/office/drawing/2014/main" id="{F2698538-0D83-79C6-4479-D942F8F88FFB}"/>
              </a:ext>
            </a:extLst>
          </p:cNvPr>
          <p:cNvSpPr txBox="1">
            <a:spLocks/>
          </p:cNvSpPr>
          <p:nvPr/>
        </p:nvSpPr>
        <p:spPr>
          <a:xfrm>
            <a:off x="8351225" y="16745818"/>
            <a:ext cx="5486400" cy="650867"/>
          </a:xfrm>
          <a:prstGeom prst="rect">
            <a:avLst/>
          </a:prstGeom>
          <a:noFill/>
        </p:spPr>
        <p:txBody>
          <a:bodyPr wrap="square" lIns="78446" tIns="78446" rIns="78446" bIns="78446" anchor="ctr" anchorCtr="0">
            <a:spAutoFit/>
          </a:bodyPr>
          <a:lstStyle>
            <a:lvl1pPr marL="0" indent="0" algn="l" defTabSz="3764709" rtl="0" eaLnBrk="1" latinLnBrk="0" hangingPunct="1">
              <a:spcBef>
                <a:spcPct val="20000"/>
              </a:spcBef>
              <a:buFont typeface="Arial" pitchFamily="34" charset="0"/>
              <a:buNone/>
              <a:defRPr sz="3500" b="1" u="none" kern="1200" baseline="0">
                <a:solidFill>
                  <a:schemeClr val="bg1"/>
                </a:solidFill>
                <a:latin typeface="Helvetica" pitchFamily="2" charset="0"/>
                <a:ea typeface="+mn-ea"/>
                <a:cs typeface="+mn-cs"/>
              </a:defRPr>
            </a:lvl1pPr>
            <a:lvl2pPr marL="3058826" indent="-1176472" algn="l" defTabSz="3764709" rtl="0" eaLnBrk="1" latinLnBrk="0" hangingPunct="1">
              <a:spcBef>
                <a:spcPct val="20000"/>
              </a:spcBef>
              <a:buFont typeface="Arial" pitchFamily="34" charset="0"/>
              <a:buChar char="–"/>
              <a:defRPr sz="11597" kern="1200">
                <a:solidFill>
                  <a:schemeClr val="tx1"/>
                </a:solidFill>
                <a:latin typeface="+mn-lt"/>
                <a:ea typeface="+mn-ea"/>
                <a:cs typeface="+mn-cs"/>
              </a:defRPr>
            </a:lvl2pPr>
            <a:lvl3pPr marL="4705887" indent="-941178" algn="l" defTabSz="3764709" rtl="0" eaLnBrk="1" latinLnBrk="0" hangingPunct="1">
              <a:spcBef>
                <a:spcPct val="20000"/>
              </a:spcBef>
              <a:buFont typeface="Arial" pitchFamily="34" charset="0"/>
              <a:buChar char="•"/>
              <a:defRPr sz="9897" kern="1200">
                <a:solidFill>
                  <a:schemeClr val="tx1"/>
                </a:solidFill>
                <a:latin typeface="+mn-lt"/>
                <a:ea typeface="+mn-ea"/>
                <a:cs typeface="+mn-cs"/>
              </a:defRPr>
            </a:lvl3pPr>
            <a:lvl4pPr marL="6588242"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4pPr>
            <a:lvl5pPr marL="8470597"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5pPr>
            <a:lvl6pPr marL="10352951"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6pPr>
            <a:lvl7pPr marL="12235305"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7pPr>
            <a:lvl8pPr marL="14117657"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8pPr>
            <a:lvl9pPr marL="16000013"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9pPr>
          </a:lstStyle>
          <a:p>
            <a:r>
              <a:rPr lang="en-US" sz="3200" dirty="0">
                <a:latin typeface="+mj-lt"/>
              </a:rPr>
              <a:t>05</a:t>
            </a:r>
            <a:r>
              <a:rPr lang="en-US" sz="2800" b="0" dirty="0">
                <a:latin typeface="+mj-lt"/>
              </a:rPr>
              <a:t> Libraries</a:t>
            </a:r>
          </a:p>
        </p:txBody>
      </p:sp>
      <p:sp>
        <p:nvSpPr>
          <p:cNvPr id="11" name="Text Placeholder 5">
            <a:extLst>
              <a:ext uri="{FF2B5EF4-FFF2-40B4-BE49-F238E27FC236}">
                <a16:creationId xmlns:a16="http://schemas.microsoft.com/office/drawing/2014/main" id="{1E186551-CE48-3761-41A7-A148CF1D71ED}"/>
              </a:ext>
            </a:extLst>
          </p:cNvPr>
          <p:cNvSpPr txBox="1">
            <a:spLocks/>
          </p:cNvSpPr>
          <p:nvPr/>
        </p:nvSpPr>
        <p:spPr>
          <a:xfrm>
            <a:off x="8351223" y="17373823"/>
            <a:ext cx="2767926" cy="2919824"/>
          </a:xfrm>
          <a:prstGeom prst="rect">
            <a:avLst/>
          </a:prstGeom>
        </p:spPr>
        <p:txBody>
          <a:bodyPr wrap="square" lIns="196113" tIns="196113" rIns="196113" bIns="196113" numCol="1">
            <a:spAutoFit/>
          </a:bodyPr>
          <a:lstStyle>
            <a:lvl1pPr marL="0" indent="0" algn="l" defTabSz="3764709" rtl="0" eaLnBrk="1" latinLnBrk="0" hangingPunct="1">
              <a:spcBef>
                <a:spcPct val="20000"/>
              </a:spcBef>
              <a:buFont typeface="Arial" pitchFamily="34" charset="0"/>
              <a:buNone/>
              <a:defRPr sz="3396" kern="1200">
                <a:solidFill>
                  <a:schemeClr val="tx2"/>
                </a:solidFill>
                <a:latin typeface="Helvetica" pitchFamily="2" charset="0"/>
                <a:ea typeface="+mn-ea"/>
                <a:cs typeface="Times New Roman" panose="02020603050405020304" pitchFamily="18" charset="0"/>
              </a:defRPr>
            </a:lvl1pPr>
            <a:lvl2pPr marL="1274511" indent="-490198"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4706" indent="-490198"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3922" indent="-539217"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079" indent="-392159"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2951"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6pPr>
            <a:lvl7pPr marL="12235305"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7pPr>
            <a:lvl8pPr marL="14117657"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8pPr>
            <a:lvl9pPr marL="16000013"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9pPr>
          </a:lstStyle>
          <a:p>
            <a:pPr marL="457200" indent="-457200">
              <a:buFont typeface="Arial" panose="020B0604020202020204" pitchFamily="34" charset="0"/>
              <a:buChar char="•"/>
            </a:pPr>
            <a:r>
              <a:rPr lang="en-US" sz="2000" dirty="0">
                <a:solidFill>
                  <a:schemeClr val="bg1"/>
                </a:solidFill>
                <a:latin typeface="+mj-lt"/>
              </a:rPr>
              <a:t>Pandas</a:t>
            </a:r>
          </a:p>
          <a:p>
            <a:pPr marL="457200" indent="-457200">
              <a:buFont typeface="Arial" panose="020B0604020202020204" pitchFamily="34" charset="0"/>
              <a:buChar char="•"/>
            </a:pPr>
            <a:r>
              <a:rPr lang="en-US" sz="2000" dirty="0" err="1">
                <a:solidFill>
                  <a:schemeClr val="bg1"/>
                </a:solidFill>
                <a:latin typeface="+mj-lt"/>
              </a:rPr>
              <a:t>Numpy</a:t>
            </a:r>
            <a:endParaRPr lang="en-US" sz="2000" dirty="0">
              <a:solidFill>
                <a:schemeClr val="bg1"/>
              </a:solidFill>
              <a:latin typeface="+mj-lt"/>
            </a:endParaRPr>
          </a:p>
          <a:p>
            <a:pPr marL="457200" indent="-457200">
              <a:buFont typeface="Arial" panose="020B0604020202020204" pitchFamily="34" charset="0"/>
              <a:buChar char="•"/>
            </a:pPr>
            <a:r>
              <a:rPr lang="en-US" sz="2000" dirty="0" err="1">
                <a:solidFill>
                  <a:schemeClr val="bg1"/>
                </a:solidFill>
                <a:latin typeface="+mj-lt"/>
              </a:rPr>
              <a:t>Missingno</a:t>
            </a:r>
            <a:endParaRPr lang="en-US" sz="2000" dirty="0">
              <a:solidFill>
                <a:schemeClr val="bg1"/>
              </a:solidFill>
              <a:latin typeface="+mj-lt"/>
            </a:endParaRPr>
          </a:p>
          <a:p>
            <a:pPr marL="457200" indent="-457200">
              <a:buFont typeface="Arial" panose="020B0604020202020204" pitchFamily="34" charset="0"/>
              <a:buChar char="•"/>
            </a:pPr>
            <a:r>
              <a:rPr lang="en-US" sz="2000" dirty="0" err="1">
                <a:solidFill>
                  <a:schemeClr val="bg1"/>
                </a:solidFill>
                <a:latin typeface="+mj-lt"/>
              </a:rPr>
              <a:t>Sklearn</a:t>
            </a:r>
            <a:endParaRPr lang="en-US" sz="2000" dirty="0">
              <a:solidFill>
                <a:schemeClr val="bg1"/>
              </a:solidFill>
              <a:latin typeface="+mj-lt"/>
            </a:endParaRPr>
          </a:p>
          <a:p>
            <a:pPr marL="457200" indent="-457200">
              <a:buFont typeface="Arial" panose="020B0604020202020204" pitchFamily="34" charset="0"/>
              <a:buChar char="•"/>
            </a:pPr>
            <a:r>
              <a:rPr lang="en-US" sz="2000" dirty="0">
                <a:solidFill>
                  <a:schemeClr val="bg1"/>
                </a:solidFill>
                <a:latin typeface="+mj-lt"/>
              </a:rPr>
              <a:t>Matplotlib</a:t>
            </a:r>
          </a:p>
          <a:p>
            <a:pPr marL="457200" indent="-457200">
              <a:buFont typeface="Arial" panose="020B0604020202020204" pitchFamily="34" charset="0"/>
              <a:buChar char="•"/>
            </a:pPr>
            <a:r>
              <a:rPr lang="en-US" sz="2000" dirty="0">
                <a:solidFill>
                  <a:schemeClr val="bg1"/>
                </a:solidFill>
                <a:latin typeface="+mj-lt"/>
              </a:rPr>
              <a:t>Seaborn</a:t>
            </a:r>
          </a:p>
          <a:p>
            <a:pPr marL="457200" indent="-457200">
              <a:buFont typeface="Arial" panose="020B0604020202020204" pitchFamily="34" charset="0"/>
              <a:buChar char="•"/>
            </a:pPr>
            <a:r>
              <a:rPr lang="en-US" sz="2000" dirty="0" err="1">
                <a:solidFill>
                  <a:schemeClr val="bg1"/>
                </a:solidFill>
                <a:latin typeface="+mj-lt"/>
              </a:rPr>
              <a:t>Plotly</a:t>
            </a:r>
            <a:r>
              <a:rPr lang="en-US" sz="2000" dirty="0">
                <a:solidFill>
                  <a:schemeClr val="bg1"/>
                </a:solidFill>
                <a:latin typeface="+mj-lt"/>
              </a:rPr>
              <a:t> Express</a:t>
            </a:r>
          </a:p>
        </p:txBody>
      </p:sp>
      <p:sp>
        <p:nvSpPr>
          <p:cNvPr id="19" name="Text Placeholder 5">
            <a:extLst>
              <a:ext uri="{FF2B5EF4-FFF2-40B4-BE49-F238E27FC236}">
                <a16:creationId xmlns:a16="http://schemas.microsoft.com/office/drawing/2014/main" id="{C8F88B5F-52D1-9BE3-B7EF-CFF50417F91A}"/>
              </a:ext>
            </a:extLst>
          </p:cNvPr>
          <p:cNvSpPr txBox="1">
            <a:spLocks/>
          </p:cNvSpPr>
          <p:nvPr/>
        </p:nvSpPr>
        <p:spPr>
          <a:xfrm>
            <a:off x="11060210" y="17338960"/>
            <a:ext cx="2767926" cy="2919824"/>
          </a:xfrm>
          <a:prstGeom prst="rect">
            <a:avLst/>
          </a:prstGeom>
        </p:spPr>
        <p:txBody>
          <a:bodyPr wrap="square" lIns="196113" tIns="196113" rIns="196113" bIns="196113" numCol="1">
            <a:spAutoFit/>
          </a:bodyPr>
          <a:lstStyle>
            <a:lvl1pPr marL="0" indent="0" algn="l" defTabSz="3764709" rtl="0" eaLnBrk="1" latinLnBrk="0" hangingPunct="1">
              <a:spcBef>
                <a:spcPct val="20000"/>
              </a:spcBef>
              <a:buFont typeface="Arial" pitchFamily="34" charset="0"/>
              <a:buNone/>
              <a:defRPr sz="3396" kern="1200">
                <a:solidFill>
                  <a:schemeClr val="tx2"/>
                </a:solidFill>
                <a:latin typeface="Helvetica" pitchFamily="2" charset="0"/>
                <a:ea typeface="+mn-ea"/>
                <a:cs typeface="Times New Roman" panose="02020603050405020304" pitchFamily="18" charset="0"/>
              </a:defRPr>
            </a:lvl1pPr>
            <a:lvl2pPr marL="1274511" indent="-490198"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4706" indent="-490198"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3922" indent="-539217"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079" indent="-392159"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2951"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6pPr>
            <a:lvl7pPr marL="12235305"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7pPr>
            <a:lvl8pPr marL="14117657"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8pPr>
            <a:lvl9pPr marL="16000013"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9pPr>
          </a:lstStyle>
          <a:p>
            <a:pPr marL="457200" indent="-457200">
              <a:buFont typeface="Arial" panose="020B0604020202020204" pitchFamily="34" charset="0"/>
              <a:buChar char="•"/>
            </a:pPr>
            <a:r>
              <a:rPr lang="en-US" sz="2000" dirty="0" err="1">
                <a:solidFill>
                  <a:schemeClr val="bg1"/>
                </a:solidFill>
                <a:latin typeface="+mj-lt"/>
              </a:rPr>
              <a:t>Nltk</a:t>
            </a:r>
            <a:endParaRPr lang="en-US" sz="2000" dirty="0">
              <a:solidFill>
                <a:schemeClr val="bg1"/>
              </a:solidFill>
              <a:latin typeface="+mj-lt"/>
            </a:endParaRPr>
          </a:p>
          <a:p>
            <a:pPr marL="457200" indent="-457200">
              <a:buFont typeface="Arial" panose="020B0604020202020204" pitchFamily="34" charset="0"/>
              <a:buChar char="•"/>
            </a:pPr>
            <a:r>
              <a:rPr lang="en-US" sz="2000" dirty="0" err="1">
                <a:solidFill>
                  <a:schemeClr val="bg1"/>
                </a:solidFill>
                <a:latin typeface="+mj-lt"/>
              </a:rPr>
              <a:t>Scipy</a:t>
            </a:r>
            <a:endParaRPr lang="en-US" sz="2000" dirty="0">
              <a:solidFill>
                <a:schemeClr val="bg1"/>
              </a:solidFill>
              <a:latin typeface="+mj-lt"/>
            </a:endParaRPr>
          </a:p>
          <a:p>
            <a:pPr marL="457200" indent="-457200">
              <a:buFont typeface="Arial" panose="020B0604020202020204" pitchFamily="34" charset="0"/>
              <a:buChar char="•"/>
            </a:pPr>
            <a:r>
              <a:rPr lang="en-US" sz="2000" dirty="0" err="1">
                <a:solidFill>
                  <a:schemeClr val="bg1"/>
                </a:solidFill>
                <a:latin typeface="+mj-lt"/>
              </a:rPr>
              <a:t>Yellowbrick</a:t>
            </a:r>
            <a:endParaRPr lang="en-US" sz="2000" dirty="0">
              <a:solidFill>
                <a:schemeClr val="bg1"/>
              </a:solidFill>
              <a:latin typeface="+mj-lt"/>
            </a:endParaRPr>
          </a:p>
          <a:p>
            <a:pPr marL="457200" indent="-457200">
              <a:buFont typeface="Arial" panose="020B0604020202020204" pitchFamily="34" charset="0"/>
              <a:buChar char="•"/>
            </a:pPr>
            <a:r>
              <a:rPr lang="en-US" sz="2000" dirty="0">
                <a:solidFill>
                  <a:schemeClr val="bg1"/>
                </a:solidFill>
                <a:latin typeface="+mj-lt"/>
              </a:rPr>
              <a:t>Lime</a:t>
            </a:r>
          </a:p>
          <a:p>
            <a:pPr marL="457200" indent="-457200">
              <a:buFont typeface="Arial" panose="020B0604020202020204" pitchFamily="34" charset="0"/>
              <a:buChar char="•"/>
            </a:pPr>
            <a:r>
              <a:rPr lang="en-US" sz="2000" dirty="0" err="1">
                <a:solidFill>
                  <a:schemeClr val="bg1"/>
                </a:solidFill>
                <a:latin typeface="+mj-lt"/>
              </a:rPr>
              <a:t>Shap</a:t>
            </a:r>
            <a:endParaRPr lang="en-US" sz="2000" dirty="0">
              <a:solidFill>
                <a:schemeClr val="bg1"/>
              </a:solidFill>
              <a:latin typeface="+mj-lt"/>
            </a:endParaRPr>
          </a:p>
          <a:p>
            <a:pPr marL="457200" indent="-457200">
              <a:buFont typeface="Arial" panose="020B0604020202020204" pitchFamily="34" charset="0"/>
              <a:buChar char="•"/>
            </a:pPr>
            <a:r>
              <a:rPr lang="en-US" sz="2000" dirty="0" err="1">
                <a:solidFill>
                  <a:schemeClr val="bg1"/>
                </a:solidFill>
                <a:latin typeface="+mj-lt"/>
              </a:rPr>
              <a:t>Mglearn</a:t>
            </a:r>
            <a:endParaRPr lang="en-US" sz="2000" dirty="0">
              <a:solidFill>
                <a:schemeClr val="bg1"/>
              </a:solidFill>
              <a:latin typeface="+mj-lt"/>
            </a:endParaRPr>
          </a:p>
          <a:p>
            <a:pPr marL="457200" indent="-457200">
              <a:buFont typeface="Arial" panose="020B0604020202020204" pitchFamily="34" charset="0"/>
              <a:buChar char="•"/>
            </a:pPr>
            <a:r>
              <a:rPr lang="en-US" sz="2000" dirty="0" err="1">
                <a:solidFill>
                  <a:schemeClr val="bg1"/>
                </a:solidFill>
                <a:latin typeface="+mj-lt"/>
              </a:rPr>
              <a:t>Imblearn</a:t>
            </a:r>
            <a:endParaRPr lang="en-US" sz="2000" dirty="0">
              <a:solidFill>
                <a:schemeClr val="bg1"/>
              </a:solidFill>
              <a:latin typeface="+mj-lt"/>
            </a:endParaRPr>
          </a:p>
        </p:txBody>
      </p:sp>
      <p:sp>
        <p:nvSpPr>
          <p:cNvPr id="24" name="Text Placeholder 4">
            <a:extLst>
              <a:ext uri="{FF2B5EF4-FFF2-40B4-BE49-F238E27FC236}">
                <a16:creationId xmlns:a16="http://schemas.microsoft.com/office/drawing/2014/main" id="{45A21528-8E40-67DD-B90B-2BBF947E8522}"/>
              </a:ext>
            </a:extLst>
          </p:cNvPr>
          <p:cNvSpPr txBox="1">
            <a:spLocks/>
          </p:cNvSpPr>
          <p:nvPr/>
        </p:nvSpPr>
        <p:spPr>
          <a:xfrm>
            <a:off x="16052184" y="907841"/>
            <a:ext cx="5486400" cy="1081754"/>
          </a:xfrm>
          <a:prstGeom prst="rect">
            <a:avLst/>
          </a:prstGeom>
          <a:noFill/>
        </p:spPr>
        <p:txBody>
          <a:bodyPr wrap="square" lIns="78446" tIns="78446" rIns="78446" bIns="78446" anchor="ctr" anchorCtr="0">
            <a:spAutoFit/>
          </a:bodyPr>
          <a:lstStyle>
            <a:lvl1pPr marL="0" indent="0" algn="l" defTabSz="3764709" rtl="0" eaLnBrk="1" latinLnBrk="0" hangingPunct="1">
              <a:spcBef>
                <a:spcPct val="20000"/>
              </a:spcBef>
              <a:buFont typeface="Arial" pitchFamily="34" charset="0"/>
              <a:buNone/>
              <a:defRPr sz="3500" b="1" u="none" kern="1200" baseline="0">
                <a:solidFill>
                  <a:schemeClr val="bg1"/>
                </a:solidFill>
                <a:latin typeface="Helvetica" pitchFamily="2" charset="0"/>
                <a:ea typeface="+mn-ea"/>
                <a:cs typeface="+mn-cs"/>
              </a:defRPr>
            </a:lvl1pPr>
            <a:lvl2pPr marL="3058826" indent="-1176472" algn="l" defTabSz="3764709" rtl="0" eaLnBrk="1" latinLnBrk="0" hangingPunct="1">
              <a:spcBef>
                <a:spcPct val="20000"/>
              </a:spcBef>
              <a:buFont typeface="Arial" pitchFamily="34" charset="0"/>
              <a:buChar char="–"/>
              <a:defRPr sz="11597" kern="1200">
                <a:solidFill>
                  <a:schemeClr val="tx1"/>
                </a:solidFill>
                <a:latin typeface="+mn-lt"/>
                <a:ea typeface="+mn-ea"/>
                <a:cs typeface="+mn-cs"/>
              </a:defRPr>
            </a:lvl2pPr>
            <a:lvl3pPr marL="4705887" indent="-941178" algn="l" defTabSz="3764709" rtl="0" eaLnBrk="1" latinLnBrk="0" hangingPunct="1">
              <a:spcBef>
                <a:spcPct val="20000"/>
              </a:spcBef>
              <a:buFont typeface="Arial" pitchFamily="34" charset="0"/>
              <a:buChar char="•"/>
              <a:defRPr sz="9897" kern="1200">
                <a:solidFill>
                  <a:schemeClr val="tx1"/>
                </a:solidFill>
                <a:latin typeface="+mn-lt"/>
                <a:ea typeface="+mn-ea"/>
                <a:cs typeface="+mn-cs"/>
              </a:defRPr>
            </a:lvl3pPr>
            <a:lvl4pPr marL="6588242"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4pPr>
            <a:lvl5pPr marL="8470597"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5pPr>
            <a:lvl6pPr marL="10352951"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6pPr>
            <a:lvl7pPr marL="12235305"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7pPr>
            <a:lvl8pPr marL="14117657"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8pPr>
            <a:lvl9pPr marL="16000013"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9pPr>
          </a:lstStyle>
          <a:p>
            <a:r>
              <a:rPr lang="en-US" sz="3200" dirty="0">
                <a:solidFill>
                  <a:srgbClr val="5C5582"/>
                </a:solidFill>
                <a:latin typeface="+mj-lt"/>
              </a:rPr>
              <a:t>06</a:t>
            </a:r>
            <a:r>
              <a:rPr lang="en-US" sz="2800" b="0" dirty="0">
                <a:solidFill>
                  <a:srgbClr val="5C5582"/>
                </a:solidFill>
                <a:latin typeface="+mj-lt"/>
              </a:rPr>
              <a:t> Machine Learning - Supervised</a:t>
            </a:r>
          </a:p>
        </p:txBody>
      </p:sp>
      <p:sp>
        <p:nvSpPr>
          <p:cNvPr id="25" name="Text Placeholder 5">
            <a:extLst>
              <a:ext uri="{FF2B5EF4-FFF2-40B4-BE49-F238E27FC236}">
                <a16:creationId xmlns:a16="http://schemas.microsoft.com/office/drawing/2014/main" id="{2B92C6E6-2DB7-1839-27EB-D9BB248A4BF7}"/>
              </a:ext>
            </a:extLst>
          </p:cNvPr>
          <p:cNvSpPr txBox="1">
            <a:spLocks/>
          </p:cNvSpPr>
          <p:nvPr/>
        </p:nvSpPr>
        <p:spPr>
          <a:xfrm>
            <a:off x="16052184" y="1837939"/>
            <a:ext cx="5486400" cy="2002650"/>
          </a:xfrm>
          <a:prstGeom prst="rect">
            <a:avLst/>
          </a:prstGeom>
        </p:spPr>
        <p:txBody>
          <a:bodyPr wrap="square" lIns="196113" tIns="196113" rIns="196113" bIns="196113">
            <a:spAutoFit/>
          </a:bodyPr>
          <a:lstStyle>
            <a:lvl1pPr marL="0" indent="0" algn="l" defTabSz="3764709" rtl="0" eaLnBrk="1" latinLnBrk="0" hangingPunct="1">
              <a:spcBef>
                <a:spcPct val="20000"/>
              </a:spcBef>
              <a:buFont typeface="Arial" pitchFamily="34" charset="0"/>
              <a:buNone/>
              <a:defRPr sz="3396" kern="1200">
                <a:solidFill>
                  <a:schemeClr val="tx2"/>
                </a:solidFill>
                <a:latin typeface="Helvetica" pitchFamily="2" charset="0"/>
                <a:ea typeface="+mn-ea"/>
                <a:cs typeface="Times New Roman" panose="02020603050405020304" pitchFamily="18" charset="0"/>
              </a:defRPr>
            </a:lvl1pPr>
            <a:lvl2pPr marL="1274511" indent="-490198"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4706" indent="-490198"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3922" indent="-539217"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079" indent="-392159"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2951"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6pPr>
            <a:lvl7pPr marL="12235305"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7pPr>
            <a:lvl8pPr marL="14117657"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8pPr>
            <a:lvl9pPr marL="16000013"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9pPr>
          </a:lstStyle>
          <a:p>
            <a:pPr marL="457200" indent="-457200">
              <a:buFont typeface="Arial" panose="020B0604020202020204" pitchFamily="34" charset="0"/>
              <a:buChar char="•"/>
            </a:pPr>
            <a:r>
              <a:rPr lang="en-US" sz="1800" dirty="0">
                <a:solidFill>
                  <a:srgbClr val="5C5582"/>
                </a:solidFill>
                <a:latin typeface="+mj-lt"/>
              </a:rPr>
              <a:t>Logistic Regression</a:t>
            </a:r>
          </a:p>
          <a:p>
            <a:pPr marL="457200" indent="-457200">
              <a:buFont typeface="Arial" panose="020B0604020202020204" pitchFamily="34" charset="0"/>
              <a:buChar char="•"/>
            </a:pPr>
            <a:r>
              <a:rPr lang="en-US" sz="1800" dirty="0">
                <a:solidFill>
                  <a:srgbClr val="5C5582"/>
                </a:solidFill>
                <a:latin typeface="+mj-lt"/>
              </a:rPr>
              <a:t>Decision Tree Classifier</a:t>
            </a:r>
          </a:p>
          <a:p>
            <a:pPr marL="457200" indent="-457200">
              <a:buFont typeface="Arial" panose="020B0604020202020204" pitchFamily="34" charset="0"/>
              <a:buChar char="•"/>
            </a:pPr>
            <a:r>
              <a:rPr lang="en-US" sz="1800" dirty="0">
                <a:solidFill>
                  <a:srgbClr val="5C5582"/>
                </a:solidFill>
                <a:latin typeface="+mj-lt"/>
              </a:rPr>
              <a:t>Random Forest Classifier</a:t>
            </a:r>
          </a:p>
          <a:p>
            <a:pPr marL="457200" indent="-457200">
              <a:buFont typeface="Arial" panose="020B0604020202020204" pitchFamily="34" charset="0"/>
              <a:buChar char="•"/>
            </a:pPr>
            <a:r>
              <a:rPr lang="en-US" sz="1800" dirty="0">
                <a:solidFill>
                  <a:srgbClr val="5C5582"/>
                </a:solidFill>
                <a:latin typeface="+mj-lt"/>
              </a:rPr>
              <a:t>Random Forest Regressor</a:t>
            </a:r>
          </a:p>
          <a:p>
            <a:pPr marL="457200" indent="-457200">
              <a:buFont typeface="Arial" panose="020B0604020202020204" pitchFamily="34" charset="0"/>
              <a:buChar char="•"/>
            </a:pPr>
            <a:r>
              <a:rPr lang="en-US" sz="1800" dirty="0">
                <a:solidFill>
                  <a:srgbClr val="5C5582"/>
                </a:solidFill>
                <a:latin typeface="+mj-lt"/>
              </a:rPr>
              <a:t>K Neighbors Classifier</a:t>
            </a:r>
          </a:p>
        </p:txBody>
      </p:sp>
      <p:sp>
        <p:nvSpPr>
          <p:cNvPr id="30" name="Text Placeholder 4">
            <a:extLst>
              <a:ext uri="{FF2B5EF4-FFF2-40B4-BE49-F238E27FC236}">
                <a16:creationId xmlns:a16="http://schemas.microsoft.com/office/drawing/2014/main" id="{5B05BEE2-A685-5F65-B656-06825404AF4B}"/>
              </a:ext>
            </a:extLst>
          </p:cNvPr>
          <p:cNvSpPr txBox="1">
            <a:spLocks/>
          </p:cNvSpPr>
          <p:nvPr/>
        </p:nvSpPr>
        <p:spPr>
          <a:xfrm>
            <a:off x="16105029" y="9701889"/>
            <a:ext cx="5486400" cy="1081754"/>
          </a:xfrm>
          <a:prstGeom prst="rect">
            <a:avLst/>
          </a:prstGeom>
          <a:noFill/>
        </p:spPr>
        <p:txBody>
          <a:bodyPr wrap="square" lIns="78446" tIns="78446" rIns="78446" bIns="78446" anchor="ctr" anchorCtr="0">
            <a:spAutoFit/>
          </a:bodyPr>
          <a:lstStyle>
            <a:lvl1pPr marL="0" indent="0" algn="l" defTabSz="3764709" rtl="0" eaLnBrk="1" latinLnBrk="0" hangingPunct="1">
              <a:spcBef>
                <a:spcPct val="20000"/>
              </a:spcBef>
              <a:buFont typeface="Arial" pitchFamily="34" charset="0"/>
              <a:buNone/>
              <a:defRPr sz="3500" b="1" u="none" kern="1200" baseline="0">
                <a:solidFill>
                  <a:schemeClr val="bg1"/>
                </a:solidFill>
                <a:latin typeface="Helvetica" pitchFamily="2" charset="0"/>
                <a:ea typeface="+mn-ea"/>
                <a:cs typeface="+mn-cs"/>
              </a:defRPr>
            </a:lvl1pPr>
            <a:lvl2pPr marL="3058826" indent="-1176472" algn="l" defTabSz="3764709" rtl="0" eaLnBrk="1" latinLnBrk="0" hangingPunct="1">
              <a:spcBef>
                <a:spcPct val="20000"/>
              </a:spcBef>
              <a:buFont typeface="Arial" pitchFamily="34" charset="0"/>
              <a:buChar char="–"/>
              <a:defRPr sz="11597" kern="1200">
                <a:solidFill>
                  <a:schemeClr val="tx1"/>
                </a:solidFill>
                <a:latin typeface="+mn-lt"/>
                <a:ea typeface="+mn-ea"/>
                <a:cs typeface="+mn-cs"/>
              </a:defRPr>
            </a:lvl2pPr>
            <a:lvl3pPr marL="4705887" indent="-941178" algn="l" defTabSz="3764709" rtl="0" eaLnBrk="1" latinLnBrk="0" hangingPunct="1">
              <a:spcBef>
                <a:spcPct val="20000"/>
              </a:spcBef>
              <a:buFont typeface="Arial" pitchFamily="34" charset="0"/>
              <a:buChar char="•"/>
              <a:defRPr sz="9897" kern="1200">
                <a:solidFill>
                  <a:schemeClr val="tx1"/>
                </a:solidFill>
                <a:latin typeface="+mn-lt"/>
                <a:ea typeface="+mn-ea"/>
                <a:cs typeface="+mn-cs"/>
              </a:defRPr>
            </a:lvl3pPr>
            <a:lvl4pPr marL="6588242"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4pPr>
            <a:lvl5pPr marL="8470597"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5pPr>
            <a:lvl6pPr marL="10352951"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6pPr>
            <a:lvl7pPr marL="12235305"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7pPr>
            <a:lvl8pPr marL="14117657"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8pPr>
            <a:lvl9pPr marL="16000013"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9pPr>
          </a:lstStyle>
          <a:p>
            <a:r>
              <a:rPr lang="en-US" sz="3200" dirty="0">
                <a:solidFill>
                  <a:srgbClr val="5C5582"/>
                </a:solidFill>
                <a:latin typeface="+mj-lt"/>
              </a:rPr>
              <a:t>07</a:t>
            </a:r>
            <a:r>
              <a:rPr lang="en-US" sz="2800" b="0" dirty="0">
                <a:solidFill>
                  <a:srgbClr val="5C5582"/>
                </a:solidFill>
                <a:latin typeface="+mj-lt"/>
              </a:rPr>
              <a:t> Machine Learning - Unsupervised</a:t>
            </a:r>
          </a:p>
        </p:txBody>
      </p:sp>
      <p:sp>
        <p:nvSpPr>
          <p:cNvPr id="31" name="Text Placeholder 5">
            <a:extLst>
              <a:ext uri="{FF2B5EF4-FFF2-40B4-BE49-F238E27FC236}">
                <a16:creationId xmlns:a16="http://schemas.microsoft.com/office/drawing/2014/main" id="{3B0CD48E-A29E-1873-8AD5-15A6E0E97298}"/>
              </a:ext>
            </a:extLst>
          </p:cNvPr>
          <p:cNvSpPr txBox="1">
            <a:spLocks/>
          </p:cNvSpPr>
          <p:nvPr/>
        </p:nvSpPr>
        <p:spPr>
          <a:xfrm>
            <a:off x="16105029" y="10651124"/>
            <a:ext cx="5486400" cy="1670251"/>
          </a:xfrm>
          <a:prstGeom prst="rect">
            <a:avLst/>
          </a:prstGeom>
        </p:spPr>
        <p:txBody>
          <a:bodyPr wrap="square" lIns="196113" tIns="196113" rIns="196113" bIns="196113">
            <a:spAutoFit/>
          </a:bodyPr>
          <a:lstStyle>
            <a:lvl1pPr marL="0" indent="0" algn="l" defTabSz="3764709" rtl="0" eaLnBrk="1" latinLnBrk="0" hangingPunct="1">
              <a:spcBef>
                <a:spcPct val="20000"/>
              </a:spcBef>
              <a:buFont typeface="Arial" pitchFamily="34" charset="0"/>
              <a:buNone/>
              <a:defRPr sz="3396" kern="1200">
                <a:solidFill>
                  <a:schemeClr val="tx2"/>
                </a:solidFill>
                <a:latin typeface="Helvetica" pitchFamily="2" charset="0"/>
                <a:ea typeface="+mn-ea"/>
                <a:cs typeface="Times New Roman" panose="02020603050405020304" pitchFamily="18" charset="0"/>
              </a:defRPr>
            </a:lvl1pPr>
            <a:lvl2pPr marL="1274511" indent="-490198"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4706" indent="-490198"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3922" indent="-539217"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079" indent="-392159"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2951"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6pPr>
            <a:lvl7pPr marL="12235305"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7pPr>
            <a:lvl8pPr marL="14117657"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8pPr>
            <a:lvl9pPr marL="16000013"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9pPr>
          </a:lstStyle>
          <a:p>
            <a:pPr marL="457200" indent="-457200">
              <a:buFont typeface="Arial" panose="020B0604020202020204" pitchFamily="34" charset="0"/>
              <a:buChar char="•"/>
            </a:pPr>
            <a:r>
              <a:rPr lang="en-US" sz="1800" dirty="0">
                <a:solidFill>
                  <a:srgbClr val="5C5582"/>
                </a:solidFill>
                <a:latin typeface="+mj-lt"/>
              </a:rPr>
              <a:t>PCA (Principal Component Analysis)</a:t>
            </a:r>
          </a:p>
          <a:p>
            <a:pPr marL="457200" indent="-457200">
              <a:buFont typeface="Arial" panose="020B0604020202020204" pitchFamily="34" charset="0"/>
              <a:buChar char="•"/>
            </a:pPr>
            <a:r>
              <a:rPr lang="en-US" sz="1800" dirty="0">
                <a:solidFill>
                  <a:srgbClr val="5C5582"/>
                </a:solidFill>
                <a:latin typeface="+mj-lt"/>
              </a:rPr>
              <a:t>K-Means Clustering</a:t>
            </a:r>
          </a:p>
          <a:p>
            <a:pPr marL="457200" indent="-457200">
              <a:buFont typeface="Arial" panose="020B0604020202020204" pitchFamily="34" charset="0"/>
              <a:buChar char="•"/>
            </a:pPr>
            <a:r>
              <a:rPr lang="en-US" sz="1800" dirty="0">
                <a:solidFill>
                  <a:srgbClr val="5C5582"/>
                </a:solidFill>
                <a:latin typeface="+mj-lt"/>
              </a:rPr>
              <a:t>K-Medoids Clustering</a:t>
            </a:r>
          </a:p>
          <a:p>
            <a:pPr marL="457200" indent="-457200">
              <a:buFont typeface="Arial" panose="020B0604020202020204" pitchFamily="34" charset="0"/>
              <a:buChar char="•"/>
            </a:pPr>
            <a:r>
              <a:rPr lang="en-US" sz="1800" dirty="0">
                <a:solidFill>
                  <a:srgbClr val="5C5582"/>
                </a:solidFill>
                <a:latin typeface="+mj-lt"/>
              </a:rPr>
              <a:t>Fuzzy C-Means Clustering</a:t>
            </a:r>
          </a:p>
        </p:txBody>
      </p:sp>
      <p:pic>
        <p:nvPicPr>
          <p:cNvPr id="36" name="Picture 35" descr="A blue pie chart with white text&#10;&#10;Description automatically generated">
            <a:extLst>
              <a:ext uri="{FF2B5EF4-FFF2-40B4-BE49-F238E27FC236}">
                <a16:creationId xmlns:a16="http://schemas.microsoft.com/office/drawing/2014/main" id="{B48E1066-07F4-2486-6F84-5F89C9BAD6AA}"/>
              </a:ext>
            </a:extLst>
          </p:cNvPr>
          <p:cNvPicPr>
            <a:picLocks noChangeAspect="1"/>
          </p:cNvPicPr>
          <p:nvPr/>
        </p:nvPicPr>
        <p:blipFill>
          <a:blip r:embed="rId4"/>
          <a:srcRect l="19680" t="7043" r="19234" b="6014"/>
          <a:stretch/>
        </p:blipFill>
        <p:spPr>
          <a:xfrm>
            <a:off x="26187039" y="13652733"/>
            <a:ext cx="3508477" cy="3402392"/>
          </a:xfrm>
          <a:prstGeom prst="rect">
            <a:avLst/>
          </a:prstGeom>
        </p:spPr>
      </p:pic>
      <p:pic>
        <p:nvPicPr>
          <p:cNvPr id="44" name="Picture 43">
            <a:extLst>
              <a:ext uri="{FF2B5EF4-FFF2-40B4-BE49-F238E27FC236}">
                <a16:creationId xmlns:a16="http://schemas.microsoft.com/office/drawing/2014/main" id="{1191078B-2A52-3B35-D550-792165BD3A31}"/>
              </a:ext>
            </a:extLst>
          </p:cNvPr>
          <p:cNvPicPr>
            <a:picLocks noChangeAspect="1"/>
          </p:cNvPicPr>
          <p:nvPr/>
        </p:nvPicPr>
        <p:blipFill>
          <a:blip r:embed="rId5"/>
          <a:stretch>
            <a:fillRect/>
          </a:stretch>
        </p:blipFill>
        <p:spPr>
          <a:xfrm>
            <a:off x="21166764" y="10339256"/>
            <a:ext cx="8528752" cy="2921565"/>
          </a:xfrm>
          <a:prstGeom prst="rect">
            <a:avLst/>
          </a:prstGeom>
        </p:spPr>
      </p:pic>
      <p:sp>
        <p:nvSpPr>
          <p:cNvPr id="9" name="Text Placeholder 5">
            <a:extLst>
              <a:ext uri="{FF2B5EF4-FFF2-40B4-BE49-F238E27FC236}">
                <a16:creationId xmlns:a16="http://schemas.microsoft.com/office/drawing/2014/main" id="{199D331A-CACC-00CD-B262-A851CC21790D}"/>
              </a:ext>
            </a:extLst>
          </p:cNvPr>
          <p:cNvSpPr txBox="1">
            <a:spLocks/>
          </p:cNvSpPr>
          <p:nvPr/>
        </p:nvSpPr>
        <p:spPr>
          <a:xfrm>
            <a:off x="16052184" y="3775275"/>
            <a:ext cx="4772535" cy="5825235"/>
          </a:xfrm>
          <a:prstGeom prst="rect">
            <a:avLst/>
          </a:prstGeom>
        </p:spPr>
        <p:txBody>
          <a:bodyPr wrap="square" lIns="196113" tIns="196113" rIns="196113" bIns="196113">
            <a:spAutoFit/>
          </a:bodyPr>
          <a:lstStyle>
            <a:lvl1pPr marL="0" indent="0" algn="l" defTabSz="3764709" rtl="0" eaLnBrk="1" latinLnBrk="0" hangingPunct="1">
              <a:spcBef>
                <a:spcPct val="20000"/>
              </a:spcBef>
              <a:buFont typeface="Arial" pitchFamily="34" charset="0"/>
              <a:buNone/>
              <a:defRPr sz="3396" kern="1200">
                <a:solidFill>
                  <a:schemeClr val="tx2"/>
                </a:solidFill>
                <a:latin typeface="Helvetica" pitchFamily="2" charset="0"/>
                <a:ea typeface="+mn-ea"/>
                <a:cs typeface="Times New Roman" panose="02020603050405020304" pitchFamily="18" charset="0"/>
              </a:defRPr>
            </a:lvl1pPr>
            <a:lvl2pPr marL="1274511" indent="-490198"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4706" indent="-490198"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3922" indent="-539217"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079" indent="-392159"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2951"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6pPr>
            <a:lvl7pPr marL="12235305"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7pPr>
            <a:lvl8pPr marL="14117657"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8pPr>
            <a:lvl9pPr marL="16000013"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9pPr>
          </a:lstStyle>
          <a:p>
            <a:pPr algn="just"/>
            <a:r>
              <a:rPr lang="en-US" sz="1800" dirty="0">
                <a:solidFill>
                  <a:srgbClr val="5C5582"/>
                </a:solidFill>
                <a:latin typeface="+mj-lt"/>
              </a:rPr>
              <a:t>In the Machine Learning Supervised 5 models were implemented as a main analyses as shown above.</a:t>
            </a:r>
          </a:p>
          <a:p>
            <a:pPr algn="just"/>
            <a:r>
              <a:rPr lang="en-US" sz="1800" dirty="0">
                <a:solidFill>
                  <a:srgbClr val="5C5582"/>
                </a:solidFill>
                <a:latin typeface="+mj-lt"/>
              </a:rPr>
              <a:t>Also add three more modules to compare "Linear Regression, Linear Discriminant Analysis and Ada Boost Classifier”, from the 8 models it were compared Train and Test Accuracy, also Mean Squared Error Train and Test  the best performer, could choose "Logistic Regression, K Neighbors Classifier, Linear Regression".</a:t>
            </a:r>
          </a:p>
          <a:p>
            <a:pPr algn="just"/>
            <a:endParaRPr lang="en-US" sz="1800" dirty="0">
              <a:solidFill>
                <a:srgbClr val="5C5582"/>
              </a:solidFill>
              <a:latin typeface="+mj-lt"/>
            </a:endParaRPr>
          </a:p>
          <a:p>
            <a:pPr algn="just"/>
            <a:r>
              <a:rPr lang="en-US" sz="1800" dirty="0">
                <a:solidFill>
                  <a:srgbClr val="5C5582"/>
                </a:solidFill>
                <a:latin typeface="+mj-lt"/>
              </a:rPr>
              <a:t>Also 10 more models were used in the analyses, they are: SVC, MLP Classifier, Linear Regression, Lasso, Elastic Net, K Neighbors Regressor, Decision Tree Regressor, SVR, Linear Discriminant Analysis and Ada Boost Classifier.</a:t>
            </a:r>
          </a:p>
        </p:txBody>
      </p:sp>
      <p:pic>
        <p:nvPicPr>
          <p:cNvPr id="12" name="Picture 11">
            <a:extLst>
              <a:ext uri="{FF2B5EF4-FFF2-40B4-BE49-F238E27FC236}">
                <a16:creationId xmlns:a16="http://schemas.microsoft.com/office/drawing/2014/main" id="{DC12889A-122F-57B6-8022-7396E914D3F1}"/>
              </a:ext>
            </a:extLst>
          </p:cNvPr>
          <p:cNvPicPr>
            <a:picLocks noChangeAspect="1"/>
          </p:cNvPicPr>
          <p:nvPr/>
        </p:nvPicPr>
        <p:blipFill>
          <a:blip r:embed="rId6"/>
          <a:stretch>
            <a:fillRect/>
          </a:stretch>
        </p:blipFill>
        <p:spPr>
          <a:xfrm>
            <a:off x="21923116" y="660191"/>
            <a:ext cx="7772400" cy="4640467"/>
          </a:xfrm>
          <a:prstGeom prst="rect">
            <a:avLst/>
          </a:prstGeom>
        </p:spPr>
      </p:pic>
      <p:pic>
        <p:nvPicPr>
          <p:cNvPr id="14" name="Picture 13">
            <a:extLst>
              <a:ext uri="{FF2B5EF4-FFF2-40B4-BE49-F238E27FC236}">
                <a16:creationId xmlns:a16="http://schemas.microsoft.com/office/drawing/2014/main" id="{CACE96C5-C1DE-124E-F893-C13D501F41C3}"/>
              </a:ext>
            </a:extLst>
          </p:cNvPr>
          <p:cNvPicPr>
            <a:picLocks noChangeAspect="1"/>
          </p:cNvPicPr>
          <p:nvPr/>
        </p:nvPicPr>
        <p:blipFill>
          <a:blip r:embed="rId7"/>
          <a:stretch>
            <a:fillRect/>
          </a:stretch>
        </p:blipFill>
        <p:spPr>
          <a:xfrm>
            <a:off x="21923116" y="5377251"/>
            <a:ext cx="7772400" cy="4741554"/>
          </a:xfrm>
          <a:prstGeom prst="rect">
            <a:avLst/>
          </a:prstGeom>
        </p:spPr>
      </p:pic>
      <p:sp>
        <p:nvSpPr>
          <p:cNvPr id="15" name="Text Placeholder 4">
            <a:extLst>
              <a:ext uri="{FF2B5EF4-FFF2-40B4-BE49-F238E27FC236}">
                <a16:creationId xmlns:a16="http://schemas.microsoft.com/office/drawing/2014/main" id="{E042A9C3-C09D-9750-B66B-16AA7CB5875C}"/>
              </a:ext>
            </a:extLst>
          </p:cNvPr>
          <p:cNvSpPr txBox="1">
            <a:spLocks/>
          </p:cNvSpPr>
          <p:nvPr/>
        </p:nvSpPr>
        <p:spPr>
          <a:xfrm>
            <a:off x="16105029" y="12540370"/>
            <a:ext cx="5486400" cy="1081754"/>
          </a:xfrm>
          <a:prstGeom prst="rect">
            <a:avLst/>
          </a:prstGeom>
          <a:noFill/>
        </p:spPr>
        <p:txBody>
          <a:bodyPr wrap="square" lIns="78446" tIns="78446" rIns="78446" bIns="78446" anchor="ctr" anchorCtr="0">
            <a:spAutoFit/>
          </a:bodyPr>
          <a:lstStyle>
            <a:lvl1pPr marL="0" indent="0" algn="l" defTabSz="3764709" rtl="0" eaLnBrk="1" latinLnBrk="0" hangingPunct="1">
              <a:spcBef>
                <a:spcPct val="20000"/>
              </a:spcBef>
              <a:buFont typeface="Arial" pitchFamily="34" charset="0"/>
              <a:buNone/>
              <a:defRPr sz="3500" b="1" u="none" kern="1200" baseline="0">
                <a:solidFill>
                  <a:schemeClr val="bg1"/>
                </a:solidFill>
                <a:latin typeface="Helvetica" pitchFamily="2" charset="0"/>
                <a:ea typeface="+mn-ea"/>
                <a:cs typeface="+mn-cs"/>
              </a:defRPr>
            </a:lvl1pPr>
            <a:lvl2pPr marL="3058826" indent="-1176472" algn="l" defTabSz="3764709" rtl="0" eaLnBrk="1" latinLnBrk="0" hangingPunct="1">
              <a:spcBef>
                <a:spcPct val="20000"/>
              </a:spcBef>
              <a:buFont typeface="Arial" pitchFamily="34" charset="0"/>
              <a:buChar char="–"/>
              <a:defRPr sz="11597" kern="1200">
                <a:solidFill>
                  <a:schemeClr val="tx1"/>
                </a:solidFill>
                <a:latin typeface="+mn-lt"/>
                <a:ea typeface="+mn-ea"/>
                <a:cs typeface="+mn-cs"/>
              </a:defRPr>
            </a:lvl2pPr>
            <a:lvl3pPr marL="4705887" indent="-941178" algn="l" defTabSz="3764709" rtl="0" eaLnBrk="1" latinLnBrk="0" hangingPunct="1">
              <a:spcBef>
                <a:spcPct val="20000"/>
              </a:spcBef>
              <a:buFont typeface="Arial" pitchFamily="34" charset="0"/>
              <a:buChar char="•"/>
              <a:defRPr sz="9897" kern="1200">
                <a:solidFill>
                  <a:schemeClr val="tx1"/>
                </a:solidFill>
                <a:latin typeface="+mn-lt"/>
                <a:ea typeface="+mn-ea"/>
                <a:cs typeface="+mn-cs"/>
              </a:defRPr>
            </a:lvl3pPr>
            <a:lvl4pPr marL="6588242"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4pPr>
            <a:lvl5pPr marL="8470597"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5pPr>
            <a:lvl6pPr marL="10352951"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6pPr>
            <a:lvl7pPr marL="12235305"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7pPr>
            <a:lvl8pPr marL="14117657"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8pPr>
            <a:lvl9pPr marL="16000013"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9pPr>
          </a:lstStyle>
          <a:p>
            <a:r>
              <a:rPr lang="en-US" sz="3200" dirty="0">
                <a:solidFill>
                  <a:srgbClr val="5C5582"/>
                </a:solidFill>
                <a:latin typeface="+mj-lt"/>
              </a:rPr>
              <a:t>08</a:t>
            </a:r>
            <a:r>
              <a:rPr lang="en-US" sz="2800" b="0" dirty="0">
                <a:solidFill>
                  <a:srgbClr val="5C5582"/>
                </a:solidFill>
                <a:latin typeface="+mj-lt"/>
              </a:rPr>
              <a:t> Content-Based Recommender System</a:t>
            </a:r>
          </a:p>
        </p:txBody>
      </p:sp>
      <p:pic>
        <p:nvPicPr>
          <p:cNvPr id="33" name="Picture 32" descr="A black and white logo&#10;&#10;Description automatically generated">
            <a:extLst>
              <a:ext uri="{FF2B5EF4-FFF2-40B4-BE49-F238E27FC236}">
                <a16:creationId xmlns:a16="http://schemas.microsoft.com/office/drawing/2014/main" id="{A1882DF9-65C8-AE7C-024C-FFBD230DD967}"/>
              </a:ext>
            </a:extLst>
          </p:cNvPr>
          <p:cNvPicPr>
            <a:picLocks noChangeAspect="1"/>
          </p:cNvPicPr>
          <p:nvPr/>
        </p:nvPicPr>
        <p:blipFill>
          <a:blip r:embed="rId8"/>
          <a:stretch>
            <a:fillRect/>
          </a:stretch>
        </p:blipFill>
        <p:spPr>
          <a:xfrm>
            <a:off x="8903681" y="1562218"/>
            <a:ext cx="4313058" cy="1417843"/>
          </a:xfrm>
          <a:prstGeom prst="rect">
            <a:avLst/>
          </a:prstGeom>
        </p:spPr>
      </p:pic>
      <p:sp>
        <p:nvSpPr>
          <p:cNvPr id="34" name="Text Placeholder 4">
            <a:extLst>
              <a:ext uri="{FF2B5EF4-FFF2-40B4-BE49-F238E27FC236}">
                <a16:creationId xmlns:a16="http://schemas.microsoft.com/office/drawing/2014/main" id="{58A9E0DF-FF3E-B631-D11A-848C122A64CF}"/>
              </a:ext>
            </a:extLst>
          </p:cNvPr>
          <p:cNvSpPr txBox="1">
            <a:spLocks/>
          </p:cNvSpPr>
          <p:nvPr/>
        </p:nvSpPr>
        <p:spPr>
          <a:xfrm>
            <a:off x="22509635" y="13973266"/>
            <a:ext cx="2237847" cy="650867"/>
          </a:xfrm>
          <a:prstGeom prst="rect">
            <a:avLst/>
          </a:prstGeom>
          <a:noFill/>
        </p:spPr>
        <p:txBody>
          <a:bodyPr wrap="square" lIns="78446" tIns="78446" rIns="78446" bIns="78446" anchor="ctr" anchorCtr="0">
            <a:spAutoFit/>
          </a:bodyPr>
          <a:lstStyle>
            <a:lvl1pPr marL="0" indent="0" algn="l" defTabSz="3764709" rtl="0" eaLnBrk="1" latinLnBrk="0" hangingPunct="1">
              <a:spcBef>
                <a:spcPct val="20000"/>
              </a:spcBef>
              <a:buFont typeface="Arial" pitchFamily="34" charset="0"/>
              <a:buNone/>
              <a:defRPr sz="3500" b="1" u="none" kern="1200" baseline="0">
                <a:solidFill>
                  <a:schemeClr val="bg1"/>
                </a:solidFill>
                <a:latin typeface="Helvetica" pitchFamily="2" charset="0"/>
                <a:ea typeface="+mn-ea"/>
                <a:cs typeface="+mn-cs"/>
              </a:defRPr>
            </a:lvl1pPr>
            <a:lvl2pPr marL="3058826" indent="-1176472" algn="l" defTabSz="3764709" rtl="0" eaLnBrk="1" latinLnBrk="0" hangingPunct="1">
              <a:spcBef>
                <a:spcPct val="20000"/>
              </a:spcBef>
              <a:buFont typeface="Arial" pitchFamily="34" charset="0"/>
              <a:buChar char="–"/>
              <a:defRPr sz="11597" kern="1200">
                <a:solidFill>
                  <a:schemeClr val="tx1"/>
                </a:solidFill>
                <a:latin typeface="+mn-lt"/>
                <a:ea typeface="+mn-ea"/>
                <a:cs typeface="+mn-cs"/>
              </a:defRPr>
            </a:lvl2pPr>
            <a:lvl3pPr marL="4705887" indent="-941178" algn="l" defTabSz="3764709" rtl="0" eaLnBrk="1" latinLnBrk="0" hangingPunct="1">
              <a:spcBef>
                <a:spcPct val="20000"/>
              </a:spcBef>
              <a:buFont typeface="Arial" pitchFamily="34" charset="0"/>
              <a:buChar char="•"/>
              <a:defRPr sz="9897" kern="1200">
                <a:solidFill>
                  <a:schemeClr val="tx1"/>
                </a:solidFill>
                <a:latin typeface="+mn-lt"/>
                <a:ea typeface="+mn-ea"/>
                <a:cs typeface="+mn-cs"/>
              </a:defRPr>
            </a:lvl3pPr>
            <a:lvl4pPr marL="6588242"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4pPr>
            <a:lvl5pPr marL="8470597"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5pPr>
            <a:lvl6pPr marL="10352951"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6pPr>
            <a:lvl7pPr marL="12235305"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7pPr>
            <a:lvl8pPr marL="14117657"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8pPr>
            <a:lvl9pPr marL="16000013"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9pPr>
          </a:lstStyle>
          <a:p>
            <a:r>
              <a:rPr lang="en-US" sz="3200" dirty="0">
                <a:solidFill>
                  <a:srgbClr val="5C5582"/>
                </a:solidFill>
                <a:latin typeface="+mj-lt"/>
              </a:rPr>
              <a:t>10</a:t>
            </a:r>
            <a:r>
              <a:rPr lang="en-US" sz="2800" b="0" dirty="0">
                <a:solidFill>
                  <a:srgbClr val="5C5582"/>
                </a:solidFill>
                <a:latin typeface="+mj-lt"/>
              </a:rPr>
              <a:t> Analysis</a:t>
            </a:r>
          </a:p>
        </p:txBody>
      </p:sp>
      <p:sp>
        <p:nvSpPr>
          <p:cNvPr id="35" name="Text Placeholder 5">
            <a:extLst>
              <a:ext uri="{FF2B5EF4-FFF2-40B4-BE49-F238E27FC236}">
                <a16:creationId xmlns:a16="http://schemas.microsoft.com/office/drawing/2014/main" id="{389FD63D-1DF3-A783-763B-A02C9D5308BB}"/>
              </a:ext>
            </a:extLst>
          </p:cNvPr>
          <p:cNvSpPr txBox="1">
            <a:spLocks/>
          </p:cNvSpPr>
          <p:nvPr/>
        </p:nvSpPr>
        <p:spPr>
          <a:xfrm>
            <a:off x="22452961" y="14578109"/>
            <a:ext cx="4360065" cy="2224249"/>
          </a:xfrm>
          <a:prstGeom prst="rect">
            <a:avLst/>
          </a:prstGeom>
        </p:spPr>
        <p:txBody>
          <a:bodyPr wrap="square" lIns="196113" tIns="196113" rIns="196113" bIns="196113">
            <a:spAutoFit/>
          </a:bodyPr>
          <a:lstStyle>
            <a:lvl1pPr marL="0" indent="0" algn="l" defTabSz="3764709" rtl="0" eaLnBrk="1" latinLnBrk="0" hangingPunct="1">
              <a:spcBef>
                <a:spcPct val="20000"/>
              </a:spcBef>
              <a:buFont typeface="Arial" pitchFamily="34" charset="0"/>
              <a:buNone/>
              <a:defRPr sz="3396" kern="1200">
                <a:solidFill>
                  <a:schemeClr val="tx2"/>
                </a:solidFill>
                <a:latin typeface="Helvetica" pitchFamily="2" charset="0"/>
                <a:ea typeface="+mn-ea"/>
                <a:cs typeface="Times New Roman" panose="02020603050405020304" pitchFamily="18" charset="0"/>
              </a:defRPr>
            </a:lvl1pPr>
            <a:lvl2pPr marL="1274511" indent="-490198"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4706" indent="-490198"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3922" indent="-539217"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079" indent="-392159" algn="l" defTabSz="3764709"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2951"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6pPr>
            <a:lvl7pPr marL="12235305"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7pPr>
            <a:lvl8pPr marL="14117657"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8pPr>
            <a:lvl9pPr marL="16000013" indent="-941178" algn="l" defTabSz="3764709" rtl="0" eaLnBrk="1" latinLnBrk="0" hangingPunct="1">
              <a:spcBef>
                <a:spcPct val="20000"/>
              </a:spcBef>
              <a:buFont typeface="Arial" pitchFamily="34" charset="0"/>
              <a:buChar char="•"/>
              <a:defRPr sz="8299" kern="1200">
                <a:solidFill>
                  <a:schemeClr val="tx1"/>
                </a:solidFill>
                <a:latin typeface="+mn-lt"/>
                <a:ea typeface="+mn-ea"/>
                <a:cs typeface="+mn-cs"/>
              </a:defRPr>
            </a:lvl9pPr>
          </a:lstStyle>
          <a:p>
            <a:pPr marL="457200" indent="-457200">
              <a:buFont typeface="Arial" panose="020B0604020202020204" pitchFamily="34" charset="0"/>
              <a:buChar char="•"/>
            </a:pPr>
            <a:r>
              <a:rPr lang="en-US" sz="1800" dirty="0" err="1">
                <a:solidFill>
                  <a:srgbClr val="5C5582"/>
                </a:solidFill>
                <a:latin typeface="+mj-lt"/>
              </a:rPr>
              <a:t>Analysing</a:t>
            </a:r>
            <a:r>
              <a:rPr lang="en-US" sz="1800" dirty="0">
                <a:solidFill>
                  <a:srgbClr val="5C5582"/>
                </a:solidFill>
                <a:latin typeface="+mj-lt"/>
              </a:rPr>
              <a:t> Customer ratings</a:t>
            </a:r>
          </a:p>
          <a:p>
            <a:pPr marL="457200" indent="-457200">
              <a:buFont typeface="Arial" panose="020B0604020202020204" pitchFamily="34" charset="0"/>
              <a:buChar char="•"/>
            </a:pPr>
            <a:r>
              <a:rPr lang="en-US" sz="1800" dirty="0">
                <a:solidFill>
                  <a:srgbClr val="5C5582"/>
                </a:solidFill>
                <a:latin typeface="+mj-lt"/>
              </a:rPr>
              <a:t>Trending products by categories</a:t>
            </a:r>
          </a:p>
          <a:p>
            <a:pPr marL="457200" indent="-457200">
              <a:buFont typeface="Arial" panose="020B0604020202020204" pitchFamily="34" charset="0"/>
              <a:buChar char="•"/>
            </a:pPr>
            <a:r>
              <a:rPr lang="en-US" sz="1800" dirty="0">
                <a:solidFill>
                  <a:srgbClr val="5C5582"/>
                </a:solidFill>
                <a:latin typeface="+mj-lt"/>
              </a:rPr>
              <a:t>Most popular Category by Reviews</a:t>
            </a:r>
          </a:p>
          <a:p>
            <a:pPr marL="457200" indent="-457200">
              <a:buFont typeface="Arial" panose="020B0604020202020204" pitchFamily="34" charset="0"/>
              <a:buChar char="•"/>
            </a:pPr>
            <a:r>
              <a:rPr lang="en-US" sz="1800" dirty="0">
                <a:solidFill>
                  <a:srgbClr val="5C5582"/>
                </a:solidFill>
                <a:latin typeface="+mj-lt"/>
              </a:rPr>
              <a:t>Best Seller</a:t>
            </a:r>
          </a:p>
        </p:txBody>
      </p:sp>
      <p:pic>
        <p:nvPicPr>
          <p:cNvPr id="39" name="Picture 38" descr="A close-up of a text&#10;&#10;Description automatically generated">
            <a:extLst>
              <a:ext uri="{FF2B5EF4-FFF2-40B4-BE49-F238E27FC236}">
                <a16:creationId xmlns:a16="http://schemas.microsoft.com/office/drawing/2014/main" id="{19266710-EA40-56F0-1042-8FB403BC413A}"/>
              </a:ext>
            </a:extLst>
          </p:cNvPr>
          <p:cNvPicPr>
            <a:picLocks noChangeAspect="1"/>
          </p:cNvPicPr>
          <p:nvPr/>
        </p:nvPicPr>
        <p:blipFill>
          <a:blip r:embed="rId9"/>
          <a:stretch>
            <a:fillRect/>
          </a:stretch>
        </p:blipFill>
        <p:spPr>
          <a:xfrm>
            <a:off x="15693482" y="13689084"/>
            <a:ext cx="6021774" cy="1979554"/>
          </a:xfrm>
          <a:prstGeom prst="rect">
            <a:avLst/>
          </a:prstGeom>
        </p:spPr>
      </p:pic>
      <p:pic>
        <p:nvPicPr>
          <p:cNvPr id="28" name="Picture 27" descr="A blue graph with a dollar sign&#10;&#10;Description automatically generated">
            <a:extLst>
              <a:ext uri="{FF2B5EF4-FFF2-40B4-BE49-F238E27FC236}">
                <a16:creationId xmlns:a16="http://schemas.microsoft.com/office/drawing/2014/main" id="{3C8AADB0-2D10-79B6-7BE5-F773AD912EF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040664" y="18597969"/>
            <a:ext cx="1667877" cy="1667877"/>
          </a:xfrm>
          <a:prstGeom prst="rect">
            <a:avLst/>
          </a:prstGeom>
        </p:spPr>
      </p:pic>
    </p:spTree>
    <p:extLst>
      <p:ext uri="{BB962C8B-B14F-4D97-AF65-F5344CB8AC3E}">
        <p14:creationId xmlns:p14="http://schemas.microsoft.com/office/powerpoint/2010/main" val="3008761780"/>
      </p:ext>
    </p:extLst>
  </p:cSld>
  <p:clrMapOvr>
    <a:masterClrMapping/>
  </p:clrMapOvr>
</p:sld>
</file>

<file path=ppt/theme/theme1.xml><?xml version="1.0" encoding="utf-8"?>
<a:theme xmlns:a="http://schemas.openxmlformats.org/drawingml/2006/main" name="Without guides">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2600</TotalTime>
  <Words>632</Words>
  <Application>Microsoft Macintosh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Helvetica</vt:lpstr>
      <vt:lpstr>Helvetica Light</vt:lpstr>
      <vt:lpstr>Palatino Linotype</vt:lpstr>
      <vt:lpstr>Trebuchet MS</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30x40 PowerPoint Presentation</dc:title>
  <dc:subject>Research poster presentation template</dc:subject>
  <dc:creator>PosterPresentations.com</dc:creator>
  <cp:keywords>30x40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Cristhian Macedo</cp:lastModifiedBy>
  <cp:revision>68</cp:revision>
  <dcterms:created xsi:type="dcterms:W3CDTF">2012-02-10T00:10:15Z</dcterms:created>
  <dcterms:modified xsi:type="dcterms:W3CDTF">2024-11-10T22:04:18Z</dcterms:modified>
  <cp:category>Research poster templates</cp:category>
</cp:coreProperties>
</file>