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C813775-D733-4BE0-8BB9-2DC42D55D995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2750890-1269-41C3-9BD7-D807D9641F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797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3775-D733-4BE0-8BB9-2DC42D55D995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0890-1269-41C3-9BD7-D807D9641F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543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3775-D733-4BE0-8BB9-2DC42D55D995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0890-1269-41C3-9BD7-D807D9641F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326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3775-D733-4BE0-8BB9-2DC42D55D995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0890-1269-41C3-9BD7-D807D9641FBA}" type="slidenum">
              <a:rPr lang="es-PE" smtClean="0"/>
              <a:t>‹Nº›</a:t>
            </a:fld>
            <a:endParaRPr lang="es-P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413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3775-D733-4BE0-8BB9-2DC42D55D995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0890-1269-41C3-9BD7-D807D9641F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92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3775-D733-4BE0-8BB9-2DC42D55D995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0890-1269-41C3-9BD7-D807D9641F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603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3775-D733-4BE0-8BB9-2DC42D55D995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0890-1269-41C3-9BD7-D807D9641F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0945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3775-D733-4BE0-8BB9-2DC42D55D995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0890-1269-41C3-9BD7-D807D9641F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7113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3775-D733-4BE0-8BB9-2DC42D55D995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0890-1269-41C3-9BD7-D807D9641F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81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3775-D733-4BE0-8BB9-2DC42D55D995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0890-1269-41C3-9BD7-D807D9641F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688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3775-D733-4BE0-8BB9-2DC42D55D995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0890-1269-41C3-9BD7-D807D9641F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897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3775-D733-4BE0-8BB9-2DC42D55D995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0890-1269-41C3-9BD7-D807D9641F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897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3775-D733-4BE0-8BB9-2DC42D55D995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0890-1269-41C3-9BD7-D807D9641F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355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3775-D733-4BE0-8BB9-2DC42D55D995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0890-1269-41C3-9BD7-D807D9641F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495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3775-D733-4BE0-8BB9-2DC42D55D995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0890-1269-41C3-9BD7-D807D9641F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299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3775-D733-4BE0-8BB9-2DC42D55D995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0890-1269-41C3-9BD7-D807D9641F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167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3775-D733-4BE0-8BB9-2DC42D55D995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0890-1269-41C3-9BD7-D807D9641F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583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13775-D733-4BE0-8BB9-2DC42D55D995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50890-1269-41C3-9BD7-D807D9641F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3298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4BEC4-4F9D-4E6F-BC55-D618CE022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5906A3-3B8D-4C80-B98C-2DBA986A8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4231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</dc:creator>
  <cp:lastModifiedBy>Cristian</cp:lastModifiedBy>
  <cp:revision>2</cp:revision>
  <dcterms:created xsi:type="dcterms:W3CDTF">2019-11-30T05:40:16Z</dcterms:created>
  <dcterms:modified xsi:type="dcterms:W3CDTF">2019-11-30T05:59:11Z</dcterms:modified>
</cp:coreProperties>
</file>