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uMk/cngVif7QHldnC3LSedE82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Tahom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c26863c9_0_49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2fbc26863c9_0_49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2fbc26863c9_0_49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2fbc26863c9_0_49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g2fbc26863c9_0_49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2fbc26863c9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bc26863c9_0_92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fbc26863c9_0_92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fbc26863c9_0_92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fbc26863c9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bc26863c9_0_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fbc26863c9_0_5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fbc26863c9_0_56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2fbc26863c9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fbc26863c9_0_60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2fbc26863c9_0_60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2fbc26863c9_0_60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2fbc26863c9_0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fbc26863c9_0_6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2fbc26863c9_0_6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2fbc26863c9_0_6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2fbc26863c9_0_6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2fbc26863c9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bc26863c9_0_7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2fbc26863c9_0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fbc26863c9_0_74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2fbc26863c9_0_74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g2fbc26863c9_0_74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2fbc26863c9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bc26863c9_0_79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g2fbc26863c9_0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bc26863c9_0_82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fbc26863c9_0_82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fbc26863c9_0_82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g2fbc26863c9_0_82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2fbc26863c9_0_8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g2fbc26863c9_0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fbc26863c9_0_89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2fbc26863c9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c26863c9_0_4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2fbc26863c9_0_45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fbc26863c9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1" Type="http://schemas.openxmlformats.org/officeDocument/2006/relationships/image" Target="../media/image7.png"/><Relationship Id="rId10" Type="http://schemas.openxmlformats.org/officeDocument/2006/relationships/image" Target="../media/image18.png"/><Relationship Id="rId9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432825" y="1202454"/>
            <a:ext cx="91440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Portafolio de Título</a:t>
            </a:r>
            <a:br>
              <a:rPr lang="es-CL">
                <a:latin typeface="Tahoma"/>
                <a:ea typeface="Tahoma"/>
                <a:cs typeface="Tahoma"/>
                <a:sym typeface="Tahoma"/>
              </a:rPr>
            </a:br>
            <a:r>
              <a:rPr lang="es-CL" sz="3200">
                <a:latin typeface="Tahoma"/>
                <a:ea typeface="Tahoma"/>
                <a:cs typeface="Tahoma"/>
                <a:sym typeface="Tahoma"/>
              </a:rPr>
              <a:t>“WebNova”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176025" y="3178175"/>
            <a:ext cx="96576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>
                <a:latin typeface="Tahoma"/>
                <a:ea typeface="Tahoma"/>
                <a:cs typeface="Tahoma"/>
                <a:sym typeface="Tahoma"/>
              </a:rPr>
              <a:t>Ingeniería Informática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Escuela de Informática y Telecomunicaciones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Sede DuocUC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2024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Docente Instructor de la Asignatura: </a:t>
            </a: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Fabián Saldaño P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Integrantes del Equipo: </a:t>
            </a: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Cristóbal</a:t>
            </a:r>
            <a:r>
              <a:rPr lang="es-CL" sz="1800">
                <a:latin typeface="Tahoma"/>
                <a:ea typeface="Tahoma"/>
                <a:cs typeface="Tahoma"/>
                <a:sym typeface="Tahoma"/>
              </a:rPr>
              <a:t> Prado P - Cristhoper Leal 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150" y="-1130850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82850" y="498773"/>
            <a:ext cx="10686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s-CL" sz="4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Planificación </a:t>
            </a:r>
            <a:endParaRPr i="0" sz="4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Responsabilidades</a:t>
            </a:r>
            <a:endParaRPr sz="4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50" y="2028175"/>
            <a:ext cx="11211326" cy="36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000" y="-8611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/>
        </p:nvSpPr>
        <p:spPr>
          <a:xfrm>
            <a:off x="910720" y="3178239"/>
            <a:ext cx="45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s-CL" sz="4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Planificación</a:t>
            </a:r>
            <a:endParaRPr i="0" sz="4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Estimación de Riesgos</a:t>
            </a:r>
            <a:endParaRPr sz="4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00" y="2192225"/>
            <a:ext cx="11342199" cy="3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475" y="-6881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687632" y="1443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Planificación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 rot="10800000">
            <a:off x="131160" y="115575"/>
            <a:ext cx="65700" cy="28800"/>
          </a:xfrm>
          <a:prstGeom prst="rect">
            <a:avLst/>
          </a:prstGeom>
          <a:solidFill>
            <a:srgbClr val="F1C23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 rot="10800000">
            <a:off x="3430328" y="2008825"/>
            <a:ext cx="216900" cy="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6400028" y="202830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6947053" y="459455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8516603" y="202830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575" y="-1347325"/>
            <a:ext cx="4875450" cy="41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400" y="1012025"/>
            <a:ext cx="7381200" cy="568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688869" y="6592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Resumen de Costos Estimados del Proyecto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195175"/>
            <a:ext cx="5009135" cy="28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075" y="2195175"/>
            <a:ext cx="5138325" cy="28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275" y="39889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547284" y="4872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Problemática a Resolver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47275" y="1919650"/>
            <a:ext cx="55743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mercado entusiasta enfocado al armado y componentes de computadoras es cada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día</a:t>
            </a: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ás </a:t>
            </a: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común</a:t>
            </a:r>
            <a:r>
              <a:rPr i="0" lang="es-CL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en la actualidad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sin embargo los conocimientos para manejarse dentro de este campo siguen siendo algo que las personas no manejan, aunque estos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pertenezcan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 el grupo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entusiasta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lo cual causa el problema de no saber como armar una 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computadora</a:t>
            </a:r>
            <a:r>
              <a:rPr lang="es-CL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que piezas son mejores que otras.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075" y="2125301"/>
            <a:ext cx="5574300" cy="313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300" y="-903600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0" y="629225"/>
            <a:ext cx="12192000" cy="49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Solución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s-CL" sz="3959">
                <a:latin typeface="Tahoma"/>
                <a:ea typeface="Tahoma"/>
                <a:cs typeface="Tahoma"/>
                <a:sym typeface="Tahoma"/>
              </a:rPr>
            </a:b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Por lo cual nuestra solución es crear un proyecto que ayude a estas personas con el problema del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desconocimiento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lang="es-CL" sz="2400">
                <a:latin typeface="Tahoma"/>
                <a:ea typeface="Tahoma"/>
                <a:cs typeface="Tahoma"/>
                <a:sym typeface="Tahoma"/>
              </a:rPr>
            </a:br>
            <a:br>
              <a:rPr lang="es-CL" sz="3959">
                <a:latin typeface="Tahoma"/>
                <a:ea typeface="Tahoma"/>
                <a:cs typeface="Tahoma"/>
                <a:sym typeface="Tahoma"/>
              </a:rPr>
            </a:br>
            <a:br>
              <a:rPr lang="es-CL" sz="3959">
                <a:latin typeface="Tahoma"/>
                <a:ea typeface="Tahoma"/>
                <a:cs typeface="Tahoma"/>
                <a:sym typeface="Tahoma"/>
              </a:rPr>
            </a:br>
            <a:r>
              <a:rPr lang="es-CL">
                <a:latin typeface="Tahoma"/>
                <a:ea typeface="Tahoma"/>
                <a:cs typeface="Tahoma"/>
                <a:sym typeface="Tahoma"/>
              </a:rPr>
              <a:t>Objetivo del Proyecto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s-CL" sz="2400">
                <a:latin typeface="Tahoma"/>
                <a:ea typeface="Tahoma"/>
                <a:cs typeface="Tahoma"/>
                <a:sym typeface="Tahoma"/>
              </a:rPr>
            </a:b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Se plantea un proyecto de cotizaciones, el cual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entregue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 de manera simple que piezas comprar, saltando el problema de no saber sobre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qué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 cosa va con 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qué</a:t>
            </a:r>
            <a:r>
              <a:rPr lang="es-CL" sz="2400">
                <a:latin typeface="Tahoma"/>
                <a:ea typeface="Tahoma"/>
                <a:cs typeface="Tahoma"/>
                <a:sym typeface="Tahoma"/>
              </a:rPr>
              <a:t> otra cosa.</a:t>
            </a:r>
            <a:br>
              <a:rPr lang="es-CL" sz="2400">
                <a:latin typeface="Tahoma"/>
                <a:ea typeface="Tahoma"/>
                <a:cs typeface="Tahoma"/>
                <a:sym typeface="Tahoma"/>
              </a:rPr>
            </a:b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75" y="4012650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736690" y="3831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>
                <a:latin typeface="Tahoma"/>
                <a:ea typeface="Tahoma"/>
                <a:cs typeface="Tahoma"/>
                <a:sym typeface="Tahoma"/>
              </a:rPr>
              <a:t>Alcances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950651" y="2056675"/>
            <a:ext cx="67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 hace el Sistema: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enta y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exhibición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productos.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Cotización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simulación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presupuestos.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Recomendación de productos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específicos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Qué no hace: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Apartado o reserva de productos.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Otros Alcances o restricciones: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Dependencia de terceros para información precisa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Recomendaciones no muy acertadas por falta de stock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775" y="371702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Lista de Requerimientos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633397" y="1620875"/>
            <a:ext cx="36834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de Requerimientos Funcionales: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i="0" lang="es-CL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usuarios 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carrito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 de cotización y simulación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Módulo de pagos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Historial de compras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Registro de usuarios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Verificación de stock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6284600" y="1620875"/>
            <a:ext cx="49473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Lista de Requerimientos No Funcionales: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Sitio web responsivo.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Sitio web con tiempos de carga cortos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Sitio web con escabilidad.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Diseño responsivo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Compatibilidad entre navegadores.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Validación de credenciales.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Filtrado de roles.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75" y="387387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838202" y="60986"/>
            <a:ext cx="1051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Diseño del Sistema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75" y="790875"/>
            <a:ext cx="8955850" cy="60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2777" y="0"/>
            <a:ext cx="10515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Diseño del Sistema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50" y="751000"/>
            <a:ext cx="6862043" cy="61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597752" y="133461"/>
            <a:ext cx="10515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Diseño del Sistema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0" y="1015749"/>
            <a:ext cx="11776481" cy="58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525252" y="3435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200">
                <a:latin typeface="Tahoma"/>
                <a:ea typeface="Tahoma"/>
                <a:cs typeface="Tahoma"/>
                <a:sym typeface="Tahoma"/>
              </a:rPr>
              <a:t>Tecnologías del Desarrollo</a:t>
            </a:r>
            <a:endParaRPr sz="4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713750" y="2296625"/>
            <a:ext cx="52611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implementara el uso de lenguajes de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programación en visual estudios, con uso de GItHub para almacenar y guardar el proyecto. Con esto también se implementará progress sql como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base de datos para esta. </a:t>
            </a:r>
            <a:endParaRPr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 igual programas como 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starUML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bizagi,P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ower</a:t>
            </a:r>
            <a:r>
              <a:rPr lang="es-CL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 para creación de diagramas y similares.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125" y="130472"/>
            <a:ext cx="1449011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451" y="130475"/>
            <a:ext cx="3576547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5325" y="1586675"/>
            <a:ext cx="1449000" cy="14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5450" y="1493400"/>
            <a:ext cx="1635548" cy="163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36175" y="1586675"/>
            <a:ext cx="2155827" cy="144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7200" y="3268075"/>
            <a:ext cx="1729925" cy="1140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envenido a Bizagi, la Plataforma de Negocios Digitales V.11.1 &gt; Modelar,  Construir, Ejecutar" id="125" name="Google Shape;125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17125" y="3166175"/>
            <a:ext cx="1143641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42263" y="3295085"/>
            <a:ext cx="1143650" cy="108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5325" y="3923125"/>
            <a:ext cx="4875450" cy="4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