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wAF51SIaryH/DtqF7C5/LQBi2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FD9AF5-BF71-4DF3-9C03-5537ACF3E2B2}">
  <a:tblStyle styleId="{5DFD9AF5-BF71-4DF3-9C03-5537ACF3E2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b782cc935_0_421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fb782cc935_0_421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fb782cc935_0_421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fb782cc935_0_421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g2fb782cc935_0_421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fb782cc935_0_4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fb782cc935_0_464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fb782cc935_0_464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fb782cc935_0_464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2fb782cc935_0_4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b782cc935_0_4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fb782cc935_0_428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fb782cc935_0_428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2fb782cc935_0_4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fb782cc935_0_4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fb782cc935_0_432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g2fb782cc935_0_432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g2fb782cc935_0_4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fb782cc935_0_43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fb782cc935_0_43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2fb782cc935_0_437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g2fb782cc935_0_437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g2fb782cc935_0_4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fb782cc935_0_443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2fb782cc935_0_4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fb782cc935_0_446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fb782cc935_0_446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g2fb782cc935_0_446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g2fb782cc935_0_4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b782cc935_0_451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g2fb782cc935_0_4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b782cc935_0_454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fb782cc935_0_454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fb782cc935_0_454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g2fb782cc935_0_454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fb782cc935_0_454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g2fb782cc935_0_4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b782cc935_0_461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fb782cc935_0_4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b782cc935_0_41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fb782cc935_0_417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fb782cc935_0_4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Portafolio de Título</a:t>
            </a:r>
            <a:br>
              <a:rPr lang="es-CL"/>
            </a:br>
            <a:r>
              <a:rPr lang="es-CL" sz="3200"/>
              <a:t>“WebNova”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DuocUC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Docente Instructor de la Asignatura: </a:t>
            </a:r>
            <a:r>
              <a:rPr lang="es-CL" sz="1400"/>
              <a:t>Fabián Saldaño P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Integrantes del Equipo: </a:t>
            </a:r>
            <a:r>
              <a:rPr lang="es-CL" sz="1400"/>
              <a:t>Cristóbal</a:t>
            </a:r>
            <a:r>
              <a:rPr lang="es-CL" sz="1400"/>
              <a:t> Prado Pinto, </a:t>
            </a:r>
            <a:r>
              <a:rPr lang="es-CL" sz="1400"/>
              <a:t>christopher</a:t>
            </a:r>
            <a:r>
              <a:rPr lang="es-CL" sz="1400"/>
              <a:t> leal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Responsabilidades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908244" y="2833855"/>
            <a:ext cx="2747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Matriz RACI o 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75" y="3298175"/>
            <a:ext cx="10299226" cy="33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26" name="Google Shape;126;p11"/>
          <p:cNvSpPr txBox="1"/>
          <p:nvPr/>
        </p:nvSpPr>
        <p:spPr>
          <a:xfrm>
            <a:off x="910720" y="3178239"/>
            <a:ext cx="45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00" y="3018675"/>
            <a:ext cx="10515598" cy="345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34" name="Google Shape;134;p12"/>
          <p:cNvSpPr txBox="1"/>
          <p:nvPr/>
        </p:nvSpPr>
        <p:spPr>
          <a:xfrm>
            <a:off x="894485" y="2028300"/>
            <a:ext cx="1944300" cy="369300"/>
          </a:xfrm>
          <a:prstGeom prst="rect">
            <a:avLst/>
          </a:prstGeom>
          <a:solidFill>
            <a:srgbClr val="F1C23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/>
              <a:t>Fase de planificación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3647228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/>
              <a:t>Fase de </a:t>
            </a:r>
            <a:r>
              <a:rPr lang="es-CL"/>
              <a:t>análisis</a:t>
            </a:r>
            <a:r>
              <a:rPr lang="es-CL"/>
              <a:t> y diseño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6400028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/>
              <a:t>Fase de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6947053" y="459455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8516603" y="2028300"/>
            <a:ext cx="275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/>
              <a:t>Fase de </a:t>
            </a:r>
            <a:r>
              <a:rPr lang="es-CL"/>
              <a:t>pruebas y cierre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12"/>
          <p:cNvGraphicFramePr/>
          <p:nvPr/>
        </p:nvGraphicFramePr>
        <p:xfrm>
          <a:off x="894413" y="24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{5DFD9AF5-BF71-4DF3-9C03-5537ACF3E2B2}</a:tableStyleId>
              </a:tblPr>
              <a:tblGrid>
                <a:gridCol w="1944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Acta de constitución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Definición</a:t>
                      </a:r>
                      <a:r>
                        <a:rPr lang="es-CL"/>
                        <a:t> de requerimientos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Organización de equipo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Documento </a:t>
                      </a:r>
                      <a:r>
                        <a:rPr lang="es-CL"/>
                        <a:t>definición</a:t>
                      </a:r>
                      <a:r>
                        <a:rPr lang="es-CL"/>
                        <a:t> proyecto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145" name="Google Shape;1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00" y="2228850"/>
            <a:ext cx="26289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866238" y="2436266"/>
            <a:ext cx="103749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 El mercado entusiasta enfocado al armado y componentes de computadoras es cada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día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ás 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común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la actualidad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sin embargo los conocimientos para manejarse dentro de este campo siguen siendo algo que las personas no manejan, aunque estos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pertenezcan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el grupo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entusiasta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cual causa el problema de no saber como armar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que piezas son mejores que otras.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0" y="1940822"/>
            <a:ext cx="121920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Por lo cual nuestra solución es crear un proyecto que ayude a estas personas con el problema del </a:t>
            </a:r>
            <a:r>
              <a:rPr lang="es-CL" sz="2430"/>
              <a:t>desconocimiento</a:t>
            </a:r>
            <a:r>
              <a:rPr lang="es-CL" sz="2430"/>
              <a:t>.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Se plantea un proyecto de cotizaciones, el cual </a:t>
            </a:r>
            <a:r>
              <a:rPr lang="es-CL" sz="1979"/>
              <a:t>entregue</a:t>
            </a:r>
            <a:r>
              <a:rPr lang="es-CL" sz="1979"/>
              <a:t> de manera simple que piezas comprar, saltando el problema de no saber sobre </a:t>
            </a:r>
            <a:r>
              <a:rPr lang="es-CL" sz="1979"/>
              <a:t>qué</a:t>
            </a:r>
            <a:r>
              <a:rPr lang="es-CL" sz="1979"/>
              <a:t> cosa va con </a:t>
            </a:r>
            <a:r>
              <a:rPr lang="es-CL" sz="1979"/>
              <a:t>qué</a:t>
            </a:r>
            <a:r>
              <a:rPr lang="es-CL" sz="1979"/>
              <a:t> otra cosa.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81" name="Google Shape;81;p4"/>
          <p:cNvSpPr txBox="1"/>
          <p:nvPr/>
        </p:nvSpPr>
        <p:spPr>
          <a:xfrm>
            <a:off x="950651" y="2056675"/>
            <a:ext cx="67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enta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exhibición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productos.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Cotización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presupuestos.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Recomendación de productos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Apartado o reserva de productos.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 de terceros para información precisa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Recomendaciones no muy acertadas por falta de stock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633397" y="1620875"/>
            <a:ext cx="36834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usuarios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cotización y simulación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pagos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 de compras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usuarios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Verificación de stock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6284600" y="1620875"/>
            <a:ext cx="49473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 web responsivo.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 web con tiempos de carga cortos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 web con escabilidad.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responsivo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entre navegadores.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credenciales.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 de roles.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641252" y="951625"/>
            <a:ext cx="10515600" cy="922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641252" y="2155266"/>
            <a:ext cx="8609428" cy="305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641252" y="1068511"/>
            <a:ext cx="10515600" cy="882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641252" y="2274837"/>
            <a:ext cx="8929468" cy="3514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Principales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641252" y="2394073"/>
            <a:ext cx="526101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implementara el uso de lenguajes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en visual estudios, con uso de GIt Hub para almacenar y guardar el proyecto. Con esto también se implementará progress sql como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de datos para esta.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igual programas como star UML, bizagi, porwer bi para creación de diagramas y similares.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