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j4v66dAwIqyg4n9veKxeTEDVsY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73479"/>
            <a:ext cx="9144000" cy="18030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CL"/>
              <a:t>Portafolio de Título</a:t>
            </a:r>
            <a:br>
              <a:rPr lang="es-CL"/>
            </a:br>
            <a:r>
              <a:rPr lang="es-CL" sz="3200"/>
              <a:t>“Título del Caso”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279654"/>
            <a:ext cx="9144000" cy="2404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CL" sz="3200"/>
              <a:t>Ingeniería Informática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Escuela de Informática y Telecomunicaciones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Sede [Insertar Sede]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2024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Docente Instructor de la Asignatura: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Integrantes del Equipo: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/>
          <p:nvPr>
            <p:ph type="title"/>
          </p:nvPr>
        </p:nvSpPr>
        <p:spPr>
          <a:xfrm>
            <a:off x="767649" y="15082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Responsabilidades</a:t>
            </a:r>
            <a:endParaRPr/>
          </a:p>
        </p:txBody>
      </p:sp>
      <p:sp>
        <p:nvSpPr>
          <p:cNvPr id="138" name="Google Shape;138;p10"/>
          <p:cNvSpPr txBox="1"/>
          <p:nvPr/>
        </p:nvSpPr>
        <p:spPr>
          <a:xfrm>
            <a:off x="908244" y="2833855"/>
            <a:ext cx="27476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Insertar Matriz RACI o RAM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0"/>
          <p:cNvSpPr txBox="1"/>
          <p:nvPr/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175" y="3298175"/>
            <a:ext cx="10299226" cy="335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>
            <p:ph type="title"/>
          </p:nvPr>
        </p:nvSpPr>
        <p:spPr>
          <a:xfrm>
            <a:off x="698375" y="185267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Estimación de Riesgos</a:t>
            </a:r>
            <a:endParaRPr/>
          </a:p>
        </p:txBody>
      </p:sp>
      <p:sp>
        <p:nvSpPr>
          <p:cNvPr id="146" name="Google Shape;146;p11"/>
          <p:cNvSpPr txBox="1"/>
          <p:nvPr/>
        </p:nvSpPr>
        <p:spPr>
          <a:xfrm>
            <a:off x="838970" y="3178239"/>
            <a:ext cx="45196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 de Riesgos considerados en 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1"/>
          <p:cNvSpPr txBox="1"/>
          <p:nvPr/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>
            <p:ph type="title"/>
          </p:nvPr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Planificación</a:t>
            </a:r>
            <a:endParaRPr/>
          </a:p>
        </p:txBody>
      </p:sp>
      <p:sp>
        <p:nvSpPr>
          <p:cNvPr id="153" name="Google Shape;153;p12"/>
          <p:cNvSpPr txBox="1"/>
          <p:nvPr/>
        </p:nvSpPr>
        <p:spPr>
          <a:xfrm>
            <a:off x="894389" y="2028312"/>
            <a:ext cx="12632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Carta Gantt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>
            <p:ph type="title"/>
          </p:nvPr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Resumen de Costos Estimados del Proyecto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725659" y="11107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Problemática a Resolver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866254" y="2436276"/>
            <a:ext cx="25627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Breve Resumen del Caso: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0" y="1940822"/>
            <a:ext cx="12192000" cy="348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s-CL" sz="3959"/>
              <a:t>Solución</a:t>
            </a:r>
            <a:br>
              <a:rPr lang="es-CL" sz="3959"/>
            </a:br>
            <a:r>
              <a:rPr lang="es-CL" sz="2430"/>
              <a:t>Descripción de la Solución y Propuesta de Valor</a:t>
            </a:r>
            <a:br>
              <a:rPr lang="es-CL" sz="3959"/>
            </a:br>
            <a:br>
              <a:rPr lang="es-CL" sz="3959"/>
            </a:br>
            <a:br>
              <a:rPr lang="es-CL" sz="3959"/>
            </a:br>
            <a:r>
              <a:rPr lang="es-CL" sz="3959"/>
              <a:t>Objetivo del Proyecto</a:t>
            </a:r>
            <a:br>
              <a:rPr lang="es-CL" sz="3959"/>
            </a:br>
            <a:r>
              <a:rPr lang="es-CL" sz="1979"/>
              <a:t>Qué se Desarrolló como Producto de software.</a:t>
            </a:r>
            <a:br>
              <a:rPr lang="es-CL" sz="3959"/>
            </a:br>
            <a:endParaRPr sz="3959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810065" y="80944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Alcances</a:t>
            </a:r>
            <a:endParaRPr/>
          </a:p>
        </p:txBody>
      </p:sp>
      <p:sp>
        <p:nvSpPr>
          <p:cNvPr id="102" name="Google Shape;102;p4"/>
          <p:cNvSpPr txBox="1"/>
          <p:nvPr/>
        </p:nvSpPr>
        <p:spPr>
          <a:xfrm>
            <a:off x="950660" y="2056686"/>
            <a:ext cx="3049233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hace el Sistema: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 no hace: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Otros Alcances o restricciones: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506136" y="749643"/>
            <a:ext cx="10515600" cy="759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Lista de Requerimientos</a:t>
            </a:r>
            <a:endParaRPr/>
          </a:p>
        </p:txBody>
      </p:sp>
      <p:sp>
        <p:nvSpPr>
          <p:cNvPr id="108" name="Google Shape;108;p5"/>
          <p:cNvSpPr txBox="1"/>
          <p:nvPr/>
        </p:nvSpPr>
        <p:spPr>
          <a:xfrm>
            <a:off x="357171" y="1620886"/>
            <a:ext cx="9960309" cy="4642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Requerimientos Funcionales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Requerimientos No Funcionales: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641252" y="1068511"/>
            <a:ext cx="10515600" cy="729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Diseño del Sistema</a:t>
            </a:r>
            <a:endParaRPr/>
          </a:p>
        </p:txBody>
      </p:sp>
      <p:sp>
        <p:nvSpPr>
          <p:cNvPr id="114" name="Google Shape;114;p6"/>
          <p:cNvSpPr txBox="1"/>
          <p:nvPr/>
        </p:nvSpPr>
        <p:spPr>
          <a:xfrm>
            <a:off x="641252" y="2031962"/>
            <a:ext cx="8457028" cy="3498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Datos 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type="title"/>
          </p:nvPr>
        </p:nvSpPr>
        <p:spPr>
          <a:xfrm>
            <a:off x="641252" y="951625"/>
            <a:ext cx="10515600" cy="922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Diseño del Sistema</a:t>
            </a:r>
            <a:endParaRPr/>
          </a:p>
        </p:txBody>
      </p:sp>
      <p:sp>
        <p:nvSpPr>
          <p:cNvPr id="120" name="Google Shape;120;p7"/>
          <p:cNvSpPr txBox="1"/>
          <p:nvPr/>
        </p:nvSpPr>
        <p:spPr>
          <a:xfrm>
            <a:off x="641252" y="2155266"/>
            <a:ext cx="8609428" cy="3056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Caso uso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>
            <p:ph type="title"/>
          </p:nvPr>
        </p:nvSpPr>
        <p:spPr>
          <a:xfrm>
            <a:off x="641252" y="1068511"/>
            <a:ext cx="10515600" cy="882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Diseño del Sistema</a:t>
            </a:r>
            <a:endParaRPr/>
          </a:p>
        </p:txBody>
      </p:sp>
      <p:sp>
        <p:nvSpPr>
          <p:cNvPr id="126" name="Google Shape;126;p8"/>
          <p:cNvSpPr txBox="1"/>
          <p:nvPr/>
        </p:nvSpPr>
        <p:spPr>
          <a:xfrm>
            <a:off x="641252" y="2274837"/>
            <a:ext cx="8929468" cy="3514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Diagramas de Actividades Principales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/>
          <p:nvPr>
            <p:ph type="title"/>
          </p:nvPr>
        </p:nvSpPr>
        <p:spPr>
          <a:xfrm>
            <a:off x="641252" y="106851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Tecnologías del Desarrollo</a:t>
            </a:r>
            <a:endParaRPr/>
          </a:p>
        </p:txBody>
      </p:sp>
      <p:sp>
        <p:nvSpPr>
          <p:cNvPr id="132" name="Google Shape;132;p9"/>
          <p:cNvSpPr txBox="1"/>
          <p:nvPr/>
        </p:nvSpPr>
        <p:spPr>
          <a:xfrm>
            <a:off x="641252" y="2394073"/>
            <a:ext cx="5261016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Breve descripción de las tecnologías y versiones utilizadas para el desarrollo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