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7" r:id="rId17"/>
    <p:sldId id="280" r:id="rId18"/>
    <p:sldId id="279" r:id="rId19"/>
    <p:sldId id="281" r:id="rId20"/>
    <p:sldId id="282" r:id="rId21"/>
    <p:sldId id="283" r:id="rId22"/>
    <p:sldId id="284" r:id="rId23"/>
    <p:sldId id="289" r:id="rId24"/>
    <p:sldId id="290" r:id="rId25"/>
    <p:sldId id="292" r:id="rId26"/>
    <p:sldId id="293" r:id="rId27"/>
    <p:sldId id="275" r:id="rId28"/>
    <p:sldId id="285" r:id="rId29"/>
    <p:sldId id="288" r:id="rId30"/>
    <p:sldId id="287" r:id="rId3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4E20CB-1E9A-4231-B0F8-07891A941C0A}" v="397" dt="2023-05-10T20:04:44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usz Setkowicz" userId="d4085d4b-3ad7-4a05-ade2-5aed021dc77a" providerId="ADAL" clId="{5F4E20CB-1E9A-4231-B0F8-07891A941C0A}"/>
    <pc:docChg chg="undo redo custSel addSld delSld modSld sldOrd addMainMaster delMainMaster">
      <pc:chgData name="Mateusz Setkowicz" userId="d4085d4b-3ad7-4a05-ade2-5aed021dc77a" providerId="ADAL" clId="{5F4E20CB-1E9A-4231-B0F8-07891A941C0A}" dt="2023-05-10T20:17:54.061" v="6865" actId="1076"/>
      <pc:docMkLst>
        <pc:docMk/>
      </pc:docMkLst>
      <pc:sldChg chg="addSp delSp modSp del mod modClrScheme addAnim delAnim setClrOvrMap chgLayout">
        <pc:chgData name="Mateusz Setkowicz" userId="d4085d4b-3ad7-4a05-ade2-5aed021dc77a" providerId="ADAL" clId="{5F4E20CB-1E9A-4231-B0F8-07891A941C0A}" dt="2023-05-10T13:41:09.935" v="244" actId="47"/>
        <pc:sldMkLst>
          <pc:docMk/>
          <pc:sldMk cId="88025078" sldId="256"/>
        </pc:sldMkLst>
        <pc:spChg chg="mod">
          <ac:chgData name="Mateusz Setkowicz" userId="d4085d4b-3ad7-4a05-ade2-5aed021dc77a" providerId="ADAL" clId="{5F4E20CB-1E9A-4231-B0F8-07891A941C0A}" dt="2023-05-10T13:40:44.124" v="243" actId="21"/>
          <ac:spMkLst>
            <pc:docMk/>
            <pc:sldMk cId="88025078" sldId="256"/>
            <ac:spMk id="2" creationId="{3FCFC2B8-2579-7EA6-6BDF-24E03AD85260}"/>
          </ac:spMkLst>
        </pc:spChg>
        <pc:spChg chg="mod">
          <ac:chgData name="Mateusz Setkowicz" userId="d4085d4b-3ad7-4a05-ade2-5aed021dc77a" providerId="ADAL" clId="{5F4E20CB-1E9A-4231-B0F8-07891A941C0A}" dt="2023-05-10T13:40:20.624" v="241" actId="26606"/>
          <ac:spMkLst>
            <pc:docMk/>
            <pc:sldMk cId="88025078" sldId="256"/>
            <ac:spMk id="3" creationId="{D2721633-4F0D-E811-265C-BC0E635B6AD7}"/>
          </ac:spMkLst>
        </pc:spChg>
        <pc:spChg chg="del">
          <ac:chgData name="Mateusz Setkowicz" userId="d4085d4b-3ad7-4a05-ade2-5aed021dc77a" providerId="ADAL" clId="{5F4E20CB-1E9A-4231-B0F8-07891A941C0A}" dt="2023-05-10T13:40:20.624" v="241" actId="26606"/>
          <ac:spMkLst>
            <pc:docMk/>
            <pc:sldMk cId="88025078" sldId="256"/>
            <ac:spMk id="16" creationId="{2644B391-9BFE-445C-A9EC-F544BB85FBC7}"/>
          </ac:spMkLst>
        </pc:spChg>
        <pc:spChg chg="del">
          <ac:chgData name="Mateusz Setkowicz" userId="d4085d4b-3ad7-4a05-ade2-5aed021dc77a" providerId="ADAL" clId="{5F4E20CB-1E9A-4231-B0F8-07891A941C0A}" dt="2023-05-10T13:40:20.624" v="241" actId="26606"/>
          <ac:spMkLst>
            <pc:docMk/>
            <pc:sldMk cId="88025078" sldId="256"/>
            <ac:spMk id="18" creationId="{80F26E69-87D9-4655-AE7B-280A87AA3CAD}"/>
          </ac:spMkLst>
        </pc:spChg>
        <pc:spChg chg="add">
          <ac:chgData name="Mateusz Setkowicz" userId="d4085d4b-3ad7-4a05-ade2-5aed021dc77a" providerId="ADAL" clId="{5F4E20CB-1E9A-4231-B0F8-07891A941C0A}" dt="2023-05-10T13:40:20.624" v="241" actId="26606"/>
          <ac:spMkLst>
            <pc:docMk/>
            <pc:sldMk cId="88025078" sldId="256"/>
            <ac:spMk id="23" creationId="{79C60ED7-11F7-478C-AC8E-0865FABDACBF}"/>
          </ac:spMkLst>
        </pc:spChg>
        <pc:spChg chg="add">
          <ac:chgData name="Mateusz Setkowicz" userId="d4085d4b-3ad7-4a05-ade2-5aed021dc77a" providerId="ADAL" clId="{5F4E20CB-1E9A-4231-B0F8-07891A941C0A}" dt="2023-05-10T13:40:20.624" v="241" actId="26606"/>
          <ac:spMkLst>
            <pc:docMk/>
            <pc:sldMk cId="88025078" sldId="256"/>
            <ac:spMk id="25" creationId="{D472C551-D440-40DF-9260-BDB9AC40960A}"/>
          </ac:spMkLst>
        </pc:spChg>
        <pc:spChg chg="add">
          <ac:chgData name="Mateusz Setkowicz" userId="d4085d4b-3ad7-4a05-ade2-5aed021dc77a" providerId="ADAL" clId="{5F4E20CB-1E9A-4231-B0F8-07891A941C0A}" dt="2023-05-10T13:40:20.624" v="241" actId="26606"/>
          <ac:spMkLst>
            <pc:docMk/>
            <pc:sldMk cId="88025078" sldId="256"/>
            <ac:spMk id="29" creationId="{508BEF50-7B1E-49A4-BC19-5F4F1D755E64}"/>
          </ac:spMkLst>
        </pc:spChg>
        <pc:spChg chg="add">
          <ac:chgData name="Mateusz Setkowicz" userId="d4085d4b-3ad7-4a05-ade2-5aed021dc77a" providerId="ADAL" clId="{5F4E20CB-1E9A-4231-B0F8-07891A941C0A}" dt="2023-05-10T13:40:20.624" v="241" actId="26606"/>
          <ac:spMkLst>
            <pc:docMk/>
            <pc:sldMk cId="88025078" sldId="256"/>
            <ac:spMk id="31" creationId="{3FBAD350-5664-4811-A208-657FB882D350}"/>
          </ac:spMkLst>
        </pc:spChg>
        <pc:spChg chg="add">
          <ac:chgData name="Mateusz Setkowicz" userId="d4085d4b-3ad7-4a05-ade2-5aed021dc77a" providerId="ADAL" clId="{5F4E20CB-1E9A-4231-B0F8-07891A941C0A}" dt="2023-05-10T13:40:20.624" v="241" actId="26606"/>
          <ac:spMkLst>
            <pc:docMk/>
            <pc:sldMk cId="88025078" sldId="256"/>
            <ac:spMk id="33" creationId="{C39ADB8F-D187-49D7-BDCF-C1B6DC727068}"/>
          </ac:spMkLst>
        </pc:spChg>
        <pc:picChg chg="mod">
          <ac:chgData name="Mateusz Setkowicz" userId="d4085d4b-3ad7-4a05-ade2-5aed021dc77a" providerId="ADAL" clId="{5F4E20CB-1E9A-4231-B0F8-07891A941C0A}" dt="2023-05-10T13:40:20.624" v="241" actId="26606"/>
          <ac:picMkLst>
            <pc:docMk/>
            <pc:sldMk cId="88025078" sldId="256"/>
            <ac:picMk id="4" creationId="{0C263EAA-4F7A-F7B4-99A2-BEFA22278C28}"/>
          </ac:picMkLst>
        </pc:picChg>
        <pc:cxnChg chg="add">
          <ac:chgData name="Mateusz Setkowicz" userId="d4085d4b-3ad7-4a05-ade2-5aed021dc77a" providerId="ADAL" clId="{5F4E20CB-1E9A-4231-B0F8-07891A941C0A}" dt="2023-05-10T13:40:20.624" v="241" actId="26606"/>
          <ac:cxnSpMkLst>
            <pc:docMk/>
            <pc:sldMk cId="88025078" sldId="256"/>
            <ac:cxnSpMk id="27" creationId="{56020367-4FD5-4596-8E10-C5F095CD8DBF}"/>
          </ac:cxnSpMkLst>
        </pc:cxnChg>
      </pc:sldChg>
      <pc:sldChg chg="addSp delSp modSp new mod modMedia setBg modClrScheme addAnim delAnim chgLayout">
        <pc:chgData name="Mateusz Setkowicz" userId="d4085d4b-3ad7-4a05-ade2-5aed021dc77a" providerId="ADAL" clId="{5F4E20CB-1E9A-4231-B0F8-07891A941C0A}" dt="2023-05-10T14:51:00.565" v="738" actId="113"/>
        <pc:sldMkLst>
          <pc:docMk/>
          <pc:sldMk cId="4042660747" sldId="256"/>
        </pc:sldMkLst>
        <pc:spChg chg="mod">
          <ac:chgData name="Mateusz Setkowicz" userId="d4085d4b-3ad7-4a05-ade2-5aed021dc77a" providerId="ADAL" clId="{5F4E20CB-1E9A-4231-B0F8-07891A941C0A}" dt="2023-05-10T14:51:00.565" v="738" actId="113"/>
          <ac:spMkLst>
            <pc:docMk/>
            <pc:sldMk cId="4042660747" sldId="256"/>
            <ac:spMk id="2" creationId="{5A4BAF51-241F-D931-545B-21CB9323A34F}"/>
          </ac:spMkLst>
        </pc:spChg>
        <pc:spChg chg="mod">
          <ac:chgData name="Mateusz Setkowicz" userId="d4085d4b-3ad7-4a05-ade2-5aed021dc77a" providerId="ADAL" clId="{5F4E20CB-1E9A-4231-B0F8-07891A941C0A}" dt="2023-05-10T13:45:23.272" v="310" actId="26606"/>
          <ac:spMkLst>
            <pc:docMk/>
            <pc:sldMk cId="4042660747" sldId="256"/>
            <ac:spMk id="3" creationId="{4256CCC2-4213-1E49-4759-14C4FB5A3EA1}"/>
          </ac:spMkLst>
        </pc:spChg>
        <pc:spChg chg="add del">
          <ac:chgData name="Mateusz Setkowicz" userId="d4085d4b-3ad7-4a05-ade2-5aed021dc77a" providerId="ADAL" clId="{5F4E20CB-1E9A-4231-B0F8-07891A941C0A}" dt="2023-05-10T13:43:41.219" v="279" actId="26606"/>
          <ac:spMkLst>
            <pc:docMk/>
            <pc:sldMk cId="4042660747" sldId="256"/>
            <ac:spMk id="5" creationId="{63FBB6B2-972C-4C42-91C9-36184E613BFA}"/>
          </ac:spMkLst>
        </pc:spChg>
        <pc:spChg chg="add del">
          <ac:chgData name="Mateusz Setkowicz" userId="d4085d4b-3ad7-4a05-ade2-5aed021dc77a" providerId="ADAL" clId="{5F4E20CB-1E9A-4231-B0F8-07891A941C0A}" dt="2023-05-10T13:43:41.219" v="279" actId="26606"/>
          <ac:spMkLst>
            <pc:docMk/>
            <pc:sldMk cId="4042660747" sldId="256"/>
            <ac:spMk id="6" creationId="{C312A434-F7D2-4A14-A037-B9762E209CEF}"/>
          </ac:spMkLst>
        </pc:spChg>
        <pc:spChg chg="add del">
          <ac:chgData name="Mateusz Setkowicz" userId="d4085d4b-3ad7-4a05-ade2-5aed021dc77a" providerId="ADAL" clId="{5F4E20CB-1E9A-4231-B0F8-07891A941C0A}" dt="2023-05-10T13:43:41.219" v="279" actId="26606"/>
          <ac:spMkLst>
            <pc:docMk/>
            <pc:sldMk cId="4042660747" sldId="256"/>
            <ac:spMk id="7" creationId="{F9D166EE-E3B4-462F-8588-6273BBC6174C}"/>
          </ac:spMkLst>
        </pc:spChg>
        <pc:spChg chg="add del">
          <ac:chgData name="Mateusz Setkowicz" userId="d4085d4b-3ad7-4a05-ade2-5aed021dc77a" providerId="ADAL" clId="{5F4E20CB-1E9A-4231-B0F8-07891A941C0A}" dt="2023-05-10T13:42:25.152" v="262" actId="26606"/>
          <ac:spMkLst>
            <pc:docMk/>
            <pc:sldMk cId="4042660747" sldId="256"/>
            <ac:spMk id="9" creationId="{4E5B79A0-69AD-4CBD-897F-32C7A2BA2FBB}"/>
          </ac:spMkLst>
        </pc:spChg>
        <pc:spChg chg="add del">
          <ac:chgData name="Mateusz Setkowicz" userId="d4085d4b-3ad7-4a05-ade2-5aed021dc77a" providerId="ADAL" clId="{5F4E20CB-1E9A-4231-B0F8-07891A941C0A}" dt="2023-05-10T13:42:25.152" v="262" actId="26606"/>
          <ac:spMkLst>
            <pc:docMk/>
            <pc:sldMk cId="4042660747" sldId="256"/>
            <ac:spMk id="11" creationId="{7C2F33EB-E7CB-4EE9-BBBF-D632F5C00EAE}"/>
          </ac:spMkLst>
        </pc:spChg>
        <pc:spChg chg="add del">
          <ac:chgData name="Mateusz Setkowicz" userId="d4085d4b-3ad7-4a05-ade2-5aed021dc77a" providerId="ADAL" clId="{5F4E20CB-1E9A-4231-B0F8-07891A941C0A}" dt="2023-05-10T13:42:25.152" v="262" actId="26606"/>
          <ac:spMkLst>
            <pc:docMk/>
            <pc:sldMk cId="4042660747" sldId="256"/>
            <ac:spMk id="13" creationId="{D5D12016-6EE5-4F4A-BC99-A56493E60F06}"/>
          </ac:spMkLst>
        </pc:spChg>
        <pc:spChg chg="add del">
          <ac:chgData name="Mateusz Setkowicz" userId="d4085d4b-3ad7-4a05-ade2-5aed021dc77a" providerId="ADAL" clId="{5F4E20CB-1E9A-4231-B0F8-07891A941C0A}" dt="2023-05-10T13:42:25.152" v="262" actId="26606"/>
          <ac:spMkLst>
            <pc:docMk/>
            <pc:sldMk cId="4042660747" sldId="256"/>
            <ac:spMk id="15" creationId="{74270B3E-3C96-4381-9F21-EC83F1E1A0FD}"/>
          </ac:spMkLst>
        </pc:spChg>
        <pc:spChg chg="add del">
          <ac:chgData name="Mateusz Setkowicz" userId="d4085d4b-3ad7-4a05-ade2-5aed021dc77a" providerId="ADAL" clId="{5F4E20CB-1E9A-4231-B0F8-07891A941C0A}" dt="2023-05-10T13:43:36.449" v="276" actId="26606"/>
          <ac:spMkLst>
            <pc:docMk/>
            <pc:sldMk cId="4042660747" sldId="256"/>
            <ac:spMk id="24" creationId="{ECD84B89-83B1-AA44-B9BE-C68A3A346981}"/>
          </ac:spMkLst>
        </pc:spChg>
        <pc:spChg chg="add del">
          <ac:chgData name="Mateusz Setkowicz" userId="d4085d4b-3ad7-4a05-ade2-5aed021dc77a" providerId="ADAL" clId="{5F4E20CB-1E9A-4231-B0F8-07891A941C0A}" dt="2023-05-10T13:43:36.449" v="276" actId="26606"/>
          <ac:spMkLst>
            <pc:docMk/>
            <pc:sldMk cId="4042660747" sldId="256"/>
            <ac:spMk id="26" creationId="{DF3B9D9F-2555-4B2E-AD17-056B66596D5A}"/>
          </ac:spMkLst>
        </pc:spChg>
        <pc:spChg chg="add del">
          <ac:chgData name="Mateusz Setkowicz" userId="d4085d4b-3ad7-4a05-ade2-5aed021dc77a" providerId="ADAL" clId="{5F4E20CB-1E9A-4231-B0F8-07891A941C0A}" dt="2023-05-10T13:43:41.169" v="278" actId="26606"/>
          <ac:spMkLst>
            <pc:docMk/>
            <pc:sldMk cId="4042660747" sldId="256"/>
            <ac:spMk id="28" creationId="{1F8FD28F-2D67-45A9-BB95-396877333800}"/>
          </ac:spMkLst>
        </pc:spChg>
        <pc:spChg chg="add del">
          <ac:chgData name="Mateusz Setkowicz" userId="d4085d4b-3ad7-4a05-ade2-5aed021dc77a" providerId="ADAL" clId="{5F4E20CB-1E9A-4231-B0F8-07891A941C0A}" dt="2023-05-10T13:43:41.169" v="278" actId="26606"/>
          <ac:spMkLst>
            <pc:docMk/>
            <pc:sldMk cId="4042660747" sldId="256"/>
            <ac:spMk id="29" creationId="{551580BD-7D80-4957-A58D-916E994AB787}"/>
          </ac:spMkLst>
        </pc:spChg>
        <pc:spChg chg="add del">
          <ac:chgData name="Mateusz Setkowicz" userId="d4085d4b-3ad7-4a05-ade2-5aed021dc77a" providerId="ADAL" clId="{5F4E20CB-1E9A-4231-B0F8-07891A941C0A}" dt="2023-05-10T13:43:41.169" v="278" actId="26606"/>
          <ac:spMkLst>
            <pc:docMk/>
            <pc:sldMk cId="4042660747" sldId="256"/>
            <ac:spMk id="30" creationId="{CB59DE95-F3B9-4A35-9681-78FA926F024B}"/>
          </ac:spMkLst>
        </pc:spChg>
        <pc:spChg chg="add del">
          <ac:chgData name="Mateusz Setkowicz" userId="d4085d4b-3ad7-4a05-ade2-5aed021dc77a" providerId="ADAL" clId="{5F4E20CB-1E9A-4231-B0F8-07891A941C0A}" dt="2023-05-10T13:43:41.169" v="278" actId="26606"/>
          <ac:spMkLst>
            <pc:docMk/>
            <pc:sldMk cId="4042660747" sldId="256"/>
            <ac:spMk id="31" creationId="{DA230B38-5D01-4343-9209-8B2DDAACD5B0}"/>
          </ac:spMkLst>
        </pc:spChg>
        <pc:spChg chg="add del">
          <ac:chgData name="Mateusz Setkowicz" userId="d4085d4b-3ad7-4a05-ade2-5aed021dc77a" providerId="ADAL" clId="{5F4E20CB-1E9A-4231-B0F8-07891A941C0A}" dt="2023-05-10T13:45:23.272" v="310" actId="26606"/>
          <ac:spMkLst>
            <pc:docMk/>
            <pc:sldMk cId="4042660747" sldId="256"/>
            <ac:spMk id="38" creationId="{956C5C09-0043-4549-B800-2101B70D667D}"/>
          </ac:spMkLst>
        </pc:spChg>
        <pc:spChg chg="add del">
          <ac:chgData name="Mateusz Setkowicz" userId="d4085d4b-3ad7-4a05-ade2-5aed021dc77a" providerId="ADAL" clId="{5F4E20CB-1E9A-4231-B0F8-07891A941C0A}" dt="2023-05-10T13:45:23.272" v="310" actId="26606"/>
          <ac:spMkLst>
            <pc:docMk/>
            <pc:sldMk cId="4042660747" sldId="256"/>
            <ac:spMk id="39" creationId="{B7E2F724-2FB3-4D1D-A730-739B8654C030}"/>
          </ac:spMkLst>
        </pc:spChg>
        <pc:spChg chg="add del">
          <ac:chgData name="Mateusz Setkowicz" userId="d4085d4b-3ad7-4a05-ade2-5aed021dc77a" providerId="ADAL" clId="{5F4E20CB-1E9A-4231-B0F8-07891A941C0A}" dt="2023-05-10T13:45:23.272" v="310" actId="26606"/>
          <ac:spMkLst>
            <pc:docMk/>
            <pc:sldMk cId="4042660747" sldId="256"/>
            <ac:spMk id="40" creationId="{B2C335F7-F61C-4EB4-80F2-4B1438FE66BB}"/>
          </ac:spMkLst>
        </pc:spChg>
        <pc:spChg chg="add">
          <ac:chgData name="Mateusz Setkowicz" userId="d4085d4b-3ad7-4a05-ade2-5aed021dc77a" providerId="ADAL" clId="{5F4E20CB-1E9A-4231-B0F8-07891A941C0A}" dt="2023-05-10T13:45:23.272" v="310" actId="26606"/>
          <ac:spMkLst>
            <pc:docMk/>
            <pc:sldMk cId="4042660747" sldId="256"/>
            <ac:spMk id="42" creationId="{55B419A7-F817-4767-8CCB-FB0E189C4ACD}"/>
          </ac:spMkLst>
        </pc:spChg>
        <pc:spChg chg="add del">
          <ac:chgData name="Mateusz Setkowicz" userId="d4085d4b-3ad7-4a05-ade2-5aed021dc77a" providerId="ADAL" clId="{5F4E20CB-1E9A-4231-B0F8-07891A941C0A}" dt="2023-05-10T13:45:17.072" v="309" actId="26606"/>
          <ac:spMkLst>
            <pc:docMk/>
            <pc:sldMk cId="4042660747" sldId="256"/>
            <ac:spMk id="45" creationId="{9C51935E-4A08-4AE4-8E13-F40CD3C4F1C4}"/>
          </ac:spMkLst>
        </pc:spChg>
        <pc:spChg chg="add">
          <ac:chgData name="Mateusz Setkowicz" userId="d4085d4b-3ad7-4a05-ade2-5aed021dc77a" providerId="ADAL" clId="{5F4E20CB-1E9A-4231-B0F8-07891A941C0A}" dt="2023-05-10T13:45:23.272" v="310" actId="26606"/>
          <ac:spMkLst>
            <pc:docMk/>
            <pc:sldMk cId="4042660747" sldId="256"/>
            <ac:spMk id="47" creationId="{9FBB9AF1-CE92-475C-A47B-5FC32922B3E9}"/>
          </ac:spMkLst>
        </pc:spChg>
        <pc:spChg chg="add">
          <ac:chgData name="Mateusz Setkowicz" userId="d4085d4b-3ad7-4a05-ade2-5aed021dc77a" providerId="ADAL" clId="{5F4E20CB-1E9A-4231-B0F8-07891A941C0A}" dt="2023-05-10T13:45:23.272" v="310" actId="26606"/>
          <ac:spMkLst>
            <pc:docMk/>
            <pc:sldMk cId="4042660747" sldId="256"/>
            <ac:spMk id="51" creationId="{7021D92D-08FF-45A6-9109-AC9462C7E8E3}"/>
          </ac:spMkLst>
        </pc:spChg>
        <pc:spChg chg="add del">
          <ac:chgData name="Mateusz Setkowicz" userId="d4085d4b-3ad7-4a05-ade2-5aed021dc77a" providerId="ADAL" clId="{5F4E20CB-1E9A-4231-B0F8-07891A941C0A}" dt="2023-05-10T13:42:30.627" v="266" actId="26606"/>
          <ac:spMkLst>
            <pc:docMk/>
            <pc:sldMk cId="4042660747" sldId="256"/>
            <ac:spMk id="115" creationId="{58789E63-C78D-4210-8A38-DD6FB3B6BACD}"/>
          </ac:spMkLst>
        </pc:spChg>
        <pc:spChg chg="add del">
          <ac:chgData name="Mateusz Setkowicz" userId="d4085d4b-3ad7-4a05-ade2-5aed021dc77a" providerId="ADAL" clId="{5F4E20CB-1E9A-4231-B0F8-07891A941C0A}" dt="2023-05-10T13:42:30.627" v="266" actId="26606"/>
          <ac:spMkLst>
            <pc:docMk/>
            <pc:sldMk cId="4042660747" sldId="256"/>
            <ac:spMk id="117" creationId="{842F4AEA-2C7B-49E4-B7B3-0B05A5CA4388}"/>
          </ac:spMkLst>
        </pc:spChg>
        <pc:spChg chg="add del">
          <ac:chgData name="Mateusz Setkowicz" userId="d4085d4b-3ad7-4a05-ade2-5aed021dc77a" providerId="ADAL" clId="{5F4E20CB-1E9A-4231-B0F8-07891A941C0A}" dt="2023-05-10T13:42:30.627" v="266" actId="26606"/>
          <ac:spMkLst>
            <pc:docMk/>
            <pc:sldMk cId="4042660747" sldId="256"/>
            <ac:spMk id="118" creationId="{E1F9013C-5DCC-415A-9001-C17B427065AE}"/>
          </ac:spMkLst>
        </pc:spChg>
        <pc:spChg chg="add del">
          <ac:chgData name="Mateusz Setkowicz" userId="d4085d4b-3ad7-4a05-ade2-5aed021dc77a" providerId="ADAL" clId="{5F4E20CB-1E9A-4231-B0F8-07891A941C0A}" dt="2023-05-10T13:42:33.247" v="270" actId="26606"/>
          <ac:spMkLst>
            <pc:docMk/>
            <pc:sldMk cId="4042660747" sldId="256"/>
            <ac:spMk id="122" creationId="{F2E5B6AE-5EFE-45F0-A2AE-ED771CA3D7DD}"/>
          </ac:spMkLst>
        </pc:spChg>
        <pc:grpChg chg="add del">
          <ac:chgData name="Mateusz Setkowicz" userId="d4085d4b-3ad7-4a05-ade2-5aed021dc77a" providerId="ADAL" clId="{5F4E20CB-1E9A-4231-B0F8-07891A941C0A}" dt="2023-05-10T13:43:41.219" v="279" actId="26606"/>
          <ac:grpSpMkLst>
            <pc:docMk/>
            <pc:sldMk cId="4042660747" sldId="256"/>
            <ac:grpSpMk id="10" creationId="{28709E2B-5612-4EF3-8505-0270723FD329}"/>
          </ac:grpSpMkLst>
        </pc:grpChg>
        <pc:grpChg chg="add del">
          <ac:chgData name="Mateusz Setkowicz" userId="d4085d4b-3ad7-4a05-ade2-5aed021dc77a" providerId="ADAL" clId="{5F4E20CB-1E9A-4231-B0F8-07891A941C0A}" dt="2023-05-10T13:42:30.627" v="266" actId="26606"/>
          <ac:grpSpMkLst>
            <pc:docMk/>
            <pc:sldMk cId="4042660747" sldId="256"/>
            <ac:grpSpMk id="119" creationId="{5D430393-70B0-4A40-940D-5D7EFE0DDA4E}"/>
          </ac:grpSpMkLst>
        </pc:grpChg>
        <pc:picChg chg="add del mod">
          <ac:chgData name="Mateusz Setkowicz" userId="d4085d4b-3ad7-4a05-ade2-5aed021dc77a" providerId="ADAL" clId="{5F4E20CB-1E9A-4231-B0F8-07891A941C0A}" dt="2023-05-10T13:42:25.152" v="262" actId="26606"/>
          <ac:picMkLst>
            <pc:docMk/>
            <pc:sldMk cId="4042660747" sldId="256"/>
            <ac:picMk id="4" creationId="{D2AC1967-D80A-AAFF-A584-09C494C627A9}"/>
          </ac:picMkLst>
        </pc:picChg>
        <pc:picChg chg="add mod ord">
          <ac:chgData name="Mateusz Setkowicz" userId="d4085d4b-3ad7-4a05-ade2-5aed021dc77a" providerId="ADAL" clId="{5F4E20CB-1E9A-4231-B0F8-07891A941C0A}" dt="2023-05-10T13:45:23.272" v="310" actId="26606"/>
          <ac:picMkLst>
            <pc:docMk/>
            <pc:sldMk cId="4042660747" sldId="256"/>
            <ac:picMk id="8" creationId="{1A1C3BF1-361F-BBCC-48B1-749FDFD9BDAC}"/>
          </ac:picMkLst>
        </pc:picChg>
        <pc:picChg chg="add del mod">
          <ac:chgData name="Mateusz Setkowicz" userId="d4085d4b-3ad7-4a05-ade2-5aed021dc77a" providerId="ADAL" clId="{5F4E20CB-1E9A-4231-B0F8-07891A941C0A}" dt="2023-05-10T13:42:30.627" v="266" actId="26606"/>
          <ac:picMkLst>
            <pc:docMk/>
            <pc:sldMk cId="4042660747" sldId="256"/>
            <ac:picMk id="116" creationId="{AB5103E0-53D4-4DF8-CD1C-A6AD204F7416}"/>
          </ac:picMkLst>
        </pc:picChg>
        <pc:picChg chg="add del">
          <ac:chgData name="Mateusz Setkowicz" userId="d4085d4b-3ad7-4a05-ade2-5aed021dc77a" providerId="ADAL" clId="{5F4E20CB-1E9A-4231-B0F8-07891A941C0A}" dt="2023-05-10T13:42:33.247" v="270" actId="26606"/>
          <ac:picMkLst>
            <pc:docMk/>
            <pc:sldMk cId="4042660747" sldId="256"/>
            <ac:picMk id="124" creationId="{FBA6C508-FB0E-D42A-668D-40FB0CAC3E89}"/>
          </ac:picMkLst>
        </pc:picChg>
        <pc:cxnChg chg="add del">
          <ac:chgData name="Mateusz Setkowicz" userId="d4085d4b-3ad7-4a05-ade2-5aed021dc77a" providerId="ADAL" clId="{5F4E20CB-1E9A-4231-B0F8-07891A941C0A}" dt="2023-05-10T13:42:25.152" v="262" actId="26606"/>
          <ac:cxnSpMkLst>
            <pc:docMk/>
            <pc:sldMk cId="4042660747" sldId="256"/>
            <ac:cxnSpMk id="17" creationId="{071DF4C0-7A22-4E59-9E9C-BD2E245364DD}"/>
          </ac:cxnSpMkLst>
        </pc:cxnChg>
        <pc:cxnChg chg="add del">
          <ac:chgData name="Mateusz Setkowicz" userId="d4085d4b-3ad7-4a05-ade2-5aed021dc77a" providerId="ADAL" clId="{5F4E20CB-1E9A-4231-B0F8-07891A941C0A}" dt="2023-05-10T13:43:41.169" v="278" actId="26606"/>
          <ac:cxnSpMkLst>
            <pc:docMk/>
            <pc:sldMk cId="4042660747" sldId="256"/>
            <ac:cxnSpMk id="32" creationId="{5E687E3B-9C6D-4102-8F38-DCB77C49C6FD}"/>
          </ac:cxnSpMkLst>
        </pc:cxnChg>
        <pc:cxnChg chg="add del">
          <ac:chgData name="Mateusz Setkowicz" userId="d4085d4b-3ad7-4a05-ade2-5aed021dc77a" providerId="ADAL" clId="{5F4E20CB-1E9A-4231-B0F8-07891A941C0A}" dt="2023-05-10T13:43:41.169" v="278" actId="26606"/>
          <ac:cxnSpMkLst>
            <pc:docMk/>
            <pc:sldMk cId="4042660747" sldId="256"/>
            <ac:cxnSpMk id="34" creationId="{F12FB9A8-E482-4339-A730-6C024982AE56}"/>
          </ac:cxnSpMkLst>
        </pc:cxnChg>
        <pc:cxnChg chg="add del">
          <ac:chgData name="Mateusz Setkowicz" userId="d4085d4b-3ad7-4a05-ade2-5aed021dc77a" providerId="ADAL" clId="{5F4E20CB-1E9A-4231-B0F8-07891A941C0A}" dt="2023-05-10T13:43:41.169" v="278" actId="26606"/>
          <ac:cxnSpMkLst>
            <pc:docMk/>
            <pc:sldMk cId="4042660747" sldId="256"/>
            <ac:cxnSpMk id="36" creationId="{573C7C39-C73B-4051-B742-C9086B7BE3EC}"/>
          </ac:cxnSpMkLst>
        </pc:cxnChg>
        <pc:cxnChg chg="add">
          <ac:chgData name="Mateusz Setkowicz" userId="d4085d4b-3ad7-4a05-ade2-5aed021dc77a" providerId="ADAL" clId="{5F4E20CB-1E9A-4231-B0F8-07891A941C0A}" dt="2023-05-10T13:45:23.272" v="310" actId="26606"/>
          <ac:cxnSpMkLst>
            <pc:docMk/>
            <pc:sldMk cId="4042660747" sldId="256"/>
            <ac:cxnSpMk id="49" creationId="{D81E42A3-743C-4C15-9DA8-93AA9AEBFB17}"/>
          </ac:cxnSpMkLst>
        </pc:cxnChg>
        <pc:cxnChg chg="add del">
          <ac:chgData name="Mateusz Setkowicz" userId="d4085d4b-3ad7-4a05-ade2-5aed021dc77a" providerId="ADAL" clId="{5F4E20CB-1E9A-4231-B0F8-07891A941C0A}" dt="2023-05-10T13:42:33.247" v="270" actId="26606"/>
          <ac:cxnSpMkLst>
            <pc:docMk/>
            <pc:sldMk cId="4042660747" sldId="256"/>
            <ac:cxnSpMk id="123" creationId="{D255B435-D9F3-4A31-B89E-36741390DB4B}"/>
          </ac:cxnSpMkLst>
        </pc:cxnChg>
      </pc:sldChg>
      <pc:sldChg chg="addSp delSp modSp new mod setBg setClrOvrMap">
        <pc:chgData name="Mateusz Setkowicz" userId="d4085d4b-3ad7-4a05-ade2-5aed021dc77a" providerId="ADAL" clId="{5F4E20CB-1E9A-4231-B0F8-07891A941C0A}" dt="2023-05-10T16:28:21.407" v="1872" actId="571"/>
        <pc:sldMkLst>
          <pc:docMk/>
          <pc:sldMk cId="2306072679" sldId="257"/>
        </pc:sldMkLst>
        <pc:spChg chg="mod">
          <ac:chgData name="Mateusz Setkowicz" userId="d4085d4b-3ad7-4a05-ade2-5aed021dc77a" providerId="ADAL" clId="{5F4E20CB-1E9A-4231-B0F8-07891A941C0A}" dt="2023-05-10T14:50:56.086" v="737" actId="113"/>
          <ac:spMkLst>
            <pc:docMk/>
            <pc:sldMk cId="2306072679" sldId="257"/>
            <ac:spMk id="2" creationId="{956979ED-1299-AA61-D1B8-BE9245146B77}"/>
          </ac:spMkLst>
        </pc:spChg>
        <pc:spChg chg="mod ord">
          <ac:chgData name="Mateusz Setkowicz" userId="d4085d4b-3ad7-4a05-ade2-5aed021dc77a" providerId="ADAL" clId="{5F4E20CB-1E9A-4231-B0F8-07891A941C0A}" dt="2023-05-10T13:58:45.982" v="415" actId="26606"/>
          <ac:spMkLst>
            <pc:docMk/>
            <pc:sldMk cId="2306072679" sldId="257"/>
            <ac:spMk id="3" creationId="{FB1B3FD9-17A1-B7EF-1933-2BF3AA6EED1E}"/>
          </ac:spMkLst>
        </pc:spChg>
        <pc:spChg chg="add del">
          <ac:chgData name="Mateusz Setkowicz" userId="d4085d4b-3ad7-4a05-ade2-5aed021dc77a" providerId="ADAL" clId="{5F4E20CB-1E9A-4231-B0F8-07891A941C0A}" dt="2023-05-10T13:49:11.432" v="345" actId="26606"/>
          <ac:spMkLst>
            <pc:docMk/>
            <pc:sldMk cId="2306072679" sldId="257"/>
            <ac:spMk id="6" creationId="{A101E513-AF74-4E9D-A31F-99664250722D}"/>
          </ac:spMkLst>
        </pc:spChg>
        <pc:spChg chg="add del">
          <ac:chgData name="Mateusz Setkowicz" userId="d4085d4b-3ad7-4a05-ade2-5aed021dc77a" providerId="ADAL" clId="{5F4E20CB-1E9A-4231-B0F8-07891A941C0A}" dt="2023-05-10T13:46:20.199" v="315" actId="26606"/>
          <ac:spMkLst>
            <pc:docMk/>
            <pc:sldMk cId="2306072679" sldId="257"/>
            <ac:spMk id="9" creationId="{C5176844-69C3-4F79-BE38-EA5BDDF4FEA4}"/>
          </ac:spMkLst>
        </pc:spChg>
        <pc:spChg chg="add del">
          <ac:chgData name="Mateusz Setkowicz" userId="d4085d4b-3ad7-4a05-ade2-5aed021dc77a" providerId="ADAL" clId="{5F4E20CB-1E9A-4231-B0F8-07891A941C0A}" dt="2023-05-10T13:49:11.432" v="345" actId="26606"/>
          <ac:spMkLst>
            <pc:docMk/>
            <pc:sldMk cId="2306072679" sldId="257"/>
            <ac:spMk id="10" creationId="{C5176844-69C3-4F79-BE38-EA5BDDF4FEA4}"/>
          </ac:spMkLst>
        </pc:spChg>
        <pc:spChg chg="add del">
          <ac:chgData name="Mateusz Setkowicz" userId="d4085d4b-3ad7-4a05-ade2-5aed021dc77a" providerId="ADAL" clId="{5F4E20CB-1E9A-4231-B0F8-07891A941C0A}" dt="2023-05-10T13:46:20.199" v="315" actId="26606"/>
          <ac:spMkLst>
            <pc:docMk/>
            <pc:sldMk cId="2306072679" sldId="257"/>
            <ac:spMk id="13" creationId="{A101E513-AF74-4E9D-A31F-99664250722D}"/>
          </ac:spMkLst>
        </pc:spChg>
        <pc:spChg chg="add del">
          <ac:chgData name="Mateusz Setkowicz" userId="d4085d4b-3ad7-4a05-ade2-5aed021dc77a" providerId="ADAL" clId="{5F4E20CB-1E9A-4231-B0F8-07891A941C0A}" dt="2023-05-10T13:49:11.432" v="345" actId="26606"/>
          <ac:spMkLst>
            <pc:docMk/>
            <pc:sldMk cId="2306072679" sldId="257"/>
            <ac:spMk id="14" creationId="{CAF8A158-E51E-4253-820B-3970F73976B6}"/>
          </ac:spMkLst>
        </pc:spChg>
        <pc:spChg chg="add del">
          <ac:chgData name="Mateusz Setkowicz" userId="d4085d4b-3ad7-4a05-ade2-5aed021dc77a" providerId="ADAL" clId="{5F4E20CB-1E9A-4231-B0F8-07891A941C0A}" dt="2023-05-10T13:46:21.689" v="317" actId="26606"/>
          <ac:spMkLst>
            <pc:docMk/>
            <pc:sldMk cId="2306072679" sldId="257"/>
            <ac:spMk id="15" creationId="{C5176844-69C3-4F79-BE38-EA5BDDF4FEA4}"/>
          </ac:spMkLst>
        </pc:spChg>
        <pc:spChg chg="add del">
          <ac:chgData name="Mateusz Setkowicz" userId="d4085d4b-3ad7-4a05-ade2-5aed021dc77a" providerId="ADAL" clId="{5F4E20CB-1E9A-4231-B0F8-07891A941C0A}" dt="2023-05-10T13:46:21.689" v="317" actId="26606"/>
          <ac:spMkLst>
            <pc:docMk/>
            <pc:sldMk cId="2306072679" sldId="257"/>
            <ac:spMk id="18" creationId="{A101E513-AF74-4E9D-A31F-99664250722D}"/>
          </ac:spMkLst>
        </pc:spChg>
        <pc:spChg chg="add del">
          <ac:chgData name="Mateusz Setkowicz" userId="d4085d4b-3ad7-4a05-ade2-5aed021dc77a" providerId="ADAL" clId="{5F4E20CB-1E9A-4231-B0F8-07891A941C0A}" dt="2023-05-10T13:57:51.127" v="395" actId="26606"/>
          <ac:spMkLst>
            <pc:docMk/>
            <pc:sldMk cId="2306072679" sldId="257"/>
            <ac:spMk id="19" creationId="{C5176844-69C3-4F79-BE38-EA5BDDF4FEA4}"/>
          </ac:spMkLst>
        </pc:spChg>
        <pc:spChg chg="add del">
          <ac:chgData name="Mateusz Setkowicz" userId="d4085d4b-3ad7-4a05-ade2-5aed021dc77a" providerId="ADAL" clId="{5F4E20CB-1E9A-4231-B0F8-07891A941C0A}" dt="2023-05-10T13:46:39.379" v="323" actId="26606"/>
          <ac:spMkLst>
            <pc:docMk/>
            <pc:sldMk cId="2306072679" sldId="257"/>
            <ac:spMk id="20" creationId="{C5176844-69C3-4F79-BE38-EA5BDDF4FEA4}"/>
          </ac:spMkLst>
        </pc:spChg>
        <pc:spChg chg="add del">
          <ac:chgData name="Mateusz Setkowicz" userId="d4085d4b-3ad7-4a05-ade2-5aed021dc77a" providerId="ADAL" clId="{5F4E20CB-1E9A-4231-B0F8-07891A941C0A}" dt="2023-05-10T13:46:39.379" v="323" actId="26606"/>
          <ac:spMkLst>
            <pc:docMk/>
            <pc:sldMk cId="2306072679" sldId="257"/>
            <ac:spMk id="23" creationId="{A101E513-AF74-4E9D-A31F-99664250722D}"/>
          </ac:spMkLst>
        </pc:spChg>
        <pc:spChg chg="add del">
          <ac:chgData name="Mateusz Setkowicz" userId="d4085d4b-3ad7-4a05-ade2-5aed021dc77a" providerId="ADAL" clId="{5F4E20CB-1E9A-4231-B0F8-07891A941C0A}" dt="2023-05-10T13:57:51.127" v="395" actId="26606"/>
          <ac:spMkLst>
            <pc:docMk/>
            <pc:sldMk cId="2306072679" sldId="257"/>
            <ac:spMk id="25" creationId="{A101E513-AF74-4E9D-A31F-99664250722D}"/>
          </ac:spMkLst>
        </pc:spChg>
        <pc:spChg chg="add del">
          <ac:chgData name="Mateusz Setkowicz" userId="d4085d4b-3ad7-4a05-ade2-5aed021dc77a" providerId="ADAL" clId="{5F4E20CB-1E9A-4231-B0F8-07891A941C0A}" dt="2023-05-10T13:57:51.127" v="395" actId="26606"/>
          <ac:spMkLst>
            <pc:docMk/>
            <pc:sldMk cId="2306072679" sldId="257"/>
            <ac:spMk id="26" creationId="{CAF8A158-E51E-4253-820B-3970F73976B6}"/>
          </ac:spMkLst>
        </pc:spChg>
        <pc:spChg chg="add mod">
          <ac:chgData name="Mateusz Setkowicz" userId="d4085d4b-3ad7-4a05-ade2-5aed021dc77a" providerId="ADAL" clId="{5F4E20CB-1E9A-4231-B0F8-07891A941C0A}" dt="2023-05-10T16:28:21.407" v="1872" actId="571"/>
          <ac:spMkLst>
            <pc:docMk/>
            <pc:sldMk cId="2306072679" sldId="257"/>
            <ac:spMk id="27" creationId="{B7EC4CA3-4452-B95F-0586-D889B9626C92}"/>
          </ac:spMkLst>
        </pc:spChg>
        <pc:spChg chg="add del">
          <ac:chgData name="Mateusz Setkowicz" userId="d4085d4b-3ad7-4a05-ade2-5aed021dc77a" providerId="ADAL" clId="{5F4E20CB-1E9A-4231-B0F8-07891A941C0A}" dt="2023-05-10T13:46:36.889" v="320" actId="26606"/>
          <ac:spMkLst>
            <pc:docMk/>
            <pc:sldMk cId="2306072679" sldId="257"/>
            <ac:spMk id="28" creationId="{C5176844-69C3-4F79-BE38-EA5BDDF4FEA4}"/>
          </ac:spMkLst>
        </pc:spChg>
        <pc:spChg chg="add del">
          <ac:chgData name="Mateusz Setkowicz" userId="d4085d4b-3ad7-4a05-ade2-5aed021dc77a" providerId="ADAL" clId="{5F4E20CB-1E9A-4231-B0F8-07891A941C0A}" dt="2023-05-10T13:58:23.787" v="407" actId="26606"/>
          <ac:spMkLst>
            <pc:docMk/>
            <pc:sldMk cId="2306072679" sldId="257"/>
            <ac:spMk id="29" creationId="{A101E513-AF74-4E9D-A31F-99664250722D}"/>
          </ac:spMkLst>
        </pc:spChg>
        <pc:spChg chg="add del">
          <ac:chgData name="Mateusz Setkowicz" userId="d4085d4b-3ad7-4a05-ade2-5aed021dc77a" providerId="ADAL" clId="{5F4E20CB-1E9A-4231-B0F8-07891A941C0A}" dt="2023-05-10T13:58:23.787" v="407" actId="26606"/>
          <ac:spMkLst>
            <pc:docMk/>
            <pc:sldMk cId="2306072679" sldId="257"/>
            <ac:spMk id="31" creationId="{C5176844-69C3-4F79-BE38-EA5BDDF4FEA4}"/>
          </ac:spMkLst>
        </pc:spChg>
        <pc:spChg chg="add del">
          <ac:chgData name="Mateusz Setkowicz" userId="d4085d4b-3ad7-4a05-ade2-5aed021dc77a" providerId="ADAL" clId="{5F4E20CB-1E9A-4231-B0F8-07891A941C0A}" dt="2023-05-10T13:46:36.889" v="320" actId="26606"/>
          <ac:spMkLst>
            <pc:docMk/>
            <pc:sldMk cId="2306072679" sldId="257"/>
            <ac:spMk id="32" creationId="{CAF8A158-E51E-4253-820B-3970F73976B6}"/>
          </ac:spMkLst>
        </pc:spChg>
        <pc:spChg chg="add del">
          <ac:chgData name="Mateusz Setkowicz" userId="d4085d4b-3ad7-4a05-ade2-5aed021dc77a" providerId="ADAL" clId="{5F4E20CB-1E9A-4231-B0F8-07891A941C0A}" dt="2023-05-10T13:46:36.889" v="320" actId="26606"/>
          <ac:spMkLst>
            <pc:docMk/>
            <pc:sldMk cId="2306072679" sldId="257"/>
            <ac:spMk id="34" creationId="{A101E513-AF74-4E9D-A31F-99664250722D}"/>
          </ac:spMkLst>
        </pc:spChg>
        <pc:spChg chg="add del">
          <ac:chgData name="Mateusz Setkowicz" userId="d4085d4b-3ad7-4a05-ade2-5aed021dc77a" providerId="ADAL" clId="{5F4E20CB-1E9A-4231-B0F8-07891A941C0A}" dt="2023-05-10T13:58:23.787" v="407" actId="26606"/>
          <ac:spMkLst>
            <pc:docMk/>
            <pc:sldMk cId="2306072679" sldId="257"/>
            <ac:spMk id="35" creationId="{CAF8A158-E51E-4253-820B-3970F73976B6}"/>
          </ac:spMkLst>
        </pc:spChg>
        <pc:spChg chg="add del">
          <ac:chgData name="Mateusz Setkowicz" userId="d4085d4b-3ad7-4a05-ade2-5aed021dc77a" providerId="ADAL" clId="{5F4E20CB-1E9A-4231-B0F8-07891A941C0A}" dt="2023-05-10T13:46:39.129" v="322" actId="26606"/>
          <ac:spMkLst>
            <pc:docMk/>
            <pc:sldMk cId="2306072679" sldId="257"/>
            <ac:spMk id="36" creationId="{C5176844-69C3-4F79-BE38-EA5BDDF4FEA4}"/>
          </ac:spMkLst>
        </pc:spChg>
        <pc:spChg chg="add del">
          <ac:chgData name="Mateusz Setkowicz" userId="d4085d4b-3ad7-4a05-ade2-5aed021dc77a" providerId="ADAL" clId="{5F4E20CB-1E9A-4231-B0F8-07891A941C0A}" dt="2023-05-10T13:46:39.129" v="322" actId="26606"/>
          <ac:spMkLst>
            <pc:docMk/>
            <pc:sldMk cId="2306072679" sldId="257"/>
            <ac:spMk id="38" creationId="{A101E513-AF74-4E9D-A31F-99664250722D}"/>
          </ac:spMkLst>
        </pc:spChg>
        <pc:spChg chg="add del">
          <ac:chgData name="Mateusz Setkowicz" userId="d4085d4b-3ad7-4a05-ade2-5aed021dc77a" providerId="ADAL" clId="{5F4E20CB-1E9A-4231-B0F8-07891A941C0A}" dt="2023-05-10T13:58:45.982" v="415" actId="26606"/>
          <ac:spMkLst>
            <pc:docMk/>
            <pc:sldMk cId="2306072679" sldId="257"/>
            <ac:spMk id="40" creationId="{C5176844-69C3-4F79-BE38-EA5BDDF4FEA4}"/>
          </ac:spMkLst>
        </pc:spChg>
        <pc:spChg chg="add del">
          <ac:chgData name="Mateusz Setkowicz" userId="d4085d4b-3ad7-4a05-ade2-5aed021dc77a" providerId="ADAL" clId="{5F4E20CB-1E9A-4231-B0F8-07891A941C0A}" dt="2023-05-10T13:58:45.982" v="415" actId="26606"/>
          <ac:spMkLst>
            <pc:docMk/>
            <pc:sldMk cId="2306072679" sldId="257"/>
            <ac:spMk id="44" creationId="{CAF8A158-E51E-4253-820B-3970F73976B6}"/>
          </ac:spMkLst>
        </pc:spChg>
        <pc:spChg chg="add del">
          <ac:chgData name="Mateusz Setkowicz" userId="d4085d4b-3ad7-4a05-ade2-5aed021dc77a" providerId="ADAL" clId="{5F4E20CB-1E9A-4231-B0F8-07891A941C0A}" dt="2023-05-10T13:58:45.982" v="415" actId="26606"/>
          <ac:spMkLst>
            <pc:docMk/>
            <pc:sldMk cId="2306072679" sldId="257"/>
            <ac:spMk id="46" creationId="{A101E513-AF74-4E9D-A31F-99664250722D}"/>
          </ac:spMkLst>
        </pc:spChg>
        <pc:spChg chg="add">
          <ac:chgData name="Mateusz Setkowicz" userId="d4085d4b-3ad7-4a05-ade2-5aed021dc77a" providerId="ADAL" clId="{5F4E20CB-1E9A-4231-B0F8-07891A941C0A}" dt="2023-05-10T13:58:45.982" v="415" actId="26606"/>
          <ac:spMkLst>
            <pc:docMk/>
            <pc:sldMk cId="2306072679" sldId="257"/>
            <ac:spMk id="51" creationId="{C5176844-69C3-4F79-BE38-EA5BDDF4FEA4}"/>
          </ac:spMkLst>
        </pc:spChg>
        <pc:spChg chg="add">
          <ac:chgData name="Mateusz Setkowicz" userId="d4085d4b-3ad7-4a05-ade2-5aed021dc77a" providerId="ADAL" clId="{5F4E20CB-1E9A-4231-B0F8-07891A941C0A}" dt="2023-05-10T13:58:45.982" v="415" actId="26606"/>
          <ac:spMkLst>
            <pc:docMk/>
            <pc:sldMk cId="2306072679" sldId="257"/>
            <ac:spMk id="55" creationId="{CAF8A158-E51E-4253-820B-3970F73976B6}"/>
          </ac:spMkLst>
        </pc:spChg>
        <pc:spChg chg="add">
          <ac:chgData name="Mateusz Setkowicz" userId="d4085d4b-3ad7-4a05-ade2-5aed021dc77a" providerId="ADAL" clId="{5F4E20CB-1E9A-4231-B0F8-07891A941C0A}" dt="2023-05-10T13:58:45.982" v="415" actId="26606"/>
          <ac:spMkLst>
            <pc:docMk/>
            <pc:sldMk cId="2306072679" sldId="257"/>
            <ac:spMk id="57" creationId="{A101E513-AF74-4E9D-A31F-99664250722D}"/>
          </ac:spMkLst>
        </pc:spChg>
        <pc:picChg chg="add del">
          <ac:chgData name="Mateusz Setkowicz" userId="d4085d4b-3ad7-4a05-ade2-5aed021dc77a" providerId="ADAL" clId="{5F4E20CB-1E9A-4231-B0F8-07891A941C0A}" dt="2023-05-10T13:46:20.199" v="315" actId="26606"/>
          <ac:picMkLst>
            <pc:docMk/>
            <pc:sldMk cId="2306072679" sldId="257"/>
            <ac:picMk id="5" creationId="{BDC13409-CE18-CCDC-D002-2D7C0F9C9424}"/>
          </ac:picMkLst>
        </pc:picChg>
        <pc:picChg chg="add del">
          <ac:chgData name="Mateusz Setkowicz" userId="d4085d4b-3ad7-4a05-ade2-5aed021dc77a" providerId="ADAL" clId="{5F4E20CB-1E9A-4231-B0F8-07891A941C0A}" dt="2023-05-10T13:48:55.164" v="340" actId="478"/>
          <ac:picMkLst>
            <pc:docMk/>
            <pc:sldMk cId="2306072679" sldId="257"/>
            <ac:picMk id="7" creationId="{EE4B2761-7BD9-9FF0-4062-580D048A117C}"/>
          </ac:picMkLst>
        </pc:picChg>
        <pc:picChg chg="add mod">
          <ac:chgData name="Mateusz Setkowicz" userId="d4085d4b-3ad7-4a05-ade2-5aed021dc77a" providerId="ADAL" clId="{5F4E20CB-1E9A-4231-B0F8-07891A941C0A}" dt="2023-05-10T13:49:11.432" v="345" actId="26606"/>
          <ac:picMkLst>
            <pc:docMk/>
            <pc:sldMk cId="2306072679" sldId="257"/>
            <ac:picMk id="8" creationId="{3CDCFAEE-5BF9-0845-5573-7535F9742ECF}"/>
          </ac:picMkLst>
        </pc:picChg>
        <pc:picChg chg="add del">
          <ac:chgData name="Mateusz Setkowicz" userId="d4085d4b-3ad7-4a05-ade2-5aed021dc77a" providerId="ADAL" clId="{5F4E20CB-1E9A-4231-B0F8-07891A941C0A}" dt="2023-05-10T13:46:21.689" v="317" actId="26606"/>
          <ac:picMkLst>
            <pc:docMk/>
            <pc:sldMk cId="2306072679" sldId="257"/>
            <ac:picMk id="17" creationId="{7F9F282F-258C-4F24-829B-8F4CCA22BBB3}"/>
          </ac:picMkLst>
        </pc:picChg>
        <pc:picChg chg="add del mod">
          <ac:chgData name="Mateusz Setkowicz" userId="d4085d4b-3ad7-4a05-ade2-5aed021dc77a" providerId="ADAL" clId="{5F4E20CB-1E9A-4231-B0F8-07891A941C0A}" dt="2023-05-10T13:46:39.379" v="323" actId="26606"/>
          <ac:picMkLst>
            <pc:docMk/>
            <pc:sldMk cId="2306072679" sldId="257"/>
            <ac:picMk id="22" creationId="{BDC13409-CE18-CCDC-D002-2D7C0F9C9424}"/>
          </ac:picMkLst>
        </pc:picChg>
        <pc:cxnChg chg="add del">
          <ac:chgData name="Mateusz Setkowicz" userId="d4085d4b-3ad7-4a05-ade2-5aed021dc77a" providerId="ADAL" clId="{5F4E20CB-1E9A-4231-B0F8-07891A941C0A}" dt="2023-05-10T13:46:20.199" v="315" actId="26606"/>
          <ac:cxnSpMkLst>
            <pc:docMk/>
            <pc:sldMk cId="2306072679" sldId="257"/>
            <ac:cxnSpMk id="11" creationId="{AEF97C72-3F89-4F0A-9629-01818B389CF0}"/>
          </ac:cxnSpMkLst>
        </pc:cxnChg>
        <pc:cxnChg chg="add del">
          <ac:chgData name="Mateusz Setkowicz" userId="d4085d4b-3ad7-4a05-ade2-5aed021dc77a" providerId="ADAL" clId="{5F4E20CB-1E9A-4231-B0F8-07891A941C0A}" dt="2023-05-10T13:49:11.432" v="345" actId="26606"/>
          <ac:cxnSpMkLst>
            <pc:docMk/>
            <pc:sldMk cId="2306072679" sldId="257"/>
            <ac:cxnSpMk id="12" creationId="{33862825-C012-4895-A17E-F3D1F62D89DD}"/>
          </ac:cxnSpMkLst>
        </pc:cxnChg>
        <pc:cxnChg chg="add del">
          <ac:chgData name="Mateusz Setkowicz" userId="d4085d4b-3ad7-4a05-ade2-5aed021dc77a" providerId="ADAL" clId="{5F4E20CB-1E9A-4231-B0F8-07891A941C0A}" dt="2023-05-10T13:46:21.689" v="317" actId="26606"/>
          <ac:cxnSpMkLst>
            <pc:docMk/>
            <pc:sldMk cId="2306072679" sldId="257"/>
            <ac:cxnSpMk id="16" creationId="{33862825-C012-4895-A17E-F3D1F62D89DD}"/>
          </ac:cxnSpMkLst>
        </pc:cxnChg>
        <pc:cxnChg chg="add del">
          <ac:chgData name="Mateusz Setkowicz" userId="d4085d4b-3ad7-4a05-ade2-5aed021dc77a" providerId="ADAL" clId="{5F4E20CB-1E9A-4231-B0F8-07891A941C0A}" dt="2023-05-10T13:46:39.379" v="323" actId="26606"/>
          <ac:cxnSpMkLst>
            <pc:docMk/>
            <pc:sldMk cId="2306072679" sldId="257"/>
            <ac:cxnSpMk id="21" creationId="{AEF97C72-3F89-4F0A-9629-01818B389CF0}"/>
          </ac:cxnSpMkLst>
        </pc:cxnChg>
        <pc:cxnChg chg="add del">
          <ac:chgData name="Mateusz Setkowicz" userId="d4085d4b-3ad7-4a05-ade2-5aed021dc77a" providerId="ADAL" clId="{5F4E20CB-1E9A-4231-B0F8-07891A941C0A}" dt="2023-05-10T13:57:51.127" v="395" actId="26606"/>
          <ac:cxnSpMkLst>
            <pc:docMk/>
            <pc:sldMk cId="2306072679" sldId="257"/>
            <ac:cxnSpMk id="24" creationId="{33862825-C012-4895-A17E-F3D1F62D89DD}"/>
          </ac:cxnSpMkLst>
        </pc:cxnChg>
        <pc:cxnChg chg="add del">
          <ac:chgData name="Mateusz Setkowicz" userId="d4085d4b-3ad7-4a05-ade2-5aed021dc77a" providerId="ADAL" clId="{5F4E20CB-1E9A-4231-B0F8-07891A941C0A}" dt="2023-05-10T13:46:36.889" v="320" actId="26606"/>
          <ac:cxnSpMkLst>
            <pc:docMk/>
            <pc:sldMk cId="2306072679" sldId="257"/>
            <ac:cxnSpMk id="30" creationId="{33862825-C012-4895-A17E-F3D1F62D89DD}"/>
          </ac:cxnSpMkLst>
        </pc:cxnChg>
        <pc:cxnChg chg="add del">
          <ac:chgData name="Mateusz Setkowicz" userId="d4085d4b-3ad7-4a05-ade2-5aed021dc77a" providerId="ADAL" clId="{5F4E20CB-1E9A-4231-B0F8-07891A941C0A}" dt="2023-05-10T13:58:23.787" v="407" actId="26606"/>
          <ac:cxnSpMkLst>
            <pc:docMk/>
            <pc:sldMk cId="2306072679" sldId="257"/>
            <ac:cxnSpMk id="33" creationId="{33862825-C012-4895-A17E-F3D1F62D89DD}"/>
          </ac:cxnSpMkLst>
        </pc:cxnChg>
        <pc:cxnChg chg="add del">
          <ac:chgData name="Mateusz Setkowicz" userId="d4085d4b-3ad7-4a05-ade2-5aed021dc77a" providerId="ADAL" clId="{5F4E20CB-1E9A-4231-B0F8-07891A941C0A}" dt="2023-05-10T13:46:39.129" v="322" actId="26606"/>
          <ac:cxnSpMkLst>
            <pc:docMk/>
            <pc:sldMk cId="2306072679" sldId="257"/>
            <ac:cxnSpMk id="37" creationId="{61A0812C-8DCE-4CA2-904B-A5A5C12CA4F3}"/>
          </ac:cxnSpMkLst>
        </pc:cxnChg>
        <pc:cxnChg chg="add del">
          <ac:chgData name="Mateusz Setkowicz" userId="d4085d4b-3ad7-4a05-ade2-5aed021dc77a" providerId="ADAL" clId="{5F4E20CB-1E9A-4231-B0F8-07891A941C0A}" dt="2023-05-10T13:58:45.982" v="415" actId="26606"/>
          <ac:cxnSpMkLst>
            <pc:docMk/>
            <pc:sldMk cId="2306072679" sldId="257"/>
            <ac:cxnSpMk id="42" creationId="{33862825-C012-4895-A17E-F3D1F62D89DD}"/>
          </ac:cxnSpMkLst>
        </pc:cxnChg>
        <pc:cxnChg chg="add">
          <ac:chgData name="Mateusz Setkowicz" userId="d4085d4b-3ad7-4a05-ade2-5aed021dc77a" providerId="ADAL" clId="{5F4E20CB-1E9A-4231-B0F8-07891A941C0A}" dt="2023-05-10T13:58:45.982" v="415" actId="26606"/>
          <ac:cxnSpMkLst>
            <pc:docMk/>
            <pc:sldMk cId="2306072679" sldId="257"/>
            <ac:cxnSpMk id="53" creationId="{33862825-C012-4895-A17E-F3D1F62D89DD}"/>
          </ac:cxnSpMkLst>
        </pc:cxnChg>
      </pc:sldChg>
      <pc:sldChg chg="modSp del mod">
        <pc:chgData name="Mateusz Setkowicz" userId="d4085d4b-3ad7-4a05-ade2-5aed021dc77a" providerId="ADAL" clId="{5F4E20CB-1E9A-4231-B0F8-07891A941C0A}" dt="2023-05-10T13:40:06.129" v="240" actId="47"/>
        <pc:sldMkLst>
          <pc:docMk/>
          <pc:sldMk cId="2365840238" sldId="257"/>
        </pc:sldMkLst>
        <pc:spChg chg="mod">
          <ac:chgData name="Mateusz Setkowicz" userId="d4085d4b-3ad7-4a05-ade2-5aed021dc77a" providerId="ADAL" clId="{5F4E20CB-1E9A-4231-B0F8-07891A941C0A}" dt="2023-05-10T13:40:03.560" v="239" actId="6549"/>
          <ac:spMkLst>
            <pc:docMk/>
            <pc:sldMk cId="2365840238" sldId="257"/>
            <ac:spMk id="2" creationId="{BBF5CA75-2948-4A18-C301-D19467630DE4}"/>
          </ac:spMkLst>
        </pc:spChg>
        <pc:spChg chg="mod">
          <ac:chgData name="Mateusz Setkowicz" userId="d4085d4b-3ad7-4a05-ade2-5aed021dc77a" providerId="ADAL" clId="{5F4E20CB-1E9A-4231-B0F8-07891A941C0A}" dt="2023-05-10T13:40:02.041" v="237" actId="20577"/>
          <ac:spMkLst>
            <pc:docMk/>
            <pc:sldMk cId="2365840238" sldId="257"/>
            <ac:spMk id="3" creationId="{BE8D6AF3-E1E8-986E-FB76-6BB805BBC6AB}"/>
          </ac:spMkLst>
        </pc:spChg>
      </pc:sldChg>
      <pc:sldChg chg="addSp delSp modSp new del mod">
        <pc:chgData name="Mateusz Setkowicz" userId="d4085d4b-3ad7-4a05-ade2-5aed021dc77a" providerId="ADAL" clId="{5F4E20CB-1E9A-4231-B0F8-07891A941C0A}" dt="2023-05-10T14:43:52.715" v="691" actId="47"/>
        <pc:sldMkLst>
          <pc:docMk/>
          <pc:sldMk cId="4116208188" sldId="258"/>
        </pc:sldMkLst>
        <pc:spChg chg="del">
          <ac:chgData name="Mateusz Setkowicz" userId="d4085d4b-3ad7-4a05-ade2-5aed021dc77a" providerId="ADAL" clId="{5F4E20CB-1E9A-4231-B0F8-07891A941C0A}" dt="2023-05-10T14:05:25.376" v="418" actId="478"/>
          <ac:spMkLst>
            <pc:docMk/>
            <pc:sldMk cId="4116208188" sldId="258"/>
            <ac:spMk id="2" creationId="{72632032-612D-8B87-862C-CF19F439A7EB}"/>
          </ac:spMkLst>
        </pc:spChg>
        <pc:spChg chg="del">
          <ac:chgData name="Mateusz Setkowicz" userId="d4085d4b-3ad7-4a05-ade2-5aed021dc77a" providerId="ADAL" clId="{5F4E20CB-1E9A-4231-B0F8-07891A941C0A}" dt="2023-05-10T14:05:23.736" v="417" actId="478"/>
          <ac:spMkLst>
            <pc:docMk/>
            <pc:sldMk cId="4116208188" sldId="258"/>
            <ac:spMk id="3" creationId="{B2F19F09-9BD6-AB1F-B0E6-9E6D11621A11}"/>
          </ac:spMkLst>
        </pc:spChg>
        <pc:spChg chg="add del mod">
          <ac:chgData name="Mateusz Setkowicz" userId="d4085d4b-3ad7-4a05-ade2-5aed021dc77a" providerId="ADAL" clId="{5F4E20CB-1E9A-4231-B0F8-07891A941C0A}" dt="2023-05-10T14:34:24.030" v="458"/>
          <ac:spMkLst>
            <pc:docMk/>
            <pc:sldMk cId="4116208188" sldId="258"/>
            <ac:spMk id="12" creationId="{44BEC292-CF47-6817-8E1D-7FEF5B37A156}"/>
          </ac:spMkLst>
        </pc:spChg>
        <pc:spChg chg="add mod">
          <ac:chgData name="Mateusz Setkowicz" userId="d4085d4b-3ad7-4a05-ade2-5aed021dc77a" providerId="ADAL" clId="{5F4E20CB-1E9A-4231-B0F8-07891A941C0A}" dt="2023-05-10T14:34:43.148" v="491" actId="1076"/>
          <ac:spMkLst>
            <pc:docMk/>
            <pc:sldMk cId="4116208188" sldId="258"/>
            <ac:spMk id="13" creationId="{FF804935-608C-C323-903A-7582095EE127}"/>
          </ac:spMkLst>
        </pc:spChg>
        <pc:spChg chg="add del">
          <ac:chgData name="Mateusz Setkowicz" userId="d4085d4b-3ad7-4a05-ade2-5aed021dc77a" providerId="ADAL" clId="{5F4E20CB-1E9A-4231-B0F8-07891A941C0A}" dt="2023-05-10T14:34:54.543" v="493" actId="22"/>
          <ac:spMkLst>
            <pc:docMk/>
            <pc:sldMk cId="4116208188" sldId="258"/>
            <ac:spMk id="15" creationId="{1AA08D30-E873-7420-4F24-557B6211F7BF}"/>
          </ac:spMkLst>
        </pc:spChg>
        <pc:spChg chg="add mod">
          <ac:chgData name="Mateusz Setkowicz" userId="d4085d4b-3ad7-4a05-ade2-5aed021dc77a" providerId="ADAL" clId="{5F4E20CB-1E9A-4231-B0F8-07891A941C0A}" dt="2023-05-10T14:35:57.356" v="561" actId="1076"/>
          <ac:spMkLst>
            <pc:docMk/>
            <pc:sldMk cId="4116208188" sldId="258"/>
            <ac:spMk id="17" creationId="{6C771A29-CE31-9EE9-1000-FAFA932536B0}"/>
          </ac:spMkLst>
        </pc:spChg>
        <pc:spChg chg="add mod">
          <ac:chgData name="Mateusz Setkowicz" userId="d4085d4b-3ad7-4a05-ade2-5aed021dc77a" providerId="ADAL" clId="{5F4E20CB-1E9A-4231-B0F8-07891A941C0A}" dt="2023-05-10T14:43:29.109" v="682" actId="1076"/>
          <ac:spMkLst>
            <pc:docMk/>
            <pc:sldMk cId="4116208188" sldId="258"/>
            <ac:spMk id="18" creationId="{CD1C67C0-C923-EE3D-DD9D-014B7DA62ADE}"/>
          </ac:spMkLst>
        </pc:spChg>
        <pc:picChg chg="add mod">
          <ac:chgData name="Mateusz Setkowicz" userId="d4085d4b-3ad7-4a05-ade2-5aed021dc77a" providerId="ADAL" clId="{5F4E20CB-1E9A-4231-B0F8-07891A941C0A}" dt="2023-05-10T14:16:55.254" v="422" actId="1076"/>
          <ac:picMkLst>
            <pc:docMk/>
            <pc:sldMk cId="4116208188" sldId="258"/>
            <ac:picMk id="5" creationId="{894B4760-01FA-4164-7605-5ECB3350D58C}"/>
          </ac:picMkLst>
        </pc:picChg>
        <pc:picChg chg="add del mod">
          <ac:chgData name="Mateusz Setkowicz" userId="d4085d4b-3ad7-4a05-ade2-5aed021dc77a" providerId="ADAL" clId="{5F4E20CB-1E9A-4231-B0F8-07891A941C0A}" dt="2023-05-10T14:22:22.081" v="425" actId="478"/>
          <ac:picMkLst>
            <pc:docMk/>
            <pc:sldMk cId="4116208188" sldId="258"/>
            <ac:picMk id="7" creationId="{91DFF50B-BDC8-BA5E-3C04-E1290974E219}"/>
          </ac:picMkLst>
        </pc:picChg>
        <pc:picChg chg="add mod">
          <ac:chgData name="Mateusz Setkowicz" userId="d4085d4b-3ad7-4a05-ade2-5aed021dc77a" providerId="ADAL" clId="{5F4E20CB-1E9A-4231-B0F8-07891A941C0A}" dt="2023-05-10T14:22:24.515" v="427" actId="1076"/>
          <ac:picMkLst>
            <pc:docMk/>
            <pc:sldMk cId="4116208188" sldId="258"/>
            <ac:picMk id="9" creationId="{356384FE-82CB-F342-3972-5B4CD1226031}"/>
          </ac:picMkLst>
        </pc:picChg>
        <pc:picChg chg="add mod">
          <ac:chgData name="Mateusz Setkowicz" userId="d4085d4b-3ad7-4a05-ade2-5aed021dc77a" providerId="ADAL" clId="{5F4E20CB-1E9A-4231-B0F8-07891A941C0A}" dt="2023-05-10T14:35:22.653" v="531" actId="1076"/>
          <ac:picMkLst>
            <pc:docMk/>
            <pc:sldMk cId="4116208188" sldId="258"/>
            <ac:picMk id="11" creationId="{763D70E6-CAE4-BC40-F3A2-12891748CA91}"/>
          </ac:picMkLst>
        </pc:picChg>
      </pc:sldChg>
      <pc:sldChg chg="new del">
        <pc:chgData name="Mateusz Setkowicz" userId="d4085d4b-3ad7-4a05-ade2-5aed021dc77a" providerId="ADAL" clId="{5F4E20CB-1E9A-4231-B0F8-07891A941C0A}" dt="2023-05-10T14:36:16.631" v="564" actId="47"/>
        <pc:sldMkLst>
          <pc:docMk/>
          <pc:sldMk cId="2239496422" sldId="259"/>
        </pc:sldMkLst>
      </pc:sldChg>
      <pc:sldChg chg="addSp delSp modSp add mod setBg setClrOvrMap">
        <pc:chgData name="Mateusz Setkowicz" userId="d4085d4b-3ad7-4a05-ade2-5aed021dc77a" providerId="ADAL" clId="{5F4E20CB-1E9A-4231-B0F8-07891A941C0A}" dt="2023-05-10T14:43:51.079" v="690" actId="1076"/>
        <pc:sldMkLst>
          <pc:docMk/>
          <pc:sldMk cId="3221102318" sldId="260"/>
        </pc:sldMkLst>
        <pc:spChg chg="add del mod">
          <ac:chgData name="Mateusz Setkowicz" userId="d4085d4b-3ad7-4a05-ade2-5aed021dc77a" providerId="ADAL" clId="{5F4E20CB-1E9A-4231-B0F8-07891A941C0A}" dt="2023-05-10T14:37:38.764" v="587"/>
          <ac:spMkLst>
            <pc:docMk/>
            <pc:sldMk cId="3221102318" sldId="260"/>
            <ac:spMk id="2" creationId="{844BF31E-D158-F6B6-FEBA-72519AFFC404}"/>
          </ac:spMkLst>
        </pc:spChg>
        <pc:spChg chg="add del mod">
          <ac:chgData name="Mateusz Setkowicz" userId="d4085d4b-3ad7-4a05-ade2-5aed021dc77a" providerId="ADAL" clId="{5F4E20CB-1E9A-4231-B0F8-07891A941C0A}" dt="2023-05-10T14:37:38.038" v="585"/>
          <ac:spMkLst>
            <pc:docMk/>
            <pc:sldMk cId="3221102318" sldId="260"/>
            <ac:spMk id="3" creationId="{EC128656-E981-7448-7C86-EB75027B85C9}"/>
          </ac:spMkLst>
        </pc:spChg>
        <pc:spChg chg="add del mod">
          <ac:chgData name="Mateusz Setkowicz" userId="d4085d4b-3ad7-4a05-ade2-5aed021dc77a" providerId="ADAL" clId="{5F4E20CB-1E9A-4231-B0F8-07891A941C0A}" dt="2023-05-10T14:37:37.641" v="583"/>
          <ac:spMkLst>
            <pc:docMk/>
            <pc:sldMk cId="3221102318" sldId="260"/>
            <ac:spMk id="4" creationId="{75F13AD5-5CCB-1FC0-996F-56AF89F4FDE0}"/>
          </ac:spMkLst>
        </pc:spChg>
        <pc:spChg chg="add mod">
          <ac:chgData name="Mateusz Setkowicz" userId="d4085d4b-3ad7-4a05-ade2-5aed021dc77a" providerId="ADAL" clId="{5F4E20CB-1E9A-4231-B0F8-07891A941C0A}" dt="2023-05-10T14:43:11.893" v="678" actId="1076"/>
          <ac:spMkLst>
            <pc:docMk/>
            <pc:sldMk cId="3221102318" sldId="260"/>
            <ac:spMk id="6" creationId="{F6DD62BE-173F-C19E-3225-7D40A480A0E7}"/>
          </ac:spMkLst>
        </pc:spChg>
        <pc:spChg chg="add mod">
          <ac:chgData name="Mateusz Setkowicz" userId="d4085d4b-3ad7-4a05-ade2-5aed021dc77a" providerId="ADAL" clId="{5F4E20CB-1E9A-4231-B0F8-07891A941C0A}" dt="2023-05-10T14:43:01.496" v="676" actId="1076"/>
          <ac:spMkLst>
            <pc:docMk/>
            <pc:sldMk cId="3221102318" sldId="260"/>
            <ac:spMk id="7" creationId="{28C3090A-5C77-AFF5-047B-DD4D2908D912}"/>
          </ac:spMkLst>
        </pc:spChg>
        <pc:spChg chg="add del mod">
          <ac:chgData name="Mateusz Setkowicz" userId="d4085d4b-3ad7-4a05-ade2-5aed021dc77a" providerId="ADAL" clId="{5F4E20CB-1E9A-4231-B0F8-07891A941C0A}" dt="2023-05-10T14:43:23.856" v="681"/>
          <ac:spMkLst>
            <pc:docMk/>
            <pc:sldMk cId="3221102318" sldId="260"/>
            <ac:spMk id="8" creationId="{D6732067-4EF2-2300-A883-2286D5290905}"/>
          </ac:spMkLst>
        </pc:spChg>
        <pc:spChg chg="add mod">
          <ac:chgData name="Mateusz Setkowicz" userId="d4085d4b-3ad7-4a05-ade2-5aed021dc77a" providerId="ADAL" clId="{5F4E20CB-1E9A-4231-B0F8-07891A941C0A}" dt="2023-05-10T14:43:51.079" v="690" actId="1076"/>
          <ac:spMkLst>
            <pc:docMk/>
            <pc:sldMk cId="3221102318" sldId="260"/>
            <ac:spMk id="10" creationId="{DB4BE6E6-EB16-A891-EBA1-53764CB2C4E6}"/>
          </ac:spMkLst>
        </pc:spChg>
        <pc:spChg chg="del">
          <ac:chgData name="Mateusz Setkowicz" userId="d4085d4b-3ad7-4a05-ade2-5aed021dc77a" providerId="ADAL" clId="{5F4E20CB-1E9A-4231-B0F8-07891A941C0A}" dt="2023-05-10T14:36:19.891" v="565" actId="478"/>
          <ac:spMkLst>
            <pc:docMk/>
            <pc:sldMk cId="3221102318" sldId="260"/>
            <ac:spMk id="13" creationId="{FF804935-608C-C323-903A-7582095EE127}"/>
          </ac:spMkLst>
        </pc:spChg>
        <pc:spChg chg="add del">
          <ac:chgData name="Mateusz Setkowicz" userId="d4085d4b-3ad7-4a05-ade2-5aed021dc77a" providerId="ADAL" clId="{5F4E20CB-1E9A-4231-B0F8-07891A941C0A}" dt="2023-05-10T14:37:55.164" v="598" actId="26606"/>
          <ac:spMkLst>
            <pc:docMk/>
            <pc:sldMk cId="3221102318" sldId="260"/>
            <ac:spMk id="14" creationId="{F52A8B51-0A89-497B-B882-6658E029A3F9}"/>
          </ac:spMkLst>
        </pc:spChg>
        <pc:spChg chg="add del">
          <ac:chgData name="Mateusz Setkowicz" userId="d4085d4b-3ad7-4a05-ade2-5aed021dc77a" providerId="ADAL" clId="{5F4E20CB-1E9A-4231-B0F8-07891A941C0A}" dt="2023-05-10T14:37:55.164" v="598" actId="26606"/>
          <ac:spMkLst>
            <pc:docMk/>
            <pc:sldMk cId="3221102318" sldId="260"/>
            <ac:spMk id="16" creationId="{56827C3C-D52F-46CE-A441-3CD6A1A6A0A2}"/>
          </ac:spMkLst>
        </pc:spChg>
        <pc:spChg chg="del">
          <ac:chgData name="Mateusz Setkowicz" userId="d4085d4b-3ad7-4a05-ade2-5aed021dc77a" providerId="ADAL" clId="{5F4E20CB-1E9A-4231-B0F8-07891A941C0A}" dt="2023-05-10T14:36:25.301" v="567" actId="478"/>
          <ac:spMkLst>
            <pc:docMk/>
            <pc:sldMk cId="3221102318" sldId="260"/>
            <ac:spMk id="17" creationId="{6C771A29-CE31-9EE9-1000-FAFA932536B0}"/>
          </ac:spMkLst>
        </pc:spChg>
        <pc:spChg chg="del">
          <ac:chgData name="Mateusz Setkowicz" userId="d4085d4b-3ad7-4a05-ade2-5aed021dc77a" providerId="ADAL" clId="{5F4E20CB-1E9A-4231-B0F8-07891A941C0A}" dt="2023-05-10T14:36:22.715" v="566" actId="478"/>
          <ac:spMkLst>
            <pc:docMk/>
            <pc:sldMk cId="3221102318" sldId="260"/>
            <ac:spMk id="18" creationId="{CD1C67C0-C923-EE3D-DD9D-014B7DA62ADE}"/>
          </ac:spMkLst>
        </pc:spChg>
        <pc:spChg chg="add del">
          <ac:chgData name="Mateusz Setkowicz" userId="d4085d4b-3ad7-4a05-ade2-5aed021dc77a" providerId="ADAL" clId="{5F4E20CB-1E9A-4231-B0F8-07891A941C0A}" dt="2023-05-10T14:37:55.164" v="598" actId="26606"/>
          <ac:spMkLst>
            <pc:docMk/>
            <pc:sldMk cId="3221102318" sldId="260"/>
            <ac:spMk id="20" creationId="{EB1CEFBF-6F09-4052-862B-E219DA15757E}"/>
          </ac:spMkLst>
        </pc:spChg>
        <pc:spChg chg="add del">
          <ac:chgData name="Mateusz Setkowicz" userId="d4085d4b-3ad7-4a05-ade2-5aed021dc77a" providerId="ADAL" clId="{5F4E20CB-1E9A-4231-B0F8-07891A941C0A}" dt="2023-05-10T14:37:55.164" v="598" actId="26606"/>
          <ac:spMkLst>
            <pc:docMk/>
            <pc:sldMk cId="3221102318" sldId="260"/>
            <ac:spMk id="22" creationId="{BCB5D417-2A71-445D-B4C7-9E814D633D33}"/>
          </ac:spMkLst>
        </pc:spChg>
        <pc:spChg chg="add del">
          <ac:chgData name="Mateusz Setkowicz" userId="d4085d4b-3ad7-4a05-ade2-5aed021dc77a" providerId="ADAL" clId="{5F4E20CB-1E9A-4231-B0F8-07891A941C0A}" dt="2023-05-10T14:37:54.188" v="595" actId="26606"/>
          <ac:spMkLst>
            <pc:docMk/>
            <pc:sldMk cId="3221102318" sldId="260"/>
            <ac:spMk id="31" creationId="{AA274328-4774-4DF9-BA53-452565122FBB}"/>
          </ac:spMkLst>
        </pc:spChg>
        <pc:spChg chg="add del">
          <ac:chgData name="Mateusz Setkowicz" userId="d4085d4b-3ad7-4a05-ade2-5aed021dc77a" providerId="ADAL" clId="{5F4E20CB-1E9A-4231-B0F8-07891A941C0A}" dt="2023-05-10T14:37:49.550" v="591" actId="26606"/>
          <ac:spMkLst>
            <pc:docMk/>
            <pc:sldMk cId="3221102318" sldId="260"/>
            <ac:spMk id="32" creationId="{C96C8BAF-68F3-4B78-B238-35DF5D86560D}"/>
          </ac:spMkLst>
        </pc:spChg>
        <pc:spChg chg="add del">
          <ac:chgData name="Mateusz Setkowicz" userId="d4085d4b-3ad7-4a05-ade2-5aed021dc77a" providerId="ADAL" clId="{5F4E20CB-1E9A-4231-B0F8-07891A941C0A}" dt="2023-05-10T14:37:53.292" v="593" actId="26606"/>
          <ac:spMkLst>
            <pc:docMk/>
            <pc:sldMk cId="3221102318" sldId="260"/>
            <ac:spMk id="41" creationId="{799448F2-0E5B-42DA-B2D1-11A14E947BD4}"/>
          </ac:spMkLst>
        </pc:spChg>
        <pc:spChg chg="add del">
          <ac:chgData name="Mateusz Setkowicz" userId="d4085d4b-3ad7-4a05-ade2-5aed021dc77a" providerId="ADAL" clId="{5F4E20CB-1E9A-4231-B0F8-07891A941C0A}" dt="2023-05-10T14:37:53.292" v="593" actId="26606"/>
          <ac:spMkLst>
            <pc:docMk/>
            <pc:sldMk cId="3221102318" sldId="260"/>
            <ac:spMk id="42" creationId="{4E8A7552-20E1-4F34-ADAB-C1DB6634D47E}"/>
          </ac:spMkLst>
        </pc:spChg>
        <pc:spChg chg="add del">
          <ac:chgData name="Mateusz Setkowicz" userId="d4085d4b-3ad7-4a05-ade2-5aed021dc77a" providerId="ADAL" clId="{5F4E20CB-1E9A-4231-B0F8-07891A941C0A}" dt="2023-05-10T14:37:54.188" v="595" actId="26606"/>
          <ac:spMkLst>
            <pc:docMk/>
            <pc:sldMk cId="3221102318" sldId="260"/>
            <ac:spMk id="44" creationId="{BFDC535F-AC0A-417D-96AB-6706BECACD95}"/>
          </ac:spMkLst>
        </pc:spChg>
        <pc:spChg chg="add del">
          <ac:chgData name="Mateusz Setkowicz" userId="d4085d4b-3ad7-4a05-ade2-5aed021dc77a" providerId="ADAL" clId="{5F4E20CB-1E9A-4231-B0F8-07891A941C0A}" dt="2023-05-10T14:37:54.188" v="595" actId="26606"/>
          <ac:spMkLst>
            <pc:docMk/>
            <pc:sldMk cId="3221102318" sldId="260"/>
            <ac:spMk id="45" creationId="{97AAAF8E-31DB-4148-8FCA-4D8233D691C6}"/>
          </ac:spMkLst>
        </pc:spChg>
        <pc:spChg chg="add del">
          <ac:chgData name="Mateusz Setkowicz" userId="d4085d4b-3ad7-4a05-ade2-5aed021dc77a" providerId="ADAL" clId="{5F4E20CB-1E9A-4231-B0F8-07891A941C0A}" dt="2023-05-10T14:37:54.188" v="595" actId="26606"/>
          <ac:spMkLst>
            <pc:docMk/>
            <pc:sldMk cId="3221102318" sldId="260"/>
            <ac:spMk id="46" creationId="{01C7B46D-2FEF-4FAA-915B-8B21A66BB647}"/>
          </ac:spMkLst>
        </pc:spChg>
        <pc:spChg chg="add del">
          <ac:chgData name="Mateusz Setkowicz" userId="d4085d4b-3ad7-4a05-ade2-5aed021dc77a" providerId="ADAL" clId="{5F4E20CB-1E9A-4231-B0F8-07891A941C0A}" dt="2023-05-10T14:37:55.160" v="597" actId="26606"/>
          <ac:spMkLst>
            <pc:docMk/>
            <pc:sldMk cId="3221102318" sldId="260"/>
            <ac:spMk id="48" creationId="{42A4FC2C-047E-45A5-965D-8E1E3BF09BC6}"/>
          </ac:spMkLst>
        </pc:spChg>
        <pc:spChg chg="add del mod">
          <ac:chgData name="Mateusz Setkowicz" userId="d4085d4b-3ad7-4a05-ade2-5aed021dc77a" providerId="ADAL" clId="{5F4E20CB-1E9A-4231-B0F8-07891A941C0A}" dt="2023-05-10T14:40:38.524" v="640" actId="26606"/>
          <ac:spMkLst>
            <pc:docMk/>
            <pc:sldMk cId="3221102318" sldId="260"/>
            <ac:spMk id="50" creationId="{799448F2-0E5B-42DA-B2D1-11A14E947BD4}"/>
          </ac:spMkLst>
        </pc:spChg>
        <pc:spChg chg="add del mod">
          <ac:chgData name="Mateusz Setkowicz" userId="d4085d4b-3ad7-4a05-ade2-5aed021dc77a" providerId="ADAL" clId="{5F4E20CB-1E9A-4231-B0F8-07891A941C0A}" dt="2023-05-10T14:40:38.524" v="640" actId="26606"/>
          <ac:spMkLst>
            <pc:docMk/>
            <pc:sldMk cId="3221102318" sldId="260"/>
            <ac:spMk id="51" creationId="{4E8A7552-20E1-4F34-ADAB-C1DB6634D47E}"/>
          </ac:spMkLst>
        </pc:spChg>
        <pc:spChg chg="add del">
          <ac:chgData name="Mateusz Setkowicz" userId="d4085d4b-3ad7-4a05-ade2-5aed021dc77a" providerId="ADAL" clId="{5F4E20CB-1E9A-4231-B0F8-07891A941C0A}" dt="2023-05-10T14:39:28.016" v="620" actId="26606"/>
          <ac:spMkLst>
            <pc:docMk/>
            <pc:sldMk cId="3221102318" sldId="260"/>
            <ac:spMk id="53" creationId="{72411438-92A5-42B0-9C54-EA4FB32ACB5E}"/>
          </ac:spMkLst>
        </pc:spChg>
        <pc:spChg chg="add del">
          <ac:chgData name="Mateusz Setkowicz" userId="d4085d4b-3ad7-4a05-ade2-5aed021dc77a" providerId="ADAL" clId="{5F4E20CB-1E9A-4231-B0F8-07891A941C0A}" dt="2023-05-10T14:39:28.016" v="620" actId="26606"/>
          <ac:spMkLst>
            <pc:docMk/>
            <pc:sldMk cId="3221102318" sldId="260"/>
            <ac:spMk id="54" creationId="{5FCC6E86-7C37-4FD2-AF0B-C9BDDBC2B044}"/>
          </ac:spMkLst>
        </pc:spChg>
        <pc:spChg chg="add del">
          <ac:chgData name="Mateusz Setkowicz" userId="d4085d4b-3ad7-4a05-ade2-5aed021dc77a" providerId="ADAL" clId="{5F4E20CB-1E9A-4231-B0F8-07891A941C0A}" dt="2023-05-10T14:39:45.164" v="626" actId="26606"/>
          <ac:spMkLst>
            <pc:docMk/>
            <pc:sldMk cId="3221102318" sldId="260"/>
            <ac:spMk id="55" creationId="{CFE55B3F-4634-4A41-B146-E6251581E807}"/>
          </ac:spMkLst>
        </pc:spChg>
        <pc:spChg chg="add del">
          <ac:chgData name="Mateusz Setkowicz" userId="d4085d4b-3ad7-4a05-ade2-5aed021dc77a" providerId="ADAL" clId="{5F4E20CB-1E9A-4231-B0F8-07891A941C0A}" dt="2023-05-10T14:39:23.029" v="618" actId="26606"/>
          <ac:spMkLst>
            <pc:docMk/>
            <pc:sldMk cId="3221102318" sldId="260"/>
            <ac:spMk id="56" creationId="{CFE55B3F-4634-4A41-B146-E6251581E807}"/>
          </ac:spMkLst>
        </pc:spChg>
        <pc:spChg chg="add del">
          <ac:chgData name="Mateusz Setkowicz" userId="d4085d4b-3ad7-4a05-ade2-5aed021dc77a" providerId="ADAL" clId="{5F4E20CB-1E9A-4231-B0F8-07891A941C0A}" dt="2023-05-10T14:39:45.164" v="626" actId="26606"/>
          <ac:spMkLst>
            <pc:docMk/>
            <pc:sldMk cId="3221102318" sldId="260"/>
            <ac:spMk id="57" creationId="{5CD271E5-55BF-4266-A3A7-CFCC30518840}"/>
          </ac:spMkLst>
        </pc:spChg>
        <pc:spChg chg="add del">
          <ac:chgData name="Mateusz Setkowicz" userId="d4085d4b-3ad7-4a05-ade2-5aed021dc77a" providerId="ADAL" clId="{5F4E20CB-1E9A-4231-B0F8-07891A941C0A}" dt="2023-05-10T14:39:23.029" v="618" actId="26606"/>
          <ac:spMkLst>
            <pc:docMk/>
            <pc:sldMk cId="3221102318" sldId="260"/>
            <ac:spMk id="58" creationId="{5CD271E5-55BF-4266-A3A7-CFCC30518840}"/>
          </ac:spMkLst>
        </pc:spChg>
        <pc:spChg chg="add del">
          <ac:chgData name="Mateusz Setkowicz" userId="d4085d4b-3ad7-4a05-ade2-5aed021dc77a" providerId="ADAL" clId="{5F4E20CB-1E9A-4231-B0F8-07891A941C0A}" dt="2023-05-10T14:39:53.698" v="628" actId="26606"/>
          <ac:spMkLst>
            <pc:docMk/>
            <pc:sldMk cId="3221102318" sldId="260"/>
            <ac:spMk id="59" creationId="{94E1CBB2-207D-4AB2-9FE1-BB3DFB5F50D8}"/>
          </ac:spMkLst>
        </pc:spChg>
        <pc:spChg chg="add del">
          <ac:chgData name="Mateusz Setkowicz" userId="d4085d4b-3ad7-4a05-ade2-5aed021dc77a" providerId="ADAL" clId="{5F4E20CB-1E9A-4231-B0F8-07891A941C0A}" dt="2023-05-10T14:39:28.016" v="620" actId="26606"/>
          <ac:spMkLst>
            <pc:docMk/>
            <pc:sldMk cId="3221102318" sldId="260"/>
            <ac:spMk id="60" creationId="{454A98CF-5529-4F3E-A692-2CF1D51F36F9}"/>
          </ac:spMkLst>
        </pc:spChg>
        <pc:spChg chg="add del">
          <ac:chgData name="Mateusz Setkowicz" userId="d4085d4b-3ad7-4a05-ade2-5aed021dc77a" providerId="ADAL" clId="{5F4E20CB-1E9A-4231-B0F8-07891A941C0A}" dt="2023-05-10T14:39:53.698" v="628" actId="26606"/>
          <ac:spMkLst>
            <pc:docMk/>
            <pc:sldMk cId="3221102318" sldId="260"/>
            <ac:spMk id="61" creationId="{7B7C8768-C0E6-4BF8-9262-74D645629035}"/>
          </ac:spMkLst>
        </pc:spChg>
        <pc:spChg chg="add del">
          <ac:chgData name="Mateusz Setkowicz" userId="d4085d4b-3ad7-4a05-ade2-5aed021dc77a" providerId="ADAL" clId="{5F4E20CB-1E9A-4231-B0F8-07891A941C0A}" dt="2023-05-10T14:39:28.016" v="620" actId="26606"/>
          <ac:spMkLst>
            <pc:docMk/>
            <pc:sldMk cId="3221102318" sldId="260"/>
            <ac:spMk id="62" creationId="{38C2FC07-A260-43C5-ABA2-A9DD5D5A839D}"/>
          </ac:spMkLst>
        </pc:spChg>
        <pc:spChg chg="add del">
          <ac:chgData name="Mateusz Setkowicz" userId="d4085d4b-3ad7-4a05-ade2-5aed021dc77a" providerId="ADAL" clId="{5F4E20CB-1E9A-4231-B0F8-07891A941C0A}" dt="2023-05-10T14:39:53.698" v="628" actId="26606"/>
          <ac:spMkLst>
            <pc:docMk/>
            <pc:sldMk cId="3221102318" sldId="260"/>
            <ac:spMk id="63" creationId="{B063FAF9-ACC5-4257-A431-AB2FCFD5CE27}"/>
          </ac:spMkLst>
        </pc:spChg>
        <pc:spChg chg="add del">
          <ac:chgData name="Mateusz Setkowicz" userId="d4085d4b-3ad7-4a05-ade2-5aed021dc77a" providerId="ADAL" clId="{5F4E20CB-1E9A-4231-B0F8-07891A941C0A}" dt="2023-05-10T14:39:29.457" v="622" actId="26606"/>
          <ac:spMkLst>
            <pc:docMk/>
            <pc:sldMk cId="3221102318" sldId="260"/>
            <ac:spMk id="64" creationId="{72411438-92A5-42B0-9C54-EA4FB32ACB5E}"/>
          </ac:spMkLst>
        </pc:spChg>
        <pc:spChg chg="add del">
          <ac:chgData name="Mateusz Setkowicz" userId="d4085d4b-3ad7-4a05-ade2-5aed021dc77a" providerId="ADAL" clId="{5F4E20CB-1E9A-4231-B0F8-07891A941C0A}" dt="2023-05-10T14:39:29.457" v="622" actId="26606"/>
          <ac:spMkLst>
            <pc:docMk/>
            <pc:sldMk cId="3221102318" sldId="260"/>
            <ac:spMk id="65" creationId="{5FCC6E86-7C37-4FD2-AF0B-C9BDDBC2B044}"/>
          </ac:spMkLst>
        </pc:spChg>
        <pc:spChg chg="add del">
          <ac:chgData name="Mateusz Setkowicz" userId="d4085d4b-3ad7-4a05-ade2-5aed021dc77a" providerId="ADAL" clId="{5F4E20CB-1E9A-4231-B0F8-07891A941C0A}" dt="2023-05-10T14:39:29.457" v="622" actId="26606"/>
          <ac:spMkLst>
            <pc:docMk/>
            <pc:sldMk cId="3221102318" sldId="260"/>
            <ac:spMk id="66" creationId="{454A98CF-5529-4F3E-A692-2CF1D51F36F9}"/>
          </ac:spMkLst>
        </pc:spChg>
        <pc:spChg chg="add del">
          <ac:chgData name="Mateusz Setkowicz" userId="d4085d4b-3ad7-4a05-ade2-5aed021dc77a" providerId="ADAL" clId="{5F4E20CB-1E9A-4231-B0F8-07891A941C0A}" dt="2023-05-10T14:39:29.457" v="622" actId="26606"/>
          <ac:spMkLst>
            <pc:docMk/>
            <pc:sldMk cId="3221102318" sldId="260"/>
            <ac:spMk id="67" creationId="{38C2FC07-A260-43C5-ABA2-A9DD5D5A839D}"/>
          </ac:spMkLst>
        </pc:spChg>
        <pc:spChg chg="add del">
          <ac:chgData name="Mateusz Setkowicz" userId="d4085d4b-3ad7-4a05-ade2-5aed021dc77a" providerId="ADAL" clId="{5F4E20CB-1E9A-4231-B0F8-07891A941C0A}" dt="2023-05-10T14:39:53.698" v="628" actId="26606"/>
          <ac:spMkLst>
            <pc:docMk/>
            <pc:sldMk cId="3221102318" sldId="260"/>
            <ac:spMk id="68" creationId="{B3842A57-5543-489A-8D76-ECB59F25A14B}"/>
          </ac:spMkLst>
        </pc:spChg>
        <pc:spChg chg="add del">
          <ac:chgData name="Mateusz Setkowicz" userId="d4085d4b-3ad7-4a05-ade2-5aed021dc77a" providerId="ADAL" clId="{5F4E20CB-1E9A-4231-B0F8-07891A941C0A}" dt="2023-05-10T14:39:53.698" v="628" actId="26606"/>
          <ac:spMkLst>
            <pc:docMk/>
            <pc:sldMk cId="3221102318" sldId="260"/>
            <ac:spMk id="69" creationId="{6B5AB787-5A1E-418D-8980-5F3361C65541}"/>
          </ac:spMkLst>
        </pc:spChg>
        <pc:spChg chg="add del">
          <ac:chgData name="Mateusz Setkowicz" userId="d4085d4b-3ad7-4a05-ade2-5aed021dc77a" providerId="ADAL" clId="{5F4E20CB-1E9A-4231-B0F8-07891A941C0A}" dt="2023-05-10T14:40:38.524" v="640" actId="26606"/>
          <ac:spMkLst>
            <pc:docMk/>
            <pc:sldMk cId="3221102318" sldId="260"/>
            <ac:spMk id="70" creationId="{AA3CC463-F933-4AC4-86E1-5AC14B0C3163}"/>
          </ac:spMkLst>
        </pc:spChg>
        <pc:spChg chg="add del">
          <ac:chgData name="Mateusz Setkowicz" userId="d4085d4b-3ad7-4a05-ade2-5aed021dc77a" providerId="ADAL" clId="{5F4E20CB-1E9A-4231-B0F8-07891A941C0A}" dt="2023-05-10T14:40:38.524" v="640" actId="26606"/>
          <ac:spMkLst>
            <pc:docMk/>
            <pc:sldMk cId="3221102318" sldId="260"/>
            <ac:spMk id="71" creationId="{6025D2DB-A12A-44DB-B00E-F4D622329EDD}"/>
          </ac:spMkLst>
        </pc:spChg>
        <pc:spChg chg="add del">
          <ac:chgData name="Mateusz Setkowicz" userId="d4085d4b-3ad7-4a05-ade2-5aed021dc77a" providerId="ADAL" clId="{5F4E20CB-1E9A-4231-B0F8-07891A941C0A}" dt="2023-05-10T14:40:38.524" v="640" actId="26606"/>
          <ac:spMkLst>
            <pc:docMk/>
            <pc:sldMk cId="3221102318" sldId="260"/>
            <ac:spMk id="72" creationId="{CE7E7877-F64E-4EEA-B778-138031EFF874}"/>
          </ac:spMkLst>
        </pc:spChg>
        <pc:spChg chg="add del">
          <ac:chgData name="Mateusz Setkowicz" userId="d4085d4b-3ad7-4a05-ade2-5aed021dc77a" providerId="ADAL" clId="{5F4E20CB-1E9A-4231-B0F8-07891A941C0A}" dt="2023-05-10T14:40:38.524" v="640" actId="26606"/>
          <ac:spMkLst>
            <pc:docMk/>
            <pc:sldMk cId="3221102318" sldId="260"/>
            <ac:spMk id="73" creationId="{7DD6C4F3-70FD-4F13-919C-702EE4886499}"/>
          </ac:spMkLst>
        </pc:spChg>
        <pc:grpChg chg="add del">
          <ac:chgData name="Mateusz Setkowicz" userId="d4085d4b-3ad7-4a05-ade2-5aed021dc77a" providerId="ADAL" clId="{5F4E20CB-1E9A-4231-B0F8-07891A941C0A}" dt="2023-05-10T14:37:49.550" v="591" actId="26606"/>
          <ac:grpSpMkLst>
            <pc:docMk/>
            <pc:sldMk cId="3221102318" sldId="260"/>
            <ac:grpSpMk id="33" creationId="{E9537076-EF48-4F72-9164-FD8260D550AC}"/>
          </ac:grpSpMkLst>
        </pc:grpChg>
        <pc:grpChg chg="add del">
          <ac:chgData name="Mateusz Setkowicz" userId="d4085d4b-3ad7-4a05-ade2-5aed021dc77a" providerId="ADAL" clId="{5F4E20CB-1E9A-4231-B0F8-07891A941C0A}" dt="2023-05-10T14:37:49.550" v="591" actId="26606"/>
          <ac:grpSpMkLst>
            <pc:docMk/>
            <pc:sldMk cId="3221102318" sldId="260"/>
            <ac:grpSpMk id="36" creationId="{4F4CD6D0-5A87-4BA2-A13A-0E40511C3CFA}"/>
          </ac:grpSpMkLst>
        </pc:grpChg>
        <pc:grpChg chg="add del">
          <ac:chgData name="Mateusz Setkowicz" userId="d4085d4b-3ad7-4a05-ade2-5aed021dc77a" providerId="ADAL" clId="{5F4E20CB-1E9A-4231-B0F8-07891A941C0A}" dt="2023-05-10T14:37:49.550" v="591" actId="26606"/>
          <ac:grpSpMkLst>
            <pc:docMk/>
            <pc:sldMk cId="3221102318" sldId="260"/>
            <ac:grpSpMk id="37" creationId="{6EFC3492-86BD-4D75-B5B4-C2DBFE0BD106}"/>
          </ac:grpSpMkLst>
        </pc:grpChg>
        <pc:picChg chg="mod ord">
          <ac:chgData name="Mateusz Setkowicz" userId="d4085d4b-3ad7-4a05-ade2-5aed021dc77a" providerId="ADAL" clId="{5F4E20CB-1E9A-4231-B0F8-07891A941C0A}" dt="2023-05-10T14:43:14.885" v="679" actId="1076"/>
          <ac:picMkLst>
            <pc:docMk/>
            <pc:sldMk cId="3221102318" sldId="260"/>
            <ac:picMk id="5" creationId="{894B4760-01FA-4164-7605-5ECB3350D58C}"/>
          </ac:picMkLst>
        </pc:picChg>
        <pc:picChg chg="mod ord">
          <ac:chgData name="Mateusz Setkowicz" userId="d4085d4b-3ad7-4a05-ade2-5aed021dc77a" providerId="ADAL" clId="{5F4E20CB-1E9A-4231-B0F8-07891A941C0A}" dt="2023-05-10T14:41:49.360" v="654" actId="1076"/>
          <ac:picMkLst>
            <pc:docMk/>
            <pc:sldMk cId="3221102318" sldId="260"/>
            <ac:picMk id="9" creationId="{356384FE-82CB-F342-3972-5B4CD1226031}"/>
          </ac:picMkLst>
        </pc:picChg>
        <pc:picChg chg="mod ord">
          <ac:chgData name="Mateusz Setkowicz" userId="d4085d4b-3ad7-4a05-ade2-5aed021dc77a" providerId="ADAL" clId="{5F4E20CB-1E9A-4231-B0F8-07891A941C0A}" dt="2023-05-10T14:43:48.540" v="689" actId="1076"/>
          <ac:picMkLst>
            <pc:docMk/>
            <pc:sldMk cId="3221102318" sldId="260"/>
            <ac:picMk id="11" creationId="{763D70E6-CAE4-BC40-F3A2-12891748CA91}"/>
          </ac:picMkLst>
        </pc:picChg>
        <pc:cxnChg chg="add del">
          <ac:chgData name="Mateusz Setkowicz" userId="d4085d4b-3ad7-4a05-ade2-5aed021dc77a" providerId="ADAL" clId="{5F4E20CB-1E9A-4231-B0F8-07891A941C0A}" dt="2023-05-10T14:37:42.578" v="589" actId="26606"/>
          <ac:cxnSpMkLst>
            <pc:docMk/>
            <pc:sldMk cId="3221102318" sldId="260"/>
            <ac:cxnSpMk id="27" creationId="{DCD67800-37AC-4E14-89B0-F79DCB3FB86D}"/>
          </ac:cxnSpMkLst>
        </pc:cxnChg>
        <pc:cxnChg chg="add del">
          <ac:chgData name="Mateusz Setkowicz" userId="d4085d4b-3ad7-4a05-ade2-5aed021dc77a" providerId="ADAL" clId="{5F4E20CB-1E9A-4231-B0F8-07891A941C0A}" dt="2023-05-10T14:37:42.578" v="589" actId="26606"/>
          <ac:cxnSpMkLst>
            <pc:docMk/>
            <pc:sldMk cId="3221102318" sldId="260"/>
            <ac:cxnSpMk id="29" creationId="{20F1788F-A5AE-4188-8274-F7F2E3833ECD}"/>
          </ac:cxnSpMkLst>
        </pc:cxnChg>
      </pc:sldChg>
      <pc:sldChg chg="addSp delSp modSp new mod setBg addAnim delAnim">
        <pc:chgData name="Mateusz Setkowicz" userId="d4085d4b-3ad7-4a05-ade2-5aed021dc77a" providerId="ADAL" clId="{5F4E20CB-1E9A-4231-B0F8-07891A941C0A}" dt="2023-05-10T15:22:10.395" v="946" actId="120"/>
        <pc:sldMkLst>
          <pc:docMk/>
          <pc:sldMk cId="3745295204" sldId="261"/>
        </pc:sldMkLst>
        <pc:spChg chg="mod">
          <ac:chgData name="Mateusz Setkowicz" userId="d4085d4b-3ad7-4a05-ade2-5aed021dc77a" providerId="ADAL" clId="{5F4E20CB-1E9A-4231-B0F8-07891A941C0A}" dt="2023-05-10T15:22:10.395" v="946" actId="120"/>
          <ac:spMkLst>
            <pc:docMk/>
            <pc:sldMk cId="3745295204" sldId="261"/>
            <ac:spMk id="2" creationId="{C978EE92-5C78-37CC-DCC8-A9B70A9FC138}"/>
          </ac:spMkLst>
        </pc:spChg>
        <pc:spChg chg="del mod">
          <ac:chgData name="Mateusz Setkowicz" userId="d4085d4b-3ad7-4a05-ade2-5aed021dc77a" providerId="ADAL" clId="{5F4E20CB-1E9A-4231-B0F8-07891A941C0A}" dt="2023-05-10T14:49:32.789" v="730" actId="478"/>
          <ac:spMkLst>
            <pc:docMk/>
            <pc:sldMk cId="3745295204" sldId="261"/>
            <ac:spMk id="3" creationId="{7656A24B-0439-CA6D-EFD4-072038153B74}"/>
          </ac:spMkLst>
        </pc:spChg>
        <pc:spChg chg="add del mod">
          <ac:chgData name="Mateusz Setkowicz" userId="d4085d4b-3ad7-4a05-ade2-5aed021dc77a" providerId="ADAL" clId="{5F4E20CB-1E9A-4231-B0F8-07891A941C0A}" dt="2023-05-10T14:55:54.382" v="745" actId="767"/>
          <ac:spMkLst>
            <pc:docMk/>
            <pc:sldMk cId="3745295204" sldId="261"/>
            <ac:spMk id="4" creationId="{F24CA1A8-AA62-CBE2-7179-B28513900B6E}"/>
          </ac:spMkLst>
        </pc:spChg>
        <pc:spChg chg="add del mod">
          <ac:chgData name="Mateusz Setkowicz" userId="d4085d4b-3ad7-4a05-ade2-5aed021dc77a" providerId="ADAL" clId="{5F4E20CB-1E9A-4231-B0F8-07891A941C0A}" dt="2023-05-10T15:04:19.986" v="851" actId="478"/>
          <ac:spMkLst>
            <pc:docMk/>
            <pc:sldMk cId="3745295204" sldId="261"/>
            <ac:spMk id="5" creationId="{78C14919-B310-CD58-E652-DEF3E7F16A28}"/>
          </ac:spMkLst>
        </pc:spChg>
        <pc:spChg chg="add del">
          <ac:chgData name="Mateusz Setkowicz" userId="d4085d4b-3ad7-4a05-ade2-5aed021dc77a" providerId="ADAL" clId="{5F4E20CB-1E9A-4231-B0F8-07891A941C0A}" dt="2023-05-10T15:04:32.310" v="862" actId="26606"/>
          <ac:spMkLst>
            <pc:docMk/>
            <pc:sldMk cId="3745295204" sldId="261"/>
            <ac:spMk id="7" creationId="{DD4C4B28-6B4B-4445-8535-F516D74E4AA9}"/>
          </ac:spMkLst>
        </pc:spChg>
        <pc:spChg chg="add del">
          <ac:chgData name="Mateusz Setkowicz" userId="d4085d4b-3ad7-4a05-ade2-5aed021dc77a" providerId="ADAL" clId="{5F4E20CB-1E9A-4231-B0F8-07891A941C0A}" dt="2023-05-10T15:04:32.310" v="862" actId="26606"/>
          <ac:spMkLst>
            <pc:docMk/>
            <pc:sldMk cId="3745295204" sldId="261"/>
            <ac:spMk id="11" creationId="{55B419A7-F817-4767-8CCB-FB0E189C4ACD}"/>
          </ac:spMkLst>
        </pc:spChg>
        <pc:spChg chg="add del">
          <ac:chgData name="Mateusz Setkowicz" userId="d4085d4b-3ad7-4a05-ade2-5aed021dc77a" providerId="ADAL" clId="{5F4E20CB-1E9A-4231-B0F8-07891A941C0A}" dt="2023-05-10T15:04:32.310" v="862" actId="26606"/>
          <ac:spMkLst>
            <pc:docMk/>
            <pc:sldMk cId="3745295204" sldId="261"/>
            <ac:spMk id="15" creationId="{7021D92D-08FF-45A6-9109-AC9462C7E8E3}"/>
          </ac:spMkLst>
        </pc:spChg>
        <pc:spChg chg="add">
          <ac:chgData name="Mateusz Setkowicz" userId="d4085d4b-3ad7-4a05-ade2-5aed021dc77a" providerId="ADAL" clId="{5F4E20CB-1E9A-4231-B0F8-07891A941C0A}" dt="2023-05-10T15:04:32.310" v="862" actId="26606"/>
          <ac:spMkLst>
            <pc:docMk/>
            <pc:sldMk cId="3745295204" sldId="261"/>
            <ac:spMk id="18" creationId="{DD4C4B28-6B4B-4445-8535-F516D74E4AA9}"/>
          </ac:spMkLst>
        </pc:spChg>
        <pc:spChg chg="add">
          <ac:chgData name="Mateusz Setkowicz" userId="d4085d4b-3ad7-4a05-ade2-5aed021dc77a" providerId="ADAL" clId="{5F4E20CB-1E9A-4231-B0F8-07891A941C0A}" dt="2023-05-10T15:04:32.310" v="862" actId="26606"/>
          <ac:spMkLst>
            <pc:docMk/>
            <pc:sldMk cId="3745295204" sldId="261"/>
            <ac:spMk id="20" creationId="{55B419A7-F817-4767-8CCB-FB0E189C4ACD}"/>
          </ac:spMkLst>
        </pc:spChg>
        <pc:spChg chg="add del">
          <ac:chgData name="Mateusz Setkowicz" userId="d4085d4b-3ad7-4a05-ade2-5aed021dc77a" providerId="ADAL" clId="{5F4E20CB-1E9A-4231-B0F8-07891A941C0A}" dt="2023-05-10T14:55:45.067" v="743" actId="26606"/>
          <ac:spMkLst>
            <pc:docMk/>
            <pc:sldMk cId="3745295204" sldId="261"/>
            <ac:spMk id="21" creationId="{DD4C4B28-6B4B-4445-8535-F516D74E4AA9}"/>
          </ac:spMkLst>
        </pc:spChg>
        <pc:spChg chg="add">
          <ac:chgData name="Mateusz Setkowicz" userId="d4085d4b-3ad7-4a05-ade2-5aed021dc77a" providerId="ADAL" clId="{5F4E20CB-1E9A-4231-B0F8-07891A941C0A}" dt="2023-05-10T15:04:32.310" v="862" actId="26606"/>
          <ac:spMkLst>
            <pc:docMk/>
            <pc:sldMk cId="3745295204" sldId="261"/>
            <ac:spMk id="24" creationId="{9FBB9AF1-CE92-475C-A47B-5FC32922B3E9}"/>
          </ac:spMkLst>
        </pc:spChg>
        <pc:spChg chg="add del">
          <ac:chgData name="Mateusz Setkowicz" userId="d4085d4b-3ad7-4a05-ade2-5aed021dc77a" providerId="ADAL" clId="{5F4E20CB-1E9A-4231-B0F8-07891A941C0A}" dt="2023-05-10T14:55:45.067" v="743" actId="26606"/>
          <ac:spMkLst>
            <pc:docMk/>
            <pc:sldMk cId="3745295204" sldId="261"/>
            <ac:spMk id="25" creationId="{55B419A7-F817-4767-8CCB-FB0E189C4ACD}"/>
          </ac:spMkLst>
        </pc:spChg>
        <pc:spChg chg="add del">
          <ac:chgData name="Mateusz Setkowicz" userId="d4085d4b-3ad7-4a05-ade2-5aed021dc77a" providerId="ADAL" clId="{5F4E20CB-1E9A-4231-B0F8-07891A941C0A}" dt="2023-05-10T14:55:45.067" v="743" actId="26606"/>
          <ac:spMkLst>
            <pc:docMk/>
            <pc:sldMk cId="3745295204" sldId="261"/>
            <ac:spMk id="29" creationId="{7021D92D-08FF-45A6-9109-AC9462C7E8E3}"/>
          </ac:spMkLst>
        </pc:spChg>
        <pc:spChg chg="add">
          <ac:chgData name="Mateusz Setkowicz" userId="d4085d4b-3ad7-4a05-ade2-5aed021dc77a" providerId="ADAL" clId="{5F4E20CB-1E9A-4231-B0F8-07891A941C0A}" dt="2023-05-10T15:04:32.310" v="862" actId="26606"/>
          <ac:spMkLst>
            <pc:docMk/>
            <pc:sldMk cId="3745295204" sldId="261"/>
            <ac:spMk id="31" creationId="{7021D92D-08FF-45A6-9109-AC9462C7E8E3}"/>
          </ac:spMkLst>
        </pc:spChg>
        <pc:picChg chg="add del">
          <ac:chgData name="Mateusz Setkowicz" userId="d4085d4b-3ad7-4a05-ade2-5aed021dc77a" providerId="ADAL" clId="{5F4E20CB-1E9A-4231-B0F8-07891A941C0A}" dt="2023-05-10T14:55:45.067" v="743" actId="26606"/>
          <ac:picMkLst>
            <pc:docMk/>
            <pc:sldMk cId="3745295204" sldId="261"/>
            <ac:picMk id="17" creationId="{BE2AD1BE-155A-5DAD-B441-716135F1DE7D}"/>
          </ac:picMkLst>
        </pc:picChg>
        <pc:picChg chg="add">
          <ac:chgData name="Mateusz Setkowicz" userId="d4085d4b-3ad7-4a05-ade2-5aed021dc77a" providerId="ADAL" clId="{5F4E20CB-1E9A-4231-B0F8-07891A941C0A}" dt="2023-05-10T15:04:32.310" v="862" actId="26606"/>
          <ac:picMkLst>
            <pc:docMk/>
            <pc:sldMk cId="3745295204" sldId="261"/>
            <ac:picMk id="22" creationId="{890243D9-99AF-CFD2-9E3D-B90114EBF7CE}"/>
          </ac:picMkLst>
        </pc:picChg>
        <pc:cxnChg chg="add del">
          <ac:chgData name="Mateusz Setkowicz" userId="d4085d4b-3ad7-4a05-ade2-5aed021dc77a" providerId="ADAL" clId="{5F4E20CB-1E9A-4231-B0F8-07891A941C0A}" dt="2023-05-10T15:04:32.310" v="862" actId="26606"/>
          <ac:cxnSpMkLst>
            <pc:docMk/>
            <pc:sldMk cId="3745295204" sldId="261"/>
            <ac:cxnSpMk id="9" creationId="{0CB1C732-7193-4253-8746-850D090A6B4E}"/>
          </ac:cxnSpMkLst>
        </pc:cxnChg>
        <pc:cxnChg chg="add del">
          <ac:chgData name="Mateusz Setkowicz" userId="d4085d4b-3ad7-4a05-ade2-5aed021dc77a" providerId="ADAL" clId="{5F4E20CB-1E9A-4231-B0F8-07891A941C0A}" dt="2023-05-10T15:04:32.310" v="862" actId="26606"/>
          <ac:cxnSpMkLst>
            <pc:docMk/>
            <pc:sldMk cId="3745295204" sldId="261"/>
            <ac:cxnSpMk id="13" creationId="{D81E42A3-743C-4C15-9DA8-93AA9AEBFB17}"/>
          </ac:cxnSpMkLst>
        </pc:cxnChg>
        <pc:cxnChg chg="add">
          <ac:chgData name="Mateusz Setkowicz" userId="d4085d4b-3ad7-4a05-ade2-5aed021dc77a" providerId="ADAL" clId="{5F4E20CB-1E9A-4231-B0F8-07891A941C0A}" dt="2023-05-10T15:04:32.310" v="862" actId="26606"/>
          <ac:cxnSpMkLst>
            <pc:docMk/>
            <pc:sldMk cId="3745295204" sldId="261"/>
            <ac:cxnSpMk id="19" creationId="{0CB1C732-7193-4253-8746-850D090A6B4E}"/>
          </ac:cxnSpMkLst>
        </pc:cxnChg>
        <pc:cxnChg chg="add del">
          <ac:chgData name="Mateusz Setkowicz" userId="d4085d4b-3ad7-4a05-ade2-5aed021dc77a" providerId="ADAL" clId="{5F4E20CB-1E9A-4231-B0F8-07891A941C0A}" dt="2023-05-10T14:55:45.067" v="743" actId="26606"/>
          <ac:cxnSpMkLst>
            <pc:docMk/>
            <pc:sldMk cId="3745295204" sldId="261"/>
            <ac:cxnSpMk id="23" creationId="{0CB1C732-7193-4253-8746-850D090A6B4E}"/>
          </ac:cxnSpMkLst>
        </pc:cxnChg>
        <pc:cxnChg chg="add">
          <ac:chgData name="Mateusz Setkowicz" userId="d4085d4b-3ad7-4a05-ade2-5aed021dc77a" providerId="ADAL" clId="{5F4E20CB-1E9A-4231-B0F8-07891A941C0A}" dt="2023-05-10T15:04:32.310" v="862" actId="26606"/>
          <ac:cxnSpMkLst>
            <pc:docMk/>
            <pc:sldMk cId="3745295204" sldId="261"/>
            <ac:cxnSpMk id="26" creationId="{D81E42A3-743C-4C15-9DA8-93AA9AEBFB17}"/>
          </ac:cxnSpMkLst>
        </pc:cxnChg>
        <pc:cxnChg chg="add del">
          <ac:chgData name="Mateusz Setkowicz" userId="d4085d4b-3ad7-4a05-ade2-5aed021dc77a" providerId="ADAL" clId="{5F4E20CB-1E9A-4231-B0F8-07891A941C0A}" dt="2023-05-10T14:55:45.067" v="743" actId="26606"/>
          <ac:cxnSpMkLst>
            <pc:docMk/>
            <pc:sldMk cId="3745295204" sldId="261"/>
            <ac:cxnSpMk id="27" creationId="{D81E42A3-743C-4C15-9DA8-93AA9AEBFB17}"/>
          </ac:cxnSpMkLst>
        </pc:cxnChg>
      </pc:sldChg>
      <pc:sldChg chg="new del">
        <pc:chgData name="Mateusz Setkowicz" userId="d4085d4b-3ad7-4a05-ade2-5aed021dc77a" providerId="ADAL" clId="{5F4E20CB-1E9A-4231-B0F8-07891A941C0A}" dt="2023-05-10T14:55:44.747" v="742" actId="680"/>
        <pc:sldMkLst>
          <pc:docMk/>
          <pc:sldMk cId="56499138" sldId="262"/>
        </pc:sldMkLst>
      </pc:sldChg>
      <pc:sldChg chg="addSp delSp modSp new mod setBg addAnim delAnim modAnim setClrOvrMap">
        <pc:chgData name="Mateusz Setkowicz" userId="d4085d4b-3ad7-4a05-ade2-5aed021dc77a" providerId="ADAL" clId="{5F4E20CB-1E9A-4231-B0F8-07891A941C0A}" dt="2023-05-10T19:44:59.798" v="6677" actId="1076"/>
        <pc:sldMkLst>
          <pc:docMk/>
          <pc:sldMk cId="4048667943" sldId="262"/>
        </pc:sldMkLst>
        <pc:spChg chg="mod">
          <ac:chgData name="Mateusz Setkowicz" userId="d4085d4b-3ad7-4a05-ade2-5aed021dc77a" providerId="ADAL" clId="{5F4E20CB-1E9A-4231-B0F8-07891A941C0A}" dt="2023-05-10T19:44:56.325" v="6676" actId="1076"/>
          <ac:spMkLst>
            <pc:docMk/>
            <pc:sldMk cId="4048667943" sldId="262"/>
            <ac:spMk id="2" creationId="{B62CE672-31CE-F1EE-2ECA-73935F1209FF}"/>
          </ac:spMkLst>
        </pc:spChg>
        <pc:spChg chg="del">
          <ac:chgData name="Mateusz Setkowicz" userId="d4085d4b-3ad7-4a05-ade2-5aed021dc77a" providerId="ADAL" clId="{5F4E20CB-1E9A-4231-B0F8-07891A941C0A}" dt="2023-05-10T15:16:21.879" v="888" actId="478"/>
          <ac:spMkLst>
            <pc:docMk/>
            <pc:sldMk cId="4048667943" sldId="262"/>
            <ac:spMk id="3" creationId="{2D09E9C1-9672-B01F-60A7-82BE0D22A25C}"/>
          </ac:spMkLst>
        </pc:spChg>
        <pc:spChg chg="add del">
          <ac:chgData name="Mateusz Setkowicz" userId="d4085d4b-3ad7-4a05-ade2-5aed021dc77a" providerId="ADAL" clId="{5F4E20CB-1E9A-4231-B0F8-07891A941C0A}" dt="2023-05-10T15:18:41.396" v="902" actId="26606"/>
          <ac:spMkLst>
            <pc:docMk/>
            <pc:sldMk cId="4048667943" sldId="262"/>
            <ac:spMk id="7" creationId="{DD4C4B28-6B4B-4445-8535-F516D74E4AA9}"/>
          </ac:spMkLst>
        </pc:spChg>
        <pc:spChg chg="add del">
          <ac:chgData name="Mateusz Setkowicz" userId="d4085d4b-3ad7-4a05-ade2-5aed021dc77a" providerId="ADAL" clId="{5F4E20CB-1E9A-4231-B0F8-07891A941C0A}" dt="2023-05-10T15:18:41.396" v="902" actId="26606"/>
          <ac:spMkLst>
            <pc:docMk/>
            <pc:sldMk cId="4048667943" sldId="262"/>
            <ac:spMk id="9" creationId="{55B419A7-F817-4767-8CCB-FB0E189C4ACD}"/>
          </ac:spMkLst>
        </pc:spChg>
        <pc:spChg chg="add del">
          <ac:chgData name="Mateusz Setkowicz" userId="d4085d4b-3ad7-4a05-ade2-5aed021dc77a" providerId="ADAL" clId="{5F4E20CB-1E9A-4231-B0F8-07891A941C0A}" dt="2023-05-10T15:16:31.621" v="891" actId="26606"/>
          <ac:spMkLst>
            <pc:docMk/>
            <pc:sldMk cId="4048667943" sldId="262"/>
            <ac:spMk id="10" creationId="{DD4C4B28-6B4B-4445-8535-F516D74E4AA9}"/>
          </ac:spMkLst>
        </pc:spChg>
        <pc:spChg chg="add del">
          <ac:chgData name="Mateusz Setkowicz" userId="d4085d4b-3ad7-4a05-ade2-5aed021dc77a" providerId="ADAL" clId="{5F4E20CB-1E9A-4231-B0F8-07891A941C0A}" dt="2023-05-10T15:18:41.396" v="902" actId="26606"/>
          <ac:spMkLst>
            <pc:docMk/>
            <pc:sldMk cId="4048667943" sldId="262"/>
            <ac:spMk id="11" creationId="{AAD3D935-ECFC-4862-B395-207C13BAC3B7}"/>
          </ac:spMkLst>
        </pc:spChg>
        <pc:spChg chg="add del">
          <ac:chgData name="Mateusz Setkowicz" userId="d4085d4b-3ad7-4a05-ade2-5aed021dc77a" providerId="ADAL" clId="{5F4E20CB-1E9A-4231-B0F8-07891A941C0A}" dt="2023-05-10T15:16:31.621" v="891" actId="26606"/>
          <ac:spMkLst>
            <pc:docMk/>
            <pc:sldMk cId="4048667943" sldId="262"/>
            <ac:spMk id="14" creationId="{55B419A7-F817-4767-8CCB-FB0E189C4ACD}"/>
          </ac:spMkLst>
        </pc:spChg>
        <pc:spChg chg="add del">
          <ac:chgData name="Mateusz Setkowicz" userId="d4085d4b-3ad7-4a05-ade2-5aed021dc77a" providerId="ADAL" clId="{5F4E20CB-1E9A-4231-B0F8-07891A941C0A}" dt="2023-05-10T15:18:41.396" v="902" actId="26606"/>
          <ac:spMkLst>
            <pc:docMk/>
            <pc:sldMk cId="4048667943" sldId="262"/>
            <ac:spMk id="15" creationId="{ADA271CD-3011-4A05-B4A3-80F1794684F2}"/>
          </ac:spMkLst>
        </pc:spChg>
        <pc:spChg chg="add del">
          <ac:chgData name="Mateusz Setkowicz" userId="d4085d4b-3ad7-4a05-ade2-5aed021dc77a" providerId="ADAL" clId="{5F4E20CB-1E9A-4231-B0F8-07891A941C0A}" dt="2023-05-10T15:16:31.621" v="891" actId="26606"/>
          <ac:spMkLst>
            <pc:docMk/>
            <pc:sldMk cId="4048667943" sldId="262"/>
            <ac:spMk id="16" creationId="{AAD3D935-ECFC-4862-B395-207C13BAC3B7}"/>
          </ac:spMkLst>
        </pc:spChg>
        <pc:spChg chg="add del">
          <ac:chgData name="Mateusz Setkowicz" userId="d4085d4b-3ad7-4a05-ade2-5aed021dc77a" providerId="ADAL" clId="{5F4E20CB-1E9A-4231-B0F8-07891A941C0A}" dt="2023-05-10T15:16:31.621" v="891" actId="26606"/>
          <ac:spMkLst>
            <pc:docMk/>
            <pc:sldMk cId="4048667943" sldId="262"/>
            <ac:spMk id="20" creationId="{ADA271CD-3011-4A05-B4A3-80F1794684F2}"/>
          </ac:spMkLst>
        </pc:spChg>
        <pc:spChg chg="add del">
          <ac:chgData name="Mateusz Setkowicz" userId="d4085d4b-3ad7-4a05-ade2-5aed021dc77a" providerId="ADAL" clId="{5F4E20CB-1E9A-4231-B0F8-07891A941C0A}" dt="2023-05-10T15:21:06.101" v="937" actId="26606"/>
          <ac:spMkLst>
            <pc:docMk/>
            <pc:sldMk cId="4048667943" sldId="262"/>
            <ac:spMk id="22" creationId="{DD4C4B28-6B4B-4445-8535-F516D74E4AA9}"/>
          </ac:spMkLst>
        </pc:spChg>
        <pc:spChg chg="add del">
          <ac:chgData name="Mateusz Setkowicz" userId="d4085d4b-3ad7-4a05-ade2-5aed021dc77a" providerId="ADAL" clId="{5F4E20CB-1E9A-4231-B0F8-07891A941C0A}" dt="2023-05-10T15:21:06.101" v="937" actId="26606"/>
          <ac:spMkLst>
            <pc:docMk/>
            <pc:sldMk cId="4048667943" sldId="262"/>
            <ac:spMk id="26" creationId="{55B419A7-F817-4767-8CCB-FB0E189C4ACD}"/>
          </ac:spMkLst>
        </pc:spChg>
        <pc:spChg chg="add del">
          <ac:chgData name="Mateusz Setkowicz" userId="d4085d4b-3ad7-4a05-ade2-5aed021dc77a" providerId="ADAL" clId="{5F4E20CB-1E9A-4231-B0F8-07891A941C0A}" dt="2023-05-10T15:21:06.101" v="937" actId="26606"/>
          <ac:spMkLst>
            <pc:docMk/>
            <pc:sldMk cId="4048667943" sldId="262"/>
            <ac:spMk id="28" creationId="{AAD3D935-ECFC-4862-B395-207C13BAC3B7}"/>
          </ac:spMkLst>
        </pc:spChg>
        <pc:spChg chg="add del">
          <ac:chgData name="Mateusz Setkowicz" userId="d4085d4b-3ad7-4a05-ade2-5aed021dc77a" providerId="ADAL" clId="{5F4E20CB-1E9A-4231-B0F8-07891A941C0A}" dt="2023-05-10T15:21:06.101" v="937" actId="26606"/>
          <ac:spMkLst>
            <pc:docMk/>
            <pc:sldMk cId="4048667943" sldId="262"/>
            <ac:spMk id="32" creationId="{ADA271CD-3011-4A05-B4A3-80F1794684F2}"/>
          </ac:spMkLst>
        </pc:spChg>
        <pc:spChg chg="add del">
          <ac:chgData name="Mateusz Setkowicz" userId="d4085d4b-3ad7-4a05-ade2-5aed021dc77a" providerId="ADAL" clId="{5F4E20CB-1E9A-4231-B0F8-07891A941C0A}" dt="2023-05-10T15:21:06.101" v="937" actId="26606"/>
          <ac:spMkLst>
            <pc:docMk/>
            <pc:sldMk cId="4048667943" sldId="262"/>
            <ac:spMk id="34" creationId="{DD4C4B28-6B4B-4445-8535-F516D74E4AA9}"/>
          </ac:spMkLst>
        </pc:spChg>
        <pc:spChg chg="add del">
          <ac:chgData name="Mateusz Setkowicz" userId="d4085d4b-3ad7-4a05-ade2-5aed021dc77a" providerId="ADAL" clId="{5F4E20CB-1E9A-4231-B0F8-07891A941C0A}" dt="2023-05-10T15:21:06.101" v="937" actId="26606"/>
          <ac:spMkLst>
            <pc:docMk/>
            <pc:sldMk cId="4048667943" sldId="262"/>
            <ac:spMk id="36" creationId="{55B419A7-F817-4767-8CCB-FB0E189C4ACD}"/>
          </ac:spMkLst>
        </pc:spChg>
        <pc:spChg chg="add del">
          <ac:chgData name="Mateusz Setkowicz" userId="d4085d4b-3ad7-4a05-ade2-5aed021dc77a" providerId="ADAL" clId="{5F4E20CB-1E9A-4231-B0F8-07891A941C0A}" dt="2023-05-10T15:19:42.682" v="907" actId="26606"/>
          <ac:spMkLst>
            <pc:docMk/>
            <pc:sldMk cId="4048667943" sldId="262"/>
            <ac:spMk id="37" creationId="{DD4C4B28-6B4B-4445-8535-F516D74E4AA9}"/>
          </ac:spMkLst>
        </pc:spChg>
        <pc:spChg chg="add del">
          <ac:chgData name="Mateusz Setkowicz" userId="d4085d4b-3ad7-4a05-ade2-5aed021dc77a" providerId="ADAL" clId="{5F4E20CB-1E9A-4231-B0F8-07891A941C0A}" dt="2023-05-10T15:21:06.101" v="937" actId="26606"/>
          <ac:spMkLst>
            <pc:docMk/>
            <pc:sldMk cId="4048667943" sldId="262"/>
            <ac:spMk id="38" creationId="{ADA271CD-3011-4A05-B4A3-80F1794684F2}"/>
          </ac:spMkLst>
        </pc:spChg>
        <pc:spChg chg="add del">
          <ac:chgData name="Mateusz Setkowicz" userId="d4085d4b-3ad7-4a05-ade2-5aed021dc77a" providerId="ADAL" clId="{5F4E20CB-1E9A-4231-B0F8-07891A941C0A}" dt="2023-05-10T15:19:42.682" v="907" actId="26606"/>
          <ac:spMkLst>
            <pc:docMk/>
            <pc:sldMk cId="4048667943" sldId="262"/>
            <ac:spMk id="41" creationId="{55B419A7-F817-4767-8CCB-FB0E189C4ACD}"/>
          </ac:spMkLst>
        </pc:spChg>
        <pc:spChg chg="add del">
          <ac:chgData name="Mateusz Setkowicz" userId="d4085d4b-3ad7-4a05-ade2-5aed021dc77a" providerId="ADAL" clId="{5F4E20CB-1E9A-4231-B0F8-07891A941C0A}" dt="2023-05-10T15:19:42.682" v="907" actId="26606"/>
          <ac:spMkLst>
            <pc:docMk/>
            <pc:sldMk cId="4048667943" sldId="262"/>
            <ac:spMk id="43" creationId="{AAD3D935-ECFC-4862-B395-207C13BAC3B7}"/>
          </ac:spMkLst>
        </pc:spChg>
        <pc:spChg chg="add del">
          <ac:chgData name="Mateusz Setkowicz" userId="d4085d4b-3ad7-4a05-ade2-5aed021dc77a" providerId="ADAL" clId="{5F4E20CB-1E9A-4231-B0F8-07891A941C0A}" dt="2023-05-10T15:19:42.682" v="907" actId="26606"/>
          <ac:spMkLst>
            <pc:docMk/>
            <pc:sldMk cId="4048667943" sldId="262"/>
            <ac:spMk id="47" creationId="{ADA271CD-3011-4A05-B4A3-80F1794684F2}"/>
          </ac:spMkLst>
        </pc:spChg>
        <pc:picChg chg="add del mod">
          <ac:chgData name="Mateusz Setkowicz" userId="d4085d4b-3ad7-4a05-ade2-5aed021dc77a" providerId="ADAL" clId="{5F4E20CB-1E9A-4231-B0F8-07891A941C0A}" dt="2023-05-10T15:18:38.772" v="900" actId="478"/>
          <ac:picMkLst>
            <pc:docMk/>
            <pc:sldMk cId="4048667943" sldId="262"/>
            <ac:picMk id="5" creationId="{84078145-3B9E-66D7-0C8C-AD078B52E16C}"/>
          </ac:picMkLst>
        </pc:picChg>
        <pc:picChg chg="add del mod">
          <ac:chgData name="Mateusz Setkowicz" userId="d4085d4b-3ad7-4a05-ade2-5aed021dc77a" providerId="ADAL" clId="{5F4E20CB-1E9A-4231-B0F8-07891A941C0A}" dt="2023-05-10T15:33:39.908" v="1081" actId="14100"/>
          <ac:picMkLst>
            <pc:docMk/>
            <pc:sldMk cId="4048667943" sldId="262"/>
            <ac:picMk id="17" creationId="{F1F679C0-DCA2-9307-6981-965CCBA81B7B}"/>
          </ac:picMkLst>
        </pc:picChg>
        <pc:picChg chg="add del mod">
          <ac:chgData name="Mateusz Setkowicz" userId="d4085d4b-3ad7-4a05-ade2-5aed021dc77a" providerId="ADAL" clId="{5F4E20CB-1E9A-4231-B0F8-07891A941C0A}" dt="2023-05-10T15:19:43.345" v="908" actId="22"/>
          <ac:picMkLst>
            <pc:docMk/>
            <pc:sldMk cId="4048667943" sldId="262"/>
            <ac:picMk id="21" creationId="{DEAFC562-82F8-1135-5486-EB6DF1C68A20}"/>
          </ac:picMkLst>
        </pc:picChg>
        <pc:picChg chg="add del">
          <ac:chgData name="Mateusz Setkowicz" userId="d4085d4b-3ad7-4a05-ade2-5aed021dc77a" providerId="ADAL" clId="{5F4E20CB-1E9A-4231-B0F8-07891A941C0A}" dt="2023-05-10T15:33:17.393" v="1075" actId="22"/>
          <ac:picMkLst>
            <pc:docMk/>
            <pc:sldMk cId="4048667943" sldId="262"/>
            <ac:picMk id="25" creationId="{A3FF894A-8F74-694B-BB58-5EA62336063E}"/>
          </ac:picMkLst>
        </pc:picChg>
        <pc:picChg chg="add mod">
          <ac:chgData name="Mateusz Setkowicz" userId="d4085d4b-3ad7-4a05-ade2-5aed021dc77a" providerId="ADAL" clId="{5F4E20CB-1E9A-4231-B0F8-07891A941C0A}" dt="2023-05-10T19:44:59.798" v="6677" actId="1076"/>
          <ac:picMkLst>
            <pc:docMk/>
            <pc:sldMk cId="4048667943" sldId="262"/>
            <ac:picMk id="29" creationId="{198F8CCB-572D-8425-E077-B959A2E3B44A}"/>
          </ac:picMkLst>
        </pc:picChg>
        <pc:cxnChg chg="add del">
          <ac:chgData name="Mateusz Setkowicz" userId="d4085d4b-3ad7-4a05-ade2-5aed021dc77a" providerId="ADAL" clId="{5F4E20CB-1E9A-4231-B0F8-07891A941C0A}" dt="2023-05-10T15:18:41.396" v="902" actId="26606"/>
          <ac:cxnSpMkLst>
            <pc:docMk/>
            <pc:sldMk cId="4048667943" sldId="262"/>
            <ac:cxnSpMk id="8" creationId="{0CB1C732-7193-4253-8746-850D090A6B4E}"/>
          </ac:cxnSpMkLst>
        </pc:cxnChg>
        <pc:cxnChg chg="add del">
          <ac:chgData name="Mateusz Setkowicz" userId="d4085d4b-3ad7-4a05-ade2-5aed021dc77a" providerId="ADAL" clId="{5F4E20CB-1E9A-4231-B0F8-07891A941C0A}" dt="2023-05-10T15:16:31.621" v="891" actId="26606"/>
          <ac:cxnSpMkLst>
            <pc:docMk/>
            <pc:sldMk cId="4048667943" sldId="262"/>
            <ac:cxnSpMk id="12" creationId="{0CB1C732-7193-4253-8746-850D090A6B4E}"/>
          </ac:cxnSpMkLst>
        </pc:cxnChg>
        <pc:cxnChg chg="add del">
          <ac:chgData name="Mateusz Setkowicz" userId="d4085d4b-3ad7-4a05-ade2-5aed021dc77a" providerId="ADAL" clId="{5F4E20CB-1E9A-4231-B0F8-07891A941C0A}" dt="2023-05-10T15:18:41.396" v="902" actId="26606"/>
          <ac:cxnSpMkLst>
            <pc:docMk/>
            <pc:sldMk cId="4048667943" sldId="262"/>
            <ac:cxnSpMk id="13" creationId="{E3B95BE3-D5B2-4F38-9A01-17866C9FBA6E}"/>
          </ac:cxnSpMkLst>
        </pc:cxnChg>
        <pc:cxnChg chg="add del">
          <ac:chgData name="Mateusz Setkowicz" userId="d4085d4b-3ad7-4a05-ade2-5aed021dc77a" providerId="ADAL" clId="{5F4E20CB-1E9A-4231-B0F8-07891A941C0A}" dt="2023-05-10T15:16:31.621" v="891" actId="26606"/>
          <ac:cxnSpMkLst>
            <pc:docMk/>
            <pc:sldMk cId="4048667943" sldId="262"/>
            <ac:cxnSpMk id="18" creationId="{E3B95BE3-D5B2-4F38-9A01-17866C9FBA6E}"/>
          </ac:cxnSpMkLst>
        </pc:cxnChg>
        <pc:cxnChg chg="add del">
          <ac:chgData name="Mateusz Setkowicz" userId="d4085d4b-3ad7-4a05-ade2-5aed021dc77a" providerId="ADAL" clId="{5F4E20CB-1E9A-4231-B0F8-07891A941C0A}" dt="2023-05-10T15:21:06.101" v="937" actId="26606"/>
          <ac:cxnSpMkLst>
            <pc:docMk/>
            <pc:sldMk cId="4048667943" sldId="262"/>
            <ac:cxnSpMk id="24" creationId="{0CB1C732-7193-4253-8746-850D090A6B4E}"/>
          </ac:cxnSpMkLst>
        </pc:cxnChg>
        <pc:cxnChg chg="add del">
          <ac:chgData name="Mateusz Setkowicz" userId="d4085d4b-3ad7-4a05-ade2-5aed021dc77a" providerId="ADAL" clId="{5F4E20CB-1E9A-4231-B0F8-07891A941C0A}" dt="2023-05-10T15:21:06.101" v="937" actId="26606"/>
          <ac:cxnSpMkLst>
            <pc:docMk/>
            <pc:sldMk cId="4048667943" sldId="262"/>
            <ac:cxnSpMk id="30" creationId="{E3B95BE3-D5B2-4F38-9A01-17866C9FBA6E}"/>
          </ac:cxnSpMkLst>
        </pc:cxnChg>
        <pc:cxnChg chg="add del">
          <ac:chgData name="Mateusz Setkowicz" userId="d4085d4b-3ad7-4a05-ade2-5aed021dc77a" providerId="ADAL" clId="{5F4E20CB-1E9A-4231-B0F8-07891A941C0A}" dt="2023-05-10T15:21:06.101" v="937" actId="26606"/>
          <ac:cxnSpMkLst>
            <pc:docMk/>
            <pc:sldMk cId="4048667943" sldId="262"/>
            <ac:cxnSpMk id="35" creationId="{0CB1C732-7193-4253-8746-850D090A6B4E}"/>
          </ac:cxnSpMkLst>
        </pc:cxnChg>
        <pc:cxnChg chg="add del">
          <ac:chgData name="Mateusz Setkowicz" userId="d4085d4b-3ad7-4a05-ade2-5aed021dc77a" providerId="ADAL" clId="{5F4E20CB-1E9A-4231-B0F8-07891A941C0A}" dt="2023-05-10T15:19:42.682" v="907" actId="26606"/>
          <ac:cxnSpMkLst>
            <pc:docMk/>
            <pc:sldMk cId="4048667943" sldId="262"/>
            <ac:cxnSpMk id="39" creationId="{0CB1C732-7193-4253-8746-850D090A6B4E}"/>
          </ac:cxnSpMkLst>
        </pc:cxnChg>
        <pc:cxnChg chg="add del">
          <ac:chgData name="Mateusz Setkowicz" userId="d4085d4b-3ad7-4a05-ade2-5aed021dc77a" providerId="ADAL" clId="{5F4E20CB-1E9A-4231-B0F8-07891A941C0A}" dt="2023-05-10T15:19:42.682" v="907" actId="26606"/>
          <ac:cxnSpMkLst>
            <pc:docMk/>
            <pc:sldMk cId="4048667943" sldId="262"/>
            <ac:cxnSpMk id="45" creationId="{E3B95BE3-D5B2-4F38-9A01-17866C9FBA6E}"/>
          </ac:cxnSpMkLst>
        </pc:cxnChg>
      </pc:sldChg>
      <pc:sldChg chg="addSp delSp modSp new del mod setBg">
        <pc:chgData name="Mateusz Setkowicz" userId="d4085d4b-3ad7-4a05-ade2-5aed021dc77a" providerId="ADAL" clId="{5F4E20CB-1E9A-4231-B0F8-07891A941C0A}" dt="2023-05-10T15:32:04.859" v="1067" actId="47"/>
        <pc:sldMkLst>
          <pc:docMk/>
          <pc:sldMk cId="2083184530" sldId="263"/>
        </pc:sldMkLst>
        <pc:spChg chg="mod">
          <ac:chgData name="Mateusz Setkowicz" userId="d4085d4b-3ad7-4a05-ade2-5aed021dc77a" providerId="ADAL" clId="{5F4E20CB-1E9A-4231-B0F8-07891A941C0A}" dt="2023-05-10T15:22:53.686" v="955" actId="1076"/>
          <ac:spMkLst>
            <pc:docMk/>
            <pc:sldMk cId="2083184530" sldId="263"/>
            <ac:spMk id="2" creationId="{D90FD924-0DDA-B249-F3FE-E4C9C8786B58}"/>
          </ac:spMkLst>
        </pc:spChg>
        <pc:spChg chg="add del">
          <ac:chgData name="Mateusz Setkowicz" userId="d4085d4b-3ad7-4a05-ade2-5aed021dc77a" providerId="ADAL" clId="{5F4E20CB-1E9A-4231-B0F8-07891A941C0A}" dt="2023-05-10T15:20:24.064" v="924" actId="478"/>
          <ac:spMkLst>
            <pc:docMk/>
            <pc:sldMk cId="2083184530" sldId="263"/>
            <ac:spMk id="3" creationId="{A6C19967-F452-B33B-2008-7EAF36D4A1E5}"/>
          </ac:spMkLst>
        </pc:spChg>
        <pc:picChg chg="add del">
          <ac:chgData name="Mateusz Setkowicz" userId="d4085d4b-3ad7-4a05-ade2-5aed021dc77a" providerId="ADAL" clId="{5F4E20CB-1E9A-4231-B0F8-07891A941C0A}" dt="2023-05-10T15:22:50.796" v="954" actId="478"/>
          <ac:picMkLst>
            <pc:docMk/>
            <pc:sldMk cId="2083184530" sldId="263"/>
            <ac:picMk id="5" creationId="{30314E1B-0473-2B6D-3AC4-D10DC083AAFE}"/>
          </ac:picMkLst>
        </pc:picChg>
        <pc:picChg chg="add del mod">
          <ac:chgData name="Mateusz Setkowicz" userId="d4085d4b-3ad7-4a05-ade2-5aed021dc77a" providerId="ADAL" clId="{5F4E20CB-1E9A-4231-B0F8-07891A941C0A}" dt="2023-05-10T15:20:25.669" v="926"/>
          <ac:picMkLst>
            <pc:docMk/>
            <pc:sldMk cId="2083184530" sldId="263"/>
            <ac:picMk id="6" creationId="{97C55E53-D0F0-0AE8-FF37-D281F0346672}"/>
          </ac:picMkLst>
        </pc:picChg>
      </pc:sldChg>
      <pc:sldChg chg="addSp delSp modSp add mod addAnim modAnim setClrOvrMap">
        <pc:chgData name="Mateusz Setkowicz" userId="d4085d4b-3ad7-4a05-ade2-5aed021dc77a" providerId="ADAL" clId="{5F4E20CB-1E9A-4231-B0F8-07891A941C0A}" dt="2023-05-10T19:45:06.771" v="6679" actId="20577"/>
        <pc:sldMkLst>
          <pc:docMk/>
          <pc:sldMk cId="3547317738" sldId="264"/>
        </pc:sldMkLst>
        <pc:spChg chg="mod ord">
          <ac:chgData name="Mateusz Setkowicz" userId="d4085d4b-3ad7-4a05-ade2-5aed021dc77a" providerId="ADAL" clId="{5F4E20CB-1E9A-4231-B0F8-07891A941C0A}" dt="2023-05-10T19:45:06.771" v="6679" actId="20577"/>
          <ac:spMkLst>
            <pc:docMk/>
            <pc:sldMk cId="3547317738" sldId="264"/>
            <ac:spMk id="2" creationId="{B62CE672-31CE-F1EE-2ECA-73935F1209FF}"/>
          </ac:spMkLst>
        </pc:spChg>
        <pc:spChg chg="add del mod">
          <ac:chgData name="Mateusz Setkowicz" userId="d4085d4b-3ad7-4a05-ade2-5aed021dc77a" providerId="ADAL" clId="{5F4E20CB-1E9A-4231-B0F8-07891A941C0A}" dt="2023-05-10T15:25:13.552" v="1016" actId="11529"/>
          <ac:spMkLst>
            <pc:docMk/>
            <pc:sldMk cId="3547317738" sldId="264"/>
            <ac:spMk id="4" creationId="{E1301F2D-2AE6-A28D-1A92-684600912C30}"/>
          </ac:spMkLst>
        </pc:spChg>
        <pc:spChg chg="add del mod">
          <ac:chgData name="Mateusz Setkowicz" userId="d4085d4b-3ad7-4a05-ade2-5aed021dc77a" providerId="ADAL" clId="{5F4E20CB-1E9A-4231-B0F8-07891A941C0A}" dt="2023-05-10T19:43:53.870" v="6661" actId="478"/>
          <ac:spMkLst>
            <pc:docMk/>
            <pc:sldMk cId="3547317738" sldId="264"/>
            <ac:spMk id="5" creationId="{626DE0F1-941D-3879-E24F-0425A5400D31}"/>
          </ac:spMkLst>
        </pc:spChg>
        <pc:spChg chg="add mod">
          <ac:chgData name="Mateusz Setkowicz" userId="d4085d4b-3ad7-4a05-ade2-5aed021dc77a" providerId="ADAL" clId="{5F4E20CB-1E9A-4231-B0F8-07891A941C0A}" dt="2023-05-10T15:31:56.279" v="1066" actId="14100"/>
          <ac:spMkLst>
            <pc:docMk/>
            <pc:sldMk cId="3547317738" sldId="264"/>
            <ac:spMk id="8" creationId="{15C17AA8-6B6C-D105-0753-2B554E8C6778}"/>
          </ac:spMkLst>
        </pc:spChg>
        <pc:spChg chg="del">
          <ac:chgData name="Mateusz Setkowicz" userId="d4085d4b-3ad7-4a05-ade2-5aed021dc77a" providerId="ADAL" clId="{5F4E20CB-1E9A-4231-B0F8-07891A941C0A}" dt="2023-05-10T15:20:37.342" v="931" actId="26606"/>
          <ac:spMkLst>
            <pc:docMk/>
            <pc:sldMk cId="3547317738" sldId="264"/>
            <ac:spMk id="22" creationId="{DD4C4B28-6B4B-4445-8535-F516D74E4AA9}"/>
          </ac:spMkLst>
        </pc:spChg>
        <pc:spChg chg="del">
          <ac:chgData name="Mateusz Setkowicz" userId="d4085d4b-3ad7-4a05-ade2-5aed021dc77a" providerId="ADAL" clId="{5F4E20CB-1E9A-4231-B0F8-07891A941C0A}" dt="2023-05-10T15:20:37.342" v="931" actId="26606"/>
          <ac:spMkLst>
            <pc:docMk/>
            <pc:sldMk cId="3547317738" sldId="264"/>
            <ac:spMk id="26" creationId="{55B419A7-F817-4767-8CCB-FB0E189C4ACD}"/>
          </ac:spMkLst>
        </pc:spChg>
        <pc:spChg chg="del">
          <ac:chgData name="Mateusz Setkowicz" userId="d4085d4b-3ad7-4a05-ade2-5aed021dc77a" providerId="ADAL" clId="{5F4E20CB-1E9A-4231-B0F8-07891A941C0A}" dt="2023-05-10T15:20:37.342" v="931" actId="26606"/>
          <ac:spMkLst>
            <pc:docMk/>
            <pc:sldMk cId="3547317738" sldId="264"/>
            <ac:spMk id="28" creationId="{AAD3D935-ECFC-4862-B395-207C13BAC3B7}"/>
          </ac:spMkLst>
        </pc:spChg>
        <pc:spChg chg="del">
          <ac:chgData name="Mateusz Setkowicz" userId="d4085d4b-3ad7-4a05-ade2-5aed021dc77a" providerId="ADAL" clId="{5F4E20CB-1E9A-4231-B0F8-07891A941C0A}" dt="2023-05-10T15:20:37.342" v="931" actId="26606"/>
          <ac:spMkLst>
            <pc:docMk/>
            <pc:sldMk cId="3547317738" sldId="264"/>
            <ac:spMk id="32" creationId="{ADA271CD-3011-4A05-B4A3-80F1794684F2}"/>
          </ac:spMkLst>
        </pc:spChg>
        <pc:spChg chg="add del">
          <ac:chgData name="Mateusz Setkowicz" userId="d4085d4b-3ad7-4a05-ade2-5aed021dc77a" providerId="ADAL" clId="{5F4E20CB-1E9A-4231-B0F8-07891A941C0A}" dt="2023-05-10T15:23:46.856" v="996" actId="26606"/>
          <ac:spMkLst>
            <pc:docMk/>
            <pc:sldMk cId="3547317738" sldId="264"/>
            <ac:spMk id="37" creationId="{DD4C4B28-6B4B-4445-8535-F516D74E4AA9}"/>
          </ac:spMkLst>
        </pc:spChg>
        <pc:spChg chg="add del">
          <ac:chgData name="Mateusz Setkowicz" userId="d4085d4b-3ad7-4a05-ade2-5aed021dc77a" providerId="ADAL" clId="{5F4E20CB-1E9A-4231-B0F8-07891A941C0A}" dt="2023-05-10T15:23:46.856" v="996" actId="26606"/>
          <ac:spMkLst>
            <pc:docMk/>
            <pc:sldMk cId="3547317738" sldId="264"/>
            <ac:spMk id="41" creationId="{55B419A7-F817-4767-8CCB-FB0E189C4ACD}"/>
          </ac:spMkLst>
        </pc:spChg>
        <pc:spChg chg="add del">
          <ac:chgData name="Mateusz Setkowicz" userId="d4085d4b-3ad7-4a05-ade2-5aed021dc77a" providerId="ADAL" clId="{5F4E20CB-1E9A-4231-B0F8-07891A941C0A}" dt="2023-05-10T15:23:46.856" v="996" actId="26606"/>
          <ac:spMkLst>
            <pc:docMk/>
            <pc:sldMk cId="3547317738" sldId="264"/>
            <ac:spMk id="43" creationId="{868BA1FB-7158-4051-A255-70F5F21FD8A1}"/>
          </ac:spMkLst>
        </pc:spChg>
        <pc:spChg chg="add del">
          <ac:chgData name="Mateusz Setkowicz" userId="d4085d4b-3ad7-4a05-ade2-5aed021dc77a" providerId="ADAL" clId="{5F4E20CB-1E9A-4231-B0F8-07891A941C0A}" dt="2023-05-10T15:23:46.856" v="996" actId="26606"/>
          <ac:spMkLst>
            <pc:docMk/>
            <pc:sldMk cId="3547317738" sldId="264"/>
            <ac:spMk id="47" creationId="{7021D92D-08FF-45A6-9109-AC9462C7E8E3}"/>
          </ac:spMkLst>
        </pc:spChg>
        <pc:spChg chg="add">
          <ac:chgData name="Mateusz Setkowicz" userId="d4085d4b-3ad7-4a05-ade2-5aed021dc77a" providerId="ADAL" clId="{5F4E20CB-1E9A-4231-B0F8-07891A941C0A}" dt="2023-05-10T15:23:46.856" v="996" actId="26606"/>
          <ac:spMkLst>
            <pc:docMk/>
            <pc:sldMk cId="3547317738" sldId="264"/>
            <ac:spMk id="52" creationId="{DD4C4B28-6B4B-4445-8535-F516D74E4AA9}"/>
          </ac:spMkLst>
        </pc:spChg>
        <pc:spChg chg="add">
          <ac:chgData name="Mateusz Setkowicz" userId="d4085d4b-3ad7-4a05-ade2-5aed021dc77a" providerId="ADAL" clId="{5F4E20CB-1E9A-4231-B0F8-07891A941C0A}" dt="2023-05-10T15:23:46.856" v="996" actId="26606"/>
          <ac:spMkLst>
            <pc:docMk/>
            <pc:sldMk cId="3547317738" sldId="264"/>
            <ac:spMk id="56" creationId="{55B419A7-F817-4767-8CCB-FB0E189C4ACD}"/>
          </ac:spMkLst>
        </pc:spChg>
        <pc:spChg chg="add">
          <ac:chgData name="Mateusz Setkowicz" userId="d4085d4b-3ad7-4a05-ade2-5aed021dc77a" providerId="ADAL" clId="{5F4E20CB-1E9A-4231-B0F8-07891A941C0A}" dt="2023-05-10T15:23:46.856" v="996" actId="26606"/>
          <ac:spMkLst>
            <pc:docMk/>
            <pc:sldMk cId="3547317738" sldId="264"/>
            <ac:spMk id="58" creationId="{2B76CDF1-6A1E-445E-91B6-686D6C9178FF}"/>
          </ac:spMkLst>
        </pc:spChg>
        <pc:spChg chg="add">
          <ac:chgData name="Mateusz Setkowicz" userId="d4085d4b-3ad7-4a05-ade2-5aed021dc77a" providerId="ADAL" clId="{5F4E20CB-1E9A-4231-B0F8-07891A941C0A}" dt="2023-05-10T15:23:46.856" v="996" actId="26606"/>
          <ac:spMkLst>
            <pc:docMk/>
            <pc:sldMk cId="3547317738" sldId="264"/>
            <ac:spMk id="62" creationId="{7021D92D-08FF-45A6-9109-AC9462C7E8E3}"/>
          </ac:spMkLst>
        </pc:spChg>
        <pc:picChg chg="add mod">
          <ac:chgData name="Mateusz Setkowicz" userId="d4085d4b-3ad7-4a05-ade2-5aed021dc77a" providerId="ADAL" clId="{5F4E20CB-1E9A-4231-B0F8-07891A941C0A}" dt="2023-05-10T15:40:37.519" v="1198" actId="1076"/>
          <ac:picMkLst>
            <pc:docMk/>
            <pc:sldMk cId="3547317738" sldId="264"/>
            <ac:picMk id="3" creationId="{16745324-9E45-4317-6AAD-54B4AA9062E0}"/>
          </ac:picMkLst>
        </pc:picChg>
        <pc:picChg chg="add mod">
          <ac:chgData name="Mateusz Setkowicz" userId="d4085d4b-3ad7-4a05-ade2-5aed021dc77a" providerId="ADAL" clId="{5F4E20CB-1E9A-4231-B0F8-07891A941C0A}" dt="2023-05-10T19:44:04.649" v="6664" actId="1076"/>
          <ac:picMkLst>
            <pc:docMk/>
            <pc:sldMk cId="3547317738" sldId="264"/>
            <ac:picMk id="10" creationId="{BD2C3F8A-C3C5-A6A0-B829-09ECCB72225E}"/>
          </ac:picMkLst>
        </pc:picChg>
        <pc:picChg chg="del mod">
          <ac:chgData name="Mateusz Setkowicz" userId="d4085d4b-3ad7-4a05-ade2-5aed021dc77a" providerId="ADAL" clId="{5F4E20CB-1E9A-4231-B0F8-07891A941C0A}" dt="2023-05-10T15:20:29.860" v="928" actId="478"/>
          <ac:picMkLst>
            <pc:docMk/>
            <pc:sldMk cId="3547317738" sldId="264"/>
            <ac:picMk id="17" creationId="{F1F679C0-DCA2-9307-6981-965CCBA81B7B}"/>
          </ac:picMkLst>
        </pc:picChg>
        <pc:cxnChg chg="add del mod">
          <ac:chgData name="Mateusz Setkowicz" userId="d4085d4b-3ad7-4a05-ade2-5aed021dc77a" providerId="ADAL" clId="{5F4E20CB-1E9A-4231-B0F8-07891A941C0A}" dt="2023-05-10T15:27:41.915" v="1046" actId="11529"/>
          <ac:cxnSpMkLst>
            <pc:docMk/>
            <pc:sldMk cId="3547317738" sldId="264"/>
            <ac:cxnSpMk id="7" creationId="{525026FE-A1EC-4047-99CB-D7E29C55CF01}"/>
          </ac:cxnSpMkLst>
        </pc:cxnChg>
        <pc:cxnChg chg="del">
          <ac:chgData name="Mateusz Setkowicz" userId="d4085d4b-3ad7-4a05-ade2-5aed021dc77a" providerId="ADAL" clId="{5F4E20CB-1E9A-4231-B0F8-07891A941C0A}" dt="2023-05-10T15:20:37.342" v="931" actId="26606"/>
          <ac:cxnSpMkLst>
            <pc:docMk/>
            <pc:sldMk cId="3547317738" sldId="264"/>
            <ac:cxnSpMk id="24" creationId="{0CB1C732-7193-4253-8746-850D090A6B4E}"/>
          </ac:cxnSpMkLst>
        </pc:cxnChg>
        <pc:cxnChg chg="del">
          <ac:chgData name="Mateusz Setkowicz" userId="d4085d4b-3ad7-4a05-ade2-5aed021dc77a" providerId="ADAL" clId="{5F4E20CB-1E9A-4231-B0F8-07891A941C0A}" dt="2023-05-10T15:20:37.342" v="931" actId="26606"/>
          <ac:cxnSpMkLst>
            <pc:docMk/>
            <pc:sldMk cId="3547317738" sldId="264"/>
            <ac:cxnSpMk id="30" creationId="{E3B95BE3-D5B2-4F38-9A01-17866C9FBA6E}"/>
          </ac:cxnSpMkLst>
        </pc:cxnChg>
        <pc:cxnChg chg="add del">
          <ac:chgData name="Mateusz Setkowicz" userId="d4085d4b-3ad7-4a05-ade2-5aed021dc77a" providerId="ADAL" clId="{5F4E20CB-1E9A-4231-B0F8-07891A941C0A}" dt="2023-05-10T15:23:46.856" v="996" actId="26606"/>
          <ac:cxnSpMkLst>
            <pc:docMk/>
            <pc:sldMk cId="3547317738" sldId="264"/>
            <ac:cxnSpMk id="39" creationId="{0CB1C732-7193-4253-8746-850D090A6B4E}"/>
          </ac:cxnSpMkLst>
        </pc:cxnChg>
        <pc:cxnChg chg="add del">
          <ac:chgData name="Mateusz Setkowicz" userId="d4085d4b-3ad7-4a05-ade2-5aed021dc77a" providerId="ADAL" clId="{5F4E20CB-1E9A-4231-B0F8-07891A941C0A}" dt="2023-05-10T15:23:46.856" v="996" actId="26606"/>
          <ac:cxnSpMkLst>
            <pc:docMk/>
            <pc:sldMk cId="3547317738" sldId="264"/>
            <ac:cxnSpMk id="45" creationId="{D81E42A3-743C-4C15-9DA8-93AA9AEBFB17}"/>
          </ac:cxnSpMkLst>
        </pc:cxnChg>
        <pc:cxnChg chg="add">
          <ac:chgData name="Mateusz Setkowicz" userId="d4085d4b-3ad7-4a05-ade2-5aed021dc77a" providerId="ADAL" clId="{5F4E20CB-1E9A-4231-B0F8-07891A941C0A}" dt="2023-05-10T15:23:46.856" v="996" actId="26606"/>
          <ac:cxnSpMkLst>
            <pc:docMk/>
            <pc:sldMk cId="3547317738" sldId="264"/>
            <ac:cxnSpMk id="54" creationId="{0CB1C732-7193-4253-8746-850D090A6B4E}"/>
          </ac:cxnSpMkLst>
        </pc:cxnChg>
        <pc:cxnChg chg="add">
          <ac:chgData name="Mateusz Setkowicz" userId="d4085d4b-3ad7-4a05-ade2-5aed021dc77a" providerId="ADAL" clId="{5F4E20CB-1E9A-4231-B0F8-07891A941C0A}" dt="2023-05-10T15:23:46.856" v="996" actId="26606"/>
          <ac:cxnSpMkLst>
            <pc:docMk/>
            <pc:sldMk cId="3547317738" sldId="264"/>
            <ac:cxnSpMk id="60" creationId="{17726E8A-324C-4684-96F2-AFDDFB2F1441}"/>
          </ac:cxnSpMkLst>
        </pc:cxnChg>
      </pc:sldChg>
      <pc:sldChg chg="addSp delSp modSp new mod setBg addAnim delAnim setClrOvrMap">
        <pc:chgData name="Mateusz Setkowicz" userId="d4085d4b-3ad7-4a05-ade2-5aed021dc77a" providerId="ADAL" clId="{5F4E20CB-1E9A-4231-B0F8-07891A941C0A}" dt="2023-05-10T19:46:52.920" v="6697" actId="1076"/>
        <pc:sldMkLst>
          <pc:docMk/>
          <pc:sldMk cId="29311874" sldId="265"/>
        </pc:sldMkLst>
        <pc:spChg chg="mod ord">
          <ac:chgData name="Mateusz Setkowicz" userId="d4085d4b-3ad7-4a05-ade2-5aed021dc77a" providerId="ADAL" clId="{5F4E20CB-1E9A-4231-B0F8-07891A941C0A}" dt="2023-05-10T19:46:50.483" v="6696" actId="1076"/>
          <ac:spMkLst>
            <pc:docMk/>
            <pc:sldMk cId="29311874" sldId="265"/>
            <ac:spMk id="2" creationId="{C3EA01C2-4554-5A56-2443-E656A9C777D0}"/>
          </ac:spMkLst>
        </pc:spChg>
        <pc:spChg chg="del">
          <ac:chgData name="Mateusz Setkowicz" userId="d4085d4b-3ad7-4a05-ade2-5aed021dc77a" providerId="ADAL" clId="{5F4E20CB-1E9A-4231-B0F8-07891A941C0A}" dt="2023-05-10T15:34:57.691" v="1131" actId="22"/>
          <ac:spMkLst>
            <pc:docMk/>
            <pc:sldMk cId="29311874" sldId="265"/>
            <ac:spMk id="3" creationId="{6180D743-BCDA-5828-04CF-7A855F6FDFC0}"/>
          </ac:spMkLst>
        </pc:spChg>
        <pc:spChg chg="add mod">
          <ac:chgData name="Mateusz Setkowicz" userId="d4085d4b-3ad7-4a05-ade2-5aed021dc77a" providerId="ADAL" clId="{5F4E20CB-1E9A-4231-B0F8-07891A941C0A}" dt="2023-05-10T19:46:50.483" v="6696" actId="1076"/>
          <ac:spMkLst>
            <pc:docMk/>
            <pc:sldMk cId="29311874" sldId="265"/>
            <ac:spMk id="7" creationId="{A405C163-ADAF-D870-0E9D-E12AECA40D2B}"/>
          </ac:spMkLst>
        </pc:spChg>
        <pc:spChg chg="add del">
          <ac:chgData name="Mateusz Setkowicz" userId="d4085d4b-3ad7-4a05-ade2-5aed021dc77a" providerId="ADAL" clId="{5F4E20CB-1E9A-4231-B0F8-07891A941C0A}" dt="2023-05-10T15:35:13.539" v="1135" actId="26606"/>
          <ac:spMkLst>
            <pc:docMk/>
            <pc:sldMk cId="29311874" sldId="265"/>
            <ac:spMk id="8" creationId="{C5176844-69C3-4F79-BE38-EA5BDDF4FEA4}"/>
          </ac:spMkLst>
        </pc:spChg>
        <pc:spChg chg="add del">
          <ac:chgData name="Mateusz Setkowicz" userId="d4085d4b-3ad7-4a05-ade2-5aed021dc77a" providerId="ADAL" clId="{5F4E20CB-1E9A-4231-B0F8-07891A941C0A}" dt="2023-05-10T15:35:13.539" v="1135" actId="26606"/>
          <ac:spMkLst>
            <pc:docMk/>
            <pc:sldMk cId="29311874" sldId="265"/>
            <ac:spMk id="10" creationId="{2367D191-AEAE-0DD1-763C-5EB655E91FA1}"/>
          </ac:spMkLst>
        </pc:spChg>
        <pc:spChg chg="add del">
          <ac:chgData name="Mateusz Setkowicz" userId="d4085d4b-3ad7-4a05-ade2-5aed021dc77a" providerId="ADAL" clId="{5F4E20CB-1E9A-4231-B0F8-07891A941C0A}" dt="2023-05-10T15:35:06.546" v="1133" actId="26606"/>
          <ac:spMkLst>
            <pc:docMk/>
            <pc:sldMk cId="29311874" sldId="265"/>
            <ac:spMk id="11" creationId="{DD4C4B28-6B4B-4445-8535-F516D74E4AA9}"/>
          </ac:spMkLst>
        </pc:spChg>
        <pc:spChg chg="add del">
          <ac:chgData name="Mateusz Setkowicz" userId="d4085d4b-3ad7-4a05-ade2-5aed021dc77a" providerId="ADAL" clId="{5F4E20CB-1E9A-4231-B0F8-07891A941C0A}" dt="2023-05-10T15:35:13.539" v="1135" actId="26606"/>
          <ac:spMkLst>
            <pc:docMk/>
            <pc:sldMk cId="29311874" sldId="265"/>
            <ac:spMk id="12" creationId="{A101E513-AF74-4E9D-A31F-99664250722D}"/>
          </ac:spMkLst>
        </pc:spChg>
        <pc:spChg chg="add del">
          <ac:chgData name="Mateusz Setkowicz" userId="d4085d4b-3ad7-4a05-ade2-5aed021dc77a" providerId="ADAL" clId="{5F4E20CB-1E9A-4231-B0F8-07891A941C0A}" dt="2023-05-10T15:36:29.420" v="1172" actId="26606"/>
          <ac:spMkLst>
            <pc:docMk/>
            <pc:sldMk cId="29311874" sldId="265"/>
            <ac:spMk id="14" creationId="{C5176844-69C3-4F79-BE38-EA5BDDF4FEA4}"/>
          </ac:spMkLst>
        </pc:spChg>
        <pc:spChg chg="add del">
          <ac:chgData name="Mateusz Setkowicz" userId="d4085d4b-3ad7-4a05-ade2-5aed021dc77a" providerId="ADAL" clId="{5F4E20CB-1E9A-4231-B0F8-07891A941C0A}" dt="2023-05-10T15:35:06.546" v="1133" actId="26606"/>
          <ac:spMkLst>
            <pc:docMk/>
            <pc:sldMk cId="29311874" sldId="265"/>
            <ac:spMk id="15" creationId="{55B419A7-F817-4767-8CCB-FB0E189C4ACD}"/>
          </ac:spMkLst>
        </pc:spChg>
        <pc:spChg chg="add del">
          <ac:chgData name="Mateusz Setkowicz" userId="d4085d4b-3ad7-4a05-ade2-5aed021dc77a" providerId="ADAL" clId="{5F4E20CB-1E9A-4231-B0F8-07891A941C0A}" dt="2023-05-10T15:35:06.546" v="1133" actId="26606"/>
          <ac:spMkLst>
            <pc:docMk/>
            <pc:sldMk cId="29311874" sldId="265"/>
            <ac:spMk id="17" creationId="{9FBB9AF1-CE92-475C-A47B-5FC32922B3E9}"/>
          </ac:spMkLst>
        </pc:spChg>
        <pc:spChg chg="add del">
          <ac:chgData name="Mateusz Setkowicz" userId="d4085d4b-3ad7-4a05-ade2-5aed021dc77a" providerId="ADAL" clId="{5F4E20CB-1E9A-4231-B0F8-07891A941C0A}" dt="2023-05-10T15:35:19.108" v="1138" actId="478"/>
          <ac:spMkLst>
            <pc:docMk/>
            <pc:sldMk cId="29311874" sldId="265"/>
            <ac:spMk id="18" creationId="{2367D191-AEAE-0DD1-763C-5EB655E91FA1}"/>
          </ac:spMkLst>
        </pc:spChg>
        <pc:spChg chg="add del">
          <ac:chgData name="Mateusz Setkowicz" userId="d4085d4b-3ad7-4a05-ade2-5aed021dc77a" providerId="ADAL" clId="{5F4E20CB-1E9A-4231-B0F8-07891A941C0A}" dt="2023-05-10T15:36:29.420" v="1172" actId="26606"/>
          <ac:spMkLst>
            <pc:docMk/>
            <pc:sldMk cId="29311874" sldId="265"/>
            <ac:spMk id="20" creationId="{A101E513-AF74-4E9D-A31F-99664250722D}"/>
          </ac:spMkLst>
        </pc:spChg>
        <pc:spChg chg="add del">
          <ac:chgData name="Mateusz Setkowicz" userId="d4085d4b-3ad7-4a05-ade2-5aed021dc77a" providerId="ADAL" clId="{5F4E20CB-1E9A-4231-B0F8-07891A941C0A}" dt="2023-05-10T15:35:06.546" v="1133" actId="26606"/>
          <ac:spMkLst>
            <pc:docMk/>
            <pc:sldMk cId="29311874" sldId="265"/>
            <ac:spMk id="21" creationId="{7021D92D-08FF-45A6-9109-AC9462C7E8E3}"/>
          </ac:spMkLst>
        </pc:spChg>
        <pc:spChg chg="add del">
          <ac:chgData name="Mateusz Setkowicz" userId="d4085d4b-3ad7-4a05-ade2-5aed021dc77a" providerId="ADAL" clId="{5F4E20CB-1E9A-4231-B0F8-07891A941C0A}" dt="2023-05-10T15:36:04.746" v="1157" actId="26606"/>
          <ac:spMkLst>
            <pc:docMk/>
            <pc:sldMk cId="29311874" sldId="265"/>
            <ac:spMk id="22" creationId="{DD4C4B28-6B4B-4445-8535-F516D74E4AA9}"/>
          </ac:spMkLst>
        </pc:spChg>
        <pc:spChg chg="add del">
          <ac:chgData name="Mateusz Setkowicz" userId="d4085d4b-3ad7-4a05-ade2-5aed021dc77a" providerId="ADAL" clId="{5F4E20CB-1E9A-4231-B0F8-07891A941C0A}" dt="2023-05-10T15:36:04.746" v="1157" actId="26606"/>
          <ac:spMkLst>
            <pc:docMk/>
            <pc:sldMk cId="29311874" sldId="265"/>
            <ac:spMk id="24" creationId="{55B419A7-F817-4767-8CCB-FB0E189C4ACD}"/>
          </ac:spMkLst>
        </pc:spChg>
        <pc:spChg chg="add del">
          <ac:chgData name="Mateusz Setkowicz" userId="d4085d4b-3ad7-4a05-ade2-5aed021dc77a" providerId="ADAL" clId="{5F4E20CB-1E9A-4231-B0F8-07891A941C0A}" dt="2023-05-10T15:35:28.280" v="1141" actId="26606"/>
          <ac:spMkLst>
            <pc:docMk/>
            <pc:sldMk cId="29311874" sldId="265"/>
            <ac:spMk id="25" creationId="{DD4C4B28-6B4B-4445-8535-F516D74E4AA9}"/>
          </ac:spMkLst>
        </pc:spChg>
        <pc:spChg chg="add del">
          <ac:chgData name="Mateusz Setkowicz" userId="d4085d4b-3ad7-4a05-ade2-5aed021dc77a" providerId="ADAL" clId="{5F4E20CB-1E9A-4231-B0F8-07891A941C0A}" dt="2023-05-10T15:36:04.746" v="1157" actId="26606"/>
          <ac:spMkLst>
            <pc:docMk/>
            <pc:sldMk cId="29311874" sldId="265"/>
            <ac:spMk id="26" creationId="{ADA271CD-3011-4A05-B4A3-80F1794684F2}"/>
          </ac:spMkLst>
        </pc:spChg>
        <pc:spChg chg="add del">
          <ac:chgData name="Mateusz Setkowicz" userId="d4085d4b-3ad7-4a05-ade2-5aed021dc77a" providerId="ADAL" clId="{5F4E20CB-1E9A-4231-B0F8-07891A941C0A}" dt="2023-05-10T15:36:09.363" v="1160" actId="26606"/>
          <ac:spMkLst>
            <pc:docMk/>
            <pc:sldMk cId="29311874" sldId="265"/>
            <ac:spMk id="28" creationId="{DD4C4B28-6B4B-4445-8535-F516D74E4AA9}"/>
          </ac:spMkLst>
        </pc:spChg>
        <pc:spChg chg="add del">
          <ac:chgData name="Mateusz Setkowicz" userId="d4085d4b-3ad7-4a05-ade2-5aed021dc77a" providerId="ADAL" clId="{5F4E20CB-1E9A-4231-B0F8-07891A941C0A}" dt="2023-05-10T15:35:28.280" v="1141" actId="26606"/>
          <ac:spMkLst>
            <pc:docMk/>
            <pc:sldMk cId="29311874" sldId="265"/>
            <ac:spMk id="29" creationId="{55B419A7-F817-4767-8CCB-FB0E189C4ACD}"/>
          </ac:spMkLst>
        </pc:spChg>
        <pc:spChg chg="add del">
          <ac:chgData name="Mateusz Setkowicz" userId="d4085d4b-3ad7-4a05-ade2-5aed021dc77a" providerId="ADAL" clId="{5F4E20CB-1E9A-4231-B0F8-07891A941C0A}" dt="2023-05-10T15:35:28.280" v="1141" actId="26606"/>
          <ac:spMkLst>
            <pc:docMk/>
            <pc:sldMk cId="29311874" sldId="265"/>
            <ac:spMk id="31" creationId="{E4398140-F067-40E9-892C-4DB04C70BC55}"/>
          </ac:spMkLst>
        </pc:spChg>
        <pc:spChg chg="add del">
          <ac:chgData name="Mateusz Setkowicz" userId="d4085d4b-3ad7-4a05-ade2-5aed021dc77a" providerId="ADAL" clId="{5F4E20CB-1E9A-4231-B0F8-07891A941C0A}" dt="2023-05-10T15:36:09.363" v="1160" actId="26606"/>
          <ac:spMkLst>
            <pc:docMk/>
            <pc:sldMk cId="29311874" sldId="265"/>
            <ac:spMk id="32" creationId="{55B419A7-F817-4767-8CCB-FB0E189C4ACD}"/>
          </ac:spMkLst>
        </pc:spChg>
        <pc:spChg chg="add del">
          <ac:chgData name="Mateusz Setkowicz" userId="d4085d4b-3ad7-4a05-ade2-5aed021dc77a" providerId="ADAL" clId="{5F4E20CB-1E9A-4231-B0F8-07891A941C0A}" dt="2023-05-10T15:35:28.280" v="1141" actId="26606"/>
          <ac:spMkLst>
            <pc:docMk/>
            <pc:sldMk cId="29311874" sldId="265"/>
            <ac:spMk id="35" creationId="{7021D92D-08FF-45A6-9109-AC9462C7E8E3}"/>
          </ac:spMkLst>
        </pc:spChg>
        <pc:spChg chg="add del">
          <ac:chgData name="Mateusz Setkowicz" userId="d4085d4b-3ad7-4a05-ade2-5aed021dc77a" providerId="ADAL" clId="{5F4E20CB-1E9A-4231-B0F8-07891A941C0A}" dt="2023-05-10T15:36:09.363" v="1160" actId="26606"/>
          <ac:spMkLst>
            <pc:docMk/>
            <pc:sldMk cId="29311874" sldId="265"/>
            <ac:spMk id="36" creationId="{ADA271CD-3011-4A05-B4A3-80F1794684F2}"/>
          </ac:spMkLst>
        </pc:spChg>
        <pc:spChg chg="add del">
          <ac:chgData name="Mateusz Setkowicz" userId="d4085d4b-3ad7-4a05-ade2-5aed021dc77a" providerId="ADAL" clId="{5F4E20CB-1E9A-4231-B0F8-07891A941C0A}" dt="2023-05-10T15:36:29.420" v="1172" actId="26606"/>
          <ac:spMkLst>
            <pc:docMk/>
            <pc:sldMk cId="29311874" sldId="265"/>
            <ac:spMk id="37" creationId="{DD4C4B28-6B4B-4445-8535-F516D74E4AA9}"/>
          </ac:spMkLst>
        </pc:spChg>
        <pc:spChg chg="add del">
          <ac:chgData name="Mateusz Setkowicz" userId="d4085d4b-3ad7-4a05-ade2-5aed021dc77a" providerId="ADAL" clId="{5F4E20CB-1E9A-4231-B0F8-07891A941C0A}" dt="2023-05-10T15:36:29.420" v="1172" actId="26606"/>
          <ac:spMkLst>
            <pc:docMk/>
            <pc:sldMk cId="29311874" sldId="265"/>
            <ac:spMk id="39" creationId="{55B419A7-F817-4767-8CCB-FB0E189C4ACD}"/>
          </ac:spMkLst>
        </pc:spChg>
        <pc:spChg chg="add del">
          <ac:chgData name="Mateusz Setkowicz" userId="d4085d4b-3ad7-4a05-ade2-5aed021dc77a" providerId="ADAL" clId="{5F4E20CB-1E9A-4231-B0F8-07891A941C0A}" dt="2023-05-10T15:36:29.420" v="1172" actId="26606"/>
          <ac:spMkLst>
            <pc:docMk/>
            <pc:sldMk cId="29311874" sldId="265"/>
            <ac:spMk id="40" creationId="{AAD3D935-ECFC-4862-B395-207C13BAC3B7}"/>
          </ac:spMkLst>
        </pc:spChg>
        <pc:spChg chg="add del">
          <ac:chgData name="Mateusz Setkowicz" userId="d4085d4b-3ad7-4a05-ade2-5aed021dc77a" providerId="ADAL" clId="{5F4E20CB-1E9A-4231-B0F8-07891A941C0A}" dt="2023-05-10T15:36:29.420" v="1172" actId="26606"/>
          <ac:spMkLst>
            <pc:docMk/>
            <pc:sldMk cId="29311874" sldId="265"/>
            <ac:spMk id="42" creationId="{ADA271CD-3011-4A05-B4A3-80F1794684F2}"/>
          </ac:spMkLst>
        </pc:spChg>
        <pc:spChg chg="add mod">
          <ac:chgData name="Mateusz Setkowicz" userId="d4085d4b-3ad7-4a05-ade2-5aed021dc77a" providerId="ADAL" clId="{5F4E20CB-1E9A-4231-B0F8-07891A941C0A}" dt="2023-05-10T19:46:50.483" v="6696" actId="1076"/>
          <ac:spMkLst>
            <pc:docMk/>
            <pc:sldMk cId="29311874" sldId="265"/>
            <ac:spMk id="43" creationId="{7285F8DB-F231-BC09-2E25-C86DA047C3EF}"/>
          </ac:spMkLst>
        </pc:spChg>
        <pc:spChg chg="add del">
          <ac:chgData name="Mateusz Setkowicz" userId="d4085d4b-3ad7-4a05-ade2-5aed021dc77a" providerId="ADAL" clId="{5F4E20CB-1E9A-4231-B0F8-07891A941C0A}" dt="2023-05-10T15:36:28.145" v="1167" actId="26606"/>
          <ac:spMkLst>
            <pc:docMk/>
            <pc:sldMk cId="29311874" sldId="265"/>
            <ac:spMk id="47" creationId="{DD4C4B28-6B4B-4445-8535-F516D74E4AA9}"/>
          </ac:spMkLst>
        </pc:spChg>
        <pc:spChg chg="add del">
          <ac:chgData name="Mateusz Setkowicz" userId="d4085d4b-3ad7-4a05-ade2-5aed021dc77a" providerId="ADAL" clId="{5F4E20CB-1E9A-4231-B0F8-07891A941C0A}" dt="2023-05-10T15:36:28.145" v="1167" actId="26606"/>
          <ac:spMkLst>
            <pc:docMk/>
            <pc:sldMk cId="29311874" sldId="265"/>
            <ac:spMk id="51" creationId="{55B419A7-F817-4767-8CCB-FB0E189C4ACD}"/>
          </ac:spMkLst>
        </pc:spChg>
        <pc:spChg chg="add mod">
          <ac:chgData name="Mateusz Setkowicz" userId="d4085d4b-3ad7-4a05-ade2-5aed021dc77a" providerId="ADAL" clId="{5F4E20CB-1E9A-4231-B0F8-07891A941C0A}" dt="2023-05-10T19:46:35.180" v="6691" actId="571"/>
          <ac:spMkLst>
            <pc:docMk/>
            <pc:sldMk cId="29311874" sldId="265"/>
            <ac:spMk id="54" creationId="{597E6C61-B599-21C9-2EBD-3EF882966837}"/>
          </ac:spMkLst>
        </pc:spChg>
        <pc:spChg chg="add del">
          <ac:chgData name="Mateusz Setkowicz" userId="d4085d4b-3ad7-4a05-ade2-5aed021dc77a" providerId="ADAL" clId="{5F4E20CB-1E9A-4231-B0F8-07891A941C0A}" dt="2023-05-10T15:36:28.145" v="1167" actId="26606"/>
          <ac:spMkLst>
            <pc:docMk/>
            <pc:sldMk cId="29311874" sldId="265"/>
            <ac:spMk id="55" creationId="{ADA271CD-3011-4A05-B4A3-80F1794684F2}"/>
          </ac:spMkLst>
        </pc:spChg>
        <pc:spChg chg="add mod">
          <ac:chgData name="Mateusz Setkowicz" userId="d4085d4b-3ad7-4a05-ade2-5aed021dc77a" providerId="ADAL" clId="{5F4E20CB-1E9A-4231-B0F8-07891A941C0A}" dt="2023-05-10T19:46:35.180" v="6691" actId="571"/>
          <ac:spMkLst>
            <pc:docMk/>
            <pc:sldMk cId="29311874" sldId="265"/>
            <ac:spMk id="56" creationId="{37428B01-581E-BD2D-ABB6-04654E3D0ED8}"/>
          </ac:spMkLst>
        </pc:spChg>
        <pc:picChg chg="add del mod">
          <ac:chgData name="Mateusz Setkowicz" userId="d4085d4b-3ad7-4a05-ade2-5aed021dc77a" providerId="ADAL" clId="{5F4E20CB-1E9A-4231-B0F8-07891A941C0A}" dt="2023-05-10T15:33:51.545" v="1082" actId="478"/>
          <ac:picMkLst>
            <pc:docMk/>
            <pc:sldMk cId="29311874" sldId="265"/>
            <ac:picMk id="4" creationId="{D0809247-598A-21B4-91A1-AC52DB897D80}"/>
          </ac:picMkLst>
        </pc:picChg>
        <pc:picChg chg="add mod ord">
          <ac:chgData name="Mateusz Setkowicz" userId="d4085d4b-3ad7-4a05-ade2-5aed021dc77a" providerId="ADAL" clId="{5F4E20CB-1E9A-4231-B0F8-07891A941C0A}" dt="2023-05-10T15:43:45.032" v="1228" actId="166"/>
          <ac:picMkLst>
            <pc:docMk/>
            <pc:sldMk cId="29311874" sldId="265"/>
            <ac:picMk id="6" creationId="{0B0A753F-7590-B675-B8F8-C0FE51C59BB7}"/>
          </ac:picMkLst>
        </pc:picChg>
        <pc:picChg chg="add del">
          <ac:chgData name="Mateusz Setkowicz" userId="d4085d4b-3ad7-4a05-ade2-5aed021dc77a" providerId="ADAL" clId="{5F4E20CB-1E9A-4231-B0F8-07891A941C0A}" dt="2023-05-10T15:43:35.837" v="1224" actId="22"/>
          <ac:picMkLst>
            <pc:docMk/>
            <pc:sldMk cId="29311874" sldId="265"/>
            <ac:picMk id="45" creationId="{3F61D66E-8444-1466-5BAA-7703FA828752}"/>
          </ac:picMkLst>
        </pc:picChg>
        <pc:picChg chg="add mod">
          <ac:chgData name="Mateusz Setkowicz" userId="d4085d4b-3ad7-4a05-ade2-5aed021dc77a" providerId="ADAL" clId="{5F4E20CB-1E9A-4231-B0F8-07891A941C0A}" dt="2023-05-10T15:43:58.297" v="1231" actId="14100"/>
          <ac:picMkLst>
            <pc:docMk/>
            <pc:sldMk cId="29311874" sldId="265"/>
            <ac:picMk id="48" creationId="{CF72A30A-954C-6391-CF4D-C8DEF258E091}"/>
          </ac:picMkLst>
        </pc:picChg>
        <pc:picChg chg="add mod">
          <ac:chgData name="Mateusz Setkowicz" userId="d4085d4b-3ad7-4a05-ade2-5aed021dc77a" providerId="ADAL" clId="{5F4E20CB-1E9A-4231-B0F8-07891A941C0A}" dt="2023-05-10T19:46:52.920" v="6697" actId="1076"/>
          <ac:picMkLst>
            <pc:docMk/>
            <pc:sldMk cId="29311874" sldId="265"/>
            <ac:picMk id="52" creationId="{3E12E57E-0062-AC76-AAC0-7DDFC03B19EA}"/>
          </ac:picMkLst>
        </pc:picChg>
        <pc:cxnChg chg="add del">
          <ac:chgData name="Mateusz Setkowicz" userId="d4085d4b-3ad7-4a05-ade2-5aed021dc77a" providerId="ADAL" clId="{5F4E20CB-1E9A-4231-B0F8-07891A941C0A}" dt="2023-05-10T15:35:13.539" v="1135" actId="26606"/>
          <ac:cxnSpMkLst>
            <pc:docMk/>
            <pc:sldMk cId="29311874" sldId="265"/>
            <ac:cxnSpMk id="9" creationId="{61A0812C-8DCE-4CA2-904B-A5A5C12CA4F3}"/>
          </ac:cxnSpMkLst>
        </pc:cxnChg>
        <pc:cxnChg chg="add del">
          <ac:chgData name="Mateusz Setkowicz" userId="d4085d4b-3ad7-4a05-ade2-5aed021dc77a" providerId="ADAL" clId="{5F4E20CB-1E9A-4231-B0F8-07891A941C0A}" dt="2023-05-10T15:35:06.546" v="1133" actId="26606"/>
          <ac:cxnSpMkLst>
            <pc:docMk/>
            <pc:sldMk cId="29311874" sldId="265"/>
            <ac:cxnSpMk id="13" creationId="{0CB1C732-7193-4253-8746-850D090A6B4E}"/>
          </ac:cxnSpMkLst>
        </pc:cxnChg>
        <pc:cxnChg chg="add del">
          <ac:chgData name="Mateusz Setkowicz" userId="d4085d4b-3ad7-4a05-ade2-5aed021dc77a" providerId="ADAL" clId="{5F4E20CB-1E9A-4231-B0F8-07891A941C0A}" dt="2023-05-10T15:36:29.420" v="1172" actId="26606"/>
          <ac:cxnSpMkLst>
            <pc:docMk/>
            <pc:sldMk cId="29311874" sldId="265"/>
            <ac:cxnSpMk id="16" creationId="{61A0812C-8DCE-4CA2-904B-A5A5C12CA4F3}"/>
          </ac:cxnSpMkLst>
        </pc:cxnChg>
        <pc:cxnChg chg="add del">
          <ac:chgData name="Mateusz Setkowicz" userId="d4085d4b-3ad7-4a05-ade2-5aed021dc77a" providerId="ADAL" clId="{5F4E20CB-1E9A-4231-B0F8-07891A941C0A}" dt="2023-05-10T15:35:06.546" v="1133" actId="26606"/>
          <ac:cxnSpMkLst>
            <pc:docMk/>
            <pc:sldMk cId="29311874" sldId="265"/>
            <ac:cxnSpMk id="19" creationId="{D81E42A3-743C-4C15-9DA8-93AA9AEBFB17}"/>
          </ac:cxnSpMkLst>
        </pc:cxnChg>
        <pc:cxnChg chg="add del">
          <ac:chgData name="Mateusz Setkowicz" userId="d4085d4b-3ad7-4a05-ade2-5aed021dc77a" providerId="ADAL" clId="{5F4E20CB-1E9A-4231-B0F8-07891A941C0A}" dt="2023-05-10T15:36:04.746" v="1157" actId="26606"/>
          <ac:cxnSpMkLst>
            <pc:docMk/>
            <pc:sldMk cId="29311874" sldId="265"/>
            <ac:cxnSpMk id="23" creationId="{0CB1C732-7193-4253-8746-850D090A6B4E}"/>
          </ac:cxnSpMkLst>
        </pc:cxnChg>
        <pc:cxnChg chg="add del">
          <ac:chgData name="Mateusz Setkowicz" userId="d4085d4b-3ad7-4a05-ade2-5aed021dc77a" providerId="ADAL" clId="{5F4E20CB-1E9A-4231-B0F8-07891A941C0A}" dt="2023-05-10T15:35:28.280" v="1141" actId="26606"/>
          <ac:cxnSpMkLst>
            <pc:docMk/>
            <pc:sldMk cId="29311874" sldId="265"/>
            <ac:cxnSpMk id="27" creationId="{0CB1C732-7193-4253-8746-850D090A6B4E}"/>
          </ac:cxnSpMkLst>
        </pc:cxnChg>
        <pc:cxnChg chg="add del">
          <ac:chgData name="Mateusz Setkowicz" userId="d4085d4b-3ad7-4a05-ade2-5aed021dc77a" providerId="ADAL" clId="{5F4E20CB-1E9A-4231-B0F8-07891A941C0A}" dt="2023-05-10T15:36:09.363" v="1160" actId="26606"/>
          <ac:cxnSpMkLst>
            <pc:docMk/>
            <pc:sldMk cId="29311874" sldId="265"/>
            <ac:cxnSpMk id="30" creationId="{0CB1C732-7193-4253-8746-850D090A6B4E}"/>
          </ac:cxnSpMkLst>
        </pc:cxnChg>
        <pc:cxnChg chg="add del">
          <ac:chgData name="Mateusz Setkowicz" userId="d4085d4b-3ad7-4a05-ade2-5aed021dc77a" providerId="ADAL" clId="{5F4E20CB-1E9A-4231-B0F8-07891A941C0A}" dt="2023-05-10T15:35:28.280" v="1141" actId="26606"/>
          <ac:cxnSpMkLst>
            <pc:docMk/>
            <pc:sldMk cId="29311874" sldId="265"/>
            <ac:cxnSpMk id="33" creationId="{17726E8A-324C-4684-96F2-AFDDFB2F1441}"/>
          </ac:cxnSpMkLst>
        </pc:cxnChg>
        <pc:cxnChg chg="add del">
          <ac:chgData name="Mateusz Setkowicz" userId="d4085d4b-3ad7-4a05-ade2-5aed021dc77a" providerId="ADAL" clId="{5F4E20CB-1E9A-4231-B0F8-07891A941C0A}" dt="2023-05-10T15:36:09.363" v="1160" actId="26606"/>
          <ac:cxnSpMkLst>
            <pc:docMk/>
            <pc:sldMk cId="29311874" sldId="265"/>
            <ac:cxnSpMk id="34" creationId="{E3B95BE3-D5B2-4F38-9A01-17866C9FBA6E}"/>
          </ac:cxnSpMkLst>
        </pc:cxnChg>
        <pc:cxnChg chg="add del">
          <ac:chgData name="Mateusz Setkowicz" userId="d4085d4b-3ad7-4a05-ade2-5aed021dc77a" providerId="ADAL" clId="{5F4E20CB-1E9A-4231-B0F8-07891A941C0A}" dt="2023-05-10T15:36:29.420" v="1172" actId="26606"/>
          <ac:cxnSpMkLst>
            <pc:docMk/>
            <pc:sldMk cId="29311874" sldId="265"/>
            <ac:cxnSpMk id="38" creationId="{0CB1C732-7193-4253-8746-850D090A6B4E}"/>
          </ac:cxnSpMkLst>
        </pc:cxnChg>
        <pc:cxnChg chg="add del">
          <ac:chgData name="Mateusz Setkowicz" userId="d4085d4b-3ad7-4a05-ade2-5aed021dc77a" providerId="ADAL" clId="{5F4E20CB-1E9A-4231-B0F8-07891A941C0A}" dt="2023-05-10T15:36:29.420" v="1172" actId="26606"/>
          <ac:cxnSpMkLst>
            <pc:docMk/>
            <pc:sldMk cId="29311874" sldId="265"/>
            <ac:cxnSpMk id="41" creationId="{E3B95BE3-D5B2-4F38-9A01-17866C9FBA6E}"/>
          </ac:cxnSpMkLst>
        </pc:cxnChg>
        <pc:cxnChg chg="add del">
          <ac:chgData name="Mateusz Setkowicz" userId="d4085d4b-3ad7-4a05-ade2-5aed021dc77a" providerId="ADAL" clId="{5F4E20CB-1E9A-4231-B0F8-07891A941C0A}" dt="2023-05-10T15:36:28.145" v="1167" actId="26606"/>
          <ac:cxnSpMkLst>
            <pc:docMk/>
            <pc:sldMk cId="29311874" sldId="265"/>
            <ac:cxnSpMk id="49" creationId="{0CB1C732-7193-4253-8746-850D090A6B4E}"/>
          </ac:cxnSpMkLst>
        </pc:cxnChg>
        <pc:cxnChg chg="add del">
          <ac:chgData name="Mateusz Setkowicz" userId="d4085d4b-3ad7-4a05-ade2-5aed021dc77a" providerId="ADAL" clId="{5F4E20CB-1E9A-4231-B0F8-07891A941C0A}" dt="2023-05-10T15:36:28.145" v="1167" actId="26606"/>
          <ac:cxnSpMkLst>
            <pc:docMk/>
            <pc:sldMk cId="29311874" sldId="265"/>
            <ac:cxnSpMk id="53" creationId="{0552FC00-E6D3-45AF-BE3D-0368141142EE}"/>
          </ac:cxnSpMkLst>
        </pc:cxnChg>
      </pc:sldChg>
      <pc:sldChg chg="addSp delSp modSp new mod setBg setClrOvrMap">
        <pc:chgData name="Mateusz Setkowicz" userId="d4085d4b-3ad7-4a05-ade2-5aed021dc77a" providerId="ADAL" clId="{5F4E20CB-1E9A-4231-B0F8-07891A941C0A}" dt="2023-05-10T19:47:03.420" v="6700" actId="113"/>
        <pc:sldMkLst>
          <pc:docMk/>
          <pc:sldMk cId="3061723359" sldId="266"/>
        </pc:sldMkLst>
        <pc:spChg chg="del mod">
          <ac:chgData name="Mateusz Setkowicz" userId="d4085d4b-3ad7-4a05-ade2-5aed021dc77a" providerId="ADAL" clId="{5F4E20CB-1E9A-4231-B0F8-07891A941C0A}" dt="2023-05-10T15:41:44.146" v="1201" actId="478"/>
          <ac:spMkLst>
            <pc:docMk/>
            <pc:sldMk cId="3061723359" sldId="266"/>
            <ac:spMk id="2" creationId="{DD481C94-F5EC-D21B-3CF7-AC3506A1DEA0}"/>
          </ac:spMkLst>
        </pc:spChg>
        <pc:spChg chg="del">
          <ac:chgData name="Mateusz Setkowicz" userId="d4085d4b-3ad7-4a05-ade2-5aed021dc77a" providerId="ADAL" clId="{5F4E20CB-1E9A-4231-B0F8-07891A941C0A}" dt="2023-05-10T15:41:46.994" v="1202" actId="478"/>
          <ac:spMkLst>
            <pc:docMk/>
            <pc:sldMk cId="3061723359" sldId="266"/>
            <ac:spMk id="3" creationId="{56539747-7924-581F-B45B-5574A5DCC1F4}"/>
          </ac:spMkLst>
        </pc:spChg>
        <pc:spChg chg="add del">
          <ac:chgData name="Mateusz Setkowicz" userId="d4085d4b-3ad7-4a05-ade2-5aed021dc77a" providerId="ADAL" clId="{5F4E20CB-1E9A-4231-B0F8-07891A941C0A}" dt="2023-05-10T15:42:35.711" v="1214" actId="26606"/>
          <ac:spMkLst>
            <pc:docMk/>
            <pc:sldMk cId="3061723359" sldId="266"/>
            <ac:spMk id="9" creationId="{72411438-92A5-42B0-9C54-EA4FB32ACB5E}"/>
          </ac:spMkLst>
        </pc:spChg>
        <pc:spChg chg="add del">
          <ac:chgData name="Mateusz Setkowicz" userId="d4085d4b-3ad7-4a05-ade2-5aed021dc77a" providerId="ADAL" clId="{5F4E20CB-1E9A-4231-B0F8-07891A941C0A}" dt="2023-05-10T15:41:55.197" v="1206" actId="26606"/>
          <ac:spMkLst>
            <pc:docMk/>
            <pc:sldMk cId="3061723359" sldId="266"/>
            <ac:spMk id="10" creationId="{72411438-92A5-42B0-9C54-EA4FB32ACB5E}"/>
          </ac:spMkLst>
        </pc:spChg>
        <pc:spChg chg="add del">
          <ac:chgData name="Mateusz Setkowicz" userId="d4085d4b-3ad7-4a05-ade2-5aed021dc77a" providerId="ADAL" clId="{5F4E20CB-1E9A-4231-B0F8-07891A941C0A}" dt="2023-05-10T15:42:35.711" v="1214" actId="26606"/>
          <ac:spMkLst>
            <pc:docMk/>
            <pc:sldMk cId="3061723359" sldId="266"/>
            <ac:spMk id="11" creationId="{5FCC6E86-7C37-4FD2-AF0B-C9BDDBC2B044}"/>
          </ac:spMkLst>
        </pc:spChg>
        <pc:spChg chg="add del">
          <ac:chgData name="Mateusz Setkowicz" userId="d4085d4b-3ad7-4a05-ade2-5aed021dc77a" providerId="ADAL" clId="{5F4E20CB-1E9A-4231-B0F8-07891A941C0A}" dt="2023-05-10T15:41:55.197" v="1206" actId="26606"/>
          <ac:spMkLst>
            <pc:docMk/>
            <pc:sldMk cId="3061723359" sldId="266"/>
            <ac:spMk id="12" creationId="{5FCC6E86-7C37-4FD2-AF0B-C9BDDBC2B044}"/>
          </ac:spMkLst>
        </pc:spChg>
        <pc:spChg chg="add del">
          <ac:chgData name="Mateusz Setkowicz" userId="d4085d4b-3ad7-4a05-ade2-5aed021dc77a" providerId="ADAL" clId="{5F4E20CB-1E9A-4231-B0F8-07891A941C0A}" dt="2023-05-10T15:41:55.197" v="1206" actId="26606"/>
          <ac:spMkLst>
            <pc:docMk/>
            <pc:sldMk cId="3061723359" sldId="266"/>
            <ac:spMk id="14" creationId="{38C2FC07-A260-43C5-ABA2-A9DD5D5A839D}"/>
          </ac:spMkLst>
        </pc:spChg>
        <pc:spChg chg="add mod">
          <ac:chgData name="Mateusz Setkowicz" userId="d4085d4b-3ad7-4a05-ade2-5aed021dc77a" providerId="ADAL" clId="{5F4E20CB-1E9A-4231-B0F8-07891A941C0A}" dt="2023-05-10T19:47:03.420" v="6700" actId="113"/>
          <ac:spMkLst>
            <pc:docMk/>
            <pc:sldMk cId="3061723359" sldId="266"/>
            <ac:spMk id="15" creationId="{80DDAF98-E149-7BE5-0CFA-D03B7F88573D}"/>
          </ac:spMkLst>
        </pc:spChg>
        <pc:spChg chg="add del">
          <ac:chgData name="Mateusz Setkowicz" userId="d4085d4b-3ad7-4a05-ade2-5aed021dc77a" providerId="ADAL" clId="{5F4E20CB-1E9A-4231-B0F8-07891A941C0A}" dt="2023-05-10T15:42:35.711" v="1214" actId="26606"/>
          <ac:spMkLst>
            <pc:docMk/>
            <pc:sldMk cId="3061723359" sldId="266"/>
            <ac:spMk id="16" creationId="{38C2FC07-A260-43C5-ABA2-A9DD5D5A839D}"/>
          </ac:spMkLst>
        </pc:spChg>
        <pc:spChg chg="add del mod">
          <ac:chgData name="Mateusz Setkowicz" userId="d4085d4b-3ad7-4a05-ade2-5aed021dc77a" providerId="ADAL" clId="{5F4E20CB-1E9A-4231-B0F8-07891A941C0A}" dt="2023-05-10T18:09:06.413" v="4018" actId="478"/>
          <ac:spMkLst>
            <pc:docMk/>
            <pc:sldMk cId="3061723359" sldId="266"/>
            <ac:spMk id="17" creationId="{859DA213-32FB-EFDC-B9BD-507311869A5D}"/>
          </ac:spMkLst>
        </pc:spChg>
        <pc:spChg chg="add del mod">
          <ac:chgData name="Mateusz Setkowicz" userId="d4085d4b-3ad7-4a05-ade2-5aed021dc77a" providerId="ADAL" clId="{5F4E20CB-1E9A-4231-B0F8-07891A941C0A}" dt="2023-05-10T18:09:19.431" v="4022" actId="1076"/>
          <ac:spMkLst>
            <pc:docMk/>
            <pc:sldMk cId="3061723359" sldId="266"/>
            <ac:spMk id="18" creationId="{8AAD773D-389B-61BB-D35A-28DEB6AA972F}"/>
          </ac:spMkLst>
        </pc:spChg>
        <pc:spChg chg="add mod">
          <ac:chgData name="Mateusz Setkowicz" userId="d4085d4b-3ad7-4a05-ade2-5aed021dc77a" providerId="ADAL" clId="{5F4E20CB-1E9A-4231-B0F8-07891A941C0A}" dt="2023-05-10T18:09:19.431" v="4022" actId="1076"/>
          <ac:spMkLst>
            <pc:docMk/>
            <pc:sldMk cId="3061723359" sldId="266"/>
            <ac:spMk id="21" creationId="{97248381-B7EE-0123-9A62-98422B5D2CEF}"/>
          </ac:spMkLst>
        </pc:spChg>
        <pc:spChg chg="add del mod">
          <ac:chgData name="Mateusz Setkowicz" userId="d4085d4b-3ad7-4a05-ade2-5aed021dc77a" providerId="ADAL" clId="{5F4E20CB-1E9A-4231-B0F8-07891A941C0A}" dt="2023-05-10T18:09:06.413" v="4018" actId="478"/>
          <ac:spMkLst>
            <pc:docMk/>
            <pc:sldMk cId="3061723359" sldId="266"/>
            <ac:spMk id="22" creationId="{258E5046-9A77-0079-B043-8831F09D0F22}"/>
          </ac:spMkLst>
        </pc:spChg>
        <pc:spChg chg="add mod">
          <ac:chgData name="Mateusz Setkowicz" userId="d4085d4b-3ad7-4a05-ade2-5aed021dc77a" providerId="ADAL" clId="{5F4E20CB-1E9A-4231-B0F8-07891A941C0A}" dt="2023-05-10T18:13:24.552" v="4253" actId="1076"/>
          <ac:spMkLst>
            <pc:docMk/>
            <pc:sldMk cId="3061723359" sldId="266"/>
            <ac:spMk id="23" creationId="{A38A9E74-C6A4-FAF6-75E5-8C03928E4CE0}"/>
          </ac:spMkLst>
        </pc:spChg>
        <pc:picChg chg="add del mod">
          <ac:chgData name="Mateusz Setkowicz" userId="d4085d4b-3ad7-4a05-ade2-5aed021dc77a" providerId="ADAL" clId="{5F4E20CB-1E9A-4231-B0F8-07891A941C0A}" dt="2023-05-10T15:42:10.104" v="1209" actId="478"/>
          <ac:picMkLst>
            <pc:docMk/>
            <pc:sldMk cId="3061723359" sldId="266"/>
            <ac:picMk id="5" creationId="{E016262D-0D55-9041-13A0-E5399E443CCE}"/>
          </ac:picMkLst>
        </pc:picChg>
        <pc:picChg chg="add del mod ord">
          <ac:chgData name="Mateusz Setkowicz" userId="d4085d4b-3ad7-4a05-ade2-5aed021dc77a" providerId="ADAL" clId="{5F4E20CB-1E9A-4231-B0F8-07891A941C0A}" dt="2023-05-10T15:56:12.546" v="1377" actId="478"/>
          <ac:picMkLst>
            <pc:docMk/>
            <pc:sldMk cId="3061723359" sldId="266"/>
            <ac:picMk id="7" creationId="{463289FA-B729-3970-F4A5-AC2283052E8A}"/>
          </ac:picMkLst>
        </pc:picChg>
        <pc:picChg chg="add del mod ord">
          <ac:chgData name="Mateusz Setkowicz" userId="d4085d4b-3ad7-4a05-ade2-5aed021dc77a" providerId="ADAL" clId="{5F4E20CB-1E9A-4231-B0F8-07891A941C0A}" dt="2023-05-10T15:56:20.294" v="1381" actId="478"/>
          <ac:picMkLst>
            <pc:docMk/>
            <pc:sldMk cId="3061723359" sldId="266"/>
            <ac:picMk id="13" creationId="{3F59F364-EB1D-84AA-A543-372F340C9E5E}"/>
          </ac:picMkLst>
        </pc:picChg>
        <pc:picChg chg="add mod">
          <ac:chgData name="Mateusz Setkowicz" userId="d4085d4b-3ad7-4a05-ade2-5aed021dc77a" providerId="ADAL" clId="{5F4E20CB-1E9A-4231-B0F8-07891A941C0A}" dt="2023-05-10T15:56:18.255" v="1380" actId="14100"/>
          <ac:picMkLst>
            <pc:docMk/>
            <pc:sldMk cId="3061723359" sldId="266"/>
            <ac:picMk id="20" creationId="{81A2E135-54F5-A69E-3F56-8BC2EBC0F1CD}"/>
          </ac:picMkLst>
        </pc:picChg>
      </pc:sldChg>
      <pc:sldChg chg="addSp delSp modSp new del mod setBg addAnim delAnim setClrOvrMap">
        <pc:chgData name="Mateusz Setkowicz" userId="d4085d4b-3ad7-4a05-ade2-5aed021dc77a" providerId="ADAL" clId="{5F4E20CB-1E9A-4231-B0F8-07891A941C0A}" dt="2023-05-10T15:55:19.384" v="1371" actId="47"/>
        <pc:sldMkLst>
          <pc:docMk/>
          <pc:sldMk cId="3923574650" sldId="267"/>
        </pc:sldMkLst>
        <pc:spChg chg="mod">
          <ac:chgData name="Mateusz Setkowicz" userId="d4085d4b-3ad7-4a05-ade2-5aed021dc77a" providerId="ADAL" clId="{5F4E20CB-1E9A-4231-B0F8-07891A941C0A}" dt="2023-05-10T15:51:28.902" v="1329" actId="1076"/>
          <ac:spMkLst>
            <pc:docMk/>
            <pc:sldMk cId="3923574650" sldId="267"/>
            <ac:spMk id="2" creationId="{E3128B85-213F-31C6-F928-47FE08D6283A}"/>
          </ac:spMkLst>
        </pc:spChg>
        <pc:spChg chg="del">
          <ac:chgData name="Mateusz Setkowicz" userId="d4085d4b-3ad7-4a05-ade2-5aed021dc77a" providerId="ADAL" clId="{5F4E20CB-1E9A-4231-B0F8-07891A941C0A}" dt="2023-05-10T15:48:47.716" v="1310" actId="478"/>
          <ac:spMkLst>
            <pc:docMk/>
            <pc:sldMk cId="3923574650" sldId="267"/>
            <ac:spMk id="3" creationId="{3FAB45CA-FE6B-79D2-F38B-ADAF51E92A9F}"/>
          </ac:spMkLst>
        </pc:spChg>
        <pc:spChg chg="add">
          <ac:chgData name="Mateusz Setkowicz" userId="d4085d4b-3ad7-4a05-ade2-5aed021dc77a" providerId="ADAL" clId="{5F4E20CB-1E9A-4231-B0F8-07891A941C0A}" dt="2023-05-10T15:50:46.610" v="1322" actId="26606"/>
          <ac:spMkLst>
            <pc:docMk/>
            <pc:sldMk cId="3923574650" sldId="267"/>
            <ac:spMk id="1028" creationId="{DD4C4B28-6B4B-4445-8535-F516D74E4AA9}"/>
          </ac:spMkLst>
        </pc:spChg>
        <pc:spChg chg="add">
          <ac:chgData name="Mateusz Setkowicz" userId="d4085d4b-3ad7-4a05-ade2-5aed021dc77a" providerId="ADAL" clId="{5F4E20CB-1E9A-4231-B0F8-07891A941C0A}" dt="2023-05-10T15:50:46.610" v="1322" actId="26606"/>
          <ac:spMkLst>
            <pc:docMk/>
            <pc:sldMk cId="3923574650" sldId="267"/>
            <ac:spMk id="1030" creationId="{55B419A7-F817-4767-8CCB-FB0E189C4ACD}"/>
          </ac:spMkLst>
        </pc:spChg>
        <pc:spChg chg="add del">
          <ac:chgData name="Mateusz Setkowicz" userId="d4085d4b-3ad7-4a05-ade2-5aed021dc77a" providerId="ADAL" clId="{5F4E20CB-1E9A-4231-B0F8-07891A941C0A}" dt="2023-05-10T15:50:34.876" v="1315" actId="26606"/>
          <ac:spMkLst>
            <pc:docMk/>
            <pc:sldMk cId="3923574650" sldId="267"/>
            <ac:spMk id="1031" creationId="{DD4C4B28-6B4B-4445-8535-F516D74E4AA9}"/>
          </ac:spMkLst>
        </pc:spChg>
        <pc:spChg chg="add">
          <ac:chgData name="Mateusz Setkowicz" userId="d4085d4b-3ad7-4a05-ade2-5aed021dc77a" providerId="ADAL" clId="{5F4E20CB-1E9A-4231-B0F8-07891A941C0A}" dt="2023-05-10T15:50:46.610" v="1322" actId="26606"/>
          <ac:spMkLst>
            <pc:docMk/>
            <pc:sldMk cId="3923574650" sldId="267"/>
            <ac:spMk id="1032" creationId="{AAD3D935-ECFC-4862-B395-207C13BAC3B7}"/>
          </ac:spMkLst>
        </pc:spChg>
        <pc:spChg chg="add del">
          <ac:chgData name="Mateusz Setkowicz" userId="d4085d4b-3ad7-4a05-ade2-5aed021dc77a" providerId="ADAL" clId="{5F4E20CB-1E9A-4231-B0F8-07891A941C0A}" dt="2023-05-10T15:50:34.876" v="1315" actId="26606"/>
          <ac:spMkLst>
            <pc:docMk/>
            <pc:sldMk cId="3923574650" sldId="267"/>
            <ac:spMk id="1035" creationId="{55B419A7-F817-4767-8CCB-FB0E189C4ACD}"/>
          </ac:spMkLst>
        </pc:spChg>
        <pc:spChg chg="add">
          <ac:chgData name="Mateusz Setkowicz" userId="d4085d4b-3ad7-4a05-ade2-5aed021dc77a" providerId="ADAL" clId="{5F4E20CB-1E9A-4231-B0F8-07891A941C0A}" dt="2023-05-10T15:50:46.610" v="1322" actId="26606"/>
          <ac:spMkLst>
            <pc:docMk/>
            <pc:sldMk cId="3923574650" sldId="267"/>
            <ac:spMk id="1036" creationId="{ADA271CD-3011-4A05-B4A3-80F1794684F2}"/>
          </ac:spMkLst>
        </pc:spChg>
        <pc:spChg chg="add del">
          <ac:chgData name="Mateusz Setkowicz" userId="d4085d4b-3ad7-4a05-ade2-5aed021dc77a" providerId="ADAL" clId="{5F4E20CB-1E9A-4231-B0F8-07891A941C0A}" dt="2023-05-10T15:50:34.876" v="1315" actId="26606"/>
          <ac:spMkLst>
            <pc:docMk/>
            <pc:sldMk cId="3923574650" sldId="267"/>
            <ac:spMk id="1039" creationId="{ADA271CD-3011-4A05-B4A3-80F1794684F2}"/>
          </ac:spMkLst>
        </pc:spChg>
        <pc:spChg chg="add del">
          <ac:chgData name="Mateusz Setkowicz" userId="d4085d4b-3ad7-4a05-ade2-5aed021dc77a" providerId="ADAL" clId="{5F4E20CB-1E9A-4231-B0F8-07891A941C0A}" dt="2023-05-10T15:50:36.051" v="1317" actId="26606"/>
          <ac:spMkLst>
            <pc:docMk/>
            <pc:sldMk cId="3923574650" sldId="267"/>
            <ac:spMk id="1041" creationId="{DD4C4B28-6B4B-4445-8535-F516D74E4AA9}"/>
          </ac:spMkLst>
        </pc:spChg>
        <pc:spChg chg="add del">
          <ac:chgData name="Mateusz Setkowicz" userId="d4085d4b-3ad7-4a05-ade2-5aed021dc77a" providerId="ADAL" clId="{5F4E20CB-1E9A-4231-B0F8-07891A941C0A}" dt="2023-05-10T15:50:36.051" v="1317" actId="26606"/>
          <ac:spMkLst>
            <pc:docMk/>
            <pc:sldMk cId="3923574650" sldId="267"/>
            <ac:spMk id="1043" creationId="{55B419A7-F817-4767-8CCB-FB0E189C4ACD}"/>
          </ac:spMkLst>
        </pc:spChg>
        <pc:spChg chg="add del">
          <ac:chgData name="Mateusz Setkowicz" userId="d4085d4b-3ad7-4a05-ade2-5aed021dc77a" providerId="ADAL" clId="{5F4E20CB-1E9A-4231-B0F8-07891A941C0A}" dt="2023-05-10T15:50:36.051" v="1317" actId="26606"/>
          <ac:spMkLst>
            <pc:docMk/>
            <pc:sldMk cId="3923574650" sldId="267"/>
            <ac:spMk id="1044" creationId="{7AF9319C-2D9B-4868-AEAE-37298EA0F4B9}"/>
          </ac:spMkLst>
        </pc:spChg>
        <pc:spChg chg="add del">
          <ac:chgData name="Mateusz Setkowicz" userId="d4085d4b-3ad7-4a05-ade2-5aed021dc77a" providerId="ADAL" clId="{5F4E20CB-1E9A-4231-B0F8-07891A941C0A}" dt="2023-05-10T15:50:36.051" v="1317" actId="26606"/>
          <ac:spMkLst>
            <pc:docMk/>
            <pc:sldMk cId="3923574650" sldId="267"/>
            <ac:spMk id="1045" creationId="{ADA271CD-3011-4A05-B4A3-80F1794684F2}"/>
          </ac:spMkLst>
        </pc:spChg>
        <pc:spChg chg="add del">
          <ac:chgData name="Mateusz Setkowicz" userId="d4085d4b-3ad7-4a05-ade2-5aed021dc77a" providerId="ADAL" clId="{5F4E20CB-1E9A-4231-B0F8-07891A941C0A}" dt="2023-05-10T15:50:37.641" v="1320" actId="26606"/>
          <ac:spMkLst>
            <pc:docMk/>
            <pc:sldMk cId="3923574650" sldId="267"/>
            <ac:spMk id="1047" creationId="{DD4C4B28-6B4B-4445-8535-F516D74E4AA9}"/>
          </ac:spMkLst>
        </pc:spChg>
        <pc:spChg chg="add del">
          <ac:chgData name="Mateusz Setkowicz" userId="d4085d4b-3ad7-4a05-ade2-5aed021dc77a" providerId="ADAL" clId="{5F4E20CB-1E9A-4231-B0F8-07891A941C0A}" dt="2023-05-10T15:50:37.641" v="1320" actId="26606"/>
          <ac:spMkLst>
            <pc:docMk/>
            <pc:sldMk cId="3923574650" sldId="267"/>
            <ac:spMk id="1049" creationId="{55B419A7-F817-4767-8CCB-FB0E189C4ACD}"/>
          </ac:spMkLst>
        </pc:spChg>
        <pc:spChg chg="add del">
          <ac:chgData name="Mateusz Setkowicz" userId="d4085d4b-3ad7-4a05-ade2-5aed021dc77a" providerId="ADAL" clId="{5F4E20CB-1E9A-4231-B0F8-07891A941C0A}" dt="2023-05-10T15:50:37.641" v="1320" actId="26606"/>
          <ac:spMkLst>
            <pc:docMk/>
            <pc:sldMk cId="3923574650" sldId="267"/>
            <ac:spMk id="1051" creationId="{ADA271CD-3011-4A05-B4A3-80F1794684F2}"/>
          </ac:spMkLst>
        </pc:spChg>
        <pc:picChg chg="add del mod ord">
          <ac:chgData name="Mateusz Setkowicz" userId="d4085d4b-3ad7-4a05-ade2-5aed021dc77a" providerId="ADAL" clId="{5F4E20CB-1E9A-4231-B0F8-07891A941C0A}" dt="2023-05-10T15:50:39.462" v="1321" actId="478"/>
          <ac:picMkLst>
            <pc:docMk/>
            <pc:sldMk cId="3923574650" sldId="267"/>
            <ac:picMk id="5" creationId="{40136578-98DE-B091-E786-71329DB67B1E}"/>
          </ac:picMkLst>
        </pc:picChg>
        <pc:picChg chg="add mod ord">
          <ac:chgData name="Mateusz Setkowicz" userId="d4085d4b-3ad7-4a05-ade2-5aed021dc77a" providerId="ADAL" clId="{5F4E20CB-1E9A-4231-B0F8-07891A941C0A}" dt="2023-05-10T15:50:57.974" v="1325" actId="14100"/>
          <ac:picMkLst>
            <pc:docMk/>
            <pc:sldMk cId="3923574650" sldId="267"/>
            <ac:picMk id="1026" creationId="{8F749D6E-3A83-F464-A850-41E08AFC4A80}"/>
          </ac:picMkLst>
        </pc:picChg>
        <pc:cxnChg chg="add">
          <ac:chgData name="Mateusz Setkowicz" userId="d4085d4b-3ad7-4a05-ade2-5aed021dc77a" providerId="ADAL" clId="{5F4E20CB-1E9A-4231-B0F8-07891A941C0A}" dt="2023-05-10T15:50:46.610" v="1322" actId="26606"/>
          <ac:cxnSpMkLst>
            <pc:docMk/>
            <pc:sldMk cId="3923574650" sldId="267"/>
            <ac:cxnSpMk id="1029" creationId="{0CB1C732-7193-4253-8746-850D090A6B4E}"/>
          </ac:cxnSpMkLst>
        </pc:cxnChg>
        <pc:cxnChg chg="add del">
          <ac:chgData name="Mateusz Setkowicz" userId="d4085d4b-3ad7-4a05-ade2-5aed021dc77a" providerId="ADAL" clId="{5F4E20CB-1E9A-4231-B0F8-07891A941C0A}" dt="2023-05-10T15:50:34.876" v="1315" actId="26606"/>
          <ac:cxnSpMkLst>
            <pc:docMk/>
            <pc:sldMk cId="3923574650" sldId="267"/>
            <ac:cxnSpMk id="1033" creationId="{0CB1C732-7193-4253-8746-850D090A6B4E}"/>
          </ac:cxnSpMkLst>
        </pc:cxnChg>
        <pc:cxnChg chg="add">
          <ac:chgData name="Mateusz Setkowicz" userId="d4085d4b-3ad7-4a05-ade2-5aed021dc77a" providerId="ADAL" clId="{5F4E20CB-1E9A-4231-B0F8-07891A941C0A}" dt="2023-05-10T15:50:46.610" v="1322" actId="26606"/>
          <ac:cxnSpMkLst>
            <pc:docMk/>
            <pc:sldMk cId="3923574650" sldId="267"/>
            <ac:cxnSpMk id="1034" creationId="{E3B95BE3-D5B2-4F38-9A01-17866C9FBA6E}"/>
          </ac:cxnSpMkLst>
        </pc:cxnChg>
        <pc:cxnChg chg="add del">
          <ac:chgData name="Mateusz Setkowicz" userId="d4085d4b-3ad7-4a05-ade2-5aed021dc77a" providerId="ADAL" clId="{5F4E20CB-1E9A-4231-B0F8-07891A941C0A}" dt="2023-05-10T15:50:34.876" v="1315" actId="26606"/>
          <ac:cxnSpMkLst>
            <pc:docMk/>
            <pc:sldMk cId="3923574650" sldId="267"/>
            <ac:cxnSpMk id="1037" creationId="{E3B95BE3-D5B2-4F38-9A01-17866C9FBA6E}"/>
          </ac:cxnSpMkLst>
        </pc:cxnChg>
        <pc:cxnChg chg="add del">
          <ac:chgData name="Mateusz Setkowicz" userId="d4085d4b-3ad7-4a05-ade2-5aed021dc77a" providerId="ADAL" clId="{5F4E20CB-1E9A-4231-B0F8-07891A941C0A}" dt="2023-05-10T15:50:36.051" v="1317" actId="26606"/>
          <ac:cxnSpMkLst>
            <pc:docMk/>
            <pc:sldMk cId="3923574650" sldId="267"/>
            <ac:cxnSpMk id="1042" creationId="{0CB1C732-7193-4253-8746-850D090A6B4E}"/>
          </ac:cxnSpMkLst>
        </pc:cxnChg>
        <pc:cxnChg chg="add del">
          <ac:chgData name="Mateusz Setkowicz" userId="d4085d4b-3ad7-4a05-ade2-5aed021dc77a" providerId="ADAL" clId="{5F4E20CB-1E9A-4231-B0F8-07891A941C0A}" dt="2023-05-10T15:50:37.641" v="1320" actId="26606"/>
          <ac:cxnSpMkLst>
            <pc:docMk/>
            <pc:sldMk cId="3923574650" sldId="267"/>
            <ac:cxnSpMk id="1048" creationId="{0CB1C732-7193-4253-8746-850D090A6B4E}"/>
          </ac:cxnSpMkLst>
        </pc:cxnChg>
        <pc:cxnChg chg="add del">
          <ac:chgData name="Mateusz Setkowicz" userId="d4085d4b-3ad7-4a05-ade2-5aed021dc77a" providerId="ADAL" clId="{5F4E20CB-1E9A-4231-B0F8-07891A941C0A}" dt="2023-05-10T15:50:37.641" v="1320" actId="26606"/>
          <ac:cxnSpMkLst>
            <pc:docMk/>
            <pc:sldMk cId="3923574650" sldId="267"/>
            <ac:cxnSpMk id="1050" creationId="{E3B95BE3-D5B2-4F38-9A01-17866C9FBA6E}"/>
          </ac:cxnSpMkLst>
        </pc:cxnChg>
      </pc:sldChg>
      <pc:sldChg chg="addSp delSp modSp new mod">
        <pc:chgData name="Mateusz Setkowicz" userId="d4085d4b-3ad7-4a05-ade2-5aed021dc77a" providerId="ADAL" clId="{5F4E20CB-1E9A-4231-B0F8-07891A941C0A}" dt="2023-05-10T19:47:40.511" v="6712" actId="1076"/>
        <pc:sldMkLst>
          <pc:docMk/>
          <pc:sldMk cId="2399813886" sldId="268"/>
        </pc:sldMkLst>
        <pc:spChg chg="del">
          <ac:chgData name="Mateusz Setkowicz" userId="d4085d4b-3ad7-4a05-ade2-5aed021dc77a" providerId="ADAL" clId="{5F4E20CB-1E9A-4231-B0F8-07891A941C0A}" dt="2023-05-10T15:51:36.996" v="1331" actId="478"/>
          <ac:spMkLst>
            <pc:docMk/>
            <pc:sldMk cId="2399813886" sldId="268"/>
            <ac:spMk id="2" creationId="{9C7E4EBC-B75E-065D-AE51-469FAADF8E79}"/>
          </ac:spMkLst>
        </pc:spChg>
        <pc:spChg chg="del">
          <ac:chgData name="Mateusz Setkowicz" userId="d4085d4b-3ad7-4a05-ade2-5aed021dc77a" providerId="ADAL" clId="{5F4E20CB-1E9A-4231-B0F8-07891A941C0A}" dt="2023-05-10T15:51:38.830" v="1332" actId="478"/>
          <ac:spMkLst>
            <pc:docMk/>
            <pc:sldMk cId="2399813886" sldId="268"/>
            <ac:spMk id="3" creationId="{59585A1F-4F53-6698-344F-DA4F9ECD64C7}"/>
          </ac:spMkLst>
        </pc:spChg>
        <pc:spChg chg="add del">
          <ac:chgData name="Mateusz Setkowicz" userId="d4085d4b-3ad7-4a05-ade2-5aed021dc77a" providerId="ADAL" clId="{5F4E20CB-1E9A-4231-B0F8-07891A941C0A}" dt="2023-05-10T15:52:52.093" v="1343" actId="11529"/>
          <ac:spMkLst>
            <pc:docMk/>
            <pc:sldMk cId="2399813886" sldId="268"/>
            <ac:spMk id="7" creationId="{AEAC3763-BE85-B5EC-8A08-8C937FF05153}"/>
          </ac:spMkLst>
        </pc:spChg>
        <pc:spChg chg="add mod">
          <ac:chgData name="Mateusz Setkowicz" userId="d4085d4b-3ad7-4a05-ade2-5aed021dc77a" providerId="ADAL" clId="{5F4E20CB-1E9A-4231-B0F8-07891A941C0A}" dt="2023-05-10T16:27:13.551" v="1871" actId="1076"/>
          <ac:spMkLst>
            <pc:docMk/>
            <pc:sldMk cId="2399813886" sldId="268"/>
            <ac:spMk id="8" creationId="{AD5F10EB-7CC0-471B-2721-206F908FD475}"/>
          </ac:spMkLst>
        </pc:spChg>
        <pc:spChg chg="add mod">
          <ac:chgData name="Mateusz Setkowicz" userId="d4085d4b-3ad7-4a05-ade2-5aed021dc77a" providerId="ADAL" clId="{5F4E20CB-1E9A-4231-B0F8-07891A941C0A}" dt="2023-05-10T19:47:36.451" v="6710" actId="1076"/>
          <ac:spMkLst>
            <pc:docMk/>
            <pc:sldMk cId="2399813886" sldId="268"/>
            <ac:spMk id="9" creationId="{CC72EBA2-901B-83E8-ABC6-6CAF413DDD2C}"/>
          </ac:spMkLst>
        </pc:spChg>
        <pc:spChg chg="add mod">
          <ac:chgData name="Mateusz Setkowicz" userId="d4085d4b-3ad7-4a05-ade2-5aed021dc77a" providerId="ADAL" clId="{5F4E20CB-1E9A-4231-B0F8-07891A941C0A}" dt="2023-05-10T19:47:39.059" v="6711" actId="1076"/>
          <ac:spMkLst>
            <pc:docMk/>
            <pc:sldMk cId="2399813886" sldId="268"/>
            <ac:spMk id="10" creationId="{0C510177-8CB8-FB5B-881B-0A2DCF93D305}"/>
          </ac:spMkLst>
        </pc:spChg>
        <pc:picChg chg="add mod">
          <ac:chgData name="Mateusz Setkowicz" userId="d4085d4b-3ad7-4a05-ade2-5aed021dc77a" providerId="ADAL" clId="{5F4E20CB-1E9A-4231-B0F8-07891A941C0A}" dt="2023-05-10T16:27:09.735" v="1870" actId="1076"/>
          <ac:picMkLst>
            <pc:docMk/>
            <pc:sldMk cId="2399813886" sldId="268"/>
            <ac:picMk id="5" creationId="{06E945DA-FB52-2E16-E98F-AE0C8DB4F464}"/>
          </ac:picMkLst>
        </pc:picChg>
        <pc:picChg chg="add mod ord">
          <ac:chgData name="Mateusz Setkowicz" userId="d4085d4b-3ad7-4a05-ade2-5aed021dc77a" providerId="ADAL" clId="{5F4E20CB-1E9A-4231-B0F8-07891A941C0A}" dt="2023-05-10T19:47:33.417" v="6709" actId="1076"/>
          <ac:picMkLst>
            <pc:docMk/>
            <pc:sldMk cId="2399813886" sldId="268"/>
            <ac:picMk id="6" creationId="{4AC27B20-BDA1-D67F-D07A-DDBE33866A6F}"/>
          </ac:picMkLst>
        </pc:picChg>
        <pc:picChg chg="add mod">
          <ac:chgData name="Mateusz Setkowicz" userId="d4085d4b-3ad7-4a05-ade2-5aed021dc77a" providerId="ADAL" clId="{5F4E20CB-1E9A-4231-B0F8-07891A941C0A}" dt="2023-05-10T19:47:40.511" v="6712" actId="1076"/>
          <ac:picMkLst>
            <pc:docMk/>
            <pc:sldMk cId="2399813886" sldId="268"/>
            <ac:picMk id="11" creationId="{86961899-3BCD-93D9-A4D5-1C75B7A348D5}"/>
          </ac:picMkLst>
        </pc:picChg>
      </pc:sldChg>
      <pc:sldChg chg="addSp delSp modSp new mod setBg addAnim delAnim">
        <pc:chgData name="Mateusz Setkowicz" userId="d4085d4b-3ad7-4a05-ade2-5aed021dc77a" providerId="ADAL" clId="{5F4E20CB-1E9A-4231-B0F8-07891A941C0A}" dt="2023-05-10T19:47:55.417" v="6720" actId="1076"/>
        <pc:sldMkLst>
          <pc:docMk/>
          <pc:sldMk cId="3216789329" sldId="269"/>
        </pc:sldMkLst>
        <pc:spChg chg="mod">
          <ac:chgData name="Mateusz Setkowicz" userId="d4085d4b-3ad7-4a05-ade2-5aed021dc77a" providerId="ADAL" clId="{5F4E20CB-1E9A-4231-B0F8-07891A941C0A}" dt="2023-05-10T19:47:55.417" v="6720" actId="1076"/>
          <ac:spMkLst>
            <pc:docMk/>
            <pc:sldMk cId="3216789329" sldId="269"/>
            <ac:spMk id="2" creationId="{1A03D4C6-A661-A589-38B6-842E13B640FE}"/>
          </ac:spMkLst>
        </pc:spChg>
        <pc:spChg chg="mod">
          <ac:chgData name="Mateusz Setkowicz" userId="d4085d4b-3ad7-4a05-ade2-5aed021dc77a" providerId="ADAL" clId="{5F4E20CB-1E9A-4231-B0F8-07891A941C0A}" dt="2023-05-10T16:09:43.917" v="1744" actId="1076"/>
          <ac:spMkLst>
            <pc:docMk/>
            <pc:sldMk cId="3216789329" sldId="269"/>
            <ac:spMk id="3" creationId="{C3D9B3C0-4569-B8ED-50B4-5D2B5EA845B5}"/>
          </ac:spMkLst>
        </pc:spChg>
        <pc:spChg chg="add del">
          <ac:chgData name="Mateusz Setkowicz" userId="d4085d4b-3ad7-4a05-ade2-5aed021dc77a" providerId="ADAL" clId="{5F4E20CB-1E9A-4231-B0F8-07891A941C0A}" dt="2023-05-10T16:09:39.936" v="1743" actId="26606"/>
          <ac:spMkLst>
            <pc:docMk/>
            <pc:sldMk cId="3216789329" sldId="269"/>
            <ac:spMk id="6" creationId="{DD4C4B28-6B4B-4445-8535-F516D74E4AA9}"/>
          </ac:spMkLst>
        </pc:spChg>
        <pc:spChg chg="add del">
          <ac:chgData name="Mateusz Setkowicz" userId="d4085d4b-3ad7-4a05-ade2-5aed021dc77a" providerId="ADAL" clId="{5F4E20CB-1E9A-4231-B0F8-07891A941C0A}" dt="2023-05-10T16:07:31.973" v="1684" actId="26606"/>
          <ac:spMkLst>
            <pc:docMk/>
            <pc:sldMk cId="3216789329" sldId="269"/>
            <ac:spMk id="8" creationId="{DD4C4B28-6B4B-4445-8535-F516D74E4AA9}"/>
          </ac:spMkLst>
        </pc:spChg>
        <pc:spChg chg="add del">
          <ac:chgData name="Mateusz Setkowicz" userId="d4085d4b-3ad7-4a05-ade2-5aed021dc77a" providerId="ADAL" clId="{5F4E20CB-1E9A-4231-B0F8-07891A941C0A}" dt="2023-05-10T16:07:22.098" v="1680" actId="26606"/>
          <ac:spMkLst>
            <pc:docMk/>
            <pc:sldMk cId="3216789329" sldId="269"/>
            <ac:spMk id="9" creationId="{DD4C4B28-6B4B-4445-8535-F516D74E4AA9}"/>
          </ac:spMkLst>
        </pc:spChg>
        <pc:spChg chg="add del">
          <ac:chgData name="Mateusz Setkowicz" userId="d4085d4b-3ad7-4a05-ade2-5aed021dc77a" providerId="ADAL" clId="{5F4E20CB-1E9A-4231-B0F8-07891A941C0A}" dt="2023-05-10T16:07:31.973" v="1684" actId="26606"/>
          <ac:spMkLst>
            <pc:docMk/>
            <pc:sldMk cId="3216789329" sldId="269"/>
            <ac:spMk id="12" creationId="{55B419A7-F817-4767-8CCB-FB0E189C4ACD}"/>
          </ac:spMkLst>
        </pc:spChg>
        <pc:spChg chg="add del">
          <ac:chgData name="Mateusz Setkowicz" userId="d4085d4b-3ad7-4a05-ade2-5aed021dc77a" providerId="ADAL" clId="{5F4E20CB-1E9A-4231-B0F8-07891A941C0A}" dt="2023-05-10T16:07:22.098" v="1680" actId="26606"/>
          <ac:spMkLst>
            <pc:docMk/>
            <pc:sldMk cId="3216789329" sldId="269"/>
            <ac:spMk id="13" creationId="{55B419A7-F817-4767-8CCB-FB0E189C4ACD}"/>
          </ac:spMkLst>
        </pc:spChg>
        <pc:spChg chg="add del">
          <ac:chgData name="Mateusz Setkowicz" userId="d4085d4b-3ad7-4a05-ade2-5aed021dc77a" providerId="ADAL" clId="{5F4E20CB-1E9A-4231-B0F8-07891A941C0A}" dt="2023-05-10T16:07:22.098" v="1680" actId="26606"/>
          <ac:spMkLst>
            <pc:docMk/>
            <pc:sldMk cId="3216789329" sldId="269"/>
            <ac:spMk id="15" creationId="{E00BAC37-2349-41A4-84EA-E79BF409D922}"/>
          </ac:spMkLst>
        </pc:spChg>
        <pc:spChg chg="add del">
          <ac:chgData name="Mateusz Setkowicz" userId="d4085d4b-3ad7-4a05-ade2-5aed021dc77a" providerId="ADAL" clId="{5F4E20CB-1E9A-4231-B0F8-07891A941C0A}" dt="2023-05-10T16:07:31.973" v="1684" actId="26606"/>
          <ac:spMkLst>
            <pc:docMk/>
            <pc:sldMk cId="3216789329" sldId="269"/>
            <ac:spMk id="16" creationId="{B3BE00DD-5F52-49B1-A83B-F2E555AC5D05}"/>
          </ac:spMkLst>
        </pc:spChg>
        <pc:spChg chg="add del">
          <ac:chgData name="Mateusz Setkowicz" userId="d4085d4b-3ad7-4a05-ade2-5aed021dc77a" providerId="ADAL" clId="{5F4E20CB-1E9A-4231-B0F8-07891A941C0A}" dt="2023-05-10T16:07:32.776" v="1687" actId="26606"/>
          <ac:spMkLst>
            <pc:docMk/>
            <pc:sldMk cId="3216789329" sldId="269"/>
            <ac:spMk id="18" creationId="{DD4C4B28-6B4B-4445-8535-F516D74E4AA9}"/>
          </ac:spMkLst>
        </pc:spChg>
        <pc:spChg chg="add del">
          <ac:chgData name="Mateusz Setkowicz" userId="d4085d4b-3ad7-4a05-ade2-5aed021dc77a" providerId="ADAL" clId="{5F4E20CB-1E9A-4231-B0F8-07891A941C0A}" dt="2023-05-10T16:07:22.098" v="1680" actId="26606"/>
          <ac:spMkLst>
            <pc:docMk/>
            <pc:sldMk cId="3216789329" sldId="269"/>
            <ac:spMk id="19" creationId="{7021D92D-08FF-45A6-9109-AC9462C7E8E3}"/>
          </ac:spMkLst>
        </pc:spChg>
        <pc:spChg chg="add del">
          <ac:chgData name="Mateusz Setkowicz" userId="d4085d4b-3ad7-4a05-ade2-5aed021dc77a" providerId="ADAL" clId="{5F4E20CB-1E9A-4231-B0F8-07891A941C0A}" dt="2023-05-10T16:07:29.448" v="1682" actId="26606"/>
          <ac:spMkLst>
            <pc:docMk/>
            <pc:sldMk cId="3216789329" sldId="269"/>
            <ac:spMk id="21" creationId="{DD4C4B28-6B4B-4445-8535-F516D74E4AA9}"/>
          </ac:spMkLst>
        </pc:spChg>
        <pc:spChg chg="add del">
          <ac:chgData name="Mateusz Setkowicz" userId="d4085d4b-3ad7-4a05-ade2-5aed021dc77a" providerId="ADAL" clId="{5F4E20CB-1E9A-4231-B0F8-07891A941C0A}" dt="2023-05-10T16:07:29.448" v="1682" actId="26606"/>
          <ac:spMkLst>
            <pc:docMk/>
            <pc:sldMk cId="3216789329" sldId="269"/>
            <ac:spMk id="23" creationId="{55B419A7-F817-4767-8CCB-FB0E189C4ACD}"/>
          </ac:spMkLst>
        </pc:spChg>
        <pc:spChg chg="add del">
          <ac:chgData name="Mateusz Setkowicz" userId="d4085d4b-3ad7-4a05-ade2-5aed021dc77a" providerId="ADAL" clId="{5F4E20CB-1E9A-4231-B0F8-07891A941C0A}" dt="2023-05-10T16:07:29.448" v="1682" actId="26606"/>
          <ac:spMkLst>
            <pc:docMk/>
            <pc:sldMk cId="3216789329" sldId="269"/>
            <ac:spMk id="25" creationId="{2B76CDF1-6A1E-445E-91B6-686D6C9178FF}"/>
          </ac:spMkLst>
        </pc:spChg>
        <pc:spChg chg="add del">
          <ac:chgData name="Mateusz Setkowicz" userId="d4085d4b-3ad7-4a05-ade2-5aed021dc77a" providerId="ADAL" clId="{5F4E20CB-1E9A-4231-B0F8-07891A941C0A}" dt="2023-05-10T16:07:29.448" v="1682" actId="26606"/>
          <ac:spMkLst>
            <pc:docMk/>
            <pc:sldMk cId="3216789329" sldId="269"/>
            <ac:spMk id="27" creationId="{7021D92D-08FF-45A6-9109-AC9462C7E8E3}"/>
          </ac:spMkLst>
        </pc:spChg>
        <pc:spChg chg="add del">
          <ac:chgData name="Mateusz Setkowicz" userId="d4085d4b-3ad7-4a05-ade2-5aed021dc77a" providerId="ADAL" clId="{5F4E20CB-1E9A-4231-B0F8-07891A941C0A}" dt="2023-05-10T16:07:32.776" v="1687" actId="26606"/>
          <ac:spMkLst>
            <pc:docMk/>
            <pc:sldMk cId="3216789329" sldId="269"/>
            <ac:spMk id="28" creationId="{55B419A7-F817-4767-8CCB-FB0E189C4ACD}"/>
          </ac:spMkLst>
        </pc:spChg>
        <pc:spChg chg="add del">
          <ac:chgData name="Mateusz Setkowicz" userId="d4085d4b-3ad7-4a05-ade2-5aed021dc77a" providerId="ADAL" clId="{5F4E20CB-1E9A-4231-B0F8-07891A941C0A}" dt="2023-05-10T16:07:32.776" v="1687" actId="26606"/>
          <ac:spMkLst>
            <pc:docMk/>
            <pc:sldMk cId="3216789329" sldId="269"/>
            <ac:spMk id="30" creationId="{E00BAC37-2349-41A4-84EA-E79BF409D922}"/>
          </ac:spMkLst>
        </pc:spChg>
        <pc:spChg chg="add del">
          <ac:chgData name="Mateusz Setkowicz" userId="d4085d4b-3ad7-4a05-ade2-5aed021dc77a" providerId="ADAL" clId="{5F4E20CB-1E9A-4231-B0F8-07891A941C0A}" dt="2023-05-10T16:07:32.776" v="1687" actId="26606"/>
          <ac:spMkLst>
            <pc:docMk/>
            <pc:sldMk cId="3216789329" sldId="269"/>
            <ac:spMk id="32" creationId="{7021D92D-08FF-45A6-9109-AC9462C7E8E3}"/>
          </ac:spMkLst>
        </pc:spChg>
        <pc:spChg chg="add del">
          <ac:chgData name="Mateusz Setkowicz" userId="d4085d4b-3ad7-4a05-ade2-5aed021dc77a" providerId="ADAL" clId="{5F4E20CB-1E9A-4231-B0F8-07891A941C0A}" dt="2023-05-10T16:07:34.119" v="1690" actId="26606"/>
          <ac:spMkLst>
            <pc:docMk/>
            <pc:sldMk cId="3216789329" sldId="269"/>
            <ac:spMk id="34" creationId="{DD4C4B28-6B4B-4445-8535-F516D74E4AA9}"/>
          </ac:spMkLst>
        </pc:spChg>
        <pc:spChg chg="add del">
          <ac:chgData name="Mateusz Setkowicz" userId="d4085d4b-3ad7-4a05-ade2-5aed021dc77a" providerId="ADAL" clId="{5F4E20CB-1E9A-4231-B0F8-07891A941C0A}" dt="2023-05-10T16:07:34.119" v="1690" actId="26606"/>
          <ac:spMkLst>
            <pc:docMk/>
            <pc:sldMk cId="3216789329" sldId="269"/>
            <ac:spMk id="36" creationId="{55B419A7-F817-4767-8CCB-FB0E189C4ACD}"/>
          </ac:spMkLst>
        </pc:spChg>
        <pc:spChg chg="add del">
          <ac:chgData name="Mateusz Setkowicz" userId="d4085d4b-3ad7-4a05-ade2-5aed021dc77a" providerId="ADAL" clId="{5F4E20CB-1E9A-4231-B0F8-07891A941C0A}" dt="2023-05-10T16:07:34.119" v="1690" actId="26606"/>
          <ac:spMkLst>
            <pc:docMk/>
            <pc:sldMk cId="3216789329" sldId="269"/>
            <ac:spMk id="38" creationId="{E4398140-F067-40E9-892C-4DB04C70BC55}"/>
          </ac:spMkLst>
        </pc:spChg>
        <pc:spChg chg="add del">
          <ac:chgData name="Mateusz Setkowicz" userId="d4085d4b-3ad7-4a05-ade2-5aed021dc77a" providerId="ADAL" clId="{5F4E20CB-1E9A-4231-B0F8-07891A941C0A}" dt="2023-05-10T16:07:34.119" v="1690" actId="26606"/>
          <ac:spMkLst>
            <pc:docMk/>
            <pc:sldMk cId="3216789329" sldId="269"/>
            <ac:spMk id="40" creationId="{7021D92D-08FF-45A6-9109-AC9462C7E8E3}"/>
          </ac:spMkLst>
        </pc:spChg>
        <pc:spChg chg="add del">
          <ac:chgData name="Mateusz Setkowicz" userId="d4085d4b-3ad7-4a05-ade2-5aed021dc77a" providerId="ADAL" clId="{5F4E20CB-1E9A-4231-B0F8-07891A941C0A}" dt="2023-05-10T16:09:39.936" v="1743" actId="26606"/>
          <ac:spMkLst>
            <pc:docMk/>
            <pc:sldMk cId="3216789329" sldId="269"/>
            <ac:spMk id="41" creationId="{55B419A7-F817-4767-8CCB-FB0E189C4ACD}"/>
          </ac:spMkLst>
        </pc:spChg>
        <pc:spChg chg="add del">
          <ac:chgData name="Mateusz Setkowicz" userId="d4085d4b-3ad7-4a05-ade2-5aed021dc77a" providerId="ADAL" clId="{5F4E20CB-1E9A-4231-B0F8-07891A941C0A}" dt="2023-05-10T16:07:34.986" v="1692" actId="26606"/>
          <ac:spMkLst>
            <pc:docMk/>
            <pc:sldMk cId="3216789329" sldId="269"/>
            <ac:spMk id="42" creationId="{DD4C4B28-6B4B-4445-8535-F516D74E4AA9}"/>
          </ac:spMkLst>
        </pc:spChg>
        <pc:spChg chg="add del">
          <ac:chgData name="Mateusz Setkowicz" userId="d4085d4b-3ad7-4a05-ade2-5aed021dc77a" providerId="ADAL" clId="{5F4E20CB-1E9A-4231-B0F8-07891A941C0A}" dt="2023-05-10T16:07:34.986" v="1692" actId="26606"/>
          <ac:spMkLst>
            <pc:docMk/>
            <pc:sldMk cId="3216789329" sldId="269"/>
            <ac:spMk id="44" creationId="{55B419A7-F817-4767-8CCB-FB0E189C4ACD}"/>
          </ac:spMkLst>
        </pc:spChg>
        <pc:spChg chg="add del">
          <ac:chgData name="Mateusz Setkowicz" userId="d4085d4b-3ad7-4a05-ade2-5aed021dc77a" providerId="ADAL" clId="{5F4E20CB-1E9A-4231-B0F8-07891A941C0A}" dt="2023-05-10T16:07:34.986" v="1692" actId="26606"/>
          <ac:spMkLst>
            <pc:docMk/>
            <pc:sldMk cId="3216789329" sldId="269"/>
            <ac:spMk id="46" creationId="{2B76CDF1-6A1E-445E-91B6-686D6C9178FF}"/>
          </ac:spMkLst>
        </pc:spChg>
        <pc:spChg chg="add del">
          <ac:chgData name="Mateusz Setkowicz" userId="d4085d4b-3ad7-4a05-ade2-5aed021dc77a" providerId="ADAL" clId="{5F4E20CB-1E9A-4231-B0F8-07891A941C0A}" dt="2023-05-10T16:07:34.986" v="1692" actId="26606"/>
          <ac:spMkLst>
            <pc:docMk/>
            <pc:sldMk cId="3216789329" sldId="269"/>
            <ac:spMk id="48" creationId="{7021D92D-08FF-45A6-9109-AC9462C7E8E3}"/>
          </ac:spMkLst>
        </pc:spChg>
        <pc:spChg chg="add del">
          <ac:chgData name="Mateusz Setkowicz" userId="d4085d4b-3ad7-4a05-ade2-5aed021dc77a" providerId="ADAL" clId="{5F4E20CB-1E9A-4231-B0F8-07891A941C0A}" dt="2023-05-10T16:09:39.936" v="1743" actId="26606"/>
          <ac:spMkLst>
            <pc:docMk/>
            <pc:sldMk cId="3216789329" sldId="269"/>
            <ac:spMk id="49" creationId="{AAD3D935-ECFC-4862-B395-207C13BAC3B7}"/>
          </ac:spMkLst>
        </pc:spChg>
        <pc:spChg chg="add del">
          <ac:chgData name="Mateusz Setkowicz" userId="d4085d4b-3ad7-4a05-ade2-5aed021dc77a" providerId="ADAL" clId="{5F4E20CB-1E9A-4231-B0F8-07891A941C0A}" dt="2023-05-10T16:07:36.575" v="1695" actId="26606"/>
          <ac:spMkLst>
            <pc:docMk/>
            <pc:sldMk cId="3216789329" sldId="269"/>
            <ac:spMk id="50" creationId="{DD4C4B28-6B4B-4445-8535-F516D74E4AA9}"/>
          </ac:spMkLst>
        </pc:spChg>
        <pc:spChg chg="add del">
          <ac:chgData name="Mateusz Setkowicz" userId="d4085d4b-3ad7-4a05-ade2-5aed021dc77a" providerId="ADAL" clId="{5F4E20CB-1E9A-4231-B0F8-07891A941C0A}" dt="2023-05-10T16:07:36.575" v="1695" actId="26606"/>
          <ac:spMkLst>
            <pc:docMk/>
            <pc:sldMk cId="3216789329" sldId="269"/>
            <ac:spMk id="52" creationId="{55B419A7-F817-4767-8CCB-FB0E189C4ACD}"/>
          </ac:spMkLst>
        </pc:spChg>
        <pc:spChg chg="add del">
          <ac:chgData name="Mateusz Setkowicz" userId="d4085d4b-3ad7-4a05-ade2-5aed021dc77a" providerId="ADAL" clId="{5F4E20CB-1E9A-4231-B0F8-07891A941C0A}" dt="2023-05-10T16:07:36.575" v="1695" actId="26606"/>
          <ac:spMkLst>
            <pc:docMk/>
            <pc:sldMk cId="3216789329" sldId="269"/>
            <ac:spMk id="54" creationId="{E4398140-F067-40E9-892C-4DB04C70BC55}"/>
          </ac:spMkLst>
        </pc:spChg>
        <pc:spChg chg="add del">
          <ac:chgData name="Mateusz Setkowicz" userId="d4085d4b-3ad7-4a05-ade2-5aed021dc77a" providerId="ADAL" clId="{5F4E20CB-1E9A-4231-B0F8-07891A941C0A}" dt="2023-05-10T16:07:36.575" v="1695" actId="26606"/>
          <ac:spMkLst>
            <pc:docMk/>
            <pc:sldMk cId="3216789329" sldId="269"/>
            <ac:spMk id="56" creationId="{7021D92D-08FF-45A6-9109-AC9462C7E8E3}"/>
          </ac:spMkLst>
        </pc:spChg>
        <pc:spChg chg="add del">
          <ac:chgData name="Mateusz Setkowicz" userId="d4085d4b-3ad7-4a05-ade2-5aed021dc77a" providerId="ADAL" clId="{5F4E20CB-1E9A-4231-B0F8-07891A941C0A}" dt="2023-05-10T16:07:40.726" v="1697" actId="26606"/>
          <ac:spMkLst>
            <pc:docMk/>
            <pc:sldMk cId="3216789329" sldId="269"/>
            <ac:spMk id="58" creationId="{DD4C4B28-6B4B-4445-8535-F516D74E4AA9}"/>
          </ac:spMkLst>
        </pc:spChg>
        <pc:spChg chg="add del">
          <ac:chgData name="Mateusz Setkowicz" userId="d4085d4b-3ad7-4a05-ade2-5aed021dc77a" providerId="ADAL" clId="{5F4E20CB-1E9A-4231-B0F8-07891A941C0A}" dt="2023-05-10T16:07:40.726" v="1697" actId="26606"/>
          <ac:spMkLst>
            <pc:docMk/>
            <pc:sldMk cId="3216789329" sldId="269"/>
            <ac:spMk id="60" creationId="{55B419A7-F817-4767-8CCB-FB0E189C4ACD}"/>
          </ac:spMkLst>
        </pc:spChg>
        <pc:spChg chg="add del">
          <ac:chgData name="Mateusz Setkowicz" userId="d4085d4b-3ad7-4a05-ade2-5aed021dc77a" providerId="ADAL" clId="{5F4E20CB-1E9A-4231-B0F8-07891A941C0A}" dt="2023-05-10T16:07:40.726" v="1697" actId="26606"/>
          <ac:spMkLst>
            <pc:docMk/>
            <pc:sldMk cId="3216789329" sldId="269"/>
            <ac:spMk id="62" creationId="{2B76CDF1-6A1E-445E-91B6-686D6C9178FF}"/>
          </ac:spMkLst>
        </pc:spChg>
        <pc:spChg chg="add del">
          <ac:chgData name="Mateusz Setkowicz" userId="d4085d4b-3ad7-4a05-ade2-5aed021dc77a" providerId="ADAL" clId="{5F4E20CB-1E9A-4231-B0F8-07891A941C0A}" dt="2023-05-10T16:07:40.726" v="1697" actId="26606"/>
          <ac:spMkLst>
            <pc:docMk/>
            <pc:sldMk cId="3216789329" sldId="269"/>
            <ac:spMk id="64" creationId="{7021D92D-08FF-45A6-9109-AC9462C7E8E3}"/>
          </ac:spMkLst>
        </pc:spChg>
        <pc:spChg chg="add del">
          <ac:chgData name="Mateusz Setkowicz" userId="d4085d4b-3ad7-4a05-ade2-5aed021dc77a" providerId="ADAL" clId="{5F4E20CB-1E9A-4231-B0F8-07891A941C0A}" dt="2023-05-10T16:09:39.936" v="1743" actId="26606"/>
          <ac:spMkLst>
            <pc:docMk/>
            <pc:sldMk cId="3216789329" sldId="269"/>
            <ac:spMk id="65" creationId="{ADA271CD-3011-4A05-B4A3-80F1794684F2}"/>
          </ac:spMkLst>
        </pc:spChg>
        <pc:spChg chg="add del">
          <ac:chgData name="Mateusz Setkowicz" userId="d4085d4b-3ad7-4a05-ade2-5aed021dc77a" providerId="ADAL" clId="{5F4E20CB-1E9A-4231-B0F8-07891A941C0A}" dt="2023-05-10T16:09:39.936" v="1743" actId="26606"/>
          <ac:spMkLst>
            <pc:docMk/>
            <pc:sldMk cId="3216789329" sldId="269"/>
            <ac:spMk id="67" creationId="{DD4C4B28-6B4B-4445-8535-F516D74E4AA9}"/>
          </ac:spMkLst>
        </pc:spChg>
        <pc:spChg chg="add del">
          <ac:chgData name="Mateusz Setkowicz" userId="d4085d4b-3ad7-4a05-ade2-5aed021dc77a" providerId="ADAL" clId="{5F4E20CB-1E9A-4231-B0F8-07891A941C0A}" dt="2023-05-10T16:09:39.936" v="1743" actId="26606"/>
          <ac:spMkLst>
            <pc:docMk/>
            <pc:sldMk cId="3216789329" sldId="269"/>
            <ac:spMk id="69" creationId="{55B419A7-F817-4767-8CCB-FB0E189C4ACD}"/>
          </ac:spMkLst>
        </pc:spChg>
        <pc:spChg chg="add del">
          <ac:chgData name="Mateusz Setkowicz" userId="d4085d4b-3ad7-4a05-ade2-5aed021dc77a" providerId="ADAL" clId="{5F4E20CB-1E9A-4231-B0F8-07891A941C0A}" dt="2023-05-10T16:09:29.075" v="1741" actId="26606"/>
          <ac:spMkLst>
            <pc:docMk/>
            <pc:sldMk cId="3216789329" sldId="269"/>
            <ac:spMk id="70" creationId="{DD4C4B28-6B4B-4445-8535-F516D74E4AA9}"/>
          </ac:spMkLst>
        </pc:spChg>
        <pc:spChg chg="add del">
          <ac:chgData name="Mateusz Setkowicz" userId="d4085d4b-3ad7-4a05-ade2-5aed021dc77a" providerId="ADAL" clId="{5F4E20CB-1E9A-4231-B0F8-07891A941C0A}" dt="2023-05-10T16:09:39.936" v="1743" actId="26606"/>
          <ac:spMkLst>
            <pc:docMk/>
            <pc:sldMk cId="3216789329" sldId="269"/>
            <ac:spMk id="73" creationId="{13AD65D1-B021-4B05-9F8F-4D82BD3BDE14}"/>
          </ac:spMkLst>
        </pc:spChg>
        <pc:spChg chg="add del">
          <ac:chgData name="Mateusz Setkowicz" userId="d4085d4b-3ad7-4a05-ade2-5aed021dc77a" providerId="ADAL" clId="{5F4E20CB-1E9A-4231-B0F8-07891A941C0A}" dt="2023-05-10T16:09:29.075" v="1741" actId="26606"/>
          <ac:spMkLst>
            <pc:docMk/>
            <pc:sldMk cId="3216789329" sldId="269"/>
            <ac:spMk id="74" creationId="{55B419A7-F817-4767-8CCB-FB0E189C4ACD}"/>
          </ac:spMkLst>
        </pc:spChg>
        <pc:spChg chg="add del">
          <ac:chgData name="Mateusz Setkowicz" userId="d4085d4b-3ad7-4a05-ade2-5aed021dc77a" providerId="ADAL" clId="{5F4E20CB-1E9A-4231-B0F8-07891A941C0A}" dt="2023-05-10T16:09:29.075" v="1741" actId="26606"/>
          <ac:spMkLst>
            <pc:docMk/>
            <pc:sldMk cId="3216789329" sldId="269"/>
            <ac:spMk id="78" creationId="{ADA271CD-3011-4A05-B4A3-80F1794684F2}"/>
          </ac:spMkLst>
        </pc:spChg>
        <pc:spChg chg="add del">
          <ac:chgData name="Mateusz Setkowicz" userId="d4085d4b-3ad7-4a05-ade2-5aed021dc77a" providerId="ADAL" clId="{5F4E20CB-1E9A-4231-B0F8-07891A941C0A}" dt="2023-05-10T16:09:39.936" v="1743" actId="26606"/>
          <ac:spMkLst>
            <pc:docMk/>
            <pc:sldMk cId="3216789329" sldId="269"/>
            <ac:spMk id="80" creationId="{ADA271CD-3011-4A05-B4A3-80F1794684F2}"/>
          </ac:spMkLst>
        </pc:spChg>
        <pc:picChg chg="add del">
          <ac:chgData name="Mateusz Setkowicz" userId="d4085d4b-3ad7-4a05-ade2-5aed021dc77a" providerId="ADAL" clId="{5F4E20CB-1E9A-4231-B0F8-07891A941C0A}" dt="2023-05-10T16:07:22.098" v="1680" actId="26606"/>
          <ac:picMkLst>
            <pc:docMk/>
            <pc:sldMk cId="3216789329" sldId="269"/>
            <ac:picMk id="5" creationId="{661027E2-9931-B2A5-6531-B95921E6397D}"/>
          </ac:picMkLst>
        </pc:picChg>
        <pc:picChg chg="add mod">
          <ac:chgData name="Mateusz Setkowicz" userId="d4085d4b-3ad7-4a05-ade2-5aed021dc77a" providerId="ADAL" clId="{5F4E20CB-1E9A-4231-B0F8-07891A941C0A}" dt="2023-05-10T16:09:39.936" v="1743" actId="26606"/>
          <ac:picMkLst>
            <pc:docMk/>
            <pc:sldMk cId="3216789329" sldId="269"/>
            <ac:picMk id="7" creationId="{5D0F172E-863E-F85B-B471-3475C04054AD}"/>
          </ac:picMkLst>
        </pc:picChg>
        <pc:picChg chg="add del">
          <ac:chgData name="Mateusz Setkowicz" userId="d4085d4b-3ad7-4a05-ade2-5aed021dc77a" providerId="ADAL" clId="{5F4E20CB-1E9A-4231-B0F8-07891A941C0A}" dt="2023-05-10T16:07:29.448" v="1682" actId="26606"/>
          <ac:picMkLst>
            <pc:docMk/>
            <pc:sldMk cId="3216789329" sldId="269"/>
            <ac:picMk id="24" creationId="{7C780460-DC07-6C11-F47B-74B53ADE1930}"/>
          </ac:picMkLst>
        </pc:picChg>
        <pc:picChg chg="add del">
          <ac:chgData name="Mateusz Setkowicz" userId="d4085d4b-3ad7-4a05-ade2-5aed021dc77a" providerId="ADAL" clId="{5F4E20CB-1E9A-4231-B0F8-07891A941C0A}" dt="2023-05-10T16:07:32.776" v="1687" actId="26606"/>
          <ac:picMkLst>
            <pc:docMk/>
            <pc:sldMk cId="3216789329" sldId="269"/>
            <ac:picMk id="29" creationId="{661027E2-9931-B2A5-6531-B95921E6397D}"/>
          </ac:picMkLst>
        </pc:picChg>
        <pc:picChg chg="add del">
          <ac:chgData name="Mateusz Setkowicz" userId="d4085d4b-3ad7-4a05-ade2-5aed021dc77a" providerId="ADAL" clId="{5F4E20CB-1E9A-4231-B0F8-07891A941C0A}" dt="2023-05-10T16:07:34.119" v="1690" actId="26606"/>
          <ac:picMkLst>
            <pc:docMk/>
            <pc:sldMk cId="3216789329" sldId="269"/>
            <ac:picMk id="37" creationId="{5251E188-8493-C650-3003-4FD9D017B4DD}"/>
          </ac:picMkLst>
        </pc:picChg>
        <pc:picChg chg="add del">
          <ac:chgData name="Mateusz Setkowicz" userId="d4085d4b-3ad7-4a05-ade2-5aed021dc77a" providerId="ADAL" clId="{5F4E20CB-1E9A-4231-B0F8-07891A941C0A}" dt="2023-05-10T16:07:34.986" v="1692" actId="26606"/>
          <ac:picMkLst>
            <pc:docMk/>
            <pc:sldMk cId="3216789329" sldId="269"/>
            <ac:picMk id="45" creationId="{7C780460-DC07-6C11-F47B-74B53ADE1930}"/>
          </ac:picMkLst>
        </pc:picChg>
        <pc:picChg chg="add del">
          <ac:chgData name="Mateusz Setkowicz" userId="d4085d4b-3ad7-4a05-ade2-5aed021dc77a" providerId="ADAL" clId="{5F4E20CB-1E9A-4231-B0F8-07891A941C0A}" dt="2023-05-10T16:07:36.575" v="1695" actId="26606"/>
          <ac:picMkLst>
            <pc:docMk/>
            <pc:sldMk cId="3216789329" sldId="269"/>
            <ac:picMk id="53" creationId="{5251E188-8493-C650-3003-4FD9D017B4DD}"/>
          </ac:picMkLst>
        </pc:picChg>
        <pc:picChg chg="add del">
          <ac:chgData name="Mateusz Setkowicz" userId="d4085d4b-3ad7-4a05-ade2-5aed021dc77a" providerId="ADAL" clId="{5F4E20CB-1E9A-4231-B0F8-07891A941C0A}" dt="2023-05-10T16:07:40.726" v="1697" actId="26606"/>
          <ac:picMkLst>
            <pc:docMk/>
            <pc:sldMk cId="3216789329" sldId="269"/>
            <ac:picMk id="61" creationId="{7C780460-DC07-6C11-F47B-74B53ADE1930}"/>
          </ac:picMkLst>
        </pc:picChg>
        <pc:cxnChg chg="add del">
          <ac:chgData name="Mateusz Setkowicz" userId="d4085d4b-3ad7-4a05-ade2-5aed021dc77a" providerId="ADAL" clId="{5F4E20CB-1E9A-4231-B0F8-07891A941C0A}" dt="2023-05-10T16:07:31.973" v="1684" actId="26606"/>
          <ac:cxnSpMkLst>
            <pc:docMk/>
            <pc:sldMk cId="3216789329" sldId="269"/>
            <ac:cxnSpMk id="10" creationId="{0CB1C732-7193-4253-8746-850D090A6B4E}"/>
          </ac:cxnSpMkLst>
        </pc:cxnChg>
        <pc:cxnChg chg="add del">
          <ac:chgData name="Mateusz Setkowicz" userId="d4085d4b-3ad7-4a05-ade2-5aed021dc77a" providerId="ADAL" clId="{5F4E20CB-1E9A-4231-B0F8-07891A941C0A}" dt="2023-05-10T16:07:22.098" v="1680" actId="26606"/>
          <ac:cxnSpMkLst>
            <pc:docMk/>
            <pc:sldMk cId="3216789329" sldId="269"/>
            <ac:cxnSpMk id="11" creationId="{0CB1C732-7193-4253-8746-850D090A6B4E}"/>
          </ac:cxnSpMkLst>
        </pc:cxnChg>
        <pc:cxnChg chg="add del">
          <ac:chgData name="Mateusz Setkowicz" userId="d4085d4b-3ad7-4a05-ade2-5aed021dc77a" providerId="ADAL" clId="{5F4E20CB-1E9A-4231-B0F8-07891A941C0A}" dt="2023-05-10T16:07:31.973" v="1684" actId="26606"/>
          <ac:cxnSpMkLst>
            <pc:docMk/>
            <pc:sldMk cId="3216789329" sldId="269"/>
            <ac:cxnSpMk id="14" creationId="{DE3FB7FD-3883-4AFF-8349-2E3BBDA714EA}"/>
          </ac:cxnSpMkLst>
        </pc:cxnChg>
        <pc:cxnChg chg="add del">
          <ac:chgData name="Mateusz Setkowicz" userId="d4085d4b-3ad7-4a05-ade2-5aed021dc77a" providerId="ADAL" clId="{5F4E20CB-1E9A-4231-B0F8-07891A941C0A}" dt="2023-05-10T16:07:22.098" v="1680" actId="26606"/>
          <ac:cxnSpMkLst>
            <pc:docMk/>
            <pc:sldMk cId="3216789329" sldId="269"/>
            <ac:cxnSpMk id="17" creationId="{0171B0E8-564E-4AB0-9F02-631F8186CD48}"/>
          </ac:cxnSpMkLst>
        </pc:cxnChg>
        <pc:cxnChg chg="add del">
          <ac:chgData name="Mateusz Setkowicz" userId="d4085d4b-3ad7-4a05-ade2-5aed021dc77a" providerId="ADAL" clId="{5F4E20CB-1E9A-4231-B0F8-07891A941C0A}" dt="2023-05-10T16:07:32.776" v="1687" actId="26606"/>
          <ac:cxnSpMkLst>
            <pc:docMk/>
            <pc:sldMk cId="3216789329" sldId="269"/>
            <ac:cxnSpMk id="20" creationId="{0CB1C732-7193-4253-8746-850D090A6B4E}"/>
          </ac:cxnSpMkLst>
        </pc:cxnChg>
        <pc:cxnChg chg="add del">
          <ac:chgData name="Mateusz Setkowicz" userId="d4085d4b-3ad7-4a05-ade2-5aed021dc77a" providerId="ADAL" clId="{5F4E20CB-1E9A-4231-B0F8-07891A941C0A}" dt="2023-05-10T16:07:29.448" v="1682" actId="26606"/>
          <ac:cxnSpMkLst>
            <pc:docMk/>
            <pc:sldMk cId="3216789329" sldId="269"/>
            <ac:cxnSpMk id="22" creationId="{0CB1C732-7193-4253-8746-850D090A6B4E}"/>
          </ac:cxnSpMkLst>
        </pc:cxnChg>
        <pc:cxnChg chg="add del">
          <ac:chgData name="Mateusz Setkowicz" userId="d4085d4b-3ad7-4a05-ade2-5aed021dc77a" providerId="ADAL" clId="{5F4E20CB-1E9A-4231-B0F8-07891A941C0A}" dt="2023-05-10T16:07:29.448" v="1682" actId="26606"/>
          <ac:cxnSpMkLst>
            <pc:docMk/>
            <pc:sldMk cId="3216789329" sldId="269"/>
            <ac:cxnSpMk id="26" creationId="{17726E8A-324C-4684-96F2-AFDDFB2F1441}"/>
          </ac:cxnSpMkLst>
        </pc:cxnChg>
        <pc:cxnChg chg="add del">
          <ac:chgData name="Mateusz Setkowicz" userId="d4085d4b-3ad7-4a05-ade2-5aed021dc77a" providerId="ADAL" clId="{5F4E20CB-1E9A-4231-B0F8-07891A941C0A}" dt="2023-05-10T16:07:32.776" v="1687" actId="26606"/>
          <ac:cxnSpMkLst>
            <pc:docMk/>
            <pc:sldMk cId="3216789329" sldId="269"/>
            <ac:cxnSpMk id="31" creationId="{0171B0E8-564E-4AB0-9F02-631F8186CD48}"/>
          </ac:cxnSpMkLst>
        </pc:cxnChg>
        <pc:cxnChg chg="add del">
          <ac:chgData name="Mateusz Setkowicz" userId="d4085d4b-3ad7-4a05-ade2-5aed021dc77a" providerId="ADAL" clId="{5F4E20CB-1E9A-4231-B0F8-07891A941C0A}" dt="2023-05-10T16:09:39.936" v="1743" actId="26606"/>
          <ac:cxnSpMkLst>
            <pc:docMk/>
            <pc:sldMk cId="3216789329" sldId="269"/>
            <ac:cxnSpMk id="33" creationId="{0CB1C732-7193-4253-8746-850D090A6B4E}"/>
          </ac:cxnSpMkLst>
        </pc:cxnChg>
        <pc:cxnChg chg="add del">
          <ac:chgData name="Mateusz Setkowicz" userId="d4085d4b-3ad7-4a05-ade2-5aed021dc77a" providerId="ADAL" clId="{5F4E20CB-1E9A-4231-B0F8-07891A941C0A}" dt="2023-05-10T16:07:34.119" v="1690" actId="26606"/>
          <ac:cxnSpMkLst>
            <pc:docMk/>
            <pc:sldMk cId="3216789329" sldId="269"/>
            <ac:cxnSpMk id="35" creationId="{0CB1C732-7193-4253-8746-850D090A6B4E}"/>
          </ac:cxnSpMkLst>
        </pc:cxnChg>
        <pc:cxnChg chg="add del">
          <ac:chgData name="Mateusz Setkowicz" userId="d4085d4b-3ad7-4a05-ade2-5aed021dc77a" providerId="ADAL" clId="{5F4E20CB-1E9A-4231-B0F8-07891A941C0A}" dt="2023-05-10T16:07:34.119" v="1690" actId="26606"/>
          <ac:cxnSpMkLst>
            <pc:docMk/>
            <pc:sldMk cId="3216789329" sldId="269"/>
            <ac:cxnSpMk id="39" creationId="{17726E8A-324C-4684-96F2-AFDDFB2F1441}"/>
          </ac:cxnSpMkLst>
        </pc:cxnChg>
        <pc:cxnChg chg="add del">
          <ac:chgData name="Mateusz Setkowicz" userId="d4085d4b-3ad7-4a05-ade2-5aed021dc77a" providerId="ADAL" clId="{5F4E20CB-1E9A-4231-B0F8-07891A941C0A}" dt="2023-05-10T16:07:34.986" v="1692" actId="26606"/>
          <ac:cxnSpMkLst>
            <pc:docMk/>
            <pc:sldMk cId="3216789329" sldId="269"/>
            <ac:cxnSpMk id="43" creationId="{0CB1C732-7193-4253-8746-850D090A6B4E}"/>
          </ac:cxnSpMkLst>
        </pc:cxnChg>
        <pc:cxnChg chg="add del">
          <ac:chgData name="Mateusz Setkowicz" userId="d4085d4b-3ad7-4a05-ade2-5aed021dc77a" providerId="ADAL" clId="{5F4E20CB-1E9A-4231-B0F8-07891A941C0A}" dt="2023-05-10T16:07:34.986" v="1692" actId="26606"/>
          <ac:cxnSpMkLst>
            <pc:docMk/>
            <pc:sldMk cId="3216789329" sldId="269"/>
            <ac:cxnSpMk id="47" creationId="{17726E8A-324C-4684-96F2-AFDDFB2F1441}"/>
          </ac:cxnSpMkLst>
        </pc:cxnChg>
        <pc:cxnChg chg="add del">
          <ac:chgData name="Mateusz Setkowicz" userId="d4085d4b-3ad7-4a05-ade2-5aed021dc77a" providerId="ADAL" clId="{5F4E20CB-1E9A-4231-B0F8-07891A941C0A}" dt="2023-05-10T16:07:36.575" v="1695" actId="26606"/>
          <ac:cxnSpMkLst>
            <pc:docMk/>
            <pc:sldMk cId="3216789329" sldId="269"/>
            <ac:cxnSpMk id="51" creationId="{0CB1C732-7193-4253-8746-850D090A6B4E}"/>
          </ac:cxnSpMkLst>
        </pc:cxnChg>
        <pc:cxnChg chg="add del">
          <ac:chgData name="Mateusz Setkowicz" userId="d4085d4b-3ad7-4a05-ade2-5aed021dc77a" providerId="ADAL" clId="{5F4E20CB-1E9A-4231-B0F8-07891A941C0A}" dt="2023-05-10T16:07:36.575" v="1695" actId="26606"/>
          <ac:cxnSpMkLst>
            <pc:docMk/>
            <pc:sldMk cId="3216789329" sldId="269"/>
            <ac:cxnSpMk id="55" creationId="{17726E8A-324C-4684-96F2-AFDDFB2F1441}"/>
          </ac:cxnSpMkLst>
        </pc:cxnChg>
        <pc:cxnChg chg="add del">
          <ac:chgData name="Mateusz Setkowicz" userId="d4085d4b-3ad7-4a05-ade2-5aed021dc77a" providerId="ADAL" clId="{5F4E20CB-1E9A-4231-B0F8-07891A941C0A}" dt="2023-05-10T16:09:39.936" v="1743" actId="26606"/>
          <ac:cxnSpMkLst>
            <pc:docMk/>
            <pc:sldMk cId="3216789329" sldId="269"/>
            <ac:cxnSpMk id="57" creationId="{E3B95BE3-D5B2-4F38-9A01-17866C9FBA6E}"/>
          </ac:cxnSpMkLst>
        </pc:cxnChg>
        <pc:cxnChg chg="add del">
          <ac:chgData name="Mateusz Setkowicz" userId="d4085d4b-3ad7-4a05-ade2-5aed021dc77a" providerId="ADAL" clId="{5F4E20CB-1E9A-4231-B0F8-07891A941C0A}" dt="2023-05-10T16:07:40.726" v="1697" actId="26606"/>
          <ac:cxnSpMkLst>
            <pc:docMk/>
            <pc:sldMk cId="3216789329" sldId="269"/>
            <ac:cxnSpMk id="59" creationId="{0CB1C732-7193-4253-8746-850D090A6B4E}"/>
          </ac:cxnSpMkLst>
        </pc:cxnChg>
        <pc:cxnChg chg="add del">
          <ac:chgData name="Mateusz Setkowicz" userId="d4085d4b-3ad7-4a05-ade2-5aed021dc77a" providerId="ADAL" clId="{5F4E20CB-1E9A-4231-B0F8-07891A941C0A}" dt="2023-05-10T16:07:40.726" v="1697" actId="26606"/>
          <ac:cxnSpMkLst>
            <pc:docMk/>
            <pc:sldMk cId="3216789329" sldId="269"/>
            <ac:cxnSpMk id="63" creationId="{17726E8A-324C-4684-96F2-AFDDFB2F1441}"/>
          </ac:cxnSpMkLst>
        </pc:cxnChg>
        <pc:cxnChg chg="add del">
          <ac:chgData name="Mateusz Setkowicz" userId="d4085d4b-3ad7-4a05-ade2-5aed021dc77a" providerId="ADAL" clId="{5F4E20CB-1E9A-4231-B0F8-07891A941C0A}" dt="2023-05-10T16:09:39.936" v="1743" actId="26606"/>
          <ac:cxnSpMkLst>
            <pc:docMk/>
            <pc:sldMk cId="3216789329" sldId="269"/>
            <ac:cxnSpMk id="68" creationId="{0CB1C732-7193-4253-8746-850D090A6B4E}"/>
          </ac:cxnSpMkLst>
        </pc:cxnChg>
        <pc:cxnChg chg="add del">
          <ac:chgData name="Mateusz Setkowicz" userId="d4085d4b-3ad7-4a05-ade2-5aed021dc77a" providerId="ADAL" clId="{5F4E20CB-1E9A-4231-B0F8-07891A941C0A}" dt="2023-05-10T16:09:39.936" v="1743" actId="26606"/>
          <ac:cxnSpMkLst>
            <pc:docMk/>
            <pc:sldMk cId="3216789329" sldId="269"/>
            <ac:cxnSpMk id="71" creationId="{E3B95BE3-D5B2-4F38-9A01-17866C9FBA6E}"/>
          </ac:cxnSpMkLst>
        </pc:cxnChg>
        <pc:cxnChg chg="add del">
          <ac:chgData name="Mateusz Setkowicz" userId="d4085d4b-3ad7-4a05-ade2-5aed021dc77a" providerId="ADAL" clId="{5F4E20CB-1E9A-4231-B0F8-07891A941C0A}" dt="2023-05-10T16:09:29.075" v="1741" actId="26606"/>
          <ac:cxnSpMkLst>
            <pc:docMk/>
            <pc:sldMk cId="3216789329" sldId="269"/>
            <ac:cxnSpMk id="72" creationId="{0CB1C732-7193-4253-8746-850D090A6B4E}"/>
          </ac:cxnSpMkLst>
        </pc:cxnChg>
        <pc:cxnChg chg="add del">
          <ac:chgData name="Mateusz Setkowicz" userId="d4085d4b-3ad7-4a05-ade2-5aed021dc77a" providerId="ADAL" clId="{5F4E20CB-1E9A-4231-B0F8-07891A941C0A}" dt="2023-05-10T16:09:29.075" v="1741" actId="26606"/>
          <ac:cxnSpMkLst>
            <pc:docMk/>
            <pc:sldMk cId="3216789329" sldId="269"/>
            <ac:cxnSpMk id="76" creationId="{0552FC00-E6D3-45AF-BE3D-0368141142EE}"/>
          </ac:cxnSpMkLst>
        </pc:cxnChg>
      </pc:sldChg>
      <pc:sldChg chg="addSp delSp modSp new mod setBg setClrOvrMap">
        <pc:chgData name="Mateusz Setkowicz" userId="d4085d4b-3ad7-4a05-ade2-5aed021dc77a" providerId="ADAL" clId="{5F4E20CB-1E9A-4231-B0F8-07891A941C0A}" dt="2023-05-10T16:44:55.453" v="2522" actId="27636"/>
        <pc:sldMkLst>
          <pc:docMk/>
          <pc:sldMk cId="3270137465" sldId="270"/>
        </pc:sldMkLst>
        <pc:spChg chg="del">
          <ac:chgData name="Mateusz Setkowicz" userId="d4085d4b-3ad7-4a05-ade2-5aed021dc77a" providerId="ADAL" clId="{5F4E20CB-1E9A-4231-B0F8-07891A941C0A}" dt="2023-05-10T16:19:39.541" v="1749" actId="478"/>
          <ac:spMkLst>
            <pc:docMk/>
            <pc:sldMk cId="3270137465" sldId="270"/>
            <ac:spMk id="2" creationId="{387DB453-A389-CEFD-7305-412BC061B1B5}"/>
          </ac:spMkLst>
        </pc:spChg>
        <pc:spChg chg="del">
          <ac:chgData name="Mateusz Setkowicz" userId="d4085d4b-3ad7-4a05-ade2-5aed021dc77a" providerId="ADAL" clId="{5F4E20CB-1E9A-4231-B0F8-07891A941C0A}" dt="2023-05-10T16:19:41.708" v="1750" actId="478"/>
          <ac:spMkLst>
            <pc:docMk/>
            <pc:sldMk cId="3270137465" sldId="270"/>
            <ac:spMk id="3" creationId="{22BCB355-C7B7-283D-71AC-A0290BE4A76C}"/>
          </ac:spMkLst>
        </pc:spChg>
        <pc:spChg chg="add del mod">
          <ac:chgData name="Mateusz Setkowicz" userId="d4085d4b-3ad7-4a05-ade2-5aed021dc77a" providerId="ADAL" clId="{5F4E20CB-1E9A-4231-B0F8-07891A941C0A}" dt="2023-05-10T16:26:20.021" v="1854" actId="478"/>
          <ac:spMkLst>
            <pc:docMk/>
            <pc:sldMk cId="3270137465" sldId="270"/>
            <ac:spMk id="6" creationId="{9D4F73EE-A423-192C-4BFC-6ED0151786A8}"/>
          </ac:spMkLst>
        </pc:spChg>
        <pc:spChg chg="add del mod">
          <ac:chgData name="Mateusz Setkowicz" userId="d4085d4b-3ad7-4a05-ade2-5aed021dc77a" providerId="ADAL" clId="{5F4E20CB-1E9A-4231-B0F8-07891A941C0A}" dt="2023-05-10T16:26:24.423" v="1855" actId="478"/>
          <ac:spMkLst>
            <pc:docMk/>
            <pc:sldMk cId="3270137465" sldId="270"/>
            <ac:spMk id="8" creationId="{2174E9BD-AB7D-0DF8-CAB8-00ED453F7610}"/>
          </ac:spMkLst>
        </pc:spChg>
        <pc:spChg chg="add mod">
          <ac:chgData name="Mateusz Setkowicz" userId="d4085d4b-3ad7-4a05-ade2-5aed021dc77a" providerId="ADAL" clId="{5F4E20CB-1E9A-4231-B0F8-07891A941C0A}" dt="2023-05-10T16:44:55.453" v="2522" actId="27636"/>
          <ac:spMkLst>
            <pc:docMk/>
            <pc:sldMk cId="3270137465" sldId="270"/>
            <ac:spMk id="9" creationId="{6C4B9BFC-B99F-B72F-E9E1-8BCE8751B426}"/>
          </ac:spMkLst>
        </pc:spChg>
        <pc:spChg chg="add">
          <ac:chgData name="Mateusz Setkowicz" userId="d4085d4b-3ad7-4a05-ade2-5aed021dc77a" providerId="ADAL" clId="{5F4E20CB-1E9A-4231-B0F8-07891A941C0A}" dt="2023-05-10T16:32:15.368" v="2279" actId="26606"/>
          <ac:spMkLst>
            <pc:docMk/>
            <pc:sldMk cId="3270137465" sldId="270"/>
            <ac:spMk id="14" creationId="{C5176844-69C3-4F79-BE38-EA5BDDF4FEA4}"/>
          </ac:spMkLst>
        </pc:spChg>
        <pc:spChg chg="add">
          <ac:chgData name="Mateusz Setkowicz" userId="d4085d4b-3ad7-4a05-ade2-5aed021dc77a" providerId="ADAL" clId="{5F4E20CB-1E9A-4231-B0F8-07891A941C0A}" dt="2023-05-10T16:32:15.368" v="2279" actId="26606"/>
          <ac:spMkLst>
            <pc:docMk/>
            <pc:sldMk cId="3270137465" sldId="270"/>
            <ac:spMk id="18" creationId="{A101E513-AF74-4E9D-A31F-99664250722D}"/>
          </ac:spMkLst>
        </pc:spChg>
        <pc:picChg chg="add mod">
          <ac:chgData name="Mateusz Setkowicz" userId="d4085d4b-3ad7-4a05-ade2-5aed021dc77a" providerId="ADAL" clId="{5F4E20CB-1E9A-4231-B0F8-07891A941C0A}" dt="2023-05-10T16:32:55.891" v="2291" actId="14100"/>
          <ac:picMkLst>
            <pc:docMk/>
            <pc:sldMk cId="3270137465" sldId="270"/>
            <ac:picMk id="5" creationId="{FA7F2F51-D230-3364-A3BC-B93A6D237251}"/>
          </ac:picMkLst>
        </pc:picChg>
        <pc:picChg chg="add mod">
          <ac:chgData name="Mateusz Setkowicz" userId="d4085d4b-3ad7-4a05-ade2-5aed021dc77a" providerId="ADAL" clId="{5F4E20CB-1E9A-4231-B0F8-07891A941C0A}" dt="2023-05-10T16:33:16.459" v="2295" actId="14100"/>
          <ac:picMkLst>
            <pc:docMk/>
            <pc:sldMk cId="3270137465" sldId="270"/>
            <ac:picMk id="11" creationId="{8B30DE72-2C42-CFBD-35B8-CAE054727099}"/>
          </ac:picMkLst>
        </pc:picChg>
        <pc:cxnChg chg="add">
          <ac:chgData name="Mateusz Setkowicz" userId="d4085d4b-3ad7-4a05-ade2-5aed021dc77a" providerId="ADAL" clId="{5F4E20CB-1E9A-4231-B0F8-07891A941C0A}" dt="2023-05-10T16:32:15.368" v="2279" actId="26606"/>
          <ac:cxnSpMkLst>
            <pc:docMk/>
            <pc:sldMk cId="3270137465" sldId="270"/>
            <ac:cxnSpMk id="16" creationId="{61A0812C-8DCE-4CA2-904B-A5A5C12CA4F3}"/>
          </ac:cxnSpMkLst>
        </pc:cxnChg>
      </pc:sldChg>
      <pc:sldChg chg="addSp delSp modSp new mod setBg setClrOvrMap">
        <pc:chgData name="Mateusz Setkowicz" userId="d4085d4b-3ad7-4a05-ade2-5aed021dc77a" providerId="ADAL" clId="{5F4E20CB-1E9A-4231-B0F8-07891A941C0A}" dt="2023-05-10T19:48:29.300" v="6726" actId="1076"/>
        <pc:sldMkLst>
          <pc:docMk/>
          <pc:sldMk cId="2002318828" sldId="271"/>
        </pc:sldMkLst>
        <pc:spChg chg="mod">
          <ac:chgData name="Mateusz Setkowicz" userId="d4085d4b-3ad7-4a05-ade2-5aed021dc77a" providerId="ADAL" clId="{5F4E20CB-1E9A-4231-B0F8-07891A941C0A}" dt="2023-05-10T19:48:29.300" v="6726" actId="1076"/>
          <ac:spMkLst>
            <pc:docMk/>
            <pc:sldMk cId="2002318828" sldId="271"/>
            <ac:spMk id="2" creationId="{BB311049-8AAF-DD69-C6EE-AFB6F9C315BD}"/>
          </ac:spMkLst>
        </pc:spChg>
        <pc:spChg chg="del">
          <ac:chgData name="Mateusz Setkowicz" userId="d4085d4b-3ad7-4a05-ade2-5aed021dc77a" providerId="ADAL" clId="{5F4E20CB-1E9A-4231-B0F8-07891A941C0A}" dt="2023-05-10T16:34:31.514" v="2311" actId="26606"/>
          <ac:spMkLst>
            <pc:docMk/>
            <pc:sldMk cId="2002318828" sldId="271"/>
            <ac:spMk id="3" creationId="{22461F65-DB84-07D5-901C-18A7DB8C8E48}"/>
          </ac:spMkLst>
        </pc:spChg>
        <pc:spChg chg="add mod">
          <ac:chgData name="Mateusz Setkowicz" userId="d4085d4b-3ad7-4a05-ade2-5aed021dc77a" providerId="ADAL" clId="{5F4E20CB-1E9A-4231-B0F8-07891A941C0A}" dt="2023-05-10T16:44:37.075" v="2513" actId="403"/>
          <ac:spMkLst>
            <pc:docMk/>
            <pc:sldMk cId="2002318828" sldId="271"/>
            <ac:spMk id="6" creationId="{B63F1FEC-DCA9-DF12-3708-3BB6B0141494}"/>
          </ac:spMkLst>
        </pc:spChg>
        <pc:spChg chg="add mod">
          <ac:chgData name="Mateusz Setkowicz" userId="d4085d4b-3ad7-4a05-ade2-5aed021dc77a" providerId="ADAL" clId="{5F4E20CB-1E9A-4231-B0F8-07891A941C0A}" dt="2023-05-10T18:11:11.411" v="4023" actId="571"/>
          <ac:spMkLst>
            <pc:docMk/>
            <pc:sldMk cId="2002318828" sldId="271"/>
            <ac:spMk id="8" creationId="{C71FA543-0B45-5B1E-0F4C-9638B61CB743}"/>
          </ac:spMkLst>
        </pc:spChg>
        <pc:spChg chg="add del">
          <ac:chgData name="Mateusz Setkowicz" userId="d4085d4b-3ad7-4a05-ade2-5aed021dc77a" providerId="ADAL" clId="{5F4E20CB-1E9A-4231-B0F8-07891A941C0A}" dt="2023-05-10T16:34:37.417" v="2313" actId="26606"/>
          <ac:spMkLst>
            <pc:docMk/>
            <pc:sldMk cId="2002318828" sldId="271"/>
            <ac:spMk id="10" creationId="{DD4C4B28-6B4B-4445-8535-F516D74E4AA9}"/>
          </ac:spMkLst>
        </pc:spChg>
        <pc:spChg chg="add del">
          <ac:chgData name="Mateusz Setkowicz" userId="d4085d4b-3ad7-4a05-ade2-5aed021dc77a" providerId="ADAL" clId="{5F4E20CB-1E9A-4231-B0F8-07891A941C0A}" dt="2023-05-10T16:34:37.417" v="2313" actId="26606"/>
          <ac:spMkLst>
            <pc:docMk/>
            <pc:sldMk cId="2002318828" sldId="271"/>
            <ac:spMk id="14" creationId="{55B419A7-F817-4767-8CCB-FB0E189C4ACD}"/>
          </ac:spMkLst>
        </pc:spChg>
        <pc:spChg chg="add del">
          <ac:chgData name="Mateusz Setkowicz" userId="d4085d4b-3ad7-4a05-ade2-5aed021dc77a" providerId="ADAL" clId="{5F4E20CB-1E9A-4231-B0F8-07891A941C0A}" dt="2023-05-10T16:34:37.417" v="2313" actId="26606"/>
          <ac:spMkLst>
            <pc:docMk/>
            <pc:sldMk cId="2002318828" sldId="271"/>
            <ac:spMk id="16" creationId="{AAD3D935-ECFC-4862-B395-207C13BAC3B7}"/>
          </ac:spMkLst>
        </pc:spChg>
        <pc:spChg chg="add del">
          <ac:chgData name="Mateusz Setkowicz" userId="d4085d4b-3ad7-4a05-ade2-5aed021dc77a" providerId="ADAL" clId="{5F4E20CB-1E9A-4231-B0F8-07891A941C0A}" dt="2023-05-10T16:34:37.417" v="2313" actId="26606"/>
          <ac:spMkLst>
            <pc:docMk/>
            <pc:sldMk cId="2002318828" sldId="271"/>
            <ac:spMk id="20" creationId="{ADA271CD-3011-4A05-B4A3-80F1794684F2}"/>
          </ac:spMkLst>
        </pc:spChg>
        <pc:spChg chg="add del">
          <ac:chgData name="Mateusz Setkowicz" userId="d4085d4b-3ad7-4a05-ade2-5aed021dc77a" providerId="ADAL" clId="{5F4E20CB-1E9A-4231-B0F8-07891A941C0A}" dt="2023-05-10T16:34:42.147" v="2317" actId="26606"/>
          <ac:spMkLst>
            <pc:docMk/>
            <pc:sldMk cId="2002318828" sldId="271"/>
            <ac:spMk id="25" creationId="{DD4C4B28-6B4B-4445-8535-F516D74E4AA9}"/>
          </ac:spMkLst>
        </pc:spChg>
        <pc:spChg chg="add del">
          <ac:chgData name="Mateusz Setkowicz" userId="d4085d4b-3ad7-4a05-ade2-5aed021dc77a" providerId="ADAL" clId="{5F4E20CB-1E9A-4231-B0F8-07891A941C0A}" dt="2023-05-10T16:34:42.147" v="2317" actId="26606"/>
          <ac:spMkLst>
            <pc:docMk/>
            <pc:sldMk cId="2002318828" sldId="271"/>
            <ac:spMk id="29" creationId="{55B419A7-F817-4767-8CCB-FB0E189C4ACD}"/>
          </ac:spMkLst>
        </pc:spChg>
        <pc:spChg chg="add del">
          <ac:chgData name="Mateusz Setkowicz" userId="d4085d4b-3ad7-4a05-ade2-5aed021dc77a" providerId="ADAL" clId="{5F4E20CB-1E9A-4231-B0F8-07891A941C0A}" dt="2023-05-10T16:34:42.147" v="2317" actId="26606"/>
          <ac:spMkLst>
            <pc:docMk/>
            <pc:sldMk cId="2002318828" sldId="271"/>
            <ac:spMk id="31" creationId="{AAD3D935-ECFC-4862-B395-207C13BAC3B7}"/>
          </ac:spMkLst>
        </pc:spChg>
        <pc:spChg chg="add del">
          <ac:chgData name="Mateusz Setkowicz" userId="d4085d4b-3ad7-4a05-ade2-5aed021dc77a" providerId="ADAL" clId="{5F4E20CB-1E9A-4231-B0F8-07891A941C0A}" dt="2023-05-10T16:34:42.147" v="2317" actId="26606"/>
          <ac:spMkLst>
            <pc:docMk/>
            <pc:sldMk cId="2002318828" sldId="271"/>
            <ac:spMk id="35" creationId="{ADA271CD-3011-4A05-B4A3-80F1794684F2}"/>
          </ac:spMkLst>
        </pc:spChg>
        <pc:spChg chg="add del">
          <ac:chgData name="Mateusz Setkowicz" userId="d4085d4b-3ad7-4a05-ade2-5aed021dc77a" providerId="ADAL" clId="{5F4E20CB-1E9A-4231-B0F8-07891A941C0A}" dt="2023-05-10T16:34:42.146" v="2316" actId="26606"/>
          <ac:spMkLst>
            <pc:docMk/>
            <pc:sldMk cId="2002318828" sldId="271"/>
            <ac:spMk id="40" creationId="{DD4C4B28-6B4B-4445-8535-F516D74E4AA9}"/>
          </ac:spMkLst>
        </pc:spChg>
        <pc:spChg chg="add del">
          <ac:chgData name="Mateusz Setkowicz" userId="d4085d4b-3ad7-4a05-ade2-5aed021dc77a" providerId="ADAL" clId="{5F4E20CB-1E9A-4231-B0F8-07891A941C0A}" dt="2023-05-10T16:34:42.146" v="2316" actId="26606"/>
          <ac:spMkLst>
            <pc:docMk/>
            <pc:sldMk cId="2002318828" sldId="271"/>
            <ac:spMk id="44" creationId="{55B419A7-F817-4767-8CCB-FB0E189C4ACD}"/>
          </ac:spMkLst>
        </pc:spChg>
        <pc:spChg chg="add del">
          <ac:chgData name="Mateusz Setkowicz" userId="d4085d4b-3ad7-4a05-ade2-5aed021dc77a" providerId="ADAL" clId="{5F4E20CB-1E9A-4231-B0F8-07891A941C0A}" dt="2023-05-10T16:34:42.146" v="2316" actId="26606"/>
          <ac:spMkLst>
            <pc:docMk/>
            <pc:sldMk cId="2002318828" sldId="271"/>
            <ac:spMk id="46" creationId="{AAD3D935-ECFC-4862-B395-207C13BAC3B7}"/>
          </ac:spMkLst>
        </pc:spChg>
        <pc:spChg chg="add del">
          <ac:chgData name="Mateusz Setkowicz" userId="d4085d4b-3ad7-4a05-ade2-5aed021dc77a" providerId="ADAL" clId="{5F4E20CB-1E9A-4231-B0F8-07891A941C0A}" dt="2023-05-10T16:34:42.146" v="2316" actId="26606"/>
          <ac:spMkLst>
            <pc:docMk/>
            <pc:sldMk cId="2002318828" sldId="271"/>
            <ac:spMk id="50" creationId="{ADA271CD-3011-4A05-B4A3-80F1794684F2}"/>
          </ac:spMkLst>
        </pc:spChg>
        <pc:spChg chg="add del">
          <ac:chgData name="Mateusz Setkowicz" userId="d4085d4b-3ad7-4a05-ade2-5aed021dc77a" providerId="ADAL" clId="{5F4E20CB-1E9A-4231-B0F8-07891A941C0A}" dt="2023-05-10T16:36:10.757" v="2329" actId="26606"/>
          <ac:spMkLst>
            <pc:docMk/>
            <pc:sldMk cId="2002318828" sldId="271"/>
            <ac:spMk id="52" creationId="{DD4C4B28-6B4B-4445-8535-F516D74E4AA9}"/>
          </ac:spMkLst>
        </pc:spChg>
        <pc:spChg chg="add del">
          <ac:chgData name="Mateusz Setkowicz" userId="d4085d4b-3ad7-4a05-ade2-5aed021dc77a" providerId="ADAL" clId="{5F4E20CB-1E9A-4231-B0F8-07891A941C0A}" dt="2023-05-10T16:36:10.757" v="2329" actId="26606"/>
          <ac:spMkLst>
            <pc:docMk/>
            <pc:sldMk cId="2002318828" sldId="271"/>
            <ac:spMk id="54" creationId="{55B419A7-F817-4767-8CCB-FB0E189C4ACD}"/>
          </ac:spMkLst>
        </pc:spChg>
        <pc:spChg chg="add del">
          <ac:chgData name="Mateusz Setkowicz" userId="d4085d4b-3ad7-4a05-ade2-5aed021dc77a" providerId="ADAL" clId="{5F4E20CB-1E9A-4231-B0F8-07891A941C0A}" dt="2023-05-10T16:36:10.757" v="2329" actId="26606"/>
          <ac:spMkLst>
            <pc:docMk/>
            <pc:sldMk cId="2002318828" sldId="271"/>
            <ac:spMk id="55" creationId="{AAD3D935-ECFC-4862-B395-207C13BAC3B7}"/>
          </ac:spMkLst>
        </pc:spChg>
        <pc:spChg chg="add del">
          <ac:chgData name="Mateusz Setkowicz" userId="d4085d4b-3ad7-4a05-ade2-5aed021dc77a" providerId="ADAL" clId="{5F4E20CB-1E9A-4231-B0F8-07891A941C0A}" dt="2023-05-10T16:36:10.757" v="2329" actId="26606"/>
          <ac:spMkLst>
            <pc:docMk/>
            <pc:sldMk cId="2002318828" sldId="271"/>
            <ac:spMk id="57" creationId="{ADA271CD-3011-4A05-B4A3-80F1794684F2}"/>
          </ac:spMkLst>
        </pc:spChg>
        <pc:spChg chg="add del">
          <ac:chgData name="Mateusz Setkowicz" userId="d4085d4b-3ad7-4a05-ade2-5aed021dc77a" providerId="ADAL" clId="{5F4E20CB-1E9A-4231-B0F8-07891A941C0A}" dt="2023-05-10T16:44:21.814" v="2510" actId="26606"/>
          <ac:spMkLst>
            <pc:docMk/>
            <pc:sldMk cId="2002318828" sldId="271"/>
            <ac:spMk id="62" creationId="{DD4C4B28-6B4B-4445-8535-F516D74E4AA9}"/>
          </ac:spMkLst>
        </pc:spChg>
        <pc:spChg chg="add del">
          <ac:chgData name="Mateusz Setkowicz" userId="d4085d4b-3ad7-4a05-ade2-5aed021dc77a" providerId="ADAL" clId="{5F4E20CB-1E9A-4231-B0F8-07891A941C0A}" dt="2023-05-10T16:44:21.814" v="2510" actId="26606"/>
          <ac:spMkLst>
            <pc:docMk/>
            <pc:sldMk cId="2002318828" sldId="271"/>
            <ac:spMk id="66" creationId="{55B419A7-F817-4767-8CCB-FB0E189C4ACD}"/>
          </ac:spMkLst>
        </pc:spChg>
        <pc:spChg chg="add del">
          <ac:chgData name="Mateusz Setkowicz" userId="d4085d4b-3ad7-4a05-ade2-5aed021dc77a" providerId="ADAL" clId="{5F4E20CB-1E9A-4231-B0F8-07891A941C0A}" dt="2023-05-10T16:44:21.814" v="2510" actId="26606"/>
          <ac:spMkLst>
            <pc:docMk/>
            <pc:sldMk cId="2002318828" sldId="271"/>
            <ac:spMk id="68" creationId="{AAD3D935-ECFC-4862-B395-207C13BAC3B7}"/>
          </ac:spMkLst>
        </pc:spChg>
        <pc:spChg chg="add del">
          <ac:chgData name="Mateusz Setkowicz" userId="d4085d4b-3ad7-4a05-ade2-5aed021dc77a" providerId="ADAL" clId="{5F4E20CB-1E9A-4231-B0F8-07891A941C0A}" dt="2023-05-10T16:44:21.814" v="2510" actId="26606"/>
          <ac:spMkLst>
            <pc:docMk/>
            <pc:sldMk cId="2002318828" sldId="271"/>
            <ac:spMk id="72" creationId="{ADA271CD-3011-4A05-B4A3-80F1794684F2}"/>
          </ac:spMkLst>
        </pc:spChg>
        <pc:spChg chg="add">
          <ac:chgData name="Mateusz Setkowicz" userId="d4085d4b-3ad7-4a05-ade2-5aed021dc77a" providerId="ADAL" clId="{5F4E20CB-1E9A-4231-B0F8-07891A941C0A}" dt="2023-05-10T16:44:21.814" v="2510" actId="26606"/>
          <ac:spMkLst>
            <pc:docMk/>
            <pc:sldMk cId="2002318828" sldId="271"/>
            <ac:spMk id="77" creationId="{C5176844-69C3-4F79-BE38-EA5BDDF4FEA4}"/>
          </ac:spMkLst>
        </pc:spChg>
        <pc:spChg chg="add">
          <ac:chgData name="Mateusz Setkowicz" userId="d4085d4b-3ad7-4a05-ade2-5aed021dc77a" providerId="ADAL" clId="{5F4E20CB-1E9A-4231-B0F8-07891A941C0A}" dt="2023-05-10T16:44:21.814" v="2510" actId="26606"/>
          <ac:spMkLst>
            <pc:docMk/>
            <pc:sldMk cId="2002318828" sldId="271"/>
            <ac:spMk id="81" creationId="{A101E513-AF74-4E9D-A31F-99664250722D}"/>
          </ac:spMkLst>
        </pc:spChg>
        <pc:picChg chg="add mod">
          <ac:chgData name="Mateusz Setkowicz" userId="d4085d4b-3ad7-4a05-ade2-5aed021dc77a" providerId="ADAL" clId="{5F4E20CB-1E9A-4231-B0F8-07891A941C0A}" dt="2023-05-10T16:44:21.814" v="2510" actId="26606"/>
          <ac:picMkLst>
            <pc:docMk/>
            <pc:sldMk cId="2002318828" sldId="271"/>
            <ac:picMk id="5" creationId="{7B150EE5-1C04-274A-0A97-2F86143AF818}"/>
          </ac:picMkLst>
        </pc:picChg>
        <pc:picChg chg="add del">
          <ac:chgData name="Mateusz Setkowicz" userId="d4085d4b-3ad7-4a05-ade2-5aed021dc77a" providerId="ADAL" clId="{5F4E20CB-1E9A-4231-B0F8-07891A941C0A}" dt="2023-05-10T16:35:57.019" v="2323" actId="478"/>
          <ac:picMkLst>
            <pc:docMk/>
            <pc:sldMk cId="2002318828" sldId="271"/>
            <ac:picMk id="7" creationId="{752530E6-7DAA-FA27-67F6-41CA4D9815D7}"/>
          </ac:picMkLst>
        </pc:picChg>
        <pc:cxnChg chg="add del">
          <ac:chgData name="Mateusz Setkowicz" userId="d4085d4b-3ad7-4a05-ade2-5aed021dc77a" providerId="ADAL" clId="{5F4E20CB-1E9A-4231-B0F8-07891A941C0A}" dt="2023-05-10T16:34:37.417" v="2313" actId="26606"/>
          <ac:cxnSpMkLst>
            <pc:docMk/>
            <pc:sldMk cId="2002318828" sldId="271"/>
            <ac:cxnSpMk id="12" creationId="{0CB1C732-7193-4253-8746-850D090A6B4E}"/>
          </ac:cxnSpMkLst>
        </pc:cxnChg>
        <pc:cxnChg chg="add del">
          <ac:chgData name="Mateusz Setkowicz" userId="d4085d4b-3ad7-4a05-ade2-5aed021dc77a" providerId="ADAL" clId="{5F4E20CB-1E9A-4231-B0F8-07891A941C0A}" dt="2023-05-10T16:34:37.417" v="2313" actId="26606"/>
          <ac:cxnSpMkLst>
            <pc:docMk/>
            <pc:sldMk cId="2002318828" sldId="271"/>
            <ac:cxnSpMk id="18" creationId="{E3B95BE3-D5B2-4F38-9A01-17866C9FBA6E}"/>
          </ac:cxnSpMkLst>
        </pc:cxnChg>
        <pc:cxnChg chg="add del">
          <ac:chgData name="Mateusz Setkowicz" userId="d4085d4b-3ad7-4a05-ade2-5aed021dc77a" providerId="ADAL" clId="{5F4E20CB-1E9A-4231-B0F8-07891A941C0A}" dt="2023-05-10T16:34:42.147" v="2317" actId="26606"/>
          <ac:cxnSpMkLst>
            <pc:docMk/>
            <pc:sldMk cId="2002318828" sldId="271"/>
            <ac:cxnSpMk id="27" creationId="{0CB1C732-7193-4253-8746-850D090A6B4E}"/>
          </ac:cxnSpMkLst>
        </pc:cxnChg>
        <pc:cxnChg chg="add del">
          <ac:chgData name="Mateusz Setkowicz" userId="d4085d4b-3ad7-4a05-ade2-5aed021dc77a" providerId="ADAL" clId="{5F4E20CB-1E9A-4231-B0F8-07891A941C0A}" dt="2023-05-10T16:34:42.147" v="2317" actId="26606"/>
          <ac:cxnSpMkLst>
            <pc:docMk/>
            <pc:sldMk cId="2002318828" sldId="271"/>
            <ac:cxnSpMk id="33" creationId="{E3B95BE3-D5B2-4F38-9A01-17866C9FBA6E}"/>
          </ac:cxnSpMkLst>
        </pc:cxnChg>
        <pc:cxnChg chg="add del">
          <ac:chgData name="Mateusz Setkowicz" userId="d4085d4b-3ad7-4a05-ade2-5aed021dc77a" providerId="ADAL" clId="{5F4E20CB-1E9A-4231-B0F8-07891A941C0A}" dt="2023-05-10T16:34:42.146" v="2316" actId="26606"/>
          <ac:cxnSpMkLst>
            <pc:docMk/>
            <pc:sldMk cId="2002318828" sldId="271"/>
            <ac:cxnSpMk id="42" creationId="{0CB1C732-7193-4253-8746-850D090A6B4E}"/>
          </ac:cxnSpMkLst>
        </pc:cxnChg>
        <pc:cxnChg chg="add del">
          <ac:chgData name="Mateusz Setkowicz" userId="d4085d4b-3ad7-4a05-ade2-5aed021dc77a" providerId="ADAL" clId="{5F4E20CB-1E9A-4231-B0F8-07891A941C0A}" dt="2023-05-10T16:34:42.146" v="2316" actId="26606"/>
          <ac:cxnSpMkLst>
            <pc:docMk/>
            <pc:sldMk cId="2002318828" sldId="271"/>
            <ac:cxnSpMk id="48" creationId="{E3B95BE3-D5B2-4F38-9A01-17866C9FBA6E}"/>
          </ac:cxnSpMkLst>
        </pc:cxnChg>
        <pc:cxnChg chg="add del">
          <ac:chgData name="Mateusz Setkowicz" userId="d4085d4b-3ad7-4a05-ade2-5aed021dc77a" providerId="ADAL" clId="{5F4E20CB-1E9A-4231-B0F8-07891A941C0A}" dt="2023-05-10T16:36:10.757" v="2329" actId="26606"/>
          <ac:cxnSpMkLst>
            <pc:docMk/>
            <pc:sldMk cId="2002318828" sldId="271"/>
            <ac:cxnSpMk id="53" creationId="{0CB1C732-7193-4253-8746-850D090A6B4E}"/>
          </ac:cxnSpMkLst>
        </pc:cxnChg>
        <pc:cxnChg chg="add del">
          <ac:chgData name="Mateusz Setkowicz" userId="d4085d4b-3ad7-4a05-ade2-5aed021dc77a" providerId="ADAL" clId="{5F4E20CB-1E9A-4231-B0F8-07891A941C0A}" dt="2023-05-10T16:36:10.757" v="2329" actId="26606"/>
          <ac:cxnSpMkLst>
            <pc:docMk/>
            <pc:sldMk cId="2002318828" sldId="271"/>
            <ac:cxnSpMk id="56" creationId="{E3B95BE3-D5B2-4F38-9A01-17866C9FBA6E}"/>
          </ac:cxnSpMkLst>
        </pc:cxnChg>
        <pc:cxnChg chg="add del">
          <ac:chgData name="Mateusz Setkowicz" userId="d4085d4b-3ad7-4a05-ade2-5aed021dc77a" providerId="ADAL" clId="{5F4E20CB-1E9A-4231-B0F8-07891A941C0A}" dt="2023-05-10T16:44:21.814" v="2510" actId="26606"/>
          <ac:cxnSpMkLst>
            <pc:docMk/>
            <pc:sldMk cId="2002318828" sldId="271"/>
            <ac:cxnSpMk id="64" creationId="{0CB1C732-7193-4253-8746-850D090A6B4E}"/>
          </ac:cxnSpMkLst>
        </pc:cxnChg>
        <pc:cxnChg chg="add del">
          <ac:chgData name="Mateusz Setkowicz" userId="d4085d4b-3ad7-4a05-ade2-5aed021dc77a" providerId="ADAL" clId="{5F4E20CB-1E9A-4231-B0F8-07891A941C0A}" dt="2023-05-10T16:44:21.814" v="2510" actId="26606"/>
          <ac:cxnSpMkLst>
            <pc:docMk/>
            <pc:sldMk cId="2002318828" sldId="271"/>
            <ac:cxnSpMk id="70" creationId="{E3B95BE3-D5B2-4F38-9A01-17866C9FBA6E}"/>
          </ac:cxnSpMkLst>
        </pc:cxnChg>
        <pc:cxnChg chg="add">
          <ac:chgData name="Mateusz Setkowicz" userId="d4085d4b-3ad7-4a05-ade2-5aed021dc77a" providerId="ADAL" clId="{5F4E20CB-1E9A-4231-B0F8-07891A941C0A}" dt="2023-05-10T16:44:21.814" v="2510" actId="26606"/>
          <ac:cxnSpMkLst>
            <pc:docMk/>
            <pc:sldMk cId="2002318828" sldId="271"/>
            <ac:cxnSpMk id="79" creationId="{61A0812C-8DCE-4CA2-904B-A5A5C12CA4F3}"/>
          </ac:cxnSpMkLst>
        </pc:cxnChg>
      </pc:sldChg>
      <pc:sldChg chg="addSp delSp modSp new mod setBg setClrOvrMap">
        <pc:chgData name="Mateusz Setkowicz" userId="d4085d4b-3ad7-4a05-ade2-5aed021dc77a" providerId="ADAL" clId="{5F4E20CB-1E9A-4231-B0F8-07891A941C0A}" dt="2023-05-10T19:48:39.293" v="6728" actId="1076"/>
        <pc:sldMkLst>
          <pc:docMk/>
          <pc:sldMk cId="530792329" sldId="272"/>
        </pc:sldMkLst>
        <pc:spChg chg="del mod">
          <ac:chgData name="Mateusz Setkowicz" userId="d4085d4b-3ad7-4a05-ade2-5aed021dc77a" providerId="ADAL" clId="{5F4E20CB-1E9A-4231-B0F8-07891A941C0A}" dt="2023-05-10T16:41:33.867" v="2339" actId="478"/>
          <ac:spMkLst>
            <pc:docMk/>
            <pc:sldMk cId="530792329" sldId="272"/>
            <ac:spMk id="2" creationId="{85DA4DDC-41A2-F2A3-C368-87AB3CAD85B3}"/>
          </ac:spMkLst>
        </pc:spChg>
        <pc:spChg chg="del mod">
          <ac:chgData name="Mateusz Setkowicz" userId="d4085d4b-3ad7-4a05-ade2-5aed021dc77a" providerId="ADAL" clId="{5F4E20CB-1E9A-4231-B0F8-07891A941C0A}" dt="2023-05-10T16:45:05.794" v="2524" actId="478"/>
          <ac:spMkLst>
            <pc:docMk/>
            <pc:sldMk cId="530792329" sldId="272"/>
            <ac:spMk id="3" creationId="{4C3F57FF-4F87-67F3-18DA-D27926E4C688}"/>
          </ac:spMkLst>
        </pc:spChg>
        <pc:spChg chg="add del mod">
          <ac:chgData name="Mateusz Setkowicz" userId="d4085d4b-3ad7-4a05-ade2-5aed021dc77a" providerId="ADAL" clId="{5F4E20CB-1E9A-4231-B0F8-07891A941C0A}" dt="2023-05-10T16:45:07.582" v="2525" actId="478"/>
          <ac:spMkLst>
            <pc:docMk/>
            <pc:sldMk cId="530792329" sldId="272"/>
            <ac:spMk id="5" creationId="{58C06A5A-67CF-E0E4-32AB-9B72590E292D}"/>
          </ac:spMkLst>
        </pc:spChg>
        <pc:spChg chg="add mod">
          <ac:chgData name="Mateusz Setkowicz" userId="d4085d4b-3ad7-4a05-ade2-5aed021dc77a" providerId="ADAL" clId="{5F4E20CB-1E9A-4231-B0F8-07891A941C0A}" dt="2023-05-10T19:48:39.293" v="6728" actId="1076"/>
          <ac:spMkLst>
            <pc:docMk/>
            <pc:sldMk cId="530792329" sldId="272"/>
            <ac:spMk id="8" creationId="{786561E2-EB49-D122-1916-83002A2A8675}"/>
          </ac:spMkLst>
        </pc:spChg>
        <pc:spChg chg="add del mod">
          <ac:chgData name="Mateusz Setkowicz" userId="d4085d4b-3ad7-4a05-ade2-5aed021dc77a" providerId="ADAL" clId="{5F4E20CB-1E9A-4231-B0F8-07891A941C0A}" dt="2023-05-10T17:04:21.284" v="2579"/>
          <ac:spMkLst>
            <pc:docMk/>
            <pc:sldMk cId="530792329" sldId="272"/>
            <ac:spMk id="9" creationId="{F0DF9337-F6AD-A5E7-43D9-F3B98BA09C39}"/>
          </ac:spMkLst>
        </pc:spChg>
        <pc:spChg chg="add mod">
          <ac:chgData name="Mateusz Setkowicz" userId="d4085d4b-3ad7-4a05-ade2-5aed021dc77a" providerId="ADAL" clId="{5F4E20CB-1E9A-4231-B0F8-07891A941C0A}" dt="2023-05-10T17:23:28.743" v="3114" actId="1076"/>
          <ac:spMkLst>
            <pc:docMk/>
            <pc:sldMk cId="530792329" sldId="272"/>
            <ac:spMk id="10" creationId="{51BA2143-856A-09FB-3D7B-AACCDDE547B2}"/>
          </ac:spMkLst>
        </pc:spChg>
        <pc:spChg chg="add del">
          <ac:chgData name="Mateusz Setkowicz" userId="d4085d4b-3ad7-4a05-ade2-5aed021dc77a" providerId="ADAL" clId="{5F4E20CB-1E9A-4231-B0F8-07891A941C0A}" dt="2023-05-10T17:04:20.298" v="2577" actId="26606"/>
          <ac:spMkLst>
            <pc:docMk/>
            <pc:sldMk cId="530792329" sldId="272"/>
            <ac:spMk id="14" creationId="{C5176844-69C3-4F79-BE38-EA5BDDF4FEA4}"/>
          </ac:spMkLst>
        </pc:spChg>
        <pc:spChg chg="add mod">
          <ac:chgData name="Mateusz Setkowicz" userId="d4085d4b-3ad7-4a05-ade2-5aed021dc77a" providerId="ADAL" clId="{5F4E20CB-1E9A-4231-B0F8-07891A941C0A}" dt="2023-05-10T17:08:13.716" v="2621" actId="208"/>
          <ac:spMkLst>
            <pc:docMk/>
            <pc:sldMk cId="530792329" sldId="272"/>
            <ac:spMk id="17" creationId="{E4BDA837-ADF1-5BA1-3D21-4876A084D540}"/>
          </ac:spMkLst>
        </pc:spChg>
        <pc:spChg chg="add del">
          <ac:chgData name="Mateusz Setkowicz" userId="d4085d4b-3ad7-4a05-ade2-5aed021dc77a" providerId="ADAL" clId="{5F4E20CB-1E9A-4231-B0F8-07891A941C0A}" dt="2023-05-10T17:04:20.298" v="2577" actId="26606"/>
          <ac:spMkLst>
            <pc:docMk/>
            <pc:sldMk cId="530792329" sldId="272"/>
            <ac:spMk id="18" creationId="{A101E513-AF74-4E9D-A31F-99664250722D}"/>
          </ac:spMkLst>
        </pc:spChg>
        <pc:spChg chg="add mod">
          <ac:chgData name="Mateusz Setkowicz" userId="d4085d4b-3ad7-4a05-ade2-5aed021dc77a" providerId="ADAL" clId="{5F4E20CB-1E9A-4231-B0F8-07891A941C0A}" dt="2023-05-10T17:10:01.995" v="2672" actId="1076"/>
          <ac:spMkLst>
            <pc:docMk/>
            <pc:sldMk cId="530792329" sldId="272"/>
            <ac:spMk id="19" creationId="{180DF98E-C70C-61D0-C862-14662E2F5BF5}"/>
          </ac:spMkLst>
        </pc:spChg>
        <pc:spChg chg="add mod">
          <ac:chgData name="Mateusz Setkowicz" userId="d4085d4b-3ad7-4a05-ade2-5aed021dc77a" providerId="ADAL" clId="{5F4E20CB-1E9A-4231-B0F8-07891A941C0A}" dt="2023-05-10T17:11:42.784" v="2819" actId="1076"/>
          <ac:spMkLst>
            <pc:docMk/>
            <pc:sldMk cId="530792329" sldId="272"/>
            <ac:spMk id="20" creationId="{3355BDE7-B57E-89A4-239C-A7770B3C96E4}"/>
          </ac:spMkLst>
        </pc:spChg>
        <pc:picChg chg="add mod ord">
          <ac:chgData name="Mateusz Setkowicz" userId="d4085d4b-3ad7-4a05-ade2-5aed021dc77a" providerId="ADAL" clId="{5F4E20CB-1E9A-4231-B0F8-07891A941C0A}" dt="2023-05-10T17:06:47.214" v="2604" actId="1076"/>
          <ac:picMkLst>
            <pc:docMk/>
            <pc:sldMk cId="530792329" sldId="272"/>
            <ac:picMk id="7" creationId="{DC8F7D2E-6668-A131-AEB0-E5E39B18545A}"/>
          </ac:picMkLst>
        </pc:picChg>
        <pc:picChg chg="add mod">
          <ac:chgData name="Mateusz Setkowicz" userId="d4085d4b-3ad7-4a05-ade2-5aed021dc77a" providerId="ADAL" clId="{5F4E20CB-1E9A-4231-B0F8-07891A941C0A}" dt="2023-05-10T17:09:57.752" v="2671" actId="1076"/>
          <ac:picMkLst>
            <pc:docMk/>
            <pc:sldMk cId="530792329" sldId="272"/>
            <ac:picMk id="12" creationId="{AB80F233-F328-9CDE-AB7E-7B5E10B11FBB}"/>
          </ac:picMkLst>
        </pc:picChg>
        <pc:cxnChg chg="add del">
          <ac:chgData name="Mateusz Setkowicz" userId="d4085d4b-3ad7-4a05-ade2-5aed021dc77a" providerId="ADAL" clId="{5F4E20CB-1E9A-4231-B0F8-07891A941C0A}" dt="2023-05-10T17:07:36.300" v="2610" actId="11529"/>
          <ac:cxnSpMkLst>
            <pc:docMk/>
            <pc:sldMk cId="530792329" sldId="272"/>
            <ac:cxnSpMk id="15" creationId="{5E99CC8F-BC06-1CC3-48F6-974B90A66105}"/>
          </ac:cxnSpMkLst>
        </pc:cxnChg>
        <pc:cxnChg chg="add del">
          <ac:chgData name="Mateusz Setkowicz" userId="d4085d4b-3ad7-4a05-ade2-5aed021dc77a" providerId="ADAL" clId="{5F4E20CB-1E9A-4231-B0F8-07891A941C0A}" dt="2023-05-10T17:04:20.298" v="2577" actId="26606"/>
          <ac:cxnSpMkLst>
            <pc:docMk/>
            <pc:sldMk cId="530792329" sldId="272"/>
            <ac:cxnSpMk id="16" creationId="{61A0812C-8DCE-4CA2-904B-A5A5C12CA4F3}"/>
          </ac:cxnSpMkLst>
        </pc:cxnChg>
      </pc:sldChg>
      <pc:sldChg chg="addSp delSp modSp new mod setBg">
        <pc:chgData name="Mateusz Setkowicz" userId="d4085d4b-3ad7-4a05-ade2-5aed021dc77a" providerId="ADAL" clId="{5F4E20CB-1E9A-4231-B0F8-07891A941C0A}" dt="2023-05-10T19:48:43.593" v="6729" actId="113"/>
        <pc:sldMkLst>
          <pc:docMk/>
          <pc:sldMk cId="2844901882" sldId="273"/>
        </pc:sldMkLst>
        <pc:spChg chg="mod">
          <ac:chgData name="Mateusz Setkowicz" userId="d4085d4b-3ad7-4a05-ade2-5aed021dc77a" providerId="ADAL" clId="{5F4E20CB-1E9A-4231-B0F8-07891A941C0A}" dt="2023-05-10T19:48:43.593" v="6729" actId="113"/>
          <ac:spMkLst>
            <pc:docMk/>
            <pc:sldMk cId="2844901882" sldId="273"/>
            <ac:spMk id="2" creationId="{B0037A2E-E6AA-54B8-BC59-A9D646787BAE}"/>
          </ac:spMkLst>
        </pc:spChg>
        <pc:spChg chg="del mod">
          <ac:chgData name="Mateusz Setkowicz" userId="d4085d4b-3ad7-4a05-ade2-5aed021dc77a" providerId="ADAL" clId="{5F4E20CB-1E9A-4231-B0F8-07891A941C0A}" dt="2023-05-10T17:16:00.108" v="2887" actId="478"/>
          <ac:spMkLst>
            <pc:docMk/>
            <pc:sldMk cId="2844901882" sldId="273"/>
            <ac:spMk id="3" creationId="{0C0CF37D-64DE-C97E-9FD1-6D954014ADF5}"/>
          </ac:spMkLst>
        </pc:spChg>
        <pc:spChg chg="add del mod">
          <ac:chgData name="Mateusz Setkowicz" userId="d4085d4b-3ad7-4a05-ade2-5aed021dc77a" providerId="ADAL" clId="{5F4E20CB-1E9A-4231-B0F8-07891A941C0A}" dt="2023-05-10T17:17:31.260" v="2903"/>
          <ac:spMkLst>
            <pc:docMk/>
            <pc:sldMk cId="2844901882" sldId="273"/>
            <ac:spMk id="8" creationId="{E1050D61-DA42-839F-54ED-C455DEEEA6C0}"/>
          </ac:spMkLst>
        </pc:spChg>
        <pc:spChg chg="add del mod">
          <ac:chgData name="Mateusz Setkowicz" userId="d4085d4b-3ad7-4a05-ade2-5aed021dc77a" providerId="ADAL" clId="{5F4E20CB-1E9A-4231-B0F8-07891A941C0A}" dt="2023-05-10T17:20:09.713" v="3047" actId="478"/>
          <ac:spMkLst>
            <pc:docMk/>
            <pc:sldMk cId="2844901882" sldId="273"/>
            <ac:spMk id="9" creationId="{9092D468-4C31-87B3-DC1A-340F6E2418C4}"/>
          </ac:spMkLst>
        </pc:spChg>
        <pc:spChg chg="add mod">
          <ac:chgData name="Mateusz Setkowicz" userId="d4085d4b-3ad7-4a05-ade2-5aed021dc77a" providerId="ADAL" clId="{5F4E20CB-1E9A-4231-B0F8-07891A941C0A}" dt="2023-05-10T17:19:31.180" v="3043" actId="1076"/>
          <ac:spMkLst>
            <pc:docMk/>
            <pc:sldMk cId="2844901882" sldId="273"/>
            <ac:spMk id="10" creationId="{4D6E3C70-8C1A-011A-8B16-BAD0607058F3}"/>
          </ac:spMkLst>
        </pc:spChg>
        <pc:spChg chg="add mod">
          <ac:chgData name="Mateusz Setkowicz" userId="d4085d4b-3ad7-4a05-ade2-5aed021dc77a" providerId="ADAL" clId="{5F4E20CB-1E9A-4231-B0F8-07891A941C0A}" dt="2023-05-10T17:24:07.093" v="3126" actId="1076"/>
          <ac:spMkLst>
            <pc:docMk/>
            <pc:sldMk cId="2844901882" sldId="273"/>
            <ac:spMk id="11" creationId="{50C4BD88-F1AF-F7AC-B03A-222E44036A74}"/>
          </ac:spMkLst>
        </pc:spChg>
        <pc:spChg chg="add del">
          <ac:chgData name="Mateusz Setkowicz" userId="d4085d4b-3ad7-4a05-ade2-5aed021dc77a" providerId="ADAL" clId="{5F4E20CB-1E9A-4231-B0F8-07891A941C0A}" dt="2023-05-10T17:16:48.248" v="2897" actId="26606"/>
          <ac:spMkLst>
            <pc:docMk/>
            <pc:sldMk cId="2844901882" sldId="273"/>
            <ac:spMk id="12" creationId="{DD4C4B28-6B4B-4445-8535-F516D74E4AA9}"/>
          </ac:spMkLst>
        </pc:spChg>
        <pc:spChg chg="add del">
          <ac:chgData name="Mateusz Setkowicz" userId="d4085d4b-3ad7-4a05-ade2-5aed021dc77a" providerId="ADAL" clId="{5F4E20CB-1E9A-4231-B0F8-07891A941C0A}" dt="2023-05-10T17:16:48.248" v="2897" actId="26606"/>
          <ac:spMkLst>
            <pc:docMk/>
            <pc:sldMk cId="2844901882" sldId="273"/>
            <ac:spMk id="16" creationId="{55B419A7-F817-4767-8CCB-FB0E189C4ACD}"/>
          </ac:spMkLst>
        </pc:spChg>
        <pc:spChg chg="add del">
          <ac:chgData name="Mateusz Setkowicz" userId="d4085d4b-3ad7-4a05-ade2-5aed021dc77a" providerId="ADAL" clId="{5F4E20CB-1E9A-4231-B0F8-07891A941C0A}" dt="2023-05-10T17:16:48.248" v="2897" actId="26606"/>
          <ac:spMkLst>
            <pc:docMk/>
            <pc:sldMk cId="2844901882" sldId="273"/>
            <ac:spMk id="20" creationId="{ADA271CD-3011-4A05-B4A3-80F1794684F2}"/>
          </ac:spMkLst>
        </pc:spChg>
        <pc:picChg chg="add del mod">
          <ac:chgData name="Mateusz Setkowicz" userId="d4085d4b-3ad7-4a05-ade2-5aed021dc77a" providerId="ADAL" clId="{5F4E20CB-1E9A-4231-B0F8-07891A941C0A}" dt="2023-05-10T17:16:16.659" v="2889" actId="478"/>
          <ac:picMkLst>
            <pc:docMk/>
            <pc:sldMk cId="2844901882" sldId="273"/>
            <ac:picMk id="5" creationId="{30187AF2-2E5C-6BB6-82DD-3FD85BD4F427}"/>
          </ac:picMkLst>
        </pc:picChg>
        <pc:picChg chg="add mod">
          <ac:chgData name="Mateusz Setkowicz" userId="d4085d4b-3ad7-4a05-ade2-5aed021dc77a" providerId="ADAL" clId="{5F4E20CB-1E9A-4231-B0F8-07891A941C0A}" dt="2023-05-10T17:19:33.450" v="3044" actId="1076"/>
          <ac:picMkLst>
            <pc:docMk/>
            <pc:sldMk cId="2844901882" sldId="273"/>
            <ac:picMk id="7" creationId="{AA11DFEE-7F49-F8D7-1FD2-B169A1553F47}"/>
          </ac:picMkLst>
        </pc:picChg>
        <pc:cxnChg chg="add del">
          <ac:chgData name="Mateusz Setkowicz" userId="d4085d4b-3ad7-4a05-ade2-5aed021dc77a" providerId="ADAL" clId="{5F4E20CB-1E9A-4231-B0F8-07891A941C0A}" dt="2023-05-10T17:16:48.248" v="2897" actId="26606"/>
          <ac:cxnSpMkLst>
            <pc:docMk/>
            <pc:sldMk cId="2844901882" sldId="273"/>
            <ac:cxnSpMk id="14" creationId="{0CB1C732-7193-4253-8746-850D090A6B4E}"/>
          </ac:cxnSpMkLst>
        </pc:cxnChg>
        <pc:cxnChg chg="add del">
          <ac:chgData name="Mateusz Setkowicz" userId="d4085d4b-3ad7-4a05-ade2-5aed021dc77a" providerId="ADAL" clId="{5F4E20CB-1E9A-4231-B0F8-07891A941C0A}" dt="2023-05-10T17:16:48.248" v="2897" actId="26606"/>
          <ac:cxnSpMkLst>
            <pc:docMk/>
            <pc:sldMk cId="2844901882" sldId="273"/>
            <ac:cxnSpMk id="18" creationId="{0552FC00-E6D3-45AF-BE3D-0368141142EE}"/>
          </ac:cxnSpMkLst>
        </pc:cxnChg>
      </pc:sldChg>
      <pc:sldChg chg="addSp delSp modSp new mod setBg">
        <pc:chgData name="Mateusz Setkowicz" userId="d4085d4b-3ad7-4a05-ade2-5aed021dc77a" providerId="ADAL" clId="{5F4E20CB-1E9A-4231-B0F8-07891A941C0A}" dt="2023-05-10T19:48:49.221" v="6733" actId="27636"/>
        <pc:sldMkLst>
          <pc:docMk/>
          <pc:sldMk cId="2165486477" sldId="274"/>
        </pc:sldMkLst>
        <pc:spChg chg="del">
          <ac:chgData name="Mateusz Setkowicz" userId="d4085d4b-3ad7-4a05-ade2-5aed021dc77a" providerId="ADAL" clId="{5F4E20CB-1E9A-4231-B0F8-07891A941C0A}" dt="2023-05-10T17:20:17.467" v="3048" actId="478"/>
          <ac:spMkLst>
            <pc:docMk/>
            <pc:sldMk cId="2165486477" sldId="274"/>
            <ac:spMk id="2" creationId="{479A6B61-A269-776E-07B6-9AE1735008C3}"/>
          </ac:spMkLst>
        </pc:spChg>
        <pc:spChg chg="del">
          <ac:chgData name="Mateusz Setkowicz" userId="d4085d4b-3ad7-4a05-ade2-5aed021dc77a" providerId="ADAL" clId="{5F4E20CB-1E9A-4231-B0F8-07891A941C0A}" dt="2023-05-10T17:20:21.430" v="3049" actId="478"/>
          <ac:spMkLst>
            <pc:docMk/>
            <pc:sldMk cId="2165486477" sldId="274"/>
            <ac:spMk id="3" creationId="{0DB55238-5BCC-8333-043E-F83FCBF36AAC}"/>
          </ac:spMkLst>
        </pc:spChg>
        <pc:spChg chg="add del mod">
          <ac:chgData name="Mateusz Setkowicz" userId="d4085d4b-3ad7-4a05-ade2-5aed021dc77a" providerId="ADAL" clId="{5F4E20CB-1E9A-4231-B0F8-07891A941C0A}" dt="2023-05-10T17:23:53.886" v="3120" actId="478"/>
          <ac:spMkLst>
            <pc:docMk/>
            <pc:sldMk cId="2165486477" sldId="274"/>
            <ac:spMk id="7" creationId="{C31B8AF9-5D37-A3B7-6796-33D032B4332D}"/>
          </ac:spMkLst>
        </pc:spChg>
        <pc:spChg chg="add del">
          <ac:chgData name="Mateusz Setkowicz" userId="d4085d4b-3ad7-4a05-ade2-5aed021dc77a" providerId="ADAL" clId="{5F4E20CB-1E9A-4231-B0F8-07891A941C0A}" dt="2023-05-10T17:21:33.734" v="3068" actId="22"/>
          <ac:spMkLst>
            <pc:docMk/>
            <pc:sldMk cId="2165486477" sldId="274"/>
            <ac:spMk id="9" creationId="{A3F30D2C-757A-B580-38F2-4028A65A0C9F}"/>
          </ac:spMkLst>
        </pc:spChg>
        <pc:spChg chg="add del mod">
          <ac:chgData name="Mateusz Setkowicz" userId="d4085d4b-3ad7-4a05-ade2-5aed021dc77a" providerId="ADAL" clId="{5F4E20CB-1E9A-4231-B0F8-07891A941C0A}" dt="2023-05-10T17:23:48.687" v="3119" actId="478"/>
          <ac:spMkLst>
            <pc:docMk/>
            <pc:sldMk cId="2165486477" sldId="274"/>
            <ac:spMk id="10" creationId="{05E3828C-E939-F10B-1DB9-DE086903ECD0}"/>
          </ac:spMkLst>
        </pc:spChg>
        <pc:spChg chg="add del mod">
          <ac:chgData name="Mateusz Setkowicz" userId="d4085d4b-3ad7-4a05-ade2-5aed021dc77a" providerId="ADAL" clId="{5F4E20CB-1E9A-4231-B0F8-07891A941C0A}" dt="2023-05-10T17:23:45.938" v="3118" actId="478"/>
          <ac:spMkLst>
            <pc:docMk/>
            <pc:sldMk cId="2165486477" sldId="274"/>
            <ac:spMk id="11" creationId="{62D40A0A-0F3E-927A-5493-D1E3D008EAF5}"/>
          </ac:spMkLst>
        </pc:spChg>
        <pc:spChg chg="add del mod">
          <ac:chgData name="Mateusz Setkowicz" userId="d4085d4b-3ad7-4a05-ade2-5aed021dc77a" providerId="ADAL" clId="{5F4E20CB-1E9A-4231-B0F8-07891A941C0A}" dt="2023-05-10T17:23:44.926" v="3117" actId="478"/>
          <ac:spMkLst>
            <pc:docMk/>
            <pc:sldMk cId="2165486477" sldId="274"/>
            <ac:spMk id="12" creationId="{BE397863-8A43-5504-6E80-1F95B094F454}"/>
          </ac:spMkLst>
        </pc:spChg>
        <pc:spChg chg="add mod">
          <ac:chgData name="Mateusz Setkowicz" userId="d4085d4b-3ad7-4a05-ade2-5aed021dc77a" providerId="ADAL" clId="{5F4E20CB-1E9A-4231-B0F8-07891A941C0A}" dt="2023-05-10T17:26:01.984" v="3219" actId="1076"/>
          <ac:spMkLst>
            <pc:docMk/>
            <pc:sldMk cId="2165486477" sldId="274"/>
            <ac:spMk id="13" creationId="{E503EA8E-4CDB-8099-44BE-953E75341B76}"/>
          </ac:spMkLst>
        </pc:spChg>
        <pc:spChg chg="add del mod">
          <ac:chgData name="Mateusz Setkowicz" userId="d4085d4b-3ad7-4a05-ade2-5aed021dc77a" providerId="ADAL" clId="{5F4E20CB-1E9A-4231-B0F8-07891A941C0A}" dt="2023-05-10T17:23:57.931" v="3122" actId="478"/>
          <ac:spMkLst>
            <pc:docMk/>
            <pc:sldMk cId="2165486477" sldId="274"/>
            <ac:spMk id="15" creationId="{0CC8DBD9-83A4-D72D-79B2-FBF1AA6B5BF2}"/>
          </ac:spMkLst>
        </pc:spChg>
        <pc:spChg chg="add del mod">
          <ac:chgData name="Mateusz Setkowicz" userId="d4085d4b-3ad7-4a05-ade2-5aed021dc77a" providerId="ADAL" clId="{5F4E20CB-1E9A-4231-B0F8-07891A941C0A}" dt="2023-05-10T17:23:57.013" v="3121" actId="478"/>
          <ac:spMkLst>
            <pc:docMk/>
            <pc:sldMk cId="2165486477" sldId="274"/>
            <ac:spMk id="17" creationId="{C300D3A5-77B0-ECD6-2060-591FFED48032}"/>
          </ac:spMkLst>
        </pc:spChg>
        <pc:spChg chg="add mod">
          <ac:chgData name="Mateusz Setkowicz" userId="d4085d4b-3ad7-4a05-ade2-5aed021dc77a" providerId="ADAL" clId="{5F4E20CB-1E9A-4231-B0F8-07891A941C0A}" dt="2023-05-10T19:48:49.221" v="6733" actId="27636"/>
          <ac:spMkLst>
            <pc:docMk/>
            <pc:sldMk cId="2165486477" sldId="274"/>
            <ac:spMk id="18" creationId="{B4E924F7-B4D6-0559-4E15-5CDB7EB2A83D}"/>
          </ac:spMkLst>
        </pc:spChg>
        <pc:spChg chg="add mod">
          <ac:chgData name="Mateusz Setkowicz" userId="d4085d4b-3ad7-4a05-ade2-5aed021dc77a" providerId="ADAL" clId="{5F4E20CB-1E9A-4231-B0F8-07891A941C0A}" dt="2023-05-10T17:24:12.852" v="3128" actId="1076"/>
          <ac:spMkLst>
            <pc:docMk/>
            <pc:sldMk cId="2165486477" sldId="274"/>
            <ac:spMk id="19" creationId="{A4F2AE6F-9A33-A45C-F7D8-F02501F14221}"/>
          </ac:spMkLst>
        </pc:spChg>
        <pc:picChg chg="add mod">
          <ac:chgData name="Mateusz Setkowicz" userId="d4085d4b-3ad7-4a05-ade2-5aed021dc77a" providerId="ADAL" clId="{5F4E20CB-1E9A-4231-B0F8-07891A941C0A}" dt="2023-05-10T17:26:05.751" v="3220" actId="1076"/>
          <ac:picMkLst>
            <pc:docMk/>
            <pc:sldMk cId="2165486477" sldId="274"/>
            <ac:picMk id="5" creationId="{44CDD486-4E48-C5C1-7268-1FF55209E1B1}"/>
          </ac:picMkLst>
        </pc:picChg>
        <pc:picChg chg="add del mod">
          <ac:chgData name="Mateusz Setkowicz" userId="d4085d4b-3ad7-4a05-ade2-5aed021dc77a" providerId="ADAL" clId="{5F4E20CB-1E9A-4231-B0F8-07891A941C0A}" dt="2023-05-10T17:23:58.887" v="3123" actId="478"/>
          <ac:picMkLst>
            <pc:docMk/>
            <pc:sldMk cId="2165486477" sldId="274"/>
            <ac:picMk id="6" creationId="{E4B91A85-2C67-D0BD-BD39-261FE77F48D3}"/>
          </ac:picMkLst>
        </pc:picChg>
      </pc:sldChg>
      <pc:sldChg chg="addSp delSp modSp new mod setBg addAnim">
        <pc:chgData name="Mateusz Setkowicz" userId="d4085d4b-3ad7-4a05-ade2-5aed021dc77a" providerId="ADAL" clId="{5F4E20CB-1E9A-4231-B0F8-07891A941C0A}" dt="2023-05-10T19:51:35.650" v="6759" actId="1076"/>
        <pc:sldMkLst>
          <pc:docMk/>
          <pc:sldMk cId="3214812285" sldId="275"/>
        </pc:sldMkLst>
        <pc:spChg chg="mod">
          <ac:chgData name="Mateusz Setkowicz" userId="d4085d4b-3ad7-4a05-ade2-5aed021dc77a" providerId="ADAL" clId="{5F4E20CB-1E9A-4231-B0F8-07891A941C0A}" dt="2023-05-10T19:51:35.650" v="6759" actId="1076"/>
          <ac:spMkLst>
            <pc:docMk/>
            <pc:sldMk cId="3214812285" sldId="275"/>
            <ac:spMk id="2" creationId="{8CCB2401-C2CD-9C53-A0B5-B1526A3D1997}"/>
          </ac:spMkLst>
        </pc:spChg>
        <pc:spChg chg="del">
          <ac:chgData name="Mateusz Setkowicz" userId="d4085d4b-3ad7-4a05-ade2-5aed021dc77a" providerId="ADAL" clId="{5F4E20CB-1E9A-4231-B0F8-07891A941C0A}" dt="2023-05-10T19:09:23.907" v="5050" actId="478"/>
          <ac:spMkLst>
            <pc:docMk/>
            <pc:sldMk cId="3214812285" sldId="275"/>
            <ac:spMk id="3" creationId="{4C520497-7736-B086-54E8-AADFF17C7AFC}"/>
          </ac:spMkLst>
        </pc:spChg>
        <pc:spChg chg="add">
          <ac:chgData name="Mateusz Setkowicz" userId="d4085d4b-3ad7-4a05-ade2-5aed021dc77a" providerId="ADAL" clId="{5F4E20CB-1E9A-4231-B0F8-07891A941C0A}" dt="2023-05-10T19:09:31.347" v="5051" actId="26606"/>
          <ac:spMkLst>
            <pc:docMk/>
            <pc:sldMk cId="3214812285" sldId="275"/>
            <ac:spMk id="9" creationId="{DD4C4B28-6B4B-4445-8535-F516D74E4AA9}"/>
          </ac:spMkLst>
        </pc:spChg>
        <pc:spChg chg="add">
          <ac:chgData name="Mateusz Setkowicz" userId="d4085d4b-3ad7-4a05-ade2-5aed021dc77a" providerId="ADAL" clId="{5F4E20CB-1E9A-4231-B0F8-07891A941C0A}" dt="2023-05-10T19:09:31.347" v="5051" actId="26606"/>
          <ac:spMkLst>
            <pc:docMk/>
            <pc:sldMk cId="3214812285" sldId="275"/>
            <ac:spMk id="13" creationId="{55B419A7-F817-4767-8CCB-FB0E189C4ACD}"/>
          </ac:spMkLst>
        </pc:spChg>
        <pc:spChg chg="add">
          <ac:chgData name="Mateusz Setkowicz" userId="d4085d4b-3ad7-4a05-ade2-5aed021dc77a" providerId="ADAL" clId="{5F4E20CB-1E9A-4231-B0F8-07891A941C0A}" dt="2023-05-10T19:09:31.347" v="5051" actId="26606"/>
          <ac:spMkLst>
            <pc:docMk/>
            <pc:sldMk cId="3214812285" sldId="275"/>
            <ac:spMk id="15" creationId="{AAD3D935-ECFC-4862-B395-207C13BAC3B7}"/>
          </ac:spMkLst>
        </pc:spChg>
        <pc:spChg chg="add">
          <ac:chgData name="Mateusz Setkowicz" userId="d4085d4b-3ad7-4a05-ade2-5aed021dc77a" providerId="ADAL" clId="{5F4E20CB-1E9A-4231-B0F8-07891A941C0A}" dt="2023-05-10T19:09:31.347" v="5051" actId="26606"/>
          <ac:spMkLst>
            <pc:docMk/>
            <pc:sldMk cId="3214812285" sldId="275"/>
            <ac:spMk id="19" creationId="{ADA271CD-3011-4A05-B4A3-80F1794684F2}"/>
          </ac:spMkLst>
        </pc:spChg>
        <pc:picChg chg="add mod">
          <ac:chgData name="Mateusz Setkowicz" userId="d4085d4b-3ad7-4a05-ade2-5aed021dc77a" providerId="ADAL" clId="{5F4E20CB-1E9A-4231-B0F8-07891A941C0A}" dt="2023-05-10T19:09:39.973" v="5055" actId="208"/>
          <ac:picMkLst>
            <pc:docMk/>
            <pc:sldMk cId="3214812285" sldId="275"/>
            <ac:picMk id="6" creationId="{F67B8824-35D6-AA3E-8318-C87449B4F3F9}"/>
          </ac:picMkLst>
        </pc:picChg>
        <pc:cxnChg chg="add">
          <ac:chgData name="Mateusz Setkowicz" userId="d4085d4b-3ad7-4a05-ade2-5aed021dc77a" providerId="ADAL" clId="{5F4E20CB-1E9A-4231-B0F8-07891A941C0A}" dt="2023-05-10T19:09:31.347" v="5051" actId="26606"/>
          <ac:cxnSpMkLst>
            <pc:docMk/>
            <pc:sldMk cId="3214812285" sldId="275"/>
            <ac:cxnSpMk id="11" creationId="{0CB1C732-7193-4253-8746-850D090A6B4E}"/>
          </ac:cxnSpMkLst>
        </pc:cxnChg>
        <pc:cxnChg chg="add">
          <ac:chgData name="Mateusz Setkowicz" userId="d4085d4b-3ad7-4a05-ade2-5aed021dc77a" providerId="ADAL" clId="{5F4E20CB-1E9A-4231-B0F8-07891A941C0A}" dt="2023-05-10T19:09:31.347" v="5051" actId="26606"/>
          <ac:cxnSpMkLst>
            <pc:docMk/>
            <pc:sldMk cId="3214812285" sldId="275"/>
            <ac:cxnSpMk id="17" creationId="{E3B95BE3-D5B2-4F38-9A01-17866C9FBA6E}"/>
          </ac:cxnSpMkLst>
        </pc:cxnChg>
      </pc:sldChg>
      <pc:sldChg chg="addSp delSp modSp add del mod">
        <pc:chgData name="Mateusz Setkowicz" userId="d4085d4b-3ad7-4a05-ade2-5aed021dc77a" providerId="ADAL" clId="{5F4E20CB-1E9A-4231-B0F8-07891A941C0A}" dt="2023-05-10T17:43:26.862" v="3358" actId="2696"/>
        <pc:sldMkLst>
          <pc:docMk/>
          <pc:sldMk cId="4269887733" sldId="276"/>
        </pc:sldMkLst>
        <pc:spChg chg="del">
          <ac:chgData name="Mateusz Setkowicz" userId="d4085d4b-3ad7-4a05-ade2-5aed021dc77a" providerId="ADAL" clId="{5F4E20CB-1E9A-4231-B0F8-07891A941C0A}" dt="2023-05-10T17:27:35.836" v="3288" actId="478"/>
          <ac:spMkLst>
            <pc:docMk/>
            <pc:sldMk cId="4269887733" sldId="276"/>
            <ac:spMk id="13" creationId="{E503EA8E-4CDB-8099-44BE-953E75341B76}"/>
          </ac:spMkLst>
        </pc:spChg>
        <pc:spChg chg="mod">
          <ac:chgData name="Mateusz Setkowicz" userId="d4085d4b-3ad7-4a05-ade2-5aed021dc77a" providerId="ADAL" clId="{5F4E20CB-1E9A-4231-B0F8-07891A941C0A}" dt="2023-05-10T17:36:13.911" v="3302" actId="20577"/>
          <ac:spMkLst>
            <pc:docMk/>
            <pc:sldMk cId="4269887733" sldId="276"/>
            <ac:spMk id="18" creationId="{B4E924F7-B4D6-0559-4E15-5CDB7EB2A83D}"/>
          </ac:spMkLst>
        </pc:spChg>
        <pc:picChg chg="add mod">
          <ac:chgData name="Mateusz Setkowicz" userId="d4085d4b-3ad7-4a05-ade2-5aed021dc77a" providerId="ADAL" clId="{5F4E20CB-1E9A-4231-B0F8-07891A941C0A}" dt="2023-05-10T17:37:30.763" v="3306" actId="1076"/>
          <ac:picMkLst>
            <pc:docMk/>
            <pc:sldMk cId="4269887733" sldId="276"/>
            <ac:picMk id="3" creationId="{22246D51-9CFB-05F5-5904-BAB15A7FE766}"/>
          </ac:picMkLst>
        </pc:picChg>
        <pc:picChg chg="del">
          <ac:chgData name="Mateusz Setkowicz" userId="d4085d4b-3ad7-4a05-ade2-5aed021dc77a" providerId="ADAL" clId="{5F4E20CB-1E9A-4231-B0F8-07891A941C0A}" dt="2023-05-10T17:27:32.635" v="3287" actId="478"/>
          <ac:picMkLst>
            <pc:docMk/>
            <pc:sldMk cId="4269887733" sldId="276"/>
            <ac:picMk id="5" creationId="{44CDD486-4E48-C5C1-7268-1FF55209E1B1}"/>
          </ac:picMkLst>
        </pc:picChg>
      </pc:sldChg>
      <pc:sldChg chg="modSp add mod">
        <pc:chgData name="Mateusz Setkowicz" userId="d4085d4b-3ad7-4a05-ade2-5aed021dc77a" providerId="ADAL" clId="{5F4E20CB-1E9A-4231-B0F8-07891A941C0A}" dt="2023-05-10T19:48:58.804" v="6739" actId="27636"/>
        <pc:sldMkLst>
          <pc:docMk/>
          <pc:sldMk cId="991220803" sldId="277"/>
        </pc:sldMkLst>
        <pc:spChg chg="mod">
          <ac:chgData name="Mateusz Setkowicz" userId="d4085d4b-3ad7-4a05-ade2-5aed021dc77a" providerId="ADAL" clId="{5F4E20CB-1E9A-4231-B0F8-07891A941C0A}" dt="2023-05-10T19:48:58.804" v="6739" actId="27636"/>
          <ac:spMkLst>
            <pc:docMk/>
            <pc:sldMk cId="991220803" sldId="277"/>
            <ac:spMk id="18" creationId="{B4E924F7-B4D6-0559-4E15-5CDB7EB2A83D}"/>
          </ac:spMkLst>
        </pc:spChg>
      </pc:sldChg>
      <pc:sldChg chg="new del">
        <pc:chgData name="Mateusz Setkowicz" userId="d4085d4b-3ad7-4a05-ade2-5aed021dc77a" providerId="ADAL" clId="{5F4E20CB-1E9A-4231-B0F8-07891A941C0A}" dt="2023-05-10T17:41:11.713" v="3337" actId="47"/>
        <pc:sldMkLst>
          <pc:docMk/>
          <pc:sldMk cId="2116482715" sldId="278"/>
        </pc:sldMkLst>
      </pc:sldChg>
      <pc:sldChg chg="modSp add del mod">
        <pc:chgData name="Mateusz Setkowicz" userId="d4085d4b-3ad7-4a05-ade2-5aed021dc77a" providerId="ADAL" clId="{5F4E20CB-1E9A-4231-B0F8-07891A941C0A}" dt="2023-05-10T17:50:35.277" v="3390" actId="2696"/>
        <pc:sldMkLst>
          <pc:docMk/>
          <pc:sldMk cId="3799401571" sldId="278"/>
        </pc:sldMkLst>
        <pc:spChg chg="mod">
          <ac:chgData name="Mateusz Setkowicz" userId="d4085d4b-3ad7-4a05-ade2-5aed021dc77a" providerId="ADAL" clId="{5F4E20CB-1E9A-4231-B0F8-07891A941C0A}" dt="2023-05-10T17:41:24.782" v="3357" actId="20577"/>
          <ac:spMkLst>
            <pc:docMk/>
            <pc:sldMk cId="3799401571" sldId="278"/>
            <ac:spMk id="18" creationId="{B4E924F7-B4D6-0559-4E15-5CDB7EB2A83D}"/>
          </ac:spMkLst>
        </pc:spChg>
      </pc:sldChg>
      <pc:sldChg chg="addSp delSp modSp add mod">
        <pc:chgData name="Mateusz Setkowicz" userId="d4085d4b-3ad7-4a05-ade2-5aed021dc77a" providerId="ADAL" clId="{5F4E20CB-1E9A-4231-B0F8-07891A941C0A}" dt="2023-05-10T18:52:34.605" v="4757" actId="20577"/>
        <pc:sldMkLst>
          <pc:docMk/>
          <pc:sldMk cId="928832178" sldId="279"/>
        </pc:sldMkLst>
        <pc:spChg chg="add mod">
          <ac:chgData name="Mateusz Setkowicz" userId="d4085d4b-3ad7-4a05-ade2-5aed021dc77a" providerId="ADAL" clId="{5F4E20CB-1E9A-4231-B0F8-07891A941C0A}" dt="2023-05-10T18:52:34.605" v="4757" actId="20577"/>
          <ac:spMkLst>
            <pc:docMk/>
            <pc:sldMk cId="928832178" sldId="279"/>
            <ac:spMk id="7" creationId="{A99180EB-F55E-88D8-61F2-EEDD859FA760}"/>
          </ac:spMkLst>
        </pc:spChg>
        <pc:spChg chg="add mod">
          <ac:chgData name="Mateusz Setkowicz" userId="d4085d4b-3ad7-4a05-ade2-5aed021dc77a" providerId="ADAL" clId="{5F4E20CB-1E9A-4231-B0F8-07891A941C0A}" dt="2023-05-10T17:58:25.571" v="3577" actId="1076"/>
          <ac:spMkLst>
            <pc:docMk/>
            <pc:sldMk cId="928832178" sldId="279"/>
            <ac:spMk id="8" creationId="{D6B01A48-6D78-8A9E-DBED-44D1393034DD}"/>
          </ac:spMkLst>
        </pc:spChg>
        <pc:spChg chg="del mod">
          <ac:chgData name="Mateusz Setkowicz" userId="d4085d4b-3ad7-4a05-ade2-5aed021dc77a" providerId="ADAL" clId="{5F4E20CB-1E9A-4231-B0F8-07891A941C0A}" dt="2023-05-10T17:55:41.237" v="3432"/>
          <ac:spMkLst>
            <pc:docMk/>
            <pc:sldMk cId="928832178" sldId="279"/>
            <ac:spMk id="18" creationId="{B4E924F7-B4D6-0559-4E15-5CDB7EB2A83D}"/>
          </ac:spMkLst>
        </pc:spChg>
        <pc:picChg chg="del mod">
          <ac:chgData name="Mateusz Setkowicz" userId="d4085d4b-3ad7-4a05-ade2-5aed021dc77a" providerId="ADAL" clId="{5F4E20CB-1E9A-4231-B0F8-07891A941C0A}" dt="2023-05-10T17:55:25.307" v="3428" actId="478"/>
          <ac:picMkLst>
            <pc:docMk/>
            <pc:sldMk cId="928832178" sldId="279"/>
            <ac:picMk id="3" creationId="{22246D51-9CFB-05F5-5904-BAB15A7FE766}"/>
          </ac:picMkLst>
        </pc:picChg>
        <pc:picChg chg="add del">
          <ac:chgData name="Mateusz Setkowicz" userId="d4085d4b-3ad7-4a05-ade2-5aed021dc77a" providerId="ADAL" clId="{5F4E20CB-1E9A-4231-B0F8-07891A941C0A}" dt="2023-05-10T17:55:24.037" v="3427" actId="22"/>
          <ac:picMkLst>
            <pc:docMk/>
            <pc:sldMk cId="928832178" sldId="279"/>
            <ac:picMk id="4" creationId="{7296EF28-12B1-66F6-31BB-8B50A724B9BC}"/>
          </ac:picMkLst>
        </pc:picChg>
        <pc:picChg chg="add mod">
          <ac:chgData name="Mateusz Setkowicz" userId="d4085d4b-3ad7-4a05-ade2-5aed021dc77a" providerId="ADAL" clId="{5F4E20CB-1E9A-4231-B0F8-07891A941C0A}" dt="2023-05-10T17:55:30.495" v="3431" actId="14100"/>
          <ac:picMkLst>
            <pc:docMk/>
            <pc:sldMk cId="928832178" sldId="279"/>
            <ac:picMk id="6" creationId="{66D19988-652F-9561-6691-E616B31594D4}"/>
          </ac:picMkLst>
        </pc:picChg>
      </pc:sldChg>
      <pc:sldChg chg="addSp delSp modSp add mod ord delAnim modAnim">
        <pc:chgData name="Mateusz Setkowicz" userId="d4085d4b-3ad7-4a05-ade2-5aed021dc77a" providerId="ADAL" clId="{5F4E20CB-1E9A-4231-B0F8-07891A941C0A}" dt="2023-05-10T19:49:12.877" v="6744" actId="1076"/>
        <pc:sldMkLst>
          <pc:docMk/>
          <pc:sldMk cId="4289613690" sldId="280"/>
        </pc:sldMkLst>
        <pc:spChg chg="mod">
          <ac:chgData name="Mateusz Setkowicz" userId="d4085d4b-3ad7-4a05-ade2-5aed021dc77a" providerId="ADAL" clId="{5F4E20CB-1E9A-4231-B0F8-07891A941C0A}" dt="2023-05-10T19:49:12.877" v="6744" actId="1076"/>
          <ac:spMkLst>
            <pc:docMk/>
            <pc:sldMk cId="4289613690" sldId="280"/>
            <ac:spMk id="2" creationId="{1A03D4C6-A661-A589-38B6-842E13B640FE}"/>
          </ac:spMkLst>
        </pc:spChg>
        <pc:spChg chg="del mod">
          <ac:chgData name="Mateusz Setkowicz" userId="d4085d4b-3ad7-4a05-ade2-5aed021dc77a" providerId="ADAL" clId="{5F4E20CB-1E9A-4231-B0F8-07891A941C0A}" dt="2023-05-10T17:51:41.309" v="3412" actId="478"/>
          <ac:spMkLst>
            <pc:docMk/>
            <pc:sldMk cId="4289613690" sldId="280"/>
            <ac:spMk id="3" creationId="{C3D9B3C0-4569-B8ED-50B4-5D2B5EA845B5}"/>
          </ac:spMkLst>
        </pc:spChg>
        <pc:spChg chg="del">
          <ac:chgData name="Mateusz Setkowicz" userId="d4085d4b-3ad7-4a05-ade2-5aed021dc77a" providerId="ADAL" clId="{5F4E20CB-1E9A-4231-B0F8-07891A941C0A}" dt="2023-05-10T17:52:41.657" v="3418" actId="26606"/>
          <ac:spMkLst>
            <pc:docMk/>
            <pc:sldMk cId="4289613690" sldId="280"/>
            <ac:spMk id="6" creationId="{DD4C4B28-6B4B-4445-8535-F516D74E4AA9}"/>
          </ac:spMkLst>
        </pc:spChg>
        <pc:spChg chg="del">
          <ac:chgData name="Mateusz Setkowicz" userId="d4085d4b-3ad7-4a05-ade2-5aed021dc77a" providerId="ADAL" clId="{5F4E20CB-1E9A-4231-B0F8-07891A941C0A}" dt="2023-05-10T17:52:41.657" v="3418" actId="26606"/>
          <ac:spMkLst>
            <pc:docMk/>
            <pc:sldMk cId="4289613690" sldId="280"/>
            <ac:spMk id="41" creationId="{55B419A7-F817-4767-8CCB-FB0E189C4ACD}"/>
          </ac:spMkLst>
        </pc:spChg>
        <pc:spChg chg="del">
          <ac:chgData name="Mateusz Setkowicz" userId="d4085d4b-3ad7-4a05-ade2-5aed021dc77a" providerId="ADAL" clId="{5F4E20CB-1E9A-4231-B0F8-07891A941C0A}" dt="2023-05-10T17:52:41.657" v="3418" actId="26606"/>
          <ac:spMkLst>
            <pc:docMk/>
            <pc:sldMk cId="4289613690" sldId="280"/>
            <ac:spMk id="49" creationId="{AAD3D935-ECFC-4862-B395-207C13BAC3B7}"/>
          </ac:spMkLst>
        </pc:spChg>
        <pc:spChg chg="del">
          <ac:chgData name="Mateusz Setkowicz" userId="d4085d4b-3ad7-4a05-ade2-5aed021dc77a" providerId="ADAL" clId="{5F4E20CB-1E9A-4231-B0F8-07891A941C0A}" dt="2023-05-10T17:52:41.657" v="3418" actId="26606"/>
          <ac:spMkLst>
            <pc:docMk/>
            <pc:sldMk cId="4289613690" sldId="280"/>
            <ac:spMk id="65" creationId="{ADA271CD-3011-4A05-B4A3-80F1794684F2}"/>
          </ac:spMkLst>
        </pc:spChg>
        <pc:spChg chg="add del">
          <ac:chgData name="Mateusz Setkowicz" userId="d4085d4b-3ad7-4a05-ade2-5aed021dc77a" providerId="ADAL" clId="{5F4E20CB-1E9A-4231-B0F8-07891A941C0A}" dt="2023-05-10T18:06:51.775" v="4006" actId="26606"/>
          <ac:spMkLst>
            <pc:docMk/>
            <pc:sldMk cId="4289613690" sldId="280"/>
            <ac:spMk id="70" creationId="{DD4C4B28-6B4B-4445-8535-F516D74E4AA9}"/>
          </ac:spMkLst>
        </pc:spChg>
        <pc:spChg chg="add del">
          <ac:chgData name="Mateusz Setkowicz" userId="d4085d4b-3ad7-4a05-ade2-5aed021dc77a" providerId="ADAL" clId="{5F4E20CB-1E9A-4231-B0F8-07891A941C0A}" dt="2023-05-10T18:06:51.775" v="4006" actId="26606"/>
          <ac:spMkLst>
            <pc:docMk/>
            <pc:sldMk cId="4289613690" sldId="280"/>
            <ac:spMk id="74" creationId="{55B419A7-F817-4767-8CCB-FB0E189C4ACD}"/>
          </ac:spMkLst>
        </pc:spChg>
        <pc:spChg chg="add del">
          <ac:chgData name="Mateusz Setkowicz" userId="d4085d4b-3ad7-4a05-ade2-5aed021dc77a" providerId="ADAL" clId="{5F4E20CB-1E9A-4231-B0F8-07891A941C0A}" dt="2023-05-10T18:06:51.775" v="4006" actId="26606"/>
          <ac:spMkLst>
            <pc:docMk/>
            <pc:sldMk cId="4289613690" sldId="280"/>
            <ac:spMk id="76" creationId="{AAD3D935-ECFC-4862-B395-207C13BAC3B7}"/>
          </ac:spMkLst>
        </pc:spChg>
        <pc:spChg chg="add del">
          <ac:chgData name="Mateusz Setkowicz" userId="d4085d4b-3ad7-4a05-ade2-5aed021dc77a" providerId="ADAL" clId="{5F4E20CB-1E9A-4231-B0F8-07891A941C0A}" dt="2023-05-10T18:06:51.775" v="4006" actId="26606"/>
          <ac:spMkLst>
            <pc:docMk/>
            <pc:sldMk cId="4289613690" sldId="280"/>
            <ac:spMk id="80" creationId="{ADA271CD-3011-4A05-B4A3-80F1794684F2}"/>
          </ac:spMkLst>
        </pc:spChg>
        <pc:spChg chg="add">
          <ac:chgData name="Mateusz Setkowicz" userId="d4085d4b-3ad7-4a05-ade2-5aed021dc77a" providerId="ADAL" clId="{5F4E20CB-1E9A-4231-B0F8-07891A941C0A}" dt="2023-05-10T18:06:51.775" v="4006" actId="26606"/>
          <ac:spMkLst>
            <pc:docMk/>
            <pc:sldMk cId="4289613690" sldId="280"/>
            <ac:spMk id="85" creationId="{DD4C4B28-6B4B-4445-8535-F516D74E4AA9}"/>
          </ac:spMkLst>
        </pc:spChg>
        <pc:spChg chg="add">
          <ac:chgData name="Mateusz Setkowicz" userId="d4085d4b-3ad7-4a05-ade2-5aed021dc77a" providerId="ADAL" clId="{5F4E20CB-1E9A-4231-B0F8-07891A941C0A}" dt="2023-05-10T18:06:51.775" v="4006" actId="26606"/>
          <ac:spMkLst>
            <pc:docMk/>
            <pc:sldMk cId="4289613690" sldId="280"/>
            <ac:spMk id="89" creationId="{55B419A7-F817-4767-8CCB-FB0E189C4ACD}"/>
          </ac:spMkLst>
        </pc:spChg>
        <pc:spChg chg="add">
          <ac:chgData name="Mateusz Setkowicz" userId="d4085d4b-3ad7-4a05-ade2-5aed021dc77a" providerId="ADAL" clId="{5F4E20CB-1E9A-4231-B0F8-07891A941C0A}" dt="2023-05-10T18:06:51.775" v="4006" actId="26606"/>
          <ac:spMkLst>
            <pc:docMk/>
            <pc:sldMk cId="4289613690" sldId="280"/>
            <ac:spMk id="91" creationId="{AAD3D935-ECFC-4862-B395-207C13BAC3B7}"/>
          </ac:spMkLst>
        </pc:spChg>
        <pc:spChg chg="add">
          <ac:chgData name="Mateusz Setkowicz" userId="d4085d4b-3ad7-4a05-ade2-5aed021dc77a" providerId="ADAL" clId="{5F4E20CB-1E9A-4231-B0F8-07891A941C0A}" dt="2023-05-10T18:06:51.775" v="4006" actId="26606"/>
          <ac:spMkLst>
            <pc:docMk/>
            <pc:sldMk cId="4289613690" sldId="280"/>
            <ac:spMk id="95" creationId="{ADA271CD-3011-4A05-B4A3-80F1794684F2}"/>
          </ac:spMkLst>
        </pc:spChg>
        <pc:picChg chg="add del mod">
          <ac:chgData name="Mateusz Setkowicz" userId="d4085d4b-3ad7-4a05-ade2-5aed021dc77a" providerId="ADAL" clId="{5F4E20CB-1E9A-4231-B0F8-07891A941C0A}" dt="2023-05-10T18:06:48.292" v="4005" actId="478"/>
          <ac:picMkLst>
            <pc:docMk/>
            <pc:sldMk cId="4289613690" sldId="280"/>
            <ac:picMk id="5" creationId="{15B9A244-EED3-4856-0A79-5D44A77C5DA0}"/>
          </ac:picMkLst>
        </pc:picChg>
        <pc:picChg chg="del">
          <ac:chgData name="Mateusz Setkowicz" userId="d4085d4b-3ad7-4a05-ade2-5aed021dc77a" providerId="ADAL" clId="{5F4E20CB-1E9A-4231-B0F8-07891A941C0A}" dt="2023-05-10T17:52:27.906" v="3414" actId="478"/>
          <ac:picMkLst>
            <pc:docMk/>
            <pc:sldMk cId="4289613690" sldId="280"/>
            <ac:picMk id="7" creationId="{5D0F172E-863E-F85B-B471-3475C04054AD}"/>
          </ac:picMkLst>
        </pc:picChg>
        <pc:picChg chg="add mod">
          <ac:chgData name="Mateusz Setkowicz" userId="d4085d4b-3ad7-4a05-ade2-5aed021dc77a" providerId="ADAL" clId="{5F4E20CB-1E9A-4231-B0F8-07891A941C0A}" dt="2023-05-10T18:07:02.636" v="4009" actId="208"/>
          <ac:picMkLst>
            <pc:docMk/>
            <pc:sldMk cId="4289613690" sldId="280"/>
            <ac:picMk id="9" creationId="{F3C1EEDC-5DD5-6003-D0DA-F200E16AA064}"/>
          </ac:picMkLst>
        </pc:picChg>
        <pc:cxnChg chg="del">
          <ac:chgData name="Mateusz Setkowicz" userId="d4085d4b-3ad7-4a05-ade2-5aed021dc77a" providerId="ADAL" clId="{5F4E20CB-1E9A-4231-B0F8-07891A941C0A}" dt="2023-05-10T17:52:41.657" v="3418" actId="26606"/>
          <ac:cxnSpMkLst>
            <pc:docMk/>
            <pc:sldMk cId="4289613690" sldId="280"/>
            <ac:cxnSpMk id="33" creationId="{0CB1C732-7193-4253-8746-850D090A6B4E}"/>
          </ac:cxnSpMkLst>
        </pc:cxnChg>
        <pc:cxnChg chg="del">
          <ac:chgData name="Mateusz Setkowicz" userId="d4085d4b-3ad7-4a05-ade2-5aed021dc77a" providerId="ADAL" clId="{5F4E20CB-1E9A-4231-B0F8-07891A941C0A}" dt="2023-05-10T17:52:41.657" v="3418" actId="26606"/>
          <ac:cxnSpMkLst>
            <pc:docMk/>
            <pc:sldMk cId="4289613690" sldId="280"/>
            <ac:cxnSpMk id="57" creationId="{E3B95BE3-D5B2-4F38-9A01-17866C9FBA6E}"/>
          </ac:cxnSpMkLst>
        </pc:cxnChg>
        <pc:cxnChg chg="add del">
          <ac:chgData name="Mateusz Setkowicz" userId="d4085d4b-3ad7-4a05-ade2-5aed021dc77a" providerId="ADAL" clId="{5F4E20CB-1E9A-4231-B0F8-07891A941C0A}" dt="2023-05-10T18:06:51.775" v="4006" actId="26606"/>
          <ac:cxnSpMkLst>
            <pc:docMk/>
            <pc:sldMk cId="4289613690" sldId="280"/>
            <ac:cxnSpMk id="72" creationId="{0CB1C732-7193-4253-8746-850D090A6B4E}"/>
          </ac:cxnSpMkLst>
        </pc:cxnChg>
        <pc:cxnChg chg="add del">
          <ac:chgData name="Mateusz Setkowicz" userId="d4085d4b-3ad7-4a05-ade2-5aed021dc77a" providerId="ADAL" clId="{5F4E20CB-1E9A-4231-B0F8-07891A941C0A}" dt="2023-05-10T18:06:51.775" v="4006" actId="26606"/>
          <ac:cxnSpMkLst>
            <pc:docMk/>
            <pc:sldMk cId="4289613690" sldId="280"/>
            <ac:cxnSpMk id="78" creationId="{E3B95BE3-D5B2-4F38-9A01-17866C9FBA6E}"/>
          </ac:cxnSpMkLst>
        </pc:cxnChg>
        <pc:cxnChg chg="add">
          <ac:chgData name="Mateusz Setkowicz" userId="d4085d4b-3ad7-4a05-ade2-5aed021dc77a" providerId="ADAL" clId="{5F4E20CB-1E9A-4231-B0F8-07891A941C0A}" dt="2023-05-10T18:06:51.775" v="4006" actId="26606"/>
          <ac:cxnSpMkLst>
            <pc:docMk/>
            <pc:sldMk cId="4289613690" sldId="280"/>
            <ac:cxnSpMk id="87" creationId="{0CB1C732-7193-4253-8746-850D090A6B4E}"/>
          </ac:cxnSpMkLst>
        </pc:cxnChg>
        <pc:cxnChg chg="add">
          <ac:chgData name="Mateusz Setkowicz" userId="d4085d4b-3ad7-4a05-ade2-5aed021dc77a" providerId="ADAL" clId="{5F4E20CB-1E9A-4231-B0F8-07891A941C0A}" dt="2023-05-10T18:06:51.775" v="4006" actId="26606"/>
          <ac:cxnSpMkLst>
            <pc:docMk/>
            <pc:sldMk cId="4289613690" sldId="280"/>
            <ac:cxnSpMk id="93" creationId="{E3B95BE3-D5B2-4F38-9A01-17866C9FBA6E}"/>
          </ac:cxnSpMkLst>
        </pc:cxnChg>
      </pc:sldChg>
      <pc:sldChg chg="addSp delSp modSp add mod">
        <pc:chgData name="Mateusz Setkowicz" userId="d4085d4b-3ad7-4a05-ade2-5aed021dc77a" providerId="ADAL" clId="{5F4E20CB-1E9A-4231-B0F8-07891A941C0A}" dt="2023-05-10T19:49:31.105" v="6745" actId="113"/>
        <pc:sldMkLst>
          <pc:docMk/>
          <pc:sldMk cId="3920030138" sldId="281"/>
        </pc:sldMkLst>
        <pc:spChg chg="add mod">
          <ac:chgData name="Mateusz Setkowicz" userId="d4085d4b-3ad7-4a05-ade2-5aed021dc77a" providerId="ADAL" clId="{5F4E20CB-1E9A-4231-B0F8-07891A941C0A}" dt="2023-05-10T19:49:31.105" v="6745" actId="113"/>
          <ac:spMkLst>
            <pc:docMk/>
            <pc:sldMk cId="3920030138" sldId="281"/>
            <ac:spMk id="2" creationId="{832516AE-F7B8-C0BC-5371-40E66924F74F}"/>
          </ac:spMkLst>
        </pc:spChg>
        <pc:spChg chg="add mod">
          <ac:chgData name="Mateusz Setkowicz" userId="d4085d4b-3ad7-4a05-ade2-5aed021dc77a" providerId="ADAL" clId="{5F4E20CB-1E9A-4231-B0F8-07891A941C0A}" dt="2023-05-10T18:05:07.595" v="3910" actId="1076"/>
          <ac:spMkLst>
            <pc:docMk/>
            <pc:sldMk cId="3920030138" sldId="281"/>
            <ac:spMk id="5" creationId="{1FF36AF3-1384-25CB-A193-46A45D3CDB13}"/>
          </ac:spMkLst>
        </pc:spChg>
        <pc:spChg chg="mod">
          <ac:chgData name="Mateusz Setkowicz" userId="d4085d4b-3ad7-4a05-ade2-5aed021dc77a" providerId="ADAL" clId="{5F4E20CB-1E9A-4231-B0F8-07891A941C0A}" dt="2023-05-10T18:04:25.734" v="3904" actId="1076"/>
          <ac:spMkLst>
            <pc:docMk/>
            <pc:sldMk cId="3920030138" sldId="281"/>
            <ac:spMk id="7" creationId="{A99180EB-F55E-88D8-61F2-EEDD859FA760}"/>
          </ac:spMkLst>
        </pc:spChg>
        <pc:spChg chg="mod">
          <ac:chgData name="Mateusz Setkowicz" userId="d4085d4b-3ad7-4a05-ade2-5aed021dc77a" providerId="ADAL" clId="{5F4E20CB-1E9A-4231-B0F8-07891A941C0A}" dt="2023-05-10T18:04:22.871" v="3903" actId="1076"/>
          <ac:spMkLst>
            <pc:docMk/>
            <pc:sldMk cId="3920030138" sldId="281"/>
            <ac:spMk id="8" creationId="{D6B01A48-6D78-8A9E-DBED-44D1393034DD}"/>
          </ac:spMkLst>
        </pc:spChg>
        <pc:spChg chg="add mod">
          <ac:chgData name="Mateusz Setkowicz" userId="d4085d4b-3ad7-4a05-ade2-5aed021dc77a" providerId="ADAL" clId="{5F4E20CB-1E9A-4231-B0F8-07891A941C0A}" dt="2023-05-10T18:55:16.329" v="4766" actId="1076"/>
          <ac:spMkLst>
            <pc:docMk/>
            <pc:sldMk cId="3920030138" sldId="281"/>
            <ac:spMk id="10" creationId="{B7458FC2-DDD8-D898-52C5-7EAD0A081F74}"/>
          </ac:spMkLst>
        </pc:spChg>
        <pc:picChg chg="add mod ord">
          <ac:chgData name="Mateusz Setkowicz" userId="d4085d4b-3ad7-4a05-ade2-5aed021dc77a" providerId="ADAL" clId="{5F4E20CB-1E9A-4231-B0F8-07891A941C0A}" dt="2023-05-10T18:04:20.201" v="3902" actId="14100"/>
          <ac:picMkLst>
            <pc:docMk/>
            <pc:sldMk cId="3920030138" sldId="281"/>
            <ac:picMk id="4" creationId="{5868B323-7B0E-E59D-4AB9-630605CE3E47}"/>
          </ac:picMkLst>
        </pc:picChg>
        <pc:picChg chg="del">
          <ac:chgData name="Mateusz Setkowicz" userId="d4085d4b-3ad7-4a05-ade2-5aed021dc77a" providerId="ADAL" clId="{5F4E20CB-1E9A-4231-B0F8-07891A941C0A}" dt="2023-05-10T18:04:11.530" v="3898" actId="478"/>
          <ac:picMkLst>
            <pc:docMk/>
            <pc:sldMk cId="3920030138" sldId="281"/>
            <ac:picMk id="6" creationId="{66D19988-652F-9561-6691-E616B31594D4}"/>
          </ac:picMkLst>
        </pc:picChg>
        <pc:picChg chg="add mod">
          <ac:chgData name="Mateusz Setkowicz" userId="d4085d4b-3ad7-4a05-ade2-5aed021dc77a" providerId="ADAL" clId="{5F4E20CB-1E9A-4231-B0F8-07891A941C0A}" dt="2023-05-10T18:55:01.308" v="4760" actId="571"/>
          <ac:picMkLst>
            <pc:docMk/>
            <pc:sldMk cId="3920030138" sldId="281"/>
            <ac:picMk id="9" creationId="{3C01B76B-BC97-7881-8D21-87E0621120D6}"/>
          </ac:picMkLst>
        </pc:picChg>
      </pc:sldChg>
      <pc:sldChg chg="addSp delSp modSp add mod">
        <pc:chgData name="Mateusz Setkowicz" userId="d4085d4b-3ad7-4a05-ade2-5aed021dc77a" providerId="ADAL" clId="{5F4E20CB-1E9A-4231-B0F8-07891A941C0A}" dt="2023-05-10T19:49:36.623" v="6746" actId="113"/>
        <pc:sldMkLst>
          <pc:docMk/>
          <pc:sldMk cId="3798825134" sldId="282"/>
        </pc:sldMkLst>
        <pc:spChg chg="mod">
          <ac:chgData name="Mateusz Setkowicz" userId="d4085d4b-3ad7-4a05-ade2-5aed021dc77a" providerId="ADAL" clId="{5F4E20CB-1E9A-4231-B0F8-07891A941C0A}" dt="2023-05-10T19:49:36.623" v="6746" actId="113"/>
          <ac:spMkLst>
            <pc:docMk/>
            <pc:sldMk cId="3798825134" sldId="282"/>
            <ac:spMk id="2" creationId="{832516AE-F7B8-C0BC-5371-40E66924F74F}"/>
          </ac:spMkLst>
        </pc:spChg>
        <pc:spChg chg="mod">
          <ac:chgData name="Mateusz Setkowicz" userId="d4085d4b-3ad7-4a05-ade2-5aed021dc77a" providerId="ADAL" clId="{5F4E20CB-1E9A-4231-B0F8-07891A941C0A}" dt="2023-05-10T18:49:10.161" v="4547" actId="1076"/>
          <ac:spMkLst>
            <pc:docMk/>
            <pc:sldMk cId="3798825134" sldId="282"/>
            <ac:spMk id="5" creationId="{1FF36AF3-1384-25CB-A193-46A45D3CDB13}"/>
          </ac:spMkLst>
        </pc:spChg>
        <pc:spChg chg="mod">
          <ac:chgData name="Mateusz Setkowicz" userId="d4085d4b-3ad7-4a05-ade2-5aed021dc77a" providerId="ADAL" clId="{5F4E20CB-1E9A-4231-B0F8-07891A941C0A}" dt="2023-05-10T18:43:03.327" v="4517" actId="27636"/>
          <ac:spMkLst>
            <pc:docMk/>
            <pc:sldMk cId="3798825134" sldId="282"/>
            <ac:spMk id="7" creationId="{A99180EB-F55E-88D8-61F2-EEDD859FA760}"/>
          </ac:spMkLst>
        </pc:spChg>
        <pc:spChg chg="del">
          <ac:chgData name="Mateusz Setkowicz" userId="d4085d4b-3ad7-4a05-ade2-5aed021dc77a" providerId="ADAL" clId="{5F4E20CB-1E9A-4231-B0F8-07891A941C0A}" dt="2023-05-10T18:34:58.576" v="4256" actId="478"/>
          <ac:spMkLst>
            <pc:docMk/>
            <pc:sldMk cId="3798825134" sldId="282"/>
            <ac:spMk id="8" creationId="{D6B01A48-6D78-8A9E-DBED-44D1393034DD}"/>
          </ac:spMkLst>
        </pc:spChg>
        <pc:spChg chg="add del mod">
          <ac:chgData name="Mateusz Setkowicz" userId="d4085d4b-3ad7-4a05-ade2-5aed021dc77a" providerId="ADAL" clId="{5F4E20CB-1E9A-4231-B0F8-07891A941C0A}" dt="2023-05-10T18:37:23.508" v="4297" actId="1076"/>
          <ac:spMkLst>
            <pc:docMk/>
            <pc:sldMk cId="3798825134" sldId="282"/>
            <ac:spMk id="9" creationId="{3B63460E-0EC2-9875-763C-A49CF098190A}"/>
          </ac:spMkLst>
        </pc:spChg>
        <pc:spChg chg="add del mod">
          <ac:chgData name="Mateusz Setkowicz" userId="d4085d4b-3ad7-4a05-ade2-5aed021dc77a" providerId="ADAL" clId="{5F4E20CB-1E9A-4231-B0F8-07891A941C0A}" dt="2023-05-10T18:38:43.794" v="4323" actId="1076"/>
          <ac:spMkLst>
            <pc:docMk/>
            <pc:sldMk cId="3798825134" sldId="282"/>
            <ac:spMk id="10" creationId="{4BC812C0-4A4D-AB45-1444-452D451F8F21}"/>
          </ac:spMkLst>
        </pc:spChg>
        <pc:spChg chg="add del mod">
          <ac:chgData name="Mateusz Setkowicz" userId="d4085d4b-3ad7-4a05-ade2-5aed021dc77a" providerId="ADAL" clId="{5F4E20CB-1E9A-4231-B0F8-07891A941C0A}" dt="2023-05-10T18:37:21.842" v="4296" actId="1076"/>
          <ac:spMkLst>
            <pc:docMk/>
            <pc:sldMk cId="3798825134" sldId="282"/>
            <ac:spMk id="11" creationId="{701735DC-717B-88BD-1072-33B0B7EA923A}"/>
          </ac:spMkLst>
        </pc:spChg>
        <pc:spChg chg="add del mod">
          <ac:chgData name="Mateusz Setkowicz" userId="d4085d4b-3ad7-4a05-ade2-5aed021dc77a" providerId="ADAL" clId="{5F4E20CB-1E9A-4231-B0F8-07891A941C0A}" dt="2023-05-10T18:37:17.140" v="4291" actId="478"/>
          <ac:spMkLst>
            <pc:docMk/>
            <pc:sldMk cId="3798825134" sldId="282"/>
            <ac:spMk id="13" creationId="{C163DD0F-D4E2-E548-FAAD-9139D464BB2D}"/>
          </ac:spMkLst>
        </pc:spChg>
        <pc:spChg chg="add mod">
          <ac:chgData name="Mateusz Setkowicz" userId="d4085d4b-3ad7-4a05-ade2-5aed021dc77a" providerId="ADAL" clId="{5F4E20CB-1E9A-4231-B0F8-07891A941C0A}" dt="2023-05-10T18:38:54.538" v="4331" actId="20577"/>
          <ac:spMkLst>
            <pc:docMk/>
            <pc:sldMk cId="3798825134" sldId="282"/>
            <ac:spMk id="14" creationId="{9E0D6262-5C80-88C5-E2D4-55D1FA379418}"/>
          </ac:spMkLst>
        </pc:spChg>
        <pc:picChg chg="del">
          <ac:chgData name="Mateusz Setkowicz" userId="d4085d4b-3ad7-4a05-ade2-5aed021dc77a" providerId="ADAL" clId="{5F4E20CB-1E9A-4231-B0F8-07891A941C0A}" dt="2023-05-10T18:34:57.008" v="4255" actId="478"/>
          <ac:picMkLst>
            <pc:docMk/>
            <pc:sldMk cId="3798825134" sldId="282"/>
            <ac:picMk id="4" creationId="{5868B323-7B0E-E59D-4AB9-630605CE3E47}"/>
          </ac:picMkLst>
        </pc:picChg>
        <pc:picChg chg="add mod">
          <ac:chgData name="Mateusz Setkowicz" userId="d4085d4b-3ad7-4a05-ade2-5aed021dc77a" providerId="ADAL" clId="{5F4E20CB-1E9A-4231-B0F8-07891A941C0A}" dt="2023-05-10T18:37:16.552" v="4289" actId="1076"/>
          <ac:picMkLst>
            <pc:docMk/>
            <pc:sldMk cId="3798825134" sldId="282"/>
            <ac:picMk id="6" creationId="{F1502F5E-AA88-69C3-1897-96507F0AAEA8}"/>
          </ac:picMkLst>
        </pc:picChg>
      </pc:sldChg>
      <pc:sldChg chg="addSp delSp modSp add mod">
        <pc:chgData name="Mateusz Setkowicz" userId="d4085d4b-3ad7-4a05-ade2-5aed021dc77a" providerId="ADAL" clId="{5F4E20CB-1E9A-4231-B0F8-07891A941C0A}" dt="2023-05-10T19:49:42.942" v="6747" actId="113"/>
        <pc:sldMkLst>
          <pc:docMk/>
          <pc:sldMk cId="1253047715" sldId="283"/>
        </pc:sldMkLst>
        <pc:spChg chg="mod">
          <ac:chgData name="Mateusz Setkowicz" userId="d4085d4b-3ad7-4a05-ade2-5aed021dc77a" providerId="ADAL" clId="{5F4E20CB-1E9A-4231-B0F8-07891A941C0A}" dt="2023-05-10T19:49:42.942" v="6747" actId="113"/>
          <ac:spMkLst>
            <pc:docMk/>
            <pc:sldMk cId="1253047715" sldId="283"/>
            <ac:spMk id="2" creationId="{832516AE-F7B8-C0BC-5371-40E66924F74F}"/>
          </ac:spMkLst>
        </pc:spChg>
        <pc:spChg chg="add del mod">
          <ac:chgData name="Mateusz Setkowicz" userId="d4085d4b-3ad7-4a05-ade2-5aed021dc77a" providerId="ADAL" clId="{5F4E20CB-1E9A-4231-B0F8-07891A941C0A}" dt="2023-05-10T18:46:25.275" v="4522" actId="478"/>
          <ac:spMkLst>
            <pc:docMk/>
            <pc:sldMk cId="1253047715" sldId="283"/>
            <ac:spMk id="4" creationId="{48A712ED-F96B-BCB2-E06F-E52B6B2798E7}"/>
          </ac:spMkLst>
        </pc:spChg>
        <pc:spChg chg="mod">
          <ac:chgData name="Mateusz Setkowicz" userId="d4085d4b-3ad7-4a05-ade2-5aed021dc77a" providerId="ADAL" clId="{5F4E20CB-1E9A-4231-B0F8-07891A941C0A}" dt="2023-05-10T18:49:16.219" v="4549" actId="1076"/>
          <ac:spMkLst>
            <pc:docMk/>
            <pc:sldMk cId="1253047715" sldId="283"/>
            <ac:spMk id="5" creationId="{1FF36AF3-1384-25CB-A193-46A45D3CDB13}"/>
          </ac:spMkLst>
        </pc:spChg>
        <pc:spChg chg="del">
          <ac:chgData name="Mateusz Setkowicz" userId="d4085d4b-3ad7-4a05-ade2-5aed021dc77a" providerId="ADAL" clId="{5F4E20CB-1E9A-4231-B0F8-07891A941C0A}" dt="2023-05-10T18:46:28.407" v="4525" actId="478"/>
          <ac:spMkLst>
            <pc:docMk/>
            <pc:sldMk cId="1253047715" sldId="283"/>
            <ac:spMk id="7" creationId="{A99180EB-F55E-88D8-61F2-EEDD859FA760}"/>
          </ac:spMkLst>
        </pc:spChg>
        <pc:spChg chg="del">
          <ac:chgData name="Mateusz Setkowicz" userId="d4085d4b-3ad7-4a05-ade2-5aed021dc77a" providerId="ADAL" clId="{5F4E20CB-1E9A-4231-B0F8-07891A941C0A}" dt="2023-05-10T18:46:26.379" v="4523" actId="478"/>
          <ac:spMkLst>
            <pc:docMk/>
            <pc:sldMk cId="1253047715" sldId="283"/>
            <ac:spMk id="9" creationId="{3B63460E-0EC2-9875-763C-A49CF098190A}"/>
          </ac:spMkLst>
        </pc:spChg>
        <pc:spChg chg="del">
          <ac:chgData name="Mateusz Setkowicz" userId="d4085d4b-3ad7-4a05-ade2-5aed021dc77a" providerId="ADAL" clId="{5F4E20CB-1E9A-4231-B0F8-07891A941C0A}" dt="2023-05-10T18:46:23.148" v="4520" actId="478"/>
          <ac:spMkLst>
            <pc:docMk/>
            <pc:sldMk cId="1253047715" sldId="283"/>
            <ac:spMk id="10" creationId="{4BC812C0-4A4D-AB45-1444-452D451F8F21}"/>
          </ac:spMkLst>
        </pc:spChg>
        <pc:spChg chg="del">
          <ac:chgData name="Mateusz Setkowicz" userId="d4085d4b-3ad7-4a05-ade2-5aed021dc77a" providerId="ADAL" clId="{5F4E20CB-1E9A-4231-B0F8-07891A941C0A}" dt="2023-05-10T18:46:23.959" v="4521" actId="478"/>
          <ac:spMkLst>
            <pc:docMk/>
            <pc:sldMk cId="1253047715" sldId="283"/>
            <ac:spMk id="11" creationId="{701735DC-717B-88BD-1072-33B0B7EA923A}"/>
          </ac:spMkLst>
        </pc:spChg>
        <pc:spChg chg="add del mod">
          <ac:chgData name="Mateusz Setkowicz" userId="d4085d4b-3ad7-4a05-ade2-5aed021dc77a" providerId="ADAL" clId="{5F4E20CB-1E9A-4231-B0F8-07891A941C0A}" dt="2023-05-10T18:51:53.067" v="4746" actId="478"/>
          <ac:spMkLst>
            <pc:docMk/>
            <pc:sldMk cId="1253047715" sldId="283"/>
            <ac:spMk id="12" creationId="{C596EA4E-936D-EB8B-65DF-4F429BFA112E}"/>
          </ac:spMkLst>
        </pc:spChg>
        <pc:spChg chg="add mod">
          <ac:chgData name="Mateusz Setkowicz" userId="d4085d4b-3ad7-4a05-ade2-5aed021dc77a" providerId="ADAL" clId="{5F4E20CB-1E9A-4231-B0F8-07891A941C0A}" dt="2023-05-10T18:51:06.277" v="4744" actId="27636"/>
          <ac:spMkLst>
            <pc:docMk/>
            <pc:sldMk cId="1253047715" sldId="283"/>
            <ac:spMk id="13" creationId="{E7D5D995-C4EC-5832-5C2B-A9C724883E7F}"/>
          </ac:spMkLst>
        </pc:spChg>
        <pc:spChg chg="del">
          <ac:chgData name="Mateusz Setkowicz" userId="d4085d4b-3ad7-4a05-ade2-5aed021dc77a" providerId="ADAL" clId="{5F4E20CB-1E9A-4231-B0F8-07891A941C0A}" dt="2023-05-10T18:46:20.767" v="4519" actId="478"/>
          <ac:spMkLst>
            <pc:docMk/>
            <pc:sldMk cId="1253047715" sldId="283"/>
            <ac:spMk id="14" creationId="{9E0D6262-5C80-88C5-E2D4-55D1FA379418}"/>
          </ac:spMkLst>
        </pc:spChg>
        <pc:picChg chg="del">
          <ac:chgData name="Mateusz Setkowicz" userId="d4085d4b-3ad7-4a05-ade2-5aed021dc77a" providerId="ADAL" clId="{5F4E20CB-1E9A-4231-B0F8-07891A941C0A}" dt="2023-05-10T18:46:27.228" v="4524" actId="478"/>
          <ac:picMkLst>
            <pc:docMk/>
            <pc:sldMk cId="1253047715" sldId="283"/>
            <ac:picMk id="6" creationId="{F1502F5E-AA88-69C3-1897-96507F0AAEA8}"/>
          </ac:picMkLst>
        </pc:picChg>
        <pc:picChg chg="add mod">
          <ac:chgData name="Mateusz Setkowicz" userId="d4085d4b-3ad7-4a05-ade2-5aed021dc77a" providerId="ADAL" clId="{5F4E20CB-1E9A-4231-B0F8-07891A941C0A}" dt="2023-05-10T18:52:08.687" v="4751" actId="1076"/>
          <ac:picMkLst>
            <pc:docMk/>
            <pc:sldMk cId="1253047715" sldId="283"/>
            <ac:picMk id="16" creationId="{390FB57E-81E8-309D-E659-7F81A623C9C5}"/>
          </ac:picMkLst>
        </pc:picChg>
      </pc:sldChg>
      <pc:sldChg chg="addSp delSp modSp add mod">
        <pc:chgData name="Mateusz Setkowicz" userId="d4085d4b-3ad7-4a05-ade2-5aed021dc77a" providerId="ADAL" clId="{5F4E20CB-1E9A-4231-B0F8-07891A941C0A}" dt="2023-05-10T19:05:33.900" v="5039" actId="27636"/>
        <pc:sldMkLst>
          <pc:docMk/>
          <pc:sldMk cId="3089284873" sldId="284"/>
        </pc:sldMkLst>
        <pc:spChg chg="mod">
          <ac:chgData name="Mateusz Setkowicz" userId="d4085d4b-3ad7-4a05-ade2-5aed021dc77a" providerId="ADAL" clId="{5F4E20CB-1E9A-4231-B0F8-07891A941C0A}" dt="2023-05-10T19:04:10.220" v="4855" actId="403"/>
          <ac:spMkLst>
            <pc:docMk/>
            <pc:sldMk cId="3089284873" sldId="284"/>
            <ac:spMk id="2" creationId="{832516AE-F7B8-C0BC-5371-40E66924F74F}"/>
          </ac:spMkLst>
        </pc:spChg>
        <pc:spChg chg="mod">
          <ac:chgData name="Mateusz Setkowicz" userId="d4085d4b-3ad7-4a05-ade2-5aed021dc77a" providerId="ADAL" clId="{5F4E20CB-1E9A-4231-B0F8-07891A941C0A}" dt="2023-05-10T19:05:33.900" v="5039" actId="27636"/>
          <ac:spMkLst>
            <pc:docMk/>
            <pc:sldMk cId="3089284873" sldId="284"/>
            <ac:spMk id="13" creationId="{E7D5D995-C4EC-5832-5C2B-A9C724883E7F}"/>
          </ac:spMkLst>
        </pc:spChg>
        <pc:picChg chg="add mod">
          <ac:chgData name="Mateusz Setkowicz" userId="d4085d4b-3ad7-4a05-ade2-5aed021dc77a" providerId="ADAL" clId="{5F4E20CB-1E9A-4231-B0F8-07891A941C0A}" dt="2023-05-10T19:03:39.529" v="4831" actId="1076"/>
          <ac:picMkLst>
            <pc:docMk/>
            <pc:sldMk cId="3089284873" sldId="284"/>
            <ac:picMk id="4" creationId="{EC5E3126-3296-CD91-B96C-4D3EAF74A89A}"/>
          </ac:picMkLst>
        </pc:picChg>
        <pc:picChg chg="del">
          <ac:chgData name="Mateusz Setkowicz" userId="d4085d4b-3ad7-4a05-ade2-5aed021dc77a" providerId="ADAL" clId="{5F4E20CB-1E9A-4231-B0F8-07891A941C0A}" dt="2023-05-10T19:03:34.797" v="4827" actId="478"/>
          <ac:picMkLst>
            <pc:docMk/>
            <pc:sldMk cId="3089284873" sldId="284"/>
            <ac:picMk id="16" creationId="{390FB57E-81E8-309D-E659-7F81A623C9C5}"/>
          </ac:picMkLst>
        </pc:picChg>
      </pc:sldChg>
      <pc:sldChg chg="modSp add del mod">
        <pc:chgData name="Mateusz Setkowicz" userId="d4085d4b-3ad7-4a05-ade2-5aed021dc77a" providerId="ADAL" clId="{5F4E20CB-1E9A-4231-B0F8-07891A941C0A}" dt="2023-05-10T19:08:46.020" v="5040" actId="47"/>
        <pc:sldMkLst>
          <pc:docMk/>
          <pc:sldMk cId="1747029413" sldId="285"/>
        </pc:sldMkLst>
        <pc:spChg chg="mod">
          <ac:chgData name="Mateusz Setkowicz" userId="d4085d4b-3ad7-4a05-ade2-5aed021dc77a" providerId="ADAL" clId="{5F4E20CB-1E9A-4231-B0F8-07891A941C0A}" dt="2023-05-10T18:57:11.215" v="4826" actId="20577"/>
          <ac:spMkLst>
            <pc:docMk/>
            <pc:sldMk cId="1747029413" sldId="285"/>
            <ac:spMk id="2" creationId="{832516AE-F7B8-C0BC-5371-40E66924F74F}"/>
          </ac:spMkLst>
        </pc:spChg>
      </pc:sldChg>
      <pc:sldChg chg="addSp delSp modSp new mod setBg setClrOvrMap">
        <pc:chgData name="Mateusz Setkowicz" userId="d4085d4b-3ad7-4a05-ade2-5aed021dc77a" providerId="ADAL" clId="{5F4E20CB-1E9A-4231-B0F8-07891A941C0A}" dt="2023-05-10T19:50:16.253" v="6756" actId="14100"/>
        <pc:sldMkLst>
          <pc:docMk/>
          <pc:sldMk cId="2680468540" sldId="285"/>
        </pc:sldMkLst>
        <pc:spChg chg="mod">
          <ac:chgData name="Mateusz Setkowicz" userId="d4085d4b-3ad7-4a05-ade2-5aed021dc77a" providerId="ADAL" clId="{5F4E20CB-1E9A-4231-B0F8-07891A941C0A}" dt="2023-05-10T19:50:16.253" v="6756" actId="14100"/>
          <ac:spMkLst>
            <pc:docMk/>
            <pc:sldMk cId="2680468540" sldId="285"/>
            <ac:spMk id="2" creationId="{808BC5B0-3E4B-2822-55A6-86DCB1EFF507}"/>
          </ac:spMkLst>
        </pc:spChg>
        <pc:spChg chg="mod">
          <ac:chgData name="Mateusz Setkowicz" userId="d4085d4b-3ad7-4a05-ade2-5aed021dc77a" providerId="ADAL" clId="{5F4E20CB-1E9A-4231-B0F8-07891A941C0A}" dt="2023-05-10T19:25:37.762" v="6420" actId="20577"/>
          <ac:spMkLst>
            <pc:docMk/>
            <pc:sldMk cId="2680468540" sldId="285"/>
            <ac:spMk id="3" creationId="{A60264A7-2BDA-FF2E-F54E-12A042A8ABDE}"/>
          </ac:spMkLst>
        </pc:spChg>
        <pc:spChg chg="add del">
          <ac:chgData name="Mateusz Setkowicz" userId="d4085d4b-3ad7-4a05-ade2-5aed021dc77a" providerId="ADAL" clId="{5F4E20CB-1E9A-4231-B0F8-07891A941C0A}" dt="2023-05-10T19:17:12.172" v="5609" actId="26606"/>
          <ac:spMkLst>
            <pc:docMk/>
            <pc:sldMk cId="2680468540" sldId="285"/>
            <ac:spMk id="10" creationId="{C5176844-69C3-4F79-BE38-EA5BDDF4FEA4}"/>
          </ac:spMkLst>
        </pc:spChg>
        <pc:spChg chg="add del">
          <ac:chgData name="Mateusz Setkowicz" userId="d4085d4b-3ad7-4a05-ade2-5aed021dc77a" providerId="ADAL" clId="{5F4E20CB-1E9A-4231-B0F8-07891A941C0A}" dt="2023-05-10T19:17:12.172" v="5609" actId="26606"/>
          <ac:spMkLst>
            <pc:docMk/>
            <pc:sldMk cId="2680468540" sldId="285"/>
            <ac:spMk id="14" creationId="{CAF8A158-E51E-4253-820B-3970F73976B6}"/>
          </ac:spMkLst>
        </pc:spChg>
        <pc:spChg chg="add del">
          <ac:chgData name="Mateusz Setkowicz" userId="d4085d4b-3ad7-4a05-ade2-5aed021dc77a" providerId="ADAL" clId="{5F4E20CB-1E9A-4231-B0F8-07891A941C0A}" dt="2023-05-10T19:17:12.172" v="5609" actId="26606"/>
          <ac:spMkLst>
            <pc:docMk/>
            <pc:sldMk cId="2680468540" sldId="285"/>
            <ac:spMk id="16" creationId="{A101E513-AF74-4E9D-A31F-99664250722D}"/>
          </ac:spMkLst>
        </pc:spChg>
        <pc:spChg chg="add">
          <ac:chgData name="Mateusz Setkowicz" userId="d4085d4b-3ad7-4a05-ade2-5aed021dc77a" providerId="ADAL" clId="{5F4E20CB-1E9A-4231-B0F8-07891A941C0A}" dt="2023-05-10T19:17:12.172" v="5609" actId="26606"/>
          <ac:spMkLst>
            <pc:docMk/>
            <pc:sldMk cId="2680468540" sldId="285"/>
            <ac:spMk id="21" creationId="{C5176844-69C3-4F79-BE38-EA5BDDF4FEA4}"/>
          </ac:spMkLst>
        </pc:spChg>
        <pc:spChg chg="add">
          <ac:chgData name="Mateusz Setkowicz" userId="d4085d4b-3ad7-4a05-ade2-5aed021dc77a" providerId="ADAL" clId="{5F4E20CB-1E9A-4231-B0F8-07891A941C0A}" dt="2023-05-10T19:17:12.172" v="5609" actId="26606"/>
          <ac:spMkLst>
            <pc:docMk/>
            <pc:sldMk cId="2680468540" sldId="285"/>
            <ac:spMk id="25" creationId="{CAF8A158-E51E-4253-820B-3970F73976B6}"/>
          </ac:spMkLst>
        </pc:spChg>
        <pc:spChg chg="add">
          <ac:chgData name="Mateusz Setkowicz" userId="d4085d4b-3ad7-4a05-ade2-5aed021dc77a" providerId="ADAL" clId="{5F4E20CB-1E9A-4231-B0F8-07891A941C0A}" dt="2023-05-10T19:17:12.172" v="5609" actId="26606"/>
          <ac:spMkLst>
            <pc:docMk/>
            <pc:sldMk cId="2680468540" sldId="285"/>
            <ac:spMk id="27" creationId="{A101E513-AF74-4E9D-A31F-99664250722D}"/>
          </ac:spMkLst>
        </pc:spChg>
        <pc:picChg chg="add mod">
          <ac:chgData name="Mateusz Setkowicz" userId="d4085d4b-3ad7-4a05-ade2-5aed021dc77a" providerId="ADAL" clId="{5F4E20CB-1E9A-4231-B0F8-07891A941C0A}" dt="2023-05-10T19:17:20.095" v="5611" actId="208"/>
          <ac:picMkLst>
            <pc:docMk/>
            <pc:sldMk cId="2680468540" sldId="285"/>
            <ac:picMk id="5" creationId="{354ADD48-8A86-6EA6-E080-FF5A71CDFDE3}"/>
          </ac:picMkLst>
        </pc:picChg>
        <pc:picChg chg="add del">
          <ac:chgData name="Mateusz Setkowicz" userId="d4085d4b-3ad7-4a05-ade2-5aed021dc77a" providerId="ADAL" clId="{5F4E20CB-1E9A-4231-B0F8-07891A941C0A}" dt="2023-05-10T19:16:58.066" v="5607" actId="478"/>
          <ac:picMkLst>
            <pc:docMk/>
            <pc:sldMk cId="2680468540" sldId="285"/>
            <ac:picMk id="7" creationId="{E9DEF060-7680-00D3-EB11-2FEA21B01499}"/>
          </ac:picMkLst>
        </pc:picChg>
        <pc:cxnChg chg="add del">
          <ac:chgData name="Mateusz Setkowicz" userId="d4085d4b-3ad7-4a05-ade2-5aed021dc77a" providerId="ADAL" clId="{5F4E20CB-1E9A-4231-B0F8-07891A941C0A}" dt="2023-05-10T19:17:12.172" v="5609" actId="26606"/>
          <ac:cxnSpMkLst>
            <pc:docMk/>
            <pc:sldMk cId="2680468540" sldId="285"/>
            <ac:cxnSpMk id="12" creationId="{33862825-C012-4895-A17E-F3D1F62D89DD}"/>
          </ac:cxnSpMkLst>
        </pc:cxnChg>
        <pc:cxnChg chg="add">
          <ac:chgData name="Mateusz Setkowicz" userId="d4085d4b-3ad7-4a05-ade2-5aed021dc77a" providerId="ADAL" clId="{5F4E20CB-1E9A-4231-B0F8-07891A941C0A}" dt="2023-05-10T19:17:12.172" v="5609" actId="26606"/>
          <ac:cxnSpMkLst>
            <pc:docMk/>
            <pc:sldMk cId="2680468540" sldId="285"/>
            <ac:cxnSpMk id="23" creationId="{33862825-C012-4895-A17E-F3D1F62D89DD}"/>
          </ac:cxnSpMkLst>
        </pc:cxnChg>
      </pc:sldChg>
      <pc:sldChg chg="add del">
        <pc:chgData name="Mateusz Setkowicz" userId="d4085d4b-3ad7-4a05-ade2-5aed021dc77a" providerId="ADAL" clId="{5F4E20CB-1E9A-4231-B0F8-07891A941C0A}" dt="2023-05-10T19:49:57.173" v="6748" actId="47"/>
        <pc:sldMkLst>
          <pc:docMk/>
          <pc:sldMk cId="2069080139" sldId="286"/>
        </pc:sldMkLst>
      </pc:sldChg>
      <pc:sldChg chg="addSp modSp add mod setBg setClrOvrMap">
        <pc:chgData name="Mateusz Setkowicz" userId="d4085d4b-3ad7-4a05-ade2-5aed021dc77a" providerId="ADAL" clId="{5F4E20CB-1E9A-4231-B0F8-07891A941C0A}" dt="2023-05-10T19:50:00.308" v="6749" actId="113"/>
        <pc:sldMkLst>
          <pc:docMk/>
          <pc:sldMk cId="2850100135" sldId="287"/>
        </pc:sldMkLst>
        <pc:spChg chg="mod">
          <ac:chgData name="Mateusz Setkowicz" userId="d4085d4b-3ad7-4a05-ade2-5aed021dc77a" providerId="ADAL" clId="{5F4E20CB-1E9A-4231-B0F8-07891A941C0A}" dt="2023-05-10T19:50:00.308" v="6749" actId="113"/>
          <ac:spMkLst>
            <pc:docMk/>
            <pc:sldMk cId="2850100135" sldId="287"/>
            <ac:spMk id="2" creationId="{808BC5B0-3E4B-2822-55A6-86DCB1EFF507}"/>
          </ac:spMkLst>
        </pc:spChg>
        <pc:spChg chg="mod">
          <ac:chgData name="Mateusz Setkowicz" userId="d4085d4b-3ad7-4a05-ade2-5aed021dc77a" providerId="ADAL" clId="{5F4E20CB-1E9A-4231-B0F8-07891A941C0A}" dt="2023-05-10T19:39:51.933" v="6633" actId="26606"/>
          <ac:spMkLst>
            <pc:docMk/>
            <pc:sldMk cId="2850100135" sldId="287"/>
            <ac:spMk id="3" creationId="{A60264A7-2BDA-FF2E-F54E-12A042A8ABDE}"/>
          </ac:spMkLst>
        </pc:spChg>
        <pc:spChg chg="add">
          <ac:chgData name="Mateusz Setkowicz" userId="d4085d4b-3ad7-4a05-ade2-5aed021dc77a" providerId="ADAL" clId="{5F4E20CB-1E9A-4231-B0F8-07891A941C0A}" dt="2023-05-10T19:39:51.933" v="6633" actId="26606"/>
          <ac:spMkLst>
            <pc:docMk/>
            <pc:sldMk cId="2850100135" sldId="287"/>
            <ac:spMk id="10" creationId="{C5176844-69C3-4F79-BE38-EA5BDDF4FEA4}"/>
          </ac:spMkLst>
        </pc:spChg>
        <pc:spChg chg="add">
          <ac:chgData name="Mateusz Setkowicz" userId="d4085d4b-3ad7-4a05-ade2-5aed021dc77a" providerId="ADAL" clId="{5F4E20CB-1E9A-4231-B0F8-07891A941C0A}" dt="2023-05-10T19:39:51.933" v="6633" actId="26606"/>
          <ac:spMkLst>
            <pc:docMk/>
            <pc:sldMk cId="2850100135" sldId="287"/>
            <ac:spMk id="14" creationId="{CAF8A158-E51E-4253-820B-3970F73976B6}"/>
          </ac:spMkLst>
        </pc:spChg>
        <pc:spChg chg="add">
          <ac:chgData name="Mateusz Setkowicz" userId="d4085d4b-3ad7-4a05-ade2-5aed021dc77a" providerId="ADAL" clId="{5F4E20CB-1E9A-4231-B0F8-07891A941C0A}" dt="2023-05-10T19:39:51.933" v="6633" actId="26606"/>
          <ac:spMkLst>
            <pc:docMk/>
            <pc:sldMk cId="2850100135" sldId="287"/>
            <ac:spMk id="16" creationId="{A101E513-AF74-4E9D-A31F-99664250722D}"/>
          </ac:spMkLst>
        </pc:spChg>
        <pc:picChg chg="add mod">
          <ac:chgData name="Mateusz Setkowicz" userId="d4085d4b-3ad7-4a05-ade2-5aed021dc77a" providerId="ADAL" clId="{5F4E20CB-1E9A-4231-B0F8-07891A941C0A}" dt="2023-05-10T19:40:02.902" v="6637" actId="208"/>
          <ac:picMkLst>
            <pc:docMk/>
            <pc:sldMk cId="2850100135" sldId="287"/>
            <ac:picMk id="7" creationId="{F5A54A4A-DC3E-AA59-168B-85137A53A6CA}"/>
          </ac:picMkLst>
        </pc:picChg>
        <pc:cxnChg chg="add">
          <ac:chgData name="Mateusz Setkowicz" userId="d4085d4b-3ad7-4a05-ade2-5aed021dc77a" providerId="ADAL" clId="{5F4E20CB-1E9A-4231-B0F8-07891A941C0A}" dt="2023-05-10T19:39:51.933" v="6633" actId="26606"/>
          <ac:cxnSpMkLst>
            <pc:docMk/>
            <pc:sldMk cId="2850100135" sldId="287"/>
            <ac:cxnSpMk id="12" creationId="{33862825-C012-4895-A17E-F3D1F62D89DD}"/>
          </ac:cxnSpMkLst>
        </pc:cxnChg>
      </pc:sldChg>
      <pc:sldChg chg="addSp delSp modSp add del mod">
        <pc:chgData name="Mateusz Setkowicz" userId="d4085d4b-3ad7-4a05-ade2-5aed021dc77a" providerId="ADAL" clId="{5F4E20CB-1E9A-4231-B0F8-07891A941C0A}" dt="2023-05-10T19:50:07.798" v="6751" actId="14100"/>
        <pc:sldMkLst>
          <pc:docMk/>
          <pc:sldMk cId="4187878751" sldId="288"/>
        </pc:sldMkLst>
        <pc:spChg chg="mod">
          <ac:chgData name="Mateusz Setkowicz" userId="d4085d4b-3ad7-4a05-ade2-5aed021dc77a" providerId="ADAL" clId="{5F4E20CB-1E9A-4231-B0F8-07891A941C0A}" dt="2023-05-10T19:50:07.798" v="6751" actId="14100"/>
          <ac:spMkLst>
            <pc:docMk/>
            <pc:sldMk cId="4187878751" sldId="288"/>
            <ac:spMk id="2" creationId="{808BC5B0-3E4B-2822-55A6-86DCB1EFF507}"/>
          </ac:spMkLst>
        </pc:spChg>
        <pc:spChg chg="mod">
          <ac:chgData name="Mateusz Setkowicz" userId="d4085d4b-3ad7-4a05-ade2-5aed021dc77a" providerId="ADAL" clId="{5F4E20CB-1E9A-4231-B0F8-07891A941C0A}" dt="2023-05-10T19:28:12.053" v="6569" actId="20577"/>
          <ac:spMkLst>
            <pc:docMk/>
            <pc:sldMk cId="4187878751" sldId="288"/>
            <ac:spMk id="3" creationId="{A60264A7-2BDA-FF2E-F54E-12A042A8ABDE}"/>
          </ac:spMkLst>
        </pc:spChg>
        <pc:spChg chg="del">
          <ac:chgData name="Mateusz Setkowicz" userId="d4085d4b-3ad7-4a05-ade2-5aed021dc77a" providerId="ADAL" clId="{5F4E20CB-1E9A-4231-B0F8-07891A941C0A}" dt="2023-05-10T19:26:03.068" v="6423" actId="26606"/>
          <ac:spMkLst>
            <pc:docMk/>
            <pc:sldMk cId="4187878751" sldId="288"/>
            <ac:spMk id="21" creationId="{C5176844-69C3-4F79-BE38-EA5BDDF4FEA4}"/>
          </ac:spMkLst>
        </pc:spChg>
        <pc:spChg chg="del">
          <ac:chgData name="Mateusz Setkowicz" userId="d4085d4b-3ad7-4a05-ade2-5aed021dc77a" providerId="ADAL" clId="{5F4E20CB-1E9A-4231-B0F8-07891A941C0A}" dt="2023-05-10T19:26:03.068" v="6423" actId="26606"/>
          <ac:spMkLst>
            <pc:docMk/>
            <pc:sldMk cId="4187878751" sldId="288"/>
            <ac:spMk id="25" creationId="{CAF8A158-E51E-4253-820B-3970F73976B6}"/>
          </ac:spMkLst>
        </pc:spChg>
        <pc:spChg chg="del">
          <ac:chgData name="Mateusz Setkowicz" userId="d4085d4b-3ad7-4a05-ade2-5aed021dc77a" providerId="ADAL" clId="{5F4E20CB-1E9A-4231-B0F8-07891A941C0A}" dt="2023-05-10T19:26:03.068" v="6423" actId="26606"/>
          <ac:spMkLst>
            <pc:docMk/>
            <pc:sldMk cId="4187878751" sldId="288"/>
            <ac:spMk id="27" creationId="{A101E513-AF74-4E9D-A31F-99664250722D}"/>
          </ac:spMkLst>
        </pc:spChg>
        <pc:spChg chg="add">
          <ac:chgData name="Mateusz Setkowicz" userId="d4085d4b-3ad7-4a05-ade2-5aed021dc77a" providerId="ADAL" clId="{5F4E20CB-1E9A-4231-B0F8-07891A941C0A}" dt="2023-05-10T19:26:03.068" v="6423" actId="26606"/>
          <ac:spMkLst>
            <pc:docMk/>
            <pc:sldMk cId="4187878751" sldId="288"/>
            <ac:spMk id="32" creationId="{C5176844-69C3-4F79-BE38-EA5BDDF4FEA4}"/>
          </ac:spMkLst>
        </pc:spChg>
        <pc:spChg chg="add">
          <ac:chgData name="Mateusz Setkowicz" userId="d4085d4b-3ad7-4a05-ade2-5aed021dc77a" providerId="ADAL" clId="{5F4E20CB-1E9A-4231-B0F8-07891A941C0A}" dt="2023-05-10T19:26:03.068" v="6423" actId="26606"/>
          <ac:spMkLst>
            <pc:docMk/>
            <pc:sldMk cId="4187878751" sldId="288"/>
            <ac:spMk id="36" creationId="{CAF8A158-E51E-4253-820B-3970F73976B6}"/>
          </ac:spMkLst>
        </pc:spChg>
        <pc:spChg chg="add">
          <ac:chgData name="Mateusz Setkowicz" userId="d4085d4b-3ad7-4a05-ade2-5aed021dc77a" providerId="ADAL" clId="{5F4E20CB-1E9A-4231-B0F8-07891A941C0A}" dt="2023-05-10T19:26:03.068" v="6423" actId="26606"/>
          <ac:spMkLst>
            <pc:docMk/>
            <pc:sldMk cId="4187878751" sldId="288"/>
            <ac:spMk id="38" creationId="{A101E513-AF74-4E9D-A31F-99664250722D}"/>
          </ac:spMkLst>
        </pc:spChg>
        <pc:picChg chg="del">
          <ac:chgData name="Mateusz Setkowicz" userId="d4085d4b-3ad7-4a05-ade2-5aed021dc77a" providerId="ADAL" clId="{5F4E20CB-1E9A-4231-B0F8-07891A941C0A}" dt="2023-05-10T19:25:43.049" v="6421" actId="478"/>
          <ac:picMkLst>
            <pc:docMk/>
            <pc:sldMk cId="4187878751" sldId="288"/>
            <ac:picMk id="5" creationId="{354ADD48-8A86-6EA6-E080-FF5A71CDFDE3}"/>
          </ac:picMkLst>
        </pc:picChg>
        <pc:picChg chg="add mod">
          <ac:chgData name="Mateusz Setkowicz" userId="d4085d4b-3ad7-4a05-ade2-5aed021dc77a" providerId="ADAL" clId="{5F4E20CB-1E9A-4231-B0F8-07891A941C0A}" dt="2023-05-10T19:26:10.783" v="6425" actId="208"/>
          <ac:picMkLst>
            <pc:docMk/>
            <pc:sldMk cId="4187878751" sldId="288"/>
            <ac:picMk id="6" creationId="{00AAE6A7-3717-7A6A-0CBE-F7C1CF6CAE87}"/>
          </ac:picMkLst>
        </pc:picChg>
        <pc:cxnChg chg="del">
          <ac:chgData name="Mateusz Setkowicz" userId="d4085d4b-3ad7-4a05-ade2-5aed021dc77a" providerId="ADAL" clId="{5F4E20CB-1E9A-4231-B0F8-07891A941C0A}" dt="2023-05-10T19:26:03.068" v="6423" actId="26606"/>
          <ac:cxnSpMkLst>
            <pc:docMk/>
            <pc:sldMk cId="4187878751" sldId="288"/>
            <ac:cxnSpMk id="23" creationId="{33862825-C012-4895-A17E-F3D1F62D89DD}"/>
          </ac:cxnSpMkLst>
        </pc:cxnChg>
        <pc:cxnChg chg="add">
          <ac:chgData name="Mateusz Setkowicz" userId="d4085d4b-3ad7-4a05-ade2-5aed021dc77a" providerId="ADAL" clId="{5F4E20CB-1E9A-4231-B0F8-07891A941C0A}" dt="2023-05-10T19:26:03.068" v="6423" actId="26606"/>
          <ac:cxnSpMkLst>
            <pc:docMk/>
            <pc:sldMk cId="4187878751" sldId="288"/>
            <ac:cxnSpMk id="34" creationId="{33862825-C012-4895-A17E-F3D1F62D89DD}"/>
          </ac:cxnSpMkLst>
        </pc:cxnChg>
      </pc:sldChg>
      <pc:sldChg chg="modSp add mod ord modAnim">
        <pc:chgData name="Mateusz Setkowicz" userId="d4085d4b-3ad7-4a05-ade2-5aed021dc77a" providerId="ADAL" clId="{5F4E20CB-1E9A-4231-B0F8-07891A941C0A}" dt="2023-05-10T20:04:46.786" v="6831" actId="1076"/>
        <pc:sldMkLst>
          <pc:docMk/>
          <pc:sldMk cId="2477485375" sldId="289"/>
        </pc:sldMkLst>
        <pc:spChg chg="mod">
          <ac:chgData name="Mateusz Setkowicz" userId="d4085d4b-3ad7-4a05-ade2-5aed021dc77a" providerId="ADAL" clId="{5F4E20CB-1E9A-4231-B0F8-07891A941C0A}" dt="2023-05-10T20:04:46.786" v="6831" actId="1076"/>
          <ac:spMkLst>
            <pc:docMk/>
            <pc:sldMk cId="2477485375" sldId="289"/>
            <ac:spMk id="2" creationId="{1A03D4C6-A661-A589-38B6-842E13B640FE}"/>
          </ac:spMkLst>
        </pc:spChg>
      </pc:sldChg>
      <pc:sldChg chg="addSp delSp modSp add mod ord">
        <pc:chgData name="Mateusz Setkowicz" userId="d4085d4b-3ad7-4a05-ade2-5aed021dc77a" providerId="ADAL" clId="{5F4E20CB-1E9A-4231-B0F8-07891A941C0A}" dt="2023-05-10T20:04:40.670" v="6823" actId="1076"/>
        <pc:sldMkLst>
          <pc:docMk/>
          <pc:sldMk cId="3038175057" sldId="290"/>
        </pc:sldMkLst>
        <pc:spChg chg="mod">
          <ac:chgData name="Mateusz Setkowicz" userId="d4085d4b-3ad7-4a05-ade2-5aed021dc77a" providerId="ADAL" clId="{5F4E20CB-1E9A-4231-B0F8-07891A941C0A}" dt="2023-05-10T20:04:40.670" v="6823" actId="1076"/>
          <ac:spMkLst>
            <pc:docMk/>
            <pc:sldMk cId="3038175057" sldId="290"/>
            <ac:spMk id="2" creationId="{832516AE-F7B8-C0BC-5371-40E66924F74F}"/>
          </ac:spMkLst>
        </pc:spChg>
        <pc:spChg chg="mod">
          <ac:chgData name="Mateusz Setkowicz" userId="d4085d4b-3ad7-4a05-ade2-5aed021dc77a" providerId="ADAL" clId="{5F4E20CB-1E9A-4231-B0F8-07891A941C0A}" dt="2023-05-10T20:04:32.531" v="6818" actId="1076"/>
          <ac:spMkLst>
            <pc:docMk/>
            <pc:sldMk cId="3038175057" sldId="290"/>
            <ac:spMk id="5" creationId="{1FF36AF3-1384-25CB-A193-46A45D3CDB13}"/>
          </ac:spMkLst>
        </pc:spChg>
        <pc:spChg chg="del mod">
          <ac:chgData name="Mateusz Setkowicz" userId="d4085d4b-3ad7-4a05-ade2-5aed021dc77a" providerId="ADAL" clId="{5F4E20CB-1E9A-4231-B0F8-07891A941C0A}" dt="2023-05-10T20:04:27.301" v="6817" actId="478"/>
          <ac:spMkLst>
            <pc:docMk/>
            <pc:sldMk cId="3038175057" sldId="290"/>
            <ac:spMk id="13" creationId="{E7D5D995-C4EC-5832-5C2B-A9C724883E7F}"/>
          </ac:spMkLst>
        </pc:spChg>
        <pc:picChg chg="del">
          <ac:chgData name="Mateusz Setkowicz" userId="d4085d4b-3ad7-4a05-ade2-5aed021dc77a" providerId="ADAL" clId="{5F4E20CB-1E9A-4231-B0F8-07891A941C0A}" dt="2023-05-10T20:03:10.275" v="6800" actId="478"/>
          <ac:picMkLst>
            <pc:docMk/>
            <pc:sldMk cId="3038175057" sldId="290"/>
            <ac:picMk id="4" creationId="{EC5E3126-3296-CD91-B96C-4D3EAF74A89A}"/>
          </ac:picMkLst>
        </pc:picChg>
        <pc:picChg chg="add mod">
          <ac:chgData name="Mateusz Setkowicz" userId="d4085d4b-3ad7-4a05-ade2-5aed021dc77a" providerId="ADAL" clId="{5F4E20CB-1E9A-4231-B0F8-07891A941C0A}" dt="2023-05-10T20:03:36.682" v="6807" actId="14100"/>
          <ac:picMkLst>
            <pc:docMk/>
            <pc:sldMk cId="3038175057" sldId="290"/>
            <ac:picMk id="6" creationId="{6F4E8751-0372-809D-DF3B-5BAA4238B7F9}"/>
          </ac:picMkLst>
        </pc:picChg>
        <pc:picChg chg="add mod">
          <ac:chgData name="Mateusz Setkowicz" userId="d4085d4b-3ad7-4a05-ade2-5aed021dc77a" providerId="ADAL" clId="{5F4E20CB-1E9A-4231-B0F8-07891A941C0A}" dt="2023-05-10T20:03:32.145" v="6806" actId="1076"/>
          <ac:picMkLst>
            <pc:docMk/>
            <pc:sldMk cId="3038175057" sldId="290"/>
            <ac:picMk id="8" creationId="{383D5CBE-87B2-FFDC-E427-8E7587ACE980}"/>
          </ac:picMkLst>
        </pc:picChg>
      </pc:sldChg>
      <pc:sldChg chg="add del ord">
        <pc:chgData name="Mateusz Setkowicz" userId="d4085d4b-3ad7-4a05-ade2-5aed021dc77a" providerId="ADAL" clId="{5F4E20CB-1E9A-4231-B0F8-07891A941C0A}" dt="2023-05-10T20:09:19.566" v="6836" actId="47"/>
        <pc:sldMkLst>
          <pc:docMk/>
          <pc:sldMk cId="3879939906" sldId="291"/>
        </pc:sldMkLst>
      </pc:sldChg>
      <pc:sldChg chg="addSp delSp modSp add mod">
        <pc:chgData name="Mateusz Setkowicz" userId="d4085d4b-3ad7-4a05-ade2-5aed021dc77a" providerId="ADAL" clId="{5F4E20CB-1E9A-4231-B0F8-07891A941C0A}" dt="2023-05-10T20:13:19.438" v="6852" actId="1076"/>
        <pc:sldMkLst>
          <pc:docMk/>
          <pc:sldMk cId="1439170968" sldId="292"/>
        </pc:sldMkLst>
        <pc:spChg chg="mod">
          <ac:chgData name="Mateusz Setkowicz" userId="d4085d4b-3ad7-4a05-ade2-5aed021dc77a" providerId="ADAL" clId="{5F4E20CB-1E9A-4231-B0F8-07891A941C0A}" dt="2023-05-10T20:09:26.706" v="6846" actId="20577"/>
          <ac:spMkLst>
            <pc:docMk/>
            <pc:sldMk cId="1439170968" sldId="292"/>
            <ac:spMk id="2" creationId="{832516AE-F7B8-C0BC-5371-40E66924F74F}"/>
          </ac:spMkLst>
        </pc:spChg>
        <pc:picChg chg="add mod">
          <ac:chgData name="Mateusz Setkowicz" userId="d4085d4b-3ad7-4a05-ade2-5aed021dc77a" providerId="ADAL" clId="{5F4E20CB-1E9A-4231-B0F8-07891A941C0A}" dt="2023-05-10T20:13:19.438" v="6852" actId="1076"/>
          <ac:picMkLst>
            <pc:docMk/>
            <pc:sldMk cId="1439170968" sldId="292"/>
            <ac:picMk id="4" creationId="{C125700D-6827-A5C7-17A1-350CEDB31C87}"/>
          </ac:picMkLst>
        </pc:picChg>
        <pc:picChg chg="del">
          <ac:chgData name="Mateusz Setkowicz" userId="d4085d4b-3ad7-4a05-ade2-5aed021dc77a" providerId="ADAL" clId="{5F4E20CB-1E9A-4231-B0F8-07891A941C0A}" dt="2023-05-10T20:09:30.331" v="6847" actId="478"/>
          <ac:picMkLst>
            <pc:docMk/>
            <pc:sldMk cId="1439170968" sldId="292"/>
            <ac:picMk id="6" creationId="{6F4E8751-0372-809D-DF3B-5BAA4238B7F9}"/>
          </ac:picMkLst>
        </pc:picChg>
        <pc:picChg chg="del">
          <ac:chgData name="Mateusz Setkowicz" userId="d4085d4b-3ad7-4a05-ade2-5aed021dc77a" providerId="ADAL" clId="{5F4E20CB-1E9A-4231-B0F8-07891A941C0A}" dt="2023-05-10T20:09:31.707" v="6848" actId="478"/>
          <ac:picMkLst>
            <pc:docMk/>
            <pc:sldMk cId="1439170968" sldId="292"/>
            <ac:picMk id="8" creationId="{383D5CBE-87B2-FFDC-E427-8E7587ACE980}"/>
          </ac:picMkLst>
        </pc:picChg>
      </pc:sldChg>
      <pc:sldChg chg="new del">
        <pc:chgData name="Mateusz Setkowicz" userId="d4085d4b-3ad7-4a05-ade2-5aed021dc77a" providerId="ADAL" clId="{5F4E20CB-1E9A-4231-B0F8-07891A941C0A}" dt="2023-05-10T20:13:57.312" v="6854" actId="47"/>
        <pc:sldMkLst>
          <pc:docMk/>
          <pc:sldMk cId="216241791" sldId="293"/>
        </pc:sldMkLst>
      </pc:sldChg>
      <pc:sldChg chg="addSp delSp modSp add mod">
        <pc:chgData name="Mateusz Setkowicz" userId="d4085d4b-3ad7-4a05-ade2-5aed021dc77a" providerId="ADAL" clId="{5F4E20CB-1E9A-4231-B0F8-07891A941C0A}" dt="2023-05-10T20:17:54.061" v="6865" actId="1076"/>
        <pc:sldMkLst>
          <pc:docMk/>
          <pc:sldMk cId="221732371" sldId="293"/>
        </pc:sldMkLst>
        <pc:spChg chg="mod">
          <ac:chgData name="Mateusz Setkowicz" userId="d4085d4b-3ad7-4a05-ade2-5aed021dc77a" providerId="ADAL" clId="{5F4E20CB-1E9A-4231-B0F8-07891A941C0A}" dt="2023-05-10T20:14:05.237" v="6860" actId="20577"/>
          <ac:spMkLst>
            <pc:docMk/>
            <pc:sldMk cId="221732371" sldId="293"/>
            <ac:spMk id="2" creationId="{832516AE-F7B8-C0BC-5371-40E66924F74F}"/>
          </ac:spMkLst>
        </pc:spChg>
        <pc:picChg chg="del">
          <ac:chgData name="Mateusz Setkowicz" userId="d4085d4b-3ad7-4a05-ade2-5aed021dc77a" providerId="ADAL" clId="{5F4E20CB-1E9A-4231-B0F8-07891A941C0A}" dt="2023-05-10T20:17:48.223" v="6861" actId="478"/>
          <ac:picMkLst>
            <pc:docMk/>
            <pc:sldMk cId="221732371" sldId="293"/>
            <ac:picMk id="4" creationId="{C125700D-6827-A5C7-17A1-350CEDB31C87}"/>
          </ac:picMkLst>
        </pc:picChg>
        <pc:picChg chg="add mod">
          <ac:chgData name="Mateusz Setkowicz" userId="d4085d4b-3ad7-4a05-ade2-5aed021dc77a" providerId="ADAL" clId="{5F4E20CB-1E9A-4231-B0F8-07891A941C0A}" dt="2023-05-10T20:17:54.061" v="6865" actId="1076"/>
          <ac:picMkLst>
            <pc:docMk/>
            <pc:sldMk cId="221732371" sldId="293"/>
            <ac:picMk id="6" creationId="{910C1FF8-DDE3-8484-8C78-F55440A82919}"/>
          </ac:picMkLst>
        </pc:picChg>
      </pc:sldChg>
      <pc:sldMasterChg chg="del delSldLayout">
        <pc:chgData name="Mateusz Setkowicz" userId="d4085d4b-3ad7-4a05-ade2-5aed021dc77a" providerId="ADAL" clId="{5F4E20CB-1E9A-4231-B0F8-07891A941C0A}" dt="2023-05-10T13:40:20.624" v="241" actId="26606"/>
        <pc:sldMasterMkLst>
          <pc:docMk/>
          <pc:sldMasterMk cId="3869621734" sldId="2147483712"/>
        </pc:sldMasterMkLst>
        <pc:sldLayoutChg chg="del">
          <pc:chgData name="Mateusz Setkowicz" userId="d4085d4b-3ad7-4a05-ade2-5aed021dc77a" providerId="ADAL" clId="{5F4E20CB-1E9A-4231-B0F8-07891A941C0A}" dt="2023-05-10T13:40:20.624" v="241" actId="26606"/>
          <pc:sldLayoutMkLst>
            <pc:docMk/>
            <pc:sldMasterMk cId="3869621734" sldId="2147483712"/>
            <pc:sldLayoutMk cId="1795313085" sldId="2147483701"/>
          </pc:sldLayoutMkLst>
        </pc:sldLayoutChg>
        <pc:sldLayoutChg chg="del">
          <pc:chgData name="Mateusz Setkowicz" userId="d4085d4b-3ad7-4a05-ade2-5aed021dc77a" providerId="ADAL" clId="{5F4E20CB-1E9A-4231-B0F8-07891A941C0A}" dt="2023-05-10T13:40:20.624" v="241" actId="26606"/>
          <pc:sldLayoutMkLst>
            <pc:docMk/>
            <pc:sldMasterMk cId="3869621734" sldId="2147483712"/>
            <pc:sldLayoutMk cId="3197825338" sldId="2147483702"/>
          </pc:sldLayoutMkLst>
        </pc:sldLayoutChg>
        <pc:sldLayoutChg chg="del">
          <pc:chgData name="Mateusz Setkowicz" userId="d4085d4b-3ad7-4a05-ade2-5aed021dc77a" providerId="ADAL" clId="{5F4E20CB-1E9A-4231-B0F8-07891A941C0A}" dt="2023-05-10T13:40:20.624" v="241" actId="26606"/>
          <pc:sldLayoutMkLst>
            <pc:docMk/>
            <pc:sldMasterMk cId="3869621734" sldId="2147483712"/>
            <pc:sldLayoutMk cId="645082561" sldId="2147483703"/>
          </pc:sldLayoutMkLst>
        </pc:sldLayoutChg>
        <pc:sldLayoutChg chg="del">
          <pc:chgData name="Mateusz Setkowicz" userId="d4085d4b-3ad7-4a05-ade2-5aed021dc77a" providerId="ADAL" clId="{5F4E20CB-1E9A-4231-B0F8-07891A941C0A}" dt="2023-05-10T13:40:20.624" v="241" actId="26606"/>
          <pc:sldLayoutMkLst>
            <pc:docMk/>
            <pc:sldMasterMk cId="3869621734" sldId="2147483712"/>
            <pc:sldLayoutMk cId="2066009740" sldId="2147483704"/>
          </pc:sldLayoutMkLst>
        </pc:sldLayoutChg>
        <pc:sldLayoutChg chg="del">
          <pc:chgData name="Mateusz Setkowicz" userId="d4085d4b-3ad7-4a05-ade2-5aed021dc77a" providerId="ADAL" clId="{5F4E20CB-1E9A-4231-B0F8-07891A941C0A}" dt="2023-05-10T13:40:20.624" v="241" actId="26606"/>
          <pc:sldLayoutMkLst>
            <pc:docMk/>
            <pc:sldMasterMk cId="3869621734" sldId="2147483712"/>
            <pc:sldLayoutMk cId="980738197" sldId="2147483705"/>
          </pc:sldLayoutMkLst>
        </pc:sldLayoutChg>
        <pc:sldLayoutChg chg="del">
          <pc:chgData name="Mateusz Setkowicz" userId="d4085d4b-3ad7-4a05-ade2-5aed021dc77a" providerId="ADAL" clId="{5F4E20CB-1E9A-4231-B0F8-07891A941C0A}" dt="2023-05-10T13:40:20.624" v="241" actId="26606"/>
          <pc:sldLayoutMkLst>
            <pc:docMk/>
            <pc:sldMasterMk cId="3869621734" sldId="2147483712"/>
            <pc:sldLayoutMk cId="392454628" sldId="2147483706"/>
          </pc:sldLayoutMkLst>
        </pc:sldLayoutChg>
        <pc:sldLayoutChg chg="del">
          <pc:chgData name="Mateusz Setkowicz" userId="d4085d4b-3ad7-4a05-ade2-5aed021dc77a" providerId="ADAL" clId="{5F4E20CB-1E9A-4231-B0F8-07891A941C0A}" dt="2023-05-10T13:40:20.624" v="241" actId="26606"/>
          <pc:sldLayoutMkLst>
            <pc:docMk/>
            <pc:sldMasterMk cId="3869621734" sldId="2147483712"/>
            <pc:sldLayoutMk cId="3972199804" sldId="2147483707"/>
          </pc:sldLayoutMkLst>
        </pc:sldLayoutChg>
        <pc:sldLayoutChg chg="del">
          <pc:chgData name="Mateusz Setkowicz" userId="d4085d4b-3ad7-4a05-ade2-5aed021dc77a" providerId="ADAL" clId="{5F4E20CB-1E9A-4231-B0F8-07891A941C0A}" dt="2023-05-10T13:40:20.624" v="241" actId="26606"/>
          <pc:sldLayoutMkLst>
            <pc:docMk/>
            <pc:sldMasterMk cId="3869621734" sldId="2147483712"/>
            <pc:sldLayoutMk cId="3404966794" sldId="2147483708"/>
          </pc:sldLayoutMkLst>
        </pc:sldLayoutChg>
        <pc:sldLayoutChg chg="del">
          <pc:chgData name="Mateusz Setkowicz" userId="d4085d4b-3ad7-4a05-ade2-5aed021dc77a" providerId="ADAL" clId="{5F4E20CB-1E9A-4231-B0F8-07891A941C0A}" dt="2023-05-10T13:40:20.624" v="241" actId="26606"/>
          <pc:sldLayoutMkLst>
            <pc:docMk/>
            <pc:sldMasterMk cId="3869621734" sldId="2147483712"/>
            <pc:sldLayoutMk cId="3460402661" sldId="2147483709"/>
          </pc:sldLayoutMkLst>
        </pc:sldLayoutChg>
        <pc:sldLayoutChg chg="del">
          <pc:chgData name="Mateusz Setkowicz" userId="d4085d4b-3ad7-4a05-ade2-5aed021dc77a" providerId="ADAL" clId="{5F4E20CB-1E9A-4231-B0F8-07891A941C0A}" dt="2023-05-10T13:40:20.624" v="241" actId="26606"/>
          <pc:sldLayoutMkLst>
            <pc:docMk/>
            <pc:sldMasterMk cId="3869621734" sldId="2147483712"/>
            <pc:sldLayoutMk cId="3547136498" sldId="2147483710"/>
          </pc:sldLayoutMkLst>
        </pc:sldLayoutChg>
        <pc:sldLayoutChg chg="del">
          <pc:chgData name="Mateusz Setkowicz" userId="d4085d4b-3ad7-4a05-ade2-5aed021dc77a" providerId="ADAL" clId="{5F4E20CB-1E9A-4231-B0F8-07891A941C0A}" dt="2023-05-10T13:40:20.624" v="241" actId="26606"/>
          <pc:sldLayoutMkLst>
            <pc:docMk/>
            <pc:sldMasterMk cId="3869621734" sldId="2147483712"/>
            <pc:sldLayoutMk cId="53641773" sldId="2147483711"/>
          </pc:sldLayoutMkLst>
        </pc:sldLayoutChg>
      </pc:sldMasterChg>
      <pc:sldMasterChg chg="add del addSldLayout delSldLayout">
        <pc:chgData name="Mateusz Setkowicz" userId="d4085d4b-3ad7-4a05-ade2-5aed021dc77a" providerId="ADAL" clId="{5F4E20CB-1E9A-4231-B0F8-07891A941C0A}" dt="2023-05-10T13:43:06.565" v="271" actId="26606"/>
        <pc:sldMasterMkLst>
          <pc:docMk/>
          <pc:sldMasterMk cId="166260059" sldId="2147483775"/>
        </pc:sldMasterMkLst>
        <pc:sldLayoutChg chg="add del">
          <pc:chgData name="Mateusz Setkowicz" userId="d4085d4b-3ad7-4a05-ade2-5aed021dc77a" providerId="ADAL" clId="{5F4E20CB-1E9A-4231-B0F8-07891A941C0A}" dt="2023-05-10T13:43:06.565" v="271" actId="26606"/>
          <pc:sldLayoutMkLst>
            <pc:docMk/>
            <pc:sldMasterMk cId="166260059" sldId="2147483775"/>
            <pc:sldLayoutMk cId="213282134" sldId="2147483764"/>
          </pc:sldLayoutMkLst>
        </pc:sldLayoutChg>
        <pc:sldLayoutChg chg="add del">
          <pc:chgData name="Mateusz Setkowicz" userId="d4085d4b-3ad7-4a05-ade2-5aed021dc77a" providerId="ADAL" clId="{5F4E20CB-1E9A-4231-B0F8-07891A941C0A}" dt="2023-05-10T13:43:06.565" v="271" actId="26606"/>
          <pc:sldLayoutMkLst>
            <pc:docMk/>
            <pc:sldMasterMk cId="166260059" sldId="2147483775"/>
            <pc:sldLayoutMk cId="722118108" sldId="2147483765"/>
          </pc:sldLayoutMkLst>
        </pc:sldLayoutChg>
        <pc:sldLayoutChg chg="add del">
          <pc:chgData name="Mateusz Setkowicz" userId="d4085d4b-3ad7-4a05-ade2-5aed021dc77a" providerId="ADAL" clId="{5F4E20CB-1E9A-4231-B0F8-07891A941C0A}" dt="2023-05-10T13:43:06.565" v="271" actId="26606"/>
          <pc:sldLayoutMkLst>
            <pc:docMk/>
            <pc:sldMasterMk cId="166260059" sldId="2147483775"/>
            <pc:sldLayoutMk cId="840195534" sldId="2147483766"/>
          </pc:sldLayoutMkLst>
        </pc:sldLayoutChg>
        <pc:sldLayoutChg chg="add del">
          <pc:chgData name="Mateusz Setkowicz" userId="d4085d4b-3ad7-4a05-ade2-5aed021dc77a" providerId="ADAL" clId="{5F4E20CB-1E9A-4231-B0F8-07891A941C0A}" dt="2023-05-10T13:43:06.565" v="271" actId="26606"/>
          <pc:sldLayoutMkLst>
            <pc:docMk/>
            <pc:sldMasterMk cId="166260059" sldId="2147483775"/>
            <pc:sldLayoutMk cId="3290829756" sldId="2147483767"/>
          </pc:sldLayoutMkLst>
        </pc:sldLayoutChg>
        <pc:sldLayoutChg chg="add del">
          <pc:chgData name="Mateusz Setkowicz" userId="d4085d4b-3ad7-4a05-ade2-5aed021dc77a" providerId="ADAL" clId="{5F4E20CB-1E9A-4231-B0F8-07891A941C0A}" dt="2023-05-10T13:43:06.565" v="271" actId="26606"/>
          <pc:sldLayoutMkLst>
            <pc:docMk/>
            <pc:sldMasterMk cId="166260059" sldId="2147483775"/>
            <pc:sldLayoutMk cId="3867571918" sldId="2147483768"/>
          </pc:sldLayoutMkLst>
        </pc:sldLayoutChg>
        <pc:sldLayoutChg chg="add del">
          <pc:chgData name="Mateusz Setkowicz" userId="d4085d4b-3ad7-4a05-ade2-5aed021dc77a" providerId="ADAL" clId="{5F4E20CB-1E9A-4231-B0F8-07891A941C0A}" dt="2023-05-10T13:43:06.565" v="271" actId="26606"/>
          <pc:sldLayoutMkLst>
            <pc:docMk/>
            <pc:sldMasterMk cId="166260059" sldId="2147483775"/>
            <pc:sldLayoutMk cId="2786615301" sldId="2147483769"/>
          </pc:sldLayoutMkLst>
        </pc:sldLayoutChg>
        <pc:sldLayoutChg chg="add del">
          <pc:chgData name="Mateusz Setkowicz" userId="d4085d4b-3ad7-4a05-ade2-5aed021dc77a" providerId="ADAL" clId="{5F4E20CB-1E9A-4231-B0F8-07891A941C0A}" dt="2023-05-10T13:43:06.565" v="271" actId="26606"/>
          <pc:sldLayoutMkLst>
            <pc:docMk/>
            <pc:sldMasterMk cId="166260059" sldId="2147483775"/>
            <pc:sldLayoutMk cId="3536861957" sldId="2147483770"/>
          </pc:sldLayoutMkLst>
        </pc:sldLayoutChg>
        <pc:sldLayoutChg chg="add del">
          <pc:chgData name="Mateusz Setkowicz" userId="d4085d4b-3ad7-4a05-ade2-5aed021dc77a" providerId="ADAL" clId="{5F4E20CB-1E9A-4231-B0F8-07891A941C0A}" dt="2023-05-10T13:43:06.565" v="271" actId="26606"/>
          <pc:sldLayoutMkLst>
            <pc:docMk/>
            <pc:sldMasterMk cId="166260059" sldId="2147483775"/>
            <pc:sldLayoutMk cId="972221129" sldId="2147483771"/>
          </pc:sldLayoutMkLst>
        </pc:sldLayoutChg>
        <pc:sldLayoutChg chg="add del">
          <pc:chgData name="Mateusz Setkowicz" userId="d4085d4b-3ad7-4a05-ade2-5aed021dc77a" providerId="ADAL" clId="{5F4E20CB-1E9A-4231-B0F8-07891A941C0A}" dt="2023-05-10T13:43:06.565" v="271" actId="26606"/>
          <pc:sldLayoutMkLst>
            <pc:docMk/>
            <pc:sldMasterMk cId="166260059" sldId="2147483775"/>
            <pc:sldLayoutMk cId="4263734002" sldId="2147483772"/>
          </pc:sldLayoutMkLst>
        </pc:sldLayoutChg>
        <pc:sldLayoutChg chg="add del">
          <pc:chgData name="Mateusz Setkowicz" userId="d4085d4b-3ad7-4a05-ade2-5aed021dc77a" providerId="ADAL" clId="{5F4E20CB-1E9A-4231-B0F8-07891A941C0A}" dt="2023-05-10T13:43:06.565" v="271" actId="26606"/>
          <pc:sldLayoutMkLst>
            <pc:docMk/>
            <pc:sldMasterMk cId="166260059" sldId="2147483775"/>
            <pc:sldLayoutMk cId="1420705189" sldId="2147483773"/>
          </pc:sldLayoutMkLst>
        </pc:sldLayoutChg>
        <pc:sldLayoutChg chg="add del">
          <pc:chgData name="Mateusz Setkowicz" userId="d4085d4b-3ad7-4a05-ade2-5aed021dc77a" providerId="ADAL" clId="{5F4E20CB-1E9A-4231-B0F8-07891A941C0A}" dt="2023-05-10T13:43:06.565" v="271" actId="26606"/>
          <pc:sldLayoutMkLst>
            <pc:docMk/>
            <pc:sldMasterMk cId="166260059" sldId="2147483775"/>
            <pc:sldLayoutMk cId="1822085464" sldId="2147483774"/>
          </pc:sldLayoutMkLst>
        </pc:sldLayoutChg>
      </pc:sldMasterChg>
      <pc:sldMasterChg chg="add del addSldLayout delSldLayout">
        <pc:chgData name="Mateusz Setkowicz" userId="d4085d4b-3ad7-4a05-ade2-5aed021dc77a" providerId="ADAL" clId="{5F4E20CB-1E9A-4231-B0F8-07891A941C0A}" dt="2023-05-10T13:42:30.627" v="266" actId="26606"/>
        <pc:sldMasterMkLst>
          <pc:docMk/>
          <pc:sldMasterMk cId="1373871309" sldId="2147483776"/>
        </pc:sldMasterMkLst>
        <pc:sldLayoutChg chg="add del">
          <pc:chgData name="Mateusz Setkowicz" userId="d4085d4b-3ad7-4a05-ade2-5aed021dc77a" providerId="ADAL" clId="{5F4E20CB-1E9A-4231-B0F8-07891A941C0A}" dt="2023-05-10T13:42:30.627" v="266" actId="26606"/>
          <pc:sldLayoutMkLst>
            <pc:docMk/>
            <pc:sldMasterMk cId="1373871309" sldId="2147483776"/>
            <pc:sldLayoutMk cId="237828838" sldId="2147483777"/>
          </pc:sldLayoutMkLst>
        </pc:sldLayoutChg>
        <pc:sldLayoutChg chg="add del">
          <pc:chgData name="Mateusz Setkowicz" userId="d4085d4b-3ad7-4a05-ade2-5aed021dc77a" providerId="ADAL" clId="{5F4E20CB-1E9A-4231-B0F8-07891A941C0A}" dt="2023-05-10T13:42:30.627" v="266" actId="26606"/>
          <pc:sldLayoutMkLst>
            <pc:docMk/>
            <pc:sldMasterMk cId="1373871309" sldId="2147483776"/>
            <pc:sldLayoutMk cId="652728941" sldId="2147483778"/>
          </pc:sldLayoutMkLst>
        </pc:sldLayoutChg>
        <pc:sldLayoutChg chg="add del">
          <pc:chgData name="Mateusz Setkowicz" userId="d4085d4b-3ad7-4a05-ade2-5aed021dc77a" providerId="ADAL" clId="{5F4E20CB-1E9A-4231-B0F8-07891A941C0A}" dt="2023-05-10T13:42:30.627" v="266" actId="26606"/>
          <pc:sldLayoutMkLst>
            <pc:docMk/>
            <pc:sldMasterMk cId="1373871309" sldId="2147483776"/>
            <pc:sldLayoutMk cId="1366339137" sldId="2147483779"/>
          </pc:sldLayoutMkLst>
        </pc:sldLayoutChg>
        <pc:sldLayoutChg chg="add del">
          <pc:chgData name="Mateusz Setkowicz" userId="d4085d4b-3ad7-4a05-ade2-5aed021dc77a" providerId="ADAL" clId="{5F4E20CB-1E9A-4231-B0F8-07891A941C0A}" dt="2023-05-10T13:42:30.627" v="266" actId="26606"/>
          <pc:sldLayoutMkLst>
            <pc:docMk/>
            <pc:sldMasterMk cId="1373871309" sldId="2147483776"/>
            <pc:sldLayoutMk cId="2149669288" sldId="2147483780"/>
          </pc:sldLayoutMkLst>
        </pc:sldLayoutChg>
        <pc:sldLayoutChg chg="add del">
          <pc:chgData name="Mateusz Setkowicz" userId="d4085d4b-3ad7-4a05-ade2-5aed021dc77a" providerId="ADAL" clId="{5F4E20CB-1E9A-4231-B0F8-07891A941C0A}" dt="2023-05-10T13:42:30.627" v="266" actId="26606"/>
          <pc:sldLayoutMkLst>
            <pc:docMk/>
            <pc:sldMasterMk cId="1373871309" sldId="2147483776"/>
            <pc:sldLayoutMk cId="4056893192" sldId="2147483781"/>
          </pc:sldLayoutMkLst>
        </pc:sldLayoutChg>
        <pc:sldLayoutChg chg="add del">
          <pc:chgData name="Mateusz Setkowicz" userId="d4085d4b-3ad7-4a05-ade2-5aed021dc77a" providerId="ADAL" clId="{5F4E20CB-1E9A-4231-B0F8-07891A941C0A}" dt="2023-05-10T13:42:30.627" v="266" actId="26606"/>
          <pc:sldLayoutMkLst>
            <pc:docMk/>
            <pc:sldMasterMk cId="1373871309" sldId="2147483776"/>
            <pc:sldLayoutMk cId="675441088" sldId="2147483782"/>
          </pc:sldLayoutMkLst>
        </pc:sldLayoutChg>
        <pc:sldLayoutChg chg="add del">
          <pc:chgData name="Mateusz Setkowicz" userId="d4085d4b-3ad7-4a05-ade2-5aed021dc77a" providerId="ADAL" clId="{5F4E20CB-1E9A-4231-B0F8-07891A941C0A}" dt="2023-05-10T13:42:30.627" v="266" actId="26606"/>
          <pc:sldLayoutMkLst>
            <pc:docMk/>
            <pc:sldMasterMk cId="1373871309" sldId="2147483776"/>
            <pc:sldLayoutMk cId="3978036280" sldId="2147483783"/>
          </pc:sldLayoutMkLst>
        </pc:sldLayoutChg>
        <pc:sldLayoutChg chg="add del">
          <pc:chgData name="Mateusz Setkowicz" userId="d4085d4b-3ad7-4a05-ade2-5aed021dc77a" providerId="ADAL" clId="{5F4E20CB-1E9A-4231-B0F8-07891A941C0A}" dt="2023-05-10T13:42:30.627" v="266" actId="26606"/>
          <pc:sldLayoutMkLst>
            <pc:docMk/>
            <pc:sldMasterMk cId="1373871309" sldId="2147483776"/>
            <pc:sldLayoutMk cId="2005918636" sldId="2147483784"/>
          </pc:sldLayoutMkLst>
        </pc:sldLayoutChg>
        <pc:sldLayoutChg chg="add del">
          <pc:chgData name="Mateusz Setkowicz" userId="d4085d4b-3ad7-4a05-ade2-5aed021dc77a" providerId="ADAL" clId="{5F4E20CB-1E9A-4231-B0F8-07891A941C0A}" dt="2023-05-10T13:42:30.627" v="266" actId="26606"/>
          <pc:sldLayoutMkLst>
            <pc:docMk/>
            <pc:sldMasterMk cId="1373871309" sldId="2147483776"/>
            <pc:sldLayoutMk cId="3296486720" sldId="2147483785"/>
          </pc:sldLayoutMkLst>
        </pc:sldLayoutChg>
        <pc:sldLayoutChg chg="add del">
          <pc:chgData name="Mateusz Setkowicz" userId="d4085d4b-3ad7-4a05-ade2-5aed021dc77a" providerId="ADAL" clId="{5F4E20CB-1E9A-4231-B0F8-07891A941C0A}" dt="2023-05-10T13:42:30.627" v="266" actId="26606"/>
          <pc:sldLayoutMkLst>
            <pc:docMk/>
            <pc:sldMasterMk cId="1373871309" sldId="2147483776"/>
            <pc:sldLayoutMk cId="1652637895" sldId="2147483786"/>
          </pc:sldLayoutMkLst>
        </pc:sldLayoutChg>
        <pc:sldLayoutChg chg="add del">
          <pc:chgData name="Mateusz Setkowicz" userId="d4085d4b-3ad7-4a05-ade2-5aed021dc77a" providerId="ADAL" clId="{5F4E20CB-1E9A-4231-B0F8-07891A941C0A}" dt="2023-05-10T13:42:30.627" v="266" actId="26606"/>
          <pc:sldLayoutMkLst>
            <pc:docMk/>
            <pc:sldMasterMk cId="1373871309" sldId="2147483776"/>
            <pc:sldLayoutMk cId="1812415382" sldId="2147483787"/>
          </pc:sldLayoutMkLst>
        </pc:sldLayoutChg>
      </pc:sldMasterChg>
      <pc:sldMasterChg chg="add del addSldLayout delSldLayout">
        <pc:chgData name="Mateusz Setkowicz" userId="d4085d4b-3ad7-4a05-ade2-5aed021dc77a" providerId="ADAL" clId="{5F4E20CB-1E9A-4231-B0F8-07891A941C0A}" dt="2023-05-10T13:42:25.152" v="262" actId="26606"/>
        <pc:sldMasterMkLst>
          <pc:docMk/>
          <pc:sldMasterMk cId="2374523532" sldId="2147483776"/>
        </pc:sldMasterMkLst>
        <pc:sldLayoutChg chg="add del">
          <pc:chgData name="Mateusz Setkowicz" userId="d4085d4b-3ad7-4a05-ade2-5aed021dc77a" providerId="ADAL" clId="{5F4E20CB-1E9A-4231-B0F8-07891A941C0A}" dt="2023-05-10T13:42:25.152" v="262" actId="26606"/>
          <pc:sldLayoutMkLst>
            <pc:docMk/>
            <pc:sldMasterMk cId="2374523532" sldId="2147483776"/>
            <pc:sldLayoutMk cId="3715523553" sldId="2147483777"/>
          </pc:sldLayoutMkLst>
        </pc:sldLayoutChg>
        <pc:sldLayoutChg chg="add del">
          <pc:chgData name="Mateusz Setkowicz" userId="d4085d4b-3ad7-4a05-ade2-5aed021dc77a" providerId="ADAL" clId="{5F4E20CB-1E9A-4231-B0F8-07891A941C0A}" dt="2023-05-10T13:42:25.152" v="262" actId="26606"/>
          <pc:sldLayoutMkLst>
            <pc:docMk/>
            <pc:sldMasterMk cId="2374523532" sldId="2147483776"/>
            <pc:sldLayoutMk cId="3041899992" sldId="2147483778"/>
          </pc:sldLayoutMkLst>
        </pc:sldLayoutChg>
        <pc:sldLayoutChg chg="add del">
          <pc:chgData name="Mateusz Setkowicz" userId="d4085d4b-3ad7-4a05-ade2-5aed021dc77a" providerId="ADAL" clId="{5F4E20CB-1E9A-4231-B0F8-07891A941C0A}" dt="2023-05-10T13:42:25.152" v="262" actId="26606"/>
          <pc:sldLayoutMkLst>
            <pc:docMk/>
            <pc:sldMasterMk cId="2374523532" sldId="2147483776"/>
            <pc:sldLayoutMk cId="18787778" sldId="2147483779"/>
          </pc:sldLayoutMkLst>
        </pc:sldLayoutChg>
        <pc:sldLayoutChg chg="add del">
          <pc:chgData name="Mateusz Setkowicz" userId="d4085d4b-3ad7-4a05-ade2-5aed021dc77a" providerId="ADAL" clId="{5F4E20CB-1E9A-4231-B0F8-07891A941C0A}" dt="2023-05-10T13:42:25.152" v="262" actId="26606"/>
          <pc:sldLayoutMkLst>
            <pc:docMk/>
            <pc:sldMasterMk cId="2374523532" sldId="2147483776"/>
            <pc:sldLayoutMk cId="334915302" sldId="2147483780"/>
          </pc:sldLayoutMkLst>
        </pc:sldLayoutChg>
        <pc:sldLayoutChg chg="add del">
          <pc:chgData name="Mateusz Setkowicz" userId="d4085d4b-3ad7-4a05-ade2-5aed021dc77a" providerId="ADAL" clId="{5F4E20CB-1E9A-4231-B0F8-07891A941C0A}" dt="2023-05-10T13:42:25.152" v="262" actId="26606"/>
          <pc:sldLayoutMkLst>
            <pc:docMk/>
            <pc:sldMasterMk cId="2374523532" sldId="2147483776"/>
            <pc:sldLayoutMk cId="215477047" sldId="2147483781"/>
          </pc:sldLayoutMkLst>
        </pc:sldLayoutChg>
        <pc:sldLayoutChg chg="add del">
          <pc:chgData name="Mateusz Setkowicz" userId="d4085d4b-3ad7-4a05-ade2-5aed021dc77a" providerId="ADAL" clId="{5F4E20CB-1E9A-4231-B0F8-07891A941C0A}" dt="2023-05-10T13:42:25.152" v="262" actId="26606"/>
          <pc:sldLayoutMkLst>
            <pc:docMk/>
            <pc:sldMasterMk cId="2374523532" sldId="2147483776"/>
            <pc:sldLayoutMk cId="1897058412" sldId="2147483782"/>
          </pc:sldLayoutMkLst>
        </pc:sldLayoutChg>
        <pc:sldLayoutChg chg="add del">
          <pc:chgData name="Mateusz Setkowicz" userId="d4085d4b-3ad7-4a05-ade2-5aed021dc77a" providerId="ADAL" clId="{5F4E20CB-1E9A-4231-B0F8-07891A941C0A}" dt="2023-05-10T13:42:25.152" v="262" actId="26606"/>
          <pc:sldLayoutMkLst>
            <pc:docMk/>
            <pc:sldMasterMk cId="2374523532" sldId="2147483776"/>
            <pc:sldLayoutMk cId="3136003151" sldId="2147483783"/>
          </pc:sldLayoutMkLst>
        </pc:sldLayoutChg>
        <pc:sldLayoutChg chg="add del">
          <pc:chgData name="Mateusz Setkowicz" userId="d4085d4b-3ad7-4a05-ade2-5aed021dc77a" providerId="ADAL" clId="{5F4E20CB-1E9A-4231-B0F8-07891A941C0A}" dt="2023-05-10T13:42:25.152" v="262" actId="26606"/>
          <pc:sldLayoutMkLst>
            <pc:docMk/>
            <pc:sldMasterMk cId="2374523532" sldId="2147483776"/>
            <pc:sldLayoutMk cId="1828934732" sldId="2147483784"/>
          </pc:sldLayoutMkLst>
        </pc:sldLayoutChg>
        <pc:sldLayoutChg chg="add del">
          <pc:chgData name="Mateusz Setkowicz" userId="d4085d4b-3ad7-4a05-ade2-5aed021dc77a" providerId="ADAL" clId="{5F4E20CB-1E9A-4231-B0F8-07891A941C0A}" dt="2023-05-10T13:42:25.152" v="262" actId="26606"/>
          <pc:sldLayoutMkLst>
            <pc:docMk/>
            <pc:sldMasterMk cId="2374523532" sldId="2147483776"/>
            <pc:sldLayoutMk cId="39993507" sldId="2147483785"/>
          </pc:sldLayoutMkLst>
        </pc:sldLayoutChg>
        <pc:sldLayoutChg chg="add del">
          <pc:chgData name="Mateusz Setkowicz" userId="d4085d4b-3ad7-4a05-ade2-5aed021dc77a" providerId="ADAL" clId="{5F4E20CB-1E9A-4231-B0F8-07891A941C0A}" dt="2023-05-10T13:42:25.152" v="262" actId="26606"/>
          <pc:sldLayoutMkLst>
            <pc:docMk/>
            <pc:sldMasterMk cId="2374523532" sldId="2147483776"/>
            <pc:sldLayoutMk cId="3402539447" sldId="2147483786"/>
          </pc:sldLayoutMkLst>
        </pc:sldLayoutChg>
        <pc:sldLayoutChg chg="add del">
          <pc:chgData name="Mateusz Setkowicz" userId="d4085d4b-3ad7-4a05-ade2-5aed021dc77a" providerId="ADAL" clId="{5F4E20CB-1E9A-4231-B0F8-07891A941C0A}" dt="2023-05-10T13:42:25.152" v="262" actId="26606"/>
          <pc:sldLayoutMkLst>
            <pc:docMk/>
            <pc:sldMasterMk cId="2374523532" sldId="2147483776"/>
            <pc:sldLayoutMk cId="1288560839" sldId="2147483787"/>
          </pc:sldLayoutMkLst>
        </pc:sldLayoutChg>
      </pc:sldMasterChg>
      <pc:sldMasterChg chg="add del addSldLayout delSldLayout">
        <pc:chgData name="Mateusz Setkowicz" userId="d4085d4b-3ad7-4a05-ade2-5aed021dc77a" providerId="ADAL" clId="{5F4E20CB-1E9A-4231-B0F8-07891A941C0A}" dt="2023-05-10T13:42:33.247" v="270" actId="26606"/>
        <pc:sldMasterMkLst>
          <pc:docMk/>
          <pc:sldMasterMk cId="4274303840" sldId="2147483799"/>
        </pc:sldMasterMkLst>
        <pc:sldLayoutChg chg="add del">
          <pc:chgData name="Mateusz Setkowicz" userId="d4085d4b-3ad7-4a05-ade2-5aed021dc77a" providerId="ADAL" clId="{5F4E20CB-1E9A-4231-B0F8-07891A941C0A}" dt="2023-05-10T13:42:33.247" v="270" actId="26606"/>
          <pc:sldLayoutMkLst>
            <pc:docMk/>
            <pc:sldMasterMk cId="4274303840" sldId="2147483799"/>
            <pc:sldLayoutMk cId="4035626256" sldId="2147483788"/>
          </pc:sldLayoutMkLst>
        </pc:sldLayoutChg>
        <pc:sldLayoutChg chg="add del">
          <pc:chgData name="Mateusz Setkowicz" userId="d4085d4b-3ad7-4a05-ade2-5aed021dc77a" providerId="ADAL" clId="{5F4E20CB-1E9A-4231-B0F8-07891A941C0A}" dt="2023-05-10T13:42:33.247" v="270" actId="26606"/>
          <pc:sldLayoutMkLst>
            <pc:docMk/>
            <pc:sldMasterMk cId="4274303840" sldId="2147483799"/>
            <pc:sldLayoutMk cId="2129558980" sldId="2147483789"/>
          </pc:sldLayoutMkLst>
        </pc:sldLayoutChg>
        <pc:sldLayoutChg chg="add del">
          <pc:chgData name="Mateusz Setkowicz" userId="d4085d4b-3ad7-4a05-ade2-5aed021dc77a" providerId="ADAL" clId="{5F4E20CB-1E9A-4231-B0F8-07891A941C0A}" dt="2023-05-10T13:42:33.247" v="270" actId="26606"/>
          <pc:sldLayoutMkLst>
            <pc:docMk/>
            <pc:sldMasterMk cId="4274303840" sldId="2147483799"/>
            <pc:sldLayoutMk cId="4055432965" sldId="2147483790"/>
          </pc:sldLayoutMkLst>
        </pc:sldLayoutChg>
        <pc:sldLayoutChg chg="add del">
          <pc:chgData name="Mateusz Setkowicz" userId="d4085d4b-3ad7-4a05-ade2-5aed021dc77a" providerId="ADAL" clId="{5F4E20CB-1E9A-4231-B0F8-07891A941C0A}" dt="2023-05-10T13:42:33.247" v="270" actId="26606"/>
          <pc:sldLayoutMkLst>
            <pc:docMk/>
            <pc:sldMasterMk cId="4274303840" sldId="2147483799"/>
            <pc:sldLayoutMk cId="1060144911" sldId="2147483791"/>
          </pc:sldLayoutMkLst>
        </pc:sldLayoutChg>
        <pc:sldLayoutChg chg="add del">
          <pc:chgData name="Mateusz Setkowicz" userId="d4085d4b-3ad7-4a05-ade2-5aed021dc77a" providerId="ADAL" clId="{5F4E20CB-1E9A-4231-B0F8-07891A941C0A}" dt="2023-05-10T13:42:33.247" v="270" actId="26606"/>
          <pc:sldLayoutMkLst>
            <pc:docMk/>
            <pc:sldMasterMk cId="4274303840" sldId="2147483799"/>
            <pc:sldLayoutMk cId="1808904742" sldId="2147483792"/>
          </pc:sldLayoutMkLst>
        </pc:sldLayoutChg>
        <pc:sldLayoutChg chg="add del">
          <pc:chgData name="Mateusz Setkowicz" userId="d4085d4b-3ad7-4a05-ade2-5aed021dc77a" providerId="ADAL" clId="{5F4E20CB-1E9A-4231-B0F8-07891A941C0A}" dt="2023-05-10T13:42:33.247" v="270" actId="26606"/>
          <pc:sldLayoutMkLst>
            <pc:docMk/>
            <pc:sldMasterMk cId="4274303840" sldId="2147483799"/>
            <pc:sldLayoutMk cId="3348392469" sldId="2147483793"/>
          </pc:sldLayoutMkLst>
        </pc:sldLayoutChg>
        <pc:sldLayoutChg chg="add del">
          <pc:chgData name="Mateusz Setkowicz" userId="d4085d4b-3ad7-4a05-ade2-5aed021dc77a" providerId="ADAL" clId="{5F4E20CB-1E9A-4231-B0F8-07891A941C0A}" dt="2023-05-10T13:42:33.247" v="270" actId="26606"/>
          <pc:sldLayoutMkLst>
            <pc:docMk/>
            <pc:sldMasterMk cId="4274303840" sldId="2147483799"/>
            <pc:sldLayoutMk cId="3008499284" sldId="2147483794"/>
          </pc:sldLayoutMkLst>
        </pc:sldLayoutChg>
        <pc:sldLayoutChg chg="add del">
          <pc:chgData name="Mateusz Setkowicz" userId="d4085d4b-3ad7-4a05-ade2-5aed021dc77a" providerId="ADAL" clId="{5F4E20CB-1E9A-4231-B0F8-07891A941C0A}" dt="2023-05-10T13:42:33.247" v="270" actId="26606"/>
          <pc:sldLayoutMkLst>
            <pc:docMk/>
            <pc:sldMasterMk cId="4274303840" sldId="2147483799"/>
            <pc:sldLayoutMk cId="2512316195" sldId="2147483795"/>
          </pc:sldLayoutMkLst>
        </pc:sldLayoutChg>
        <pc:sldLayoutChg chg="add del">
          <pc:chgData name="Mateusz Setkowicz" userId="d4085d4b-3ad7-4a05-ade2-5aed021dc77a" providerId="ADAL" clId="{5F4E20CB-1E9A-4231-B0F8-07891A941C0A}" dt="2023-05-10T13:42:33.247" v="270" actId="26606"/>
          <pc:sldLayoutMkLst>
            <pc:docMk/>
            <pc:sldMasterMk cId="4274303840" sldId="2147483799"/>
            <pc:sldLayoutMk cId="1034566632" sldId="2147483796"/>
          </pc:sldLayoutMkLst>
        </pc:sldLayoutChg>
        <pc:sldLayoutChg chg="add del">
          <pc:chgData name="Mateusz Setkowicz" userId="d4085d4b-3ad7-4a05-ade2-5aed021dc77a" providerId="ADAL" clId="{5F4E20CB-1E9A-4231-B0F8-07891A941C0A}" dt="2023-05-10T13:42:33.247" v="270" actId="26606"/>
          <pc:sldLayoutMkLst>
            <pc:docMk/>
            <pc:sldMasterMk cId="4274303840" sldId="2147483799"/>
            <pc:sldLayoutMk cId="4008141525" sldId="2147483797"/>
          </pc:sldLayoutMkLst>
        </pc:sldLayoutChg>
        <pc:sldLayoutChg chg="add del">
          <pc:chgData name="Mateusz Setkowicz" userId="d4085d4b-3ad7-4a05-ade2-5aed021dc77a" providerId="ADAL" clId="{5F4E20CB-1E9A-4231-B0F8-07891A941C0A}" dt="2023-05-10T13:42:33.247" v="270" actId="26606"/>
          <pc:sldLayoutMkLst>
            <pc:docMk/>
            <pc:sldMasterMk cId="4274303840" sldId="2147483799"/>
            <pc:sldLayoutMk cId="1157130289" sldId="2147483798"/>
          </pc:sldLayoutMkLst>
        </pc:sldLayoutChg>
      </pc:sldMasterChg>
      <pc:sldMasterChg chg="add del addSldLayout delSldLayout">
        <pc:chgData name="Mateusz Setkowicz" userId="d4085d4b-3ad7-4a05-ade2-5aed021dc77a" providerId="ADAL" clId="{5F4E20CB-1E9A-4231-B0F8-07891A941C0A}" dt="2023-05-10T13:43:41.219" v="279" actId="26606"/>
        <pc:sldMasterMkLst>
          <pc:docMk/>
          <pc:sldMasterMk cId="2466168104" sldId="2147483812"/>
        </pc:sldMasterMkLst>
        <pc:sldLayoutChg chg="add del">
          <pc:chgData name="Mateusz Setkowicz" userId="d4085d4b-3ad7-4a05-ade2-5aed021dc77a" providerId="ADAL" clId="{5F4E20CB-1E9A-4231-B0F8-07891A941C0A}" dt="2023-05-10T13:43:41.219" v="279" actId="26606"/>
          <pc:sldLayoutMkLst>
            <pc:docMk/>
            <pc:sldMasterMk cId="2466168104" sldId="2147483812"/>
            <pc:sldLayoutMk cId="2045678355" sldId="2147483801"/>
          </pc:sldLayoutMkLst>
        </pc:sldLayoutChg>
        <pc:sldLayoutChg chg="add del">
          <pc:chgData name="Mateusz Setkowicz" userId="d4085d4b-3ad7-4a05-ade2-5aed021dc77a" providerId="ADAL" clId="{5F4E20CB-1E9A-4231-B0F8-07891A941C0A}" dt="2023-05-10T13:43:41.219" v="279" actId="26606"/>
          <pc:sldLayoutMkLst>
            <pc:docMk/>
            <pc:sldMasterMk cId="2466168104" sldId="2147483812"/>
            <pc:sldLayoutMk cId="3470127287" sldId="2147483802"/>
          </pc:sldLayoutMkLst>
        </pc:sldLayoutChg>
        <pc:sldLayoutChg chg="add del">
          <pc:chgData name="Mateusz Setkowicz" userId="d4085d4b-3ad7-4a05-ade2-5aed021dc77a" providerId="ADAL" clId="{5F4E20CB-1E9A-4231-B0F8-07891A941C0A}" dt="2023-05-10T13:43:41.219" v="279" actId="26606"/>
          <pc:sldLayoutMkLst>
            <pc:docMk/>
            <pc:sldMasterMk cId="2466168104" sldId="2147483812"/>
            <pc:sldLayoutMk cId="655568692" sldId="2147483803"/>
          </pc:sldLayoutMkLst>
        </pc:sldLayoutChg>
        <pc:sldLayoutChg chg="add del">
          <pc:chgData name="Mateusz Setkowicz" userId="d4085d4b-3ad7-4a05-ade2-5aed021dc77a" providerId="ADAL" clId="{5F4E20CB-1E9A-4231-B0F8-07891A941C0A}" dt="2023-05-10T13:43:41.219" v="279" actId="26606"/>
          <pc:sldLayoutMkLst>
            <pc:docMk/>
            <pc:sldMasterMk cId="2466168104" sldId="2147483812"/>
            <pc:sldLayoutMk cId="3314136956" sldId="2147483804"/>
          </pc:sldLayoutMkLst>
        </pc:sldLayoutChg>
        <pc:sldLayoutChg chg="add del">
          <pc:chgData name="Mateusz Setkowicz" userId="d4085d4b-3ad7-4a05-ade2-5aed021dc77a" providerId="ADAL" clId="{5F4E20CB-1E9A-4231-B0F8-07891A941C0A}" dt="2023-05-10T13:43:41.219" v="279" actId="26606"/>
          <pc:sldLayoutMkLst>
            <pc:docMk/>
            <pc:sldMasterMk cId="2466168104" sldId="2147483812"/>
            <pc:sldLayoutMk cId="1768973086" sldId="2147483805"/>
          </pc:sldLayoutMkLst>
        </pc:sldLayoutChg>
        <pc:sldLayoutChg chg="add del">
          <pc:chgData name="Mateusz Setkowicz" userId="d4085d4b-3ad7-4a05-ade2-5aed021dc77a" providerId="ADAL" clId="{5F4E20CB-1E9A-4231-B0F8-07891A941C0A}" dt="2023-05-10T13:43:41.219" v="279" actId="26606"/>
          <pc:sldLayoutMkLst>
            <pc:docMk/>
            <pc:sldMasterMk cId="2466168104" sldId="2147483812"/>
            <pc:sldLayoutMk cId="105485358" sldId="2147483806"/>
          </pc:sldLayoutMkLst>
        </pc:sldLayoutChg>
        <pc:sldLayoutChg chg="add del">
          <pc:chgData name="Mateusz Setkowicz" userId="d4085d4b-3ad7-4a05-ade2-5aed021dc77a" providerId="ADAL" clId="{5F4E20CB-1E9A-4231-B0F8-07891A941C0A}" dt="2023-05-10T13:43:41.219" v="279" actId="26606"/>
          <pc:sldLayoutMkLst>
            <pc:docMk/>
            <pc:sldMasterMk cId="2466168104" sldId="2147483812"/>
            <pc:sldLayoutMk cId="2062111671" sldId="2147483807"/>
          </pc:sldLayoutMkLst>
        </pc:sldLayoutChg>
        <pc:sldLayoutChg chg="add del">
          <pc:chgData name="Mateusz Setkowicz" userId="d4085d4b-3ad7-4a05-ade2-5aed021dc77a" providerId="ADAL" clId="{5F4E20CB-1E9A-4231-B0F8-07891A941C0A}" dt="2023-05-10T13:43:41.219" v="279" actId="26606"/>
          <pc:sldLayoutMkLst>
            <pc:docMk/>
            <pc:sldMasterMk cId="2466168104" sldId="2147483812"/>
            <pc:sldLayoutMk cId="1345467024" sldId="2147483808"/>
          </pc:sldLayoutMkLst>
        </pc:sldLayoutChg>
        <pc:sldLayoutChg chg="add del">
          <pc:chgData name="Mateusz Setkowicz" userId="d4085d4b-3ad7-4a05-ade2-5aed021dc77a" providerId="ADAL" clId="{5F4E20CB-1E9A-4231-B0F8-07891A941C0A}" dt="2023-05-10T13:43:41.219" v="279" actId="26606"/>
          <pc:sldLayoutMkLst>
            <pc:docMk/>
            <pc:sldMasterMk cId="2466168104" sldId="2147483812"/>
            <pc:sldLayoutMk cId="2470140937" sldId="2147483809"/>
          </pc:sldLayoutMkLst>
        </pc:sldLayoutChg>
        <pc:sldLayoutChg chg="add del">
          <pc:chgData name="Mateusz Setkowicz" userId="d4085d4b-3ad7-4a05-ade2-5aed021dc77a" providerId="ADAL" clId="{5F4E20CB-1E9A-4231-B0F8-07891A941C0A}" dt="2023-05-10T13:43:41.219" v="279" actId="26606"/>
          <pc:sldLayoutMkLst>
            <pc:docMk/>
            <pc:sldMasterMk cId="2466168104" sldId="2147483812"/>
            <pc:sldLayoutMk cId="1506009563" sldId="2147483810"/>
          </pc:sldLayoutMkLst>
        </pc:sldLayoutChg>
        <pc:sldLayoutChg chg="add del">
          <pc:chgData name="Mateusz Setkowicz" userId="d4085d4b-3ad7-4a05-ade2-5aed021dc77a" providerId="ADAL" clId="{5F4E20CB-1E9A-4231-B0F8-07891A941C0A}" dt="2023-05-10T13:43:41.219" v="279" actId="26606"/>
          <pc:sldLayoutMkLst>
            <pc:docMk/>
            <pc:sldMasterMk cId="2466168104" sldId="2147483812"/>
            <pc:sldLayoutMk cId="3057635216" sldId="2147483811"/>
          </pc:sldLayoutMkLst>
        </pc:sldLayoutChg>
      </pc:sldMasterChg>
      <pc:sldMasterChg chg="add del addSldLayout delSldLayout">
        <pc:chgData name="Mateusz Setkowicz" userId="d4085d4b-3ad7-4a05-ade2-5aed021dc77a" providerId="ADAL" clId="{5F4E20CB-1E9A-4231-B0F8-07891A941C0A}" dt="2023-05-10T13:43:41.169" v="278" actId="26606"/>
        <pc:sldMasterMkLst>
          <pc:docMk/>
          <pc:sldMasterMk cId="3776043756" sldId="2147483849"/>
        </pc:sldMasterMkLst>
        <pc:sldLayoutChg chg="add del">
          <pc:chgData name="Mateusz Setkowicz" userId="d4085d4b-3ad7-4a05-ade2-5aed021dc77a" providerId="ADAL" clId="{5F4E20CB-1E9A-4231-B0F8-07891A941C0A}" dt="2023-05-10T13:43:41.169" v="278" actId="26606"/>
          <pc:sldLayoutMkLst>
            <pc:docMk/>
            <pc:sldMasterMk cId="3776043756" sldId="2147483849"/>
            <pc:sldLayoutMk cId="2666223615" sldId="2147483838"/>
          </pc:sldLayoutMkLst>
        </pc:sldLayoutChg>
        <pc:sldLayoutChg chg="add del">
          <pc:chgData name="Mateusz Setkowicz" userId="d4085d4b-3ad7-4a05-ade2-5aed021dc77a" providerId="ADAL" clId="{5F4E20CB-1E9A-4231-B0F8-07891A941C0A}" dt="2023-05-10T13:43:41.169" v="278" actId="26606"/>
          <pc:sldLayoutMkLst>
            <pc:docMk/>
            <pc:sldMasterMk cId="3776043756" sldId="2147483849"/>
            <pc:sldLayoutMk cId="1443348035" sldId="2147483839"/>
          </pc:sldLayoutMkLst>
        </pc:sldLayoutChg>
        <pc:sldLayoutChg chg="add del">
          <pc:chgData name="Mateusz Setkowicz" userId="d4085d4b-3ad7-4a05-ade2-5aed021dc77a" providerId="ADAL" clId="{5F4E20CB-1E9A-4231-B0F8-07891A941C0A}" dt="2023-05-10T13:43:41.169" v="278" actId="26606"/>
          <pc:sldLayoutMkLst>
            <pc:docMk/>
            <pc:sldMasterMk cId="3776043756" sldId="2147483849"/>
            <pc:sldLayoutMk cId="1672900246" sldId="2147483840"/>
          </pc:sldLayoutMkLst>
        </pc:sldLayoutChg>
        <pc:sldLayoutChg chg="add del">
          <pc:chgData name="Mateusz Setkowicz" userId="d4085d4b-3ad7-4a05-ade2-5aed021dc77a" providerId="ADAL" clId="{5F4E20CB-1E9A-4231-B0F8-07891A941C0A}" dt="2023-05-10T13:43:41.169" v="278" actId="26606"/>
          <pc:sldLayoutMkLst>
            <pc:docMk/>
            <pc:sldMasterMk cId="3776043756" sldId="2147483849"/>
            <pc:sldLayoutMk cId="2337801230" sldId="2147483841"/>
          </pc:sldLayoutMkLst>
        </pc:sldLayoutChg>
        <pc:sldLayoutChg chg="add del">
          <pc:chgData name="Mateusz Setkowicz" userId="d4085d4b-3ad7-4a05-ade2-5aed021dc77a" providerId="ADAL" clId="{5F4E20CB-1E9A-4231-B0F8-07891A941C0A}" dt="2023-05-10T13:43:41.169" v="278" actId="26606"/>
          <pc:sldLayoutMkLst>
            <pc:docMk/>
            <pc:sldMasterMk cId="3776043756" sldId="2147483849"/>
            <pc:sldLayoutMk cId="3928125690" sldId="2147483842"/>
          </pc:sldLayoutMkLst>
        </pc:sldLayoutChg>
        <pc:sldLayoutChg chg="add del">
          <pc:chgData name="Mateusz Setkowicz" userId="d4085d4b-3ad7-4a05-ade2-5aed021dc77a" providerId="ADAL" clId="{5F4E20CB-1E9A-4231-B0F8-07891A941C0A}" dt="2023-05-10T13:43:41.169" v="278" actId="26606"/>
          <pc:sldLayoutMkLst>
            <pc:docMk/>
            <pc:sldMasterMk cId="3776043756" sldId="2147483849"/>
            <pc:sldLayoutMk cId="372910335" sldId="2147483843"/>
          </pc:sldLayoutMkLst>
        </pc:sldLayoutChg>
        <pc:sldLayoutChg chg="add del">
          <pc:chgData name="Mateusz Setkowicz" userId="d4085d4b-3ad7-4a05-ade2-5aed021dc77a" providerId="ADAL" clId="{5F4E20CB-1E9A-4231-B0F8-07891A941C0A}" dt="2023-05-10T13:43:41.169" v="278" actId="26606"/>
          <pc:sldLayoutMkLst>
            <pc:docMk/>
            <pc:sldMasterMk cId="3776043756" sldId="2147483849"/>
            <pc:sldLayoutMk cId="363430542" sldId="2147483844"/>
          </pc:sldLayoutMkLst>
        </pc:sldLayoutChg>
        <pc:sldLayoutChg chg="add del">
          <pc:chgData name="Mateusz Setkowicz" userId="d4085d4b-3ad7-4a05-ade2-5aed021dc77a" providerId="ADAL" clId="{5F4E20CB-1E9A-4231-B0F8-07891A941C0A}" dt="2023-05-10T13:43:41.169" v="278" actId="26606"/>
          <pc:sldLayoutMkLst>
            <pc:docMk/>
            <pc:sldMasterMk cId="3776043756" sldId="2147483849"/>
            <pc:sldLayoutMk cId="1677593269" sldId="2147483845"/>
          </pc:sldLayoutMkLst>
        </pc:sldLayoutChg>
        <pc:sldLayoutChg chg="add del">
          <pc:chgData name="Mateusz Setkowicz" userId="d4085d4b-3ad7-4a05-ade2-5aed021dc77a" providerId="ADAL" clId="{5F4E20CB-1E9A-4231-B0F8-07891A941C0A}" dt="2023-05-10T13:43:41.169" v="278" actId="26606"/>
          <pc:sldLayoutMkLst>
            <pc:docMk/>
            <pc:sldMasterMk cId="3776043756" sldId="2147483849"/>
            <pc:sldLayoutMk cId="881657486" sldId="2147483846"/>
          </pc:sldLayoutMkLst>
        </pc:sldLayoutChg>
        <pc:sldLayoutChg chg="add del">
          <pc:chgData name="Mateusz Setkowicz" userId="d4085d4b-3ad7-4a05-ade2-5aed021dc77a" providerId="ADAL" clId="{5F4E20CB-1E9A-4231-B0F8-07891A941C0A}" dt="2023-05-10T13:43:41.169" v="278" actId="26606"/>
          <pc:sldLayoutMkLst>
            <pc:docMk/>
            <pc:sldMasterMk cId="3776043756" sldId="2147483849"/>
            <pc:sldLayoutMk cId="1094667094" sldId="2147483847"/>
          </pc:sldLayoutMkLst>
        </pc:sldLayoutChg>
        <pc:sldLayoutChg chg="add del">
          <pc:chgData name="Mateusz Setkowicz" userId="d4085d4b-3ad7-4a05-ade2-5aed021dc77a" providerId="ADAL" clId="{5F4E20CB-1E9A-4231-B0F8-07891A941C0A}" dt="2023-05-10T13:43:41.169" v="278" actId="26606"/>
          <pc:sldLayoutMkLst>
            <pc:docMk/>
            <pc:sldMasterMk cId="3776043756" sldId="2147483849"/>
            <pc:sldLayoutMk cId="3754564252" sldId="2147483848"/>
          </pc:sldLayoutMkLst>
        </pc:sldLayoutChg>
      </pc:sldMasterChg>
      <pc:sldMasterChg chg="add del addSldLayout delSldLayout">
        <pc:chgData name="Mateusz Setkowicz" userId="d4085d4b-3ad7-4a05-ade2-5aed021dc77a" providerId="ADAL" clId="{5F4E20CB-1E9A-4231-B0F8-07891A941C0A}" dt="2023-05-10T13:45:23.272" v="310" actId="26606"/>
        <pc:sldMasterMkLst>
          <pc:docMk/>
          <pc:sldMasterMk cId="952337880" sldId="2147483862"/>
        </pc:sldMasterMkLst>
        <pc:sldLayoutChg chg="add del">
          <pc:chgData name="Mateusz Setkowicz" userId="d4085d4b-3ad7-4a05-ade2-5aed021dc77a" providerId="ADAL" clId="{5F4E20CB-1E9A-4231-B0F8-07891A941C0A}" dt="2023-05-10T13:45:23.272" v="310" actId="26606"/>
          <pc:sldLayoutMkLst>
            <pc:docMk/>
            <pc:sldMasterMk cId="952337880" sldId="2147483862"/>
            <pc:sldLayoutMk cId="1161743882" sldId="2147483851"/>
          </pc:sldLayoutMkLst>
        </pc:sldLayoutChg>
        <pc:sldLayoutChg chg="add del">
          <pc:chgData name="Mateusz Setkowicz" userId="d4085d4b-3ad7-4a05-ade2-5aed021dc77a" providerId="ADAL" clId="{5F4E20CB-1E9A-4231-B0F8-07891A941C0A}" dt="2023-05-10T13:45:23.272" v="310" actId="26606"/>
          <pc:sldLayoutMkLst>
            <pc:docMk/>
            <pc:sldMasterMk cId="952337880" sldId="2147483862"/>
            <pc:sldLayoutMk cId="3775437421" sldId="2147483852"/>
          </pc:sldLayoutMkLst>
        </pc:sldLayoutChg>
        <pc:sldLayoutChg chg="add del">
          <pc:chgData name="Mateusz Setkowicz" userId="d4085d4b-3ad7-4a05-ade2-5aed021dc77a" providerId="ADAL" clId="{5F4E20CB-1E9A-4231-B0F8-07891A941C0A}" dt="2023-05-10T13:45:23.272" v="310" actId="26606"/>
          <pc:sldLayoutMkLst>
            <pc:docMk/>
            <pc:sldMasterMk cId="952337880" sldId="2147483862"/>
            <pc:sldLayoutMk cId="2706533426" sldId="2147483853"/>
          </pc:sldLayoutMkLst>
        </pc:sldLayoutChg>
        <pc:sldLayoutChg chg="add del">
          <pc:chgData name="Mateusz Setkowicz" userId="d4085d4b-3ad7-4a05-ade2-5aed021dc77a" providerId="ADAL" clId="{5F4E20CB-1E9A-4231-B0F8-07891A941C0A}" dt="2023-05-10T13:45:23.272" v="310" actId="26606"/>
          <pc:sldLayoutMkLst>
            <pc:docMk/>
            <pc:sldMasterMk cId="952337880" sldId="2147483862"/>
            <pc:sldLayoutMk cId="3869927934" sldId="2147483854"/>
          </pc:sldLayoutMkLst>
        </pc:sldLayoutChg>
        <pc:sldLayoutChg chg="add del">
          <pc:chgData name="Mateusz Setkowicz" userId="d4085d4b-3ad7-4a05-ade2-5aed021dc77a" providerId="ADAL" clId="{5F4E20CB-1E9A-4231-B0F8-07891A941C0A}" dt="2023-05-10T13:45:23.272" v="310" actId="26606"/>
          <pc:sldLayoutMkLst>
            <pc:docMk/>
            <pc:sldMasterMk cId="952337880" sldId="2147483862"/>
            <pc:sldLayoutMk cId="2567489005" sldId="2147483855"/>
          </pc:sldLayoutMkLst>
        </pc:sldLayoutChg>
        <pc:sldLayoutChg chg="add del">
          <pc:chgData name="Mateusz Setkowicz" userId="d4085d4b-3ad7-4a05-ade2-5aed021dc77a" providerId="ADAL" clId="{5F4E20CB-1E9A-4231-B0F8-07891A941C0A}" dt="2023-05-10T13:45:23.272" v="310" actId="26606"/>
          <pc:sldLayoutMkLst>
            <pc:docMk/>
            <pc:sldMasterMk cId="952337880" sldId="2147483862"/>
            <pc:sldLayoutMk cId="1088061272" sldId="2147483856"/>
          </pc:sldLayoutMkLst>
        </pc:sldLayoutChg>
        <pc:sldLayoutChg chg="add del">
          <pc:chgData name="Mateusz Setkowicz" userId="d4085d4b-3ad7-4a05-ade2-5aed021dc77a" providerId="ADAL" clId="{5F4E20CB-1E9A-4231-B0F8-07891A941C0A}" dt="2023-05-10T13:45:23.272" v="310" actId="26606"/>
          <pc:sldLayoutMkLst>
            <pc:docMk/>
            <pc:sldMasterMk cId="952337880" sldId="2147483862"/>
            <pc:sldLayoutMk cId="3466220100" sldId="2147483857"/>
          </pc:sldLayoutMkLst>
        </pc:sldLayoutChg>
        <pc:sldLayoutChg chg="add del">
          <pc:chgData name="Mateusz Setkowicz" userId="d4085d4b-3ad7-4a05-ade2-5aed021dc77a" providerId="ADAL" clId="{5F4E20CB-1E9A-4231-B0F8-07891A941C0A}" dt="2023-05-10T13:45:23.272" v="310" actId="26606"/>
          <pc:sldLayoutMkLst>
            <pc:docMk/>
            <pc:sldMasterMk cId="952337880" sldId="2147483862"/>
            <pc:sldLayoutMk cId="2475262521" sldId="2147483858"/>
          </pc:sldLayoutMkLst>
        </pc:sldLayoutChg>
        <pc:sldLayoutChg chg="add del">
          <pc:chgData name="Mateusz Setkowicz" userId="d4085d4b-3ad7-4a05-ade2-5aed021dc77a" providerId="ADAL" clId="{5F4E20CB-1E9A-4231-B0F8-07891A941C0A}" dt="2023-05-10T13:45:23.272" v="310" actId="26606"/>
          <pc:sldLayoutMkLst>
            <pc:docMk/>
            <pc:sldMasterMk cId="952337880" sldId="2147483862"/>
            <pc:sldLayoutMk cId="3560628570" sldId="2147483859"/>
          </pc:sldLayoutMkLst>
        </pc:sldLayoutChg>
        <pc:sldLayoutChg chg="add del">
          <pc:chgData name="Mateusz Setkowicz" userId="d4085d4b-3ad7-4a05-ade2-5aed021dc77a" providerId="ADAL" clId="{5F4E20CB-1E9A-4231-B0F8-07891A941C0A}" dt="2023-05-10T13:45:23.272" v="310" actId="26606"/>
          <pc:sldLayoutMkLst>
            <pc:docMk/>
            <pc:sldMasterMk cId="952337880" sldId="2147483862"/>
            <pc:sldLayoutMk cId="3101636266" sldId="2147483860"/>
          </pc:sldLayoutMkLst>
        </pc:sldLayoutChg>
        <pc:sldLayoutChg chg="add del">
          <pc:chgData name="Mateusz Setkowicz" userId="d4085d4b-3ad7-4a05-ade2-5aed021dc77a" providerId="ADAL" clId="{5F4E20CB-1E9A-4231-B0F8-07891A941C0A}" dt="2023-05-10T13:45:23.272" v="310" actId="26606"/>
          <pc:sldLayoutMkLst>
            <pc:docMk/>
            <pc:sldMasterMk cId="952337880" sldId="2147483862"/>
            <pc:sldLayoutMk cId="1543010850" sldId="2147483861"/>
          </pc:sldLayoutMkLst>
        </pc:sldLayoutChg>
      </pc:sldMasterChg>
      <pc:sldMasterChg chg="add del addSldLayout delSldLayout">
        <pc:chgData name="Mateusz Setkowicz" userId="d4085d4b-3ad7-4a05-ade2-5aed021dc77a" providerId="ADAL" clId="{5F4E20CB-1E9A-4231-B0F8-07891A941C0A}" dt="2023-05-10T13:45:17.072" v="309" actId="26606"/>
        <pc:sldMasterMkLst>
          <pc:docMk/>
          <pc:sldMasterMk cId="4288206075" sldId="2147483899"/>
        </pc:sldMasterMkLst>
        <pc:sldLayoutChg chg="add del">
          <pc:chgData name="Mateusz Setkowicz" userId="d4085d4b-3ad7-4a05-ade2-5aed021dc77a" providerId="ADAL" clId="{5F4E20CB-1E9A-4231-B0F8-07891A941C0A}" dt="2023-05-10T13:45:17.072" v="309" actId="26606"/>
          <pc:sldLayoutMkLst>
            <pc:docMk/>
            <pc:sldMasterMk cId="4288206075" sldId="2147483899"/>
            <pc:sldLayoutMk cId="3078191356" sldId="2147483888"/>
          </pc:sldLayoutMkLst>
        </pc:sldLayoutChg>
        <pc:sldLayoutChg chg="add del">
          <pc:chgData name="Mateusz Setkowicz" userId="d4085d4b-3ad7-4a05-ade2-5aed021dc77a" providerId="ADAL" clId="{5F4E20CB-1E9A-4231-B0F8-07891A941C0A}" dt="2023-05-10T13:45:17.072" v="309" actId="26606"/>
          <pc:sldLayoutMkLst>
            <pc:docMk/>
            <pc:sldMasterMk cId="4288206075" sldId="2147483899"/>
            <pc:sldLayoutMk cId="3296697912" sldId="2147483889"/>
          </pc:sldLayoutMkLst>
        </pc:sldLayoutChg>
        <pc:sldLayoutChg chg="add del">
          <pc:chgData name="Mateusz Setkowicz" userId="d4085d4b-3ad7-4a05-ade2-5aed021dc77a" providerId="ADAL" clId="{5F4E20CB-1E9A-4231-B0F8-07891A941C0A}" dt="2023-05-10T13:45:17.072" v="309" actId="26606"/>
          <pc:sldLayoutMkLst>
            <pc:docMk/>
            <pc:sldMasterMk cId="4288206075" sldId="2147483899"/>
            <pc:sldLayoutMk cId="2132933477" sldId="2147483890"/>
          </pc:sldLayoutMkLst>
        </pc:sldLayoutChg>
        <pc:sldLayoutChg chg="add del">
          <pc:chgData name="Mateusz Setkowicz" userId="d4085d4b-3ad7-4a05-ade2-5aed021dc77a" providerId="ADAL" clId="{5F4E20CB-1E9A-4231-B0F8-07891A941C0A}" dt="2023-05-10T13:45:17.072" v="309" actId="26606"/>
          <pc:sldLayoutMkLst>
            <pc:docMk/>
            <pc:sldMasterMk cId="4288206075" sldId="2147483899"/>
            <pc:sldLayoutMk cId="1601834437" sldId="2147483891"/>
          </pc:sldLayoutMkLst>
        </pc:sldLayoutChg>
        <pc:sldLayoutChg chg="add del">
          <pc:chgData name="Mateusz Setkowicz" userId="d4085d4b-3ad7-4a05-ade2-5aed021dc77a" providerId="ADAL" clId="{5F4E20CB-1E9A-4231-B0F8-07891A941C0A}" dt="2023-05-10T13:45:17.072" v="309" actId="26606"/>
          <pc:sldLayoutMkLst>
            <pc:docMk/>
            <pc:sldMasterMk cId="4288206075" sldId="2147483899"/>
            <pc:sldLayoutMk cId="810601051" sldId="2147483892"/>
          </pc:sldLayoutMkLst>
        </pc:sldLayoutChg>
        <pc:sldLayoutChg chg="add del">
          <pc:chgData name="Mateusz Setkowicz" userId="d4085d4b-3ad7-4a05-ade2-5aed021dc77a" providerId="ADAL" clId="{5F4E20CB-1E9A-4231-B0F8-07891A941C0A}" dt="2023-05-10T13:45:17.072" v="309" actId="26606"/>
          <pc:sldLayoutMkLst>
            <pc:docMk/>
            <pc:sldMasterMk cId="4288206075" sldId="2147483899"/>
            <pc:sldLayoutMk cId="2210736180" sldId="2147483893"/>
          </pc:sldLayoutMkLst>
        </pc:sldLayoutChg>
        <pc:sldLayoutChg chg="add del">
          <pc:chgData name="Mateusz Setkowicz" userId="d4085d4b-3ad7-4a05-ade2-5aed021dc77a" providerId="ADAL" clId="{5F4E20CB-1E9A-4231-B0F8-07891A941C0A}" dt="2023-05-10T13:45:17.072" v="309" actId="26606"/>
          <pc:sldLayoutMkLst>
            <pc:docMk/>
            <pc:sldMasterMk cId="4288206075" sldId="2147483899"/>
            <pc:sldLayoutMk cId="2730655941" sldId="2147483894"/>
          </pc:sldLayoutMkLst>
        </pc:sldLayoutChg>
        <pc:sldLayoutChg chg="add del">
          <pc:chgData name="Mateusz Setkowicz" userId="d4085d4b-3ad7-4a05-ade2-5aed021dc77a" providerId="ADAL" clId="{5F4E20CB-1E9A-4231-B0F8-07891A941C0A}" dt="2023-05-10T13:45:17.072" v="309" actId="26606"/>
          <pc:sldLayoutMkLst>
            <pc:docMk/>
            <pc:sldMasterMk cId="4288206075" sldId="2147483899"/>
            <pc:sldLayoutMk cId="2508954865" sldId="2147483895"/>
          </pc:sldLayoutMkLst>
        </pc:sldLayoutChg>
        <pc:sldLayoutChg chg="add del">
          <pc:chgData name="Mateusz Setkowicz" userId="d4085d4b-3ad7-4a05-ade2-5aed021dc77a" providerId="ADAL" clId="{5F4E20CB-1E9A-4231-B0F8-07891A941C0A}" dt="2023-05-10T13:45:17.072" v="309" actId="26606"/>
          <pc:sldLayoutMkLst>
            <pc:docMk/>
            <pc:sldMasterMk cId="4288206075" sldId="2147483899"/>
            <pc:sldLayoutMk cId="188007171" sldId="2147483896"/>
          </pc:sldLayoutMkLst>
        </pc:sldLayoutChg>
        <pc:sldLayoutChg chg="add del">
          <pc:chgData name="Mateusz Setkowicz" userId="d4085d4b-3ad7-4a05-ade2-5aed021dc77a" providerId="ADAL" clId="{5F4E20CB-1E9A-4231-B0F8-07891A941C0A}" dt="2023-05-10T13:45:17.072" v="309" actId="26606"/>
          <pc:sldLayoutMkLst>
            <pc:docMk/>
            <pc:sldMasterMk cId="4288206075" sldId="2147483899"/>
            <pc:sldLayoutMk cId="2269064258" sldId="2147483897"/>
          </pc:sldLayoutMkLst>
        </pc:sldLayoutChg>
        <pc:sldLayoutChg chg="add del">
          <pc:chgData name="Mateusz Setkowicz" userId="d4085d4b-3ad7-4a05-ade2-5aed021dc77a" providerId="ADAL" clId="{5F4E20CB-1E9A-4231-B0F8-07891A941C0A}" dt="2023-05-10T13:45:17.072" v="309" actId="26606"/>
          <pc:sldLayoutMkLst>
            <pc:docMk/>
            <pc:sldMasterMk cId="4288206075" sldId="2147483899"/>
            <pc:sldLayoutMk cId="1424467370" sldId="2147483898"/>
          </pc:sldLayoutMkLst>
        </pc:sldLayoutChg>
      </pc:sldMasterChg>
      <pc:sldMasterChg chg="add addSldLayout">
        <pc:chgData name="Mateusz Setkowicz" userId="d4085d4b-3ad7-4a05-ade2-5aed021dc77a" providerId="ADAL" clId="{5F4E20CB-1E9A-4231-B0F8-07891A941C0A}" dt="2023-05-10T13:45:23.272" v="310" actId="26606"/>
        <pc:sldMasterMkLst>
          <pc:docMk/>
          <pc:sldMasterMk cId="1119147976" sldId="2147483912"/>
        </pc:sldMasterMkLst>
        <pc:sldLayoutChg chg="add">
          <pc:chgData name="Mateusz Setkowicz" userId="d4085d4b-3ad7-4a05-ade2-5aed021dc77a" providerId="ADAL" clId="{5F4E20CB-1E9A-4231-B0F8-07891A941C0A}" dt="2023-05-10T13:45:23.272" v="310" actId="26606"/>
          <pc:sldLayoutMkLst>
            <pc:docMk/>
            <pc:sldMasterMk cId="1119147976" sldId="2147483912"/>
            <pc:sldLayoutMk cId="1571370603" sldId="2147483901"/>
          </pc:sldLayoutMkLst>
        </pc:sldLayoutChg>
        <pc:sldLayoutChg chg="add">
          <pc:chgData name="Mateusz Setkowicz" userId="d4085d4b-3ad7-4a05-ade2-5aed021dc77a" providerId="ADAL" clId="{5F4E20CB-1E9A-4231-B0F8-07891A941C0A}" dt="2023-05-10T13:45:23.272" v="310" actId="26606"/>
          <pc:sldLayoutMkLst>
            <pc:docMk/>
            <pc:sldMasterMk cId="1119147976" sldId="2147483912"/>
            <pc:sldLayoutMk cId="4099940102" sldId="2147483902"/>
          </pc:sldLayoutMkLst>
        </pc:sldLayoutChg>
        <pc:sldLayoutChg chg="add">
          <pc:chgData name="Mateusz Setkowicz" userId="d4085d4b-3ad7-4a05-ade2-5aed021dc77a" providerId="ADAL" clId="{5F4E20CB-1E9A-4231-B0F8-07891A941C0A}" dt="2023-05-10T13:45:23.272" v="310" actId="26606"/>
          <pc:sldLayoutMkLst>
            <pc:docMk/>
            <pc:sldMasterMk cId="1119147976" sldId="2147483912"/>
            <pc:sldLayoutMk cId="570353593" sldId="2147483903"/>
          </pc:sldLayoutMkLst>
        </pc:sldLayoutChg>
        <pc:sldLayoutChg chg="add">
          <pc:chgData name="Mateusz Setkowicz" userId="d4085d4b-3ad7-4a05-ade2-5aed021dc77a" providerId="ADAL" clId="{5F4E20CB-1E9A-4231-B0F8-07891A941C0A}" dt="2023-05-10T13:45:23.272" v="310" actId="26606"/>
          <pc:sldLayoutMkLst>
            <pc:docMk/>
            <pc:sldMasterMk cId="1119147976" sldId="2147483912"/>
            <pc:sldLayoutMk cId="1946249894" sldId="2147483904"/>
          </pc:sldLayoutMkLst>
        </pc:sldLayoutChg>
        <pc:sldLayoutChg chg="add">
          <pc:chgData name="Mateusz Setkowicz" userId="d4085d4b-3ad7-4a05-ade2-5aed021dc77a" providerId="ADAL" clId="{5F4E20CB-1E9A-4231-B0F8-07891A941C0A}" dt="2023-05-10T13:45:23.272" v="310" actId="26606"/>
          <pc:sldLayoutMkLst>
            <pc:docMk/>
            <pc:sldMasterMk cId="1119147976" sldId="2147483912"/>
            <pc:sldLayoutMk cId="674520629" sldId="2147483905"/>
          </pc:sldLayoutMkLst>
        </pc:sldLayoutChg>
        <pc:sldLayoutChg chg="add">
          <pc:chgData name="Mateusz Setkowicz" userId="d4085d4b-3ad7-4a05-ade2-5aed021dc77a" providerId="ADAL" clId="{5F4E20CB-1E9A-4231-B0F8-07891A941C0A}" dt="2023-05-10T13:45:23.272" v="310" actId="26606"/>
          <pc:sldLayoutMkLst>
            <pc:docMk/>
            <pc:sldMasterMk cId="1119147976" sldId="2147483912"/>
            <pc:sldLayoutMk cId="3779138799" sldId="2147483906"/>
          </pc:sldLayoutMkLst>
        </pc:sldLayoutChg>
        <pc:sldLayoutChg chg="add">
          <pc:chgData name="Mateusz Setkowicz" userId="d4085d4b-3ad7-4a05-ade2-5aed021dc77a" providerId="ADAL" clId="{5F4E20CB-1E9A-4231-B0F8-07891A941C0A}" dt="2023-05-10T13:45:23.272" v="310" actId="26606"/>
          <pc:sldLayoutMkLst>
            <pc:docMk/>
            <pc:sldMasterMk cId="1119147976" sldId="2147483912"/>
            <pc:sldLayoutMk cId="3435114193" sldId="2147483907"/>
          </pc:sldLayoutMkLst>
        </pc:sldLayoutChg>
        <pc:sldLayoutChg chg="add">
          <pc:chgData name="Mateusz Setkowicz" userId="d4085d4b-3ad7-4a05-ade2-5aed021dc77a" providerId="ADAL" clId="{5F4E20CB-1E9A-4231-B0F8-07891A941C0A}" dt="2023-05-10T13:45:23.272" v="310" actId="26606"/>
          <pc:sldLayoutMkLst>
            <pc:docMk/>
            <pc:sldMasterMk cId="1119147976" sldId="2147483912"/>
            <pc:sldLayoutMk cId="756457921" sldId="2147483908"/>
          </pc:sldLayoutMkLst>
        </pc:sldLayoutChg>
        <pc:sldLayoutChg chg="add">
          <pc:chgData name="Mateusz Setkowicz" userId="d4085d4b-3ad7-4a05-ade2-5aed021dc77a" providerId="ADAL" clId="{5F4E20CB-1E9A-4231-B0F8-07891A941C0A}" dt="2023-05-10T13:45:23.272" v="310" actId="26606"/>
          <pc:sldLayoutMkLst>
            <pc:docMk/>
            <pc:sldMasterMk cId="1119147976" sldId="2147483912"/>
            <pc:sldLayoutMk cId="1627158062" sldId="2147483909"/>
          </pc:sldLayoutMkLst>
        </pc:sldLayoutChg>
        <pc:sldLayoutChg chg="add">
          <pc:chgData name="Mateusz Setkowicz" userId="d4085d4b-3ad7-4a05-ade2-5aed021dc77a" providerId="ADAL" clId="{5F4E20CB-1E9A-4231-B0F8-07891A941C0A}" dt="2023-05-10T13:45:23.272" v="310" actId="26606"/>
          <pc:sldLayoutMkLst>
            <pc:docMk/>
            <pc:sldMasterMk cId="1119147976" sldId="2147483912"/>
            <pc:sldLayoutMk cId="1971486196" sldId="2147483910"/>
          </pc:sldLayoutMkLst>
        </pc:sldLayoutChg>
        <pc:sldLayoutChg chg="add">
          <pc:chgData name="Mateusz Setkowicz" userId="d4085d4b-3ad7-4a05-ade2-5aed021dc77a" providerId="ADAL" clId="{5F4E20CB-1E9A-4231-B0F8-07891A941C0A}" dt="2023-05-10T13:45:23.272" v="310" actId="26606"/>
          <pc:sldLayoutMkLst>
            <pc:docMk/>
            <pc:sldMasterMk cId="1119147976" sldId="2147483912"/>
            <pc:sldLayoutMk cId="2875975475" sldId="2147483911"/>
          </pc:sldLayoutMkLst>
        </pc:sldLayoutChg>
      </pc:sldMasterChg>
      <pc:sldMasterChg chg="add del addSldLayout delSldLayout">
        <pc:chgData name="Mateusz Setkowicz" userId="d4085d4b-3ad7-4a05-ade2-5aed021dc77a" providerId="ADAL" clId="{5F4E20CB-1E9A-4231-B0F8-07891A941C0A}" dt="2023-05-10T13:43:36.449" v="276" actId="26606"/>
        <pc:sldMasterMkLst>
          <pc:docMk/>
          <pc:sldMasterMk cId="2701306774" sldId="2147483914"/>
        </pc:sldMasterMkLst>
        <pc:sldLayoutChg chg="add del">
          <pc:chgData name="Mateusz Setkowicz" userId="d4085d4b-3ad7-4a05-ade2-5aed021dc77a" providerId="ADAL" clId="{5F4E20CB-1E9A-4231-B0F8-07891A941C0A}" dt="2023-05-10T13:43:36.449" v="276" actId="26606"/>
          <pc:sldLayoutMkLst>
            <pc:docMk/>
            <pc:sldMasterMk cId="2701306774" sldId="2147483914"/>
            <pc:sldLayoutMk cId="48368371" sldId="2147483903"/>
          </pc:sldLayoutMkLst>
        </pc:sldLayoutChg>
        <pc:sldLayoutChg chg="add del">
          <pc:chgData name="Mateusz Setkowicz" userId="d4085d4b-3ad7-4a05-ade2-5aed021dc77a" providerId="ADAL" clId="{5F4E20CB-1E9A-4231-B0F8-07891A941C0A}" dt="2023-05-10T13:43:36.449" v="276" actId="26606"/>
          <pc:sldLayoutMkLst>
            <pc:docMk/>
            <pc:sldMasterMk cId="2701306774" sldId="2147483914"/>
            <pc:sldLayoutMk cId="2683996024" sldId="2147483904"/>
          </pc:sldLayoutMkLst>
        </pc:sldLayoutChg>
        <pc:sldLayoutChg chg="add del">
          <pc:chgData name="Mateusz Setkowicz" userId="d4085d4b-3ad7-4a05-ade2-5aed021dc77a" providerId="ADAL" clId="{5F4E20CB-1E9A-4231-B0F8-07891A941C0A}" dt="2023-05-10T13:43:36.449" v="276" actId="26606"/>
          <pc:sldLayoutMkLst>
            <pc:docMk/>
            <pc:sldMasterMk cId="2701306774" sldId="2147483914"/>
            <pc:sldLayoutMk cId="3722360594" sldId="2147483905"/>
          </pc:sldLayoutMkLst>
        </pc:sldLayoutChg>
        <pc:sldLayoutChg chg="add del">
          <pc:chgData name="Mateusz Setkowicz" userId="d4085d4b-3ad7-4a05-ade2-5aed021dc77a" providerId="ADAL" clId="{5F4E20CB-1E9A-4231-B0F8-07891A941C0A}" dt="2023-05-10T13:43:36.449" v="276" actId="26606"/>
          <pc:sldLayoutMkLst>
            <pc:docMk/>
            <pc:sldMasterMk cId="2701306774" sldId="2147483914"/>
            <pc:sldLayoutMk cId="2611024369" sldId="2147483906"/>
          </pc:sldLayoutMkLst>
        </pc:sldLayoutChg>
        <pc:sldLayoutChg chg="add del">
          <pc:chgData name="Mateusz Setkowicz" userId="d4085d4b-3ad7-4a05-ade2-5aed021dc77a" providerId="ADAL" clId="{5F4E20CB-1E9A-4231-B0F8-07891A941C0A}" dt="2023-05-10T13:43:36.449" v="276" actId="26606"/>
          <pc:sldLayoutMkLst>
            <pc:docMk/>
            <pc:sldMasterMk cId="2701306774" sldId="2147483914"/>
            <pc:sldLayoutMk cId="3191836102" sldId="2147483907"/>
          </pc:sldLayoutMkLst>
        </pc:sldLayoutChg>
        <pc:sldLayoutChg chg="add del">
          <pc:chgData name="Mateusz Setkowicz" userId="d4085d4b-3ad7-4a05-ade2-5aed021dc77a" providerId="ADAL" clId="{5F4E20CB-1E9A-4231-B0F8-07891A941C0A}" dt="2023-05-10T13:43:36.449" v="276" actId="26606"/>
          <pc:sldLayoutMkLst>
            <pc:docMk/>
            <pc:sldMasterMk cId="2701306774" sldId="2147483914"/>
            <pc:sldLayoutMk cId="891057846" sldId="2147483908"/>
          </pc:sldLayoutMkLst>
        </pc:sldLayoutChg>
        <pc:sldLayoutChg chg="add del">
          <pc:chgData name="Mateusz Setkowicz" userId="d4085d4b-3ad7-4a05-ade2-5aed021dc77a" providerId="ADAL" clId="{5F4E20CB-1E9A-4231-B0F8-07891A941C0A}" dt="2023-05-10T13:43:36.449" v="276" actId="26606"/>
          <pc:sldLayoutMkLst>
            <pc:docMk/>
            <pc:sldMasterMk cId="2701306774" sldId="2147483914"/>
            <pc:sldLayoutMk cId="1840569218" sldId="2147483909"/>
          </pc:sldLayoutMkLst>
        </pc:sldLayoutChg>
        <pc:sldLayoutChg chg="add del">
          <pc:chgData name="Mateusz Setkowicz" userId="d4085d4b-3ad7-4a05-ade2-5aed021dc77a" providerId="ADAL" clId="{5F4E20CB-1E9A-4231-B0F8-07891A941C0A}" dt="2023-05-10T13:43:36.449" v="276" actId="26606"/>
          <pc:sldLayoutMkLst>
            <pc:docMk/>
            <pc:sldMasterMk cId="2701306774" sldId="2147483914"/>
            <pc:sldLayoutMk cId="2725982848" sldId="2147483910"/>
          </pc:sldLayoutMkLst>
        </pc:sldLayoutChg>
        <pc:sldLayoutChg chg="add del">
          <pc:chgData name="Mateusz Setkowicz" userId="d4085d4b-3ad7-4a05-ade2-5aed021dc77a" providerId="ADAL" clId="{5F4E20CB-1E9A-4231-B0F8-07891A941C0A}" dt="2023-05-10T13:43:36.449" v="276" actId="26606"/>
          <pc:sldLayoutMkLst>
            <pc:docMk/>
            <pc:sldMasterMk cId="2701306774" sldId="2147483914"/>
            <pc:sldLayoutMk cId="2235510728" sldId="2147483911"/>
          </pc:sldLayoutMkLst>
        </pc:sldLayoutChg>
        <pc:sldLayoutChg chg="add del">
          <pc:chgData name="Mateusz Setkowicz" userId="d4085d4b-3ad7-4a05-ade2-5aed021dc77a" providerId="ADAL" clId="{5F4E20CB-1E9A-4231-B0F8-07891A941C0A}" dt="2023-05-10T13:43:36.449" v="276" actId="26606"/>
          <pc:sldLayoutMkLst>
            <pc:docMk/>
            <pc:sldMasterMk cId="2701306774" sldId="2147483914"/>
            <pc:sldLayoutMk cId="3539830745" sldId="2147483912"/>
          </pc:sldLayoutMkLst>
        </pc:sldLayoutChg>
        <pc:sldLayoutChg chg="add del">
          <pc:chgData name="Mateusz Setkowicz" userId="d4085d4b-3ad7-4a05-ade2-5aed021dc77a" providerId="ADAL" clId="{5F4E20CB-1E9A-4231-B0F8-07891A941C0A}" dt="2023-05-10T13:43:36.449" v="276" actId="26606"/>
          <pc:sldLayoutMkLst>
            <pc:docMk/>
            <pc:sldMasterMk cId="2701306774" sldId="2147483914"/>
            <pc:sldLayoutMk cId="290972271" sldId="214748391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14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4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3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45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5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148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5/10/2023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97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2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7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4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35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5/10/2023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4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05" r:id="rId6"/>
    <p:sldLayoutId id="2147483901" r:id="rId7"/>
    <p:sldLayoutId id="2147483902" r:id="rId8"/>
    <p:sldLayoutId id="2147483903" r:id="rId9"/>
    <p:sldLayoutId id="2147483904" r:id="rId10"/>
    <p:sldLayoutId id="21474839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tima.com/weblogs/viewpost.jsp?thread=240845" TargetMode="External"/><Relationship Id="rId7" Type="http://schemas.openxmlformats.org/officeDocument/2006/relationships/image" Target="../media/image55.svg"/><Relationship Id="rId2" Type="http://schemas.openxmlformats.org/officeDocument/2006/relationships/hyperlink" Target="https://www.python.org/dev/peps/pep-0318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hyperlink" Target="https://wiki.python.org/moin/PythonDecoratorLibrary" TargetMode="External"/><Relationship Id="rId4" Type="http://schemas.openxmlformats.org/officeDocument/2006/relationships/hyperlink" Target="http://thecodeship.com/patterns/guide-to-python-function-decorator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3" descr="Obraz zawierający ssak, gad, wąż, Łuskonośne&#10;&#10;Opis wygenerowany automatycznie">
            <a:extLst>
              <a:ext uri="{FF2B5EF4-FFF2-40B4-BE49-F238E27FC236}">
                <a16:creationId xmlns:a16="http://schemas.microsoft.com/office/drawing/2014/main" id="{1A1C3BF1-361F-BBCC-48B1-749FDFD9BD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A4BAF51-241F-D931-545B-21CB9323A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Practical use of</a:t>
            </a:r>
            <a:br>
              <a:rPr lang="pl-PL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decorators in Python</a:t>
            </a:r>
            <a:endParaRPr lang="pl-PL" b="1" dirty="0">
              <a:solidFill>
                <a:srgbClr val="FFFFFF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256CCC2-4213-1E49-4759-14C4FB5A3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9052560" cy="7040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1400" dirty="0" err="1">
                <a:solidFill>
                  <a:srgbClr val="FFFFFF"/>
                </a:solidFill>
              </a:rPr>
              <a:t>Introduced</a:t>
            </a:r>
            <a:r>
              <a:rPr lang="pl-PL" sz="1400" dirty="0">
                <a:solidFill>
                  <a:srgbClr val="FFFFFF"/>
                </a:solidFill>
              </a:rPr>
              <a:t> by:</a:t>
            </a:r>
            <a:br>
              <a:rPr lang="pl-PL" sz="1400" dirty="0">
                <a:solidFill>
                  <a:srgbClr val="FFFFFF"/>
                </a:solidFill>
              </a:rPr>
            </a:br>
            <a:r>
              <a:rPr lang="pl-PL" sz="1400" dirty="0">
                <a:solidFill>
                  <a:srgbClr val="FFFFFF"/>
                </a:solidFill>
              </a:rPr>
              <a:t>Krzysztof Stefański</a:t>
            </a:r>
            <a:br>
              <a:rPr lang="pl-PL" sz="1400" dirty="0">
                <a:solidFill>
                  <a:srgbClr val="FFFFFF"/>
                </a:solidFill>
              </a:rPr>
            </a:br>
            <a:r>
              <a:rPr lang="pl-PL" sz="1400" dirty="0">
                <a:solidFill>
                  <a:srgbClr val="FFFFFF"/>
                </a:solidFill>
              </a:rPr>
              <a:t>Mateusz Setkowicz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6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33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A03D4C6-A661-A589-38B6-842E13B6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6936" y="2543252"/>
            <a:ext cx="3521478" cy="179139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7200" b="1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Closures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D9B3C0-4569-B8ED-50B4-5D2B5EA84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018" y="5113851"/>
            <a:ext cx="5364936" cy="9098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A function that captures the state of its environment when its created.</a:t>
            </a:r>
          </a:p>
        </p:txBody>
      </p:sp>
      <p:sp>
        <p:nvSpPr>
          <p:cNvPr id="49" name="Freeform: Shape 15">
            <a:extLst>
              <a:ext uri="{FF2B5EF4-FFF2-40B4-BE49-F238E27FC236}">
                <a16:creationId xmlns:a16="http://schemas.microsoft.com/office/drawing/2014/main" id="{AAD3D935-ECFC-4862-B395-207C13BA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Programista">
            <a:extLst>
              <a:ext uri="{FF2B5EF4-FFF2-40B4-BE49-F238E27FC236}">
                <a16:creationId xmlns:a16="http://schemas.microsoft.com/office/drawing/2014/main" id="{5D0F172E-863E-F85B-B471-3475C0405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401" y="1793908"/>
            <a:ext cx="3491811" cy="3491811"/>
          </a:xfrm>
          <a:prstGeom prst="rect">
            <a:avLst/>
          </a:prstGeom>
        </p:spPr>
      </p:pic>
      <p:cxnSp>
        <p:nvCxnSpPr>
          <p:cNvPr id="57" name="Straight Connector 17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8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A7F2F51-D230-3364-A3BC-B93A6D237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185647" cy="6858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zawartości 2">
            <a:extLst>
              <a:ext uri="{FF2B5EF4-FFF2-40B4-BE49-F238E27FC236}">
                <a16:creationId xmlns:a16="http://schemas.microsoft.com/office/drawing/2014/main" id="{6C4B9BFC-B99F-B72F-E9E1-8BCE8751B426}"/>
              </a:ext>
            </a:extLst>
          </p:cNvPr>
          <p:cNvSpPr txBox="1">
            <a:spLocks/>
          </p:cNvSpPr>
          <p:nvPr/>
        </p:nvSpPr>
        <p:spPr>
          <a:xfrm>
            <a:off x="7826614" y="1490871"/>
            <a:ext cx="4161391" cy="46515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/>
              <a:t>When the </a:t>
            </a:r>
            <a:r>
              <a:rPr lang="en-US" sz="2400" dirty="0" err="1"/>
              <a:t>outer_function</a:t>
            </a:r>
            <a:r>
              <a:rPr lang="en-US" sz="2400" dirty="0"/>
              <a:t> is called it returns a reference to the </a:t>
            </a:r>
            <a:r>
              <a:rPr lang="en-US" sz="2400" dirty="0" err="1"/>
              <a:t>inner_function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The </a:t>
            </a:r>
            <a:r>
              <a:rPr lang="en-US" sz="2400" dirty="0" err="1"/>
              <a:t>inner_function</a:t>
            </a:r>
            <a:r>
              <a:rPr lang="en-US" sz="2400" dirty="0"/>
              <a:t> has access to the value x even after </a:t>
            </a:r>
            <a:r>
              <a:rPr lang="en-US" sz="2400" dirty="0" err="1"/>
              <a:t>outer_function</a:t>
            </a:r>
            <a:r>
              <a:rPr lang="en-US" sz="2400" dirty="0"/>
              <a:t> has completed execution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returned </a:t>
            </a:r>
            <a:r>
              <a:rPr lang="en-US" sz="2400" dirty="0" err="1"/>
              <a:t>inner_function</a:t>
            </a:r>
            <a:r>
              <a:rPr lang="en-US" sz="2400" dirty="0"/>
              <a:t> can be called with multiple y values while still retaining the value of x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8B30DE72-2C42-CFBD-35B8-CAE054727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519" y="-1"/>
            <a:ext cx="141265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37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B311049-8AAF-DD69-C6EE-AFB6F9C3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662" y="477521"/>
            <a:ext cx="3897211" cy="19208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i="1" kern="1200" spc="100" baseline="0" dirty="0">
                <a:latin typeface="+mj-lt"/>
                <a:ea typeface="+mj-ea"/>
                <a:cs typeface="+mj-cs"/>
              </a:rPr>
              <a:t>Decorators</a:t>
            </a:r>
          </a:p>
        </p:txBody>
      </p:sp>
      <p:pic>
        <p:nvPicPr>
          <p:cNvPr id="5" name="Grafika 4" descr="Wiersz polecenia (terminal) z wypełnieniem pełnym">
            <a:extLst>
              <a:ext uri="{FF2B5EF4-FFF2-40B4-BE49-F238E27FC236}">
                <a16:creationId xmlns:a16="http://schemas.microsoft.com/office/drawing/2014/main" id="{7B150EE5-1C04-274A-0A97-2F86143AF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6233" y="691763"/>
            <a:ext cx="5087244" cy="5087244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B63F1FEC-DCA9-DF12-3708-3BB6B0141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623930"/>
            <a:ext cx="3541205" cy="3158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 err="1"/>
              <a:t>Decarator</a:t>
            </a:r>
            <a:r>
              <a:rPr lang="pl-PL" sz="2400" dirty="0"/>
              <a:t> </a:t>
            </a:r>
            <a:r>
              <a:rPr lang="pl-PL" sz="2400" dirty="0" err="1"/>
              <a:t>is</a:t>
            </a:r>
            <a:r>
              <a:rPr lang="pl-PL" sz="2400" dirty="0"/>
              <a:t> </a:t>
            </a:r>
            <a:r>
              <a:rPr lang="pl-PL" sz="2400" dirty="0" err="1"/>
              <a:t>essentaily</a:t>
            </a:r>
            <a:r>
              <a:rPr lang="pl-PL" sz="2400" dirty="0"/>
              <a:t> a </a:t>
            </a:r>
            <a:r>
              <a:rPr lang="pl-PL" sz="2400" dirty="0" err="1"/>
              <a:t>closure</a:t>
            </a:r>
            <a:r>
              <a:rPr lang="pl-PL" sz="2400" dirty="0"/>
              <a:t> </a:t>
            </a:r>
            <a:r>
              <a:rPr lang="pl-PL" sz="2400" dirty="0" err="1"/>
              <a:t>that</a:t>
            </a:r>
            <a:r>
              <a:rPr lang="pl-PL" sz="2400" dirty="0"/>
              <a:t> </a:t>
            </a:r>
            <a:r>
              <a:rPr lang="pl-PL" sz="2400" dirty="0" err="1"/>
              <a:t>takes</a:t>
            </a:r>
            <a:r>
              <a:rPr lang="pl-PL" sz="2400" dirty="0"/>
              <a:t> a </a:t>
            </a:r>
            <a:r>
              <a:rPr lang="pl-PL" sz="2400" dirty="0" err="1"/>
              <a:t>function</a:t>
            </a:r>
            <a:r>
              <a:rPr lang="pl-PL" sz="2400" dirty="0"/>
              <a:t> as </a:t>
            </a:r>
            <a:r>
              <a:rPr lang="pl-PL" sz="2400" dirty="0" err="1"/>
              <a:t>its</a:t>
            </a:r>
            <a:r>
              <a:rPr lang="pl-PL" sz="2400" dirty="0"/>
              <a:t> argument and </a:t>
            </a:r>
            <a:r>
              <a:rPr lang="pl-PL" sz="2400" dirty="0" err="1"/>
              <a:t>returns</a:t>
            </a:r>
            <a:r>
              <a:rPr lang="pl-PL" sz="2400" dirty="0"/>
              <a:t> a </a:t>
            </a:r>
            <a:r>
              <a:rPr lang="pl-PL" sz="2400" dirty="0" err="1"/>
              <a:t>new</a:t>
            </a:r>
            <a:r>
              <a:rPr lang="pl-PL" sz="2400" dirty="0"/>
              <a:t> </a:t>
            </a:r>
            <a:r>
              <a:rPr lang="pl-PL" sz="2400" dirty="0" err="1"/>
              <a:t>function</a:t>
            </a:r>
            <a:r>
              <a:rPr lang="pl-PL" sz="2400" dirty="0"/>
              <a:t> </a:t>
            </a:r>
            <a:r>
              <a:rPr lang="pl-PL" sz="2400" dirty="0" err="1"/>
              <a:t>that</a:t>
            </a:r>
            <a:r>
              <a:rPr lang="pl-PL" sz="2400" dirty="0"/>
              <a:t> </a:t>
            </a:r>
            <a:r>
              <a:rPr lang="pl-PL" sz="2400" dirty="0" err="1"/>
              <a:t>modifies</a:t>
            </a:r>
            <a:r>
              <a:rPr lang="pl-PL" sz="2400" dirty="0"/>
              <a:t> the </a:t>
            </a:r>
            <a:r>
              <a:rPr lang="pl-PL" sz="2400" dirty="0" err="1"/>
              <a:t>bahaviour</a:t>
            </a:r>
            <a:r>
              <a:rPr lang="pl-PL" sz="2400" dirty="0"/>
              <a:t> of the </a:t>
            </a:r>
            <a:r>
              <a:rPr lang="pl-PL" sz="2400" dirty="0" err="1"/>
              <a:t>original</a:t>
            </a:r>
            <a:r>
              <a:rPr lang="pl-PL" sz="2400" dirty="0"/>
              <a:t> </a:t>
            </a:r>
            <a:r>
              <a:rPr lang="pl-PL" sz="2400" dirty="0" err="1"/>
              <a:t>function</a:t>
            </a:r>
            <a:r>
              <a:rPr lang="pl-PL" sz="2400" dirty="0"/>
              <a:t>.</a:t>
            </a:r>
          </a:p>
        </p:txBody>
      </p:sp>
      <p:sp>
        <p:nvSpPr>
          <p:cNvPr id="8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8" name="Symbol zastępczy zawartości 2">
            <a:extLst>
              <a:ext uri="{FF2B5EF4-FFF2-40B4-BE49-F238E27FC236}">
                <a16:creationId xmlns:a16="http://schemas.microsoft.com/office/drawing/2014/main" id="{C71FA543-0B45-5B1E-0F4C-9638B61CB743}"/>
              </a:ext>
            </a:extLst>
          </p:cNvPr>
          <p:cNvSpPr txBox="1">
            <a:spLocks/>
          </p:cNvSpPr>
          <p:nvPr/>
        </p:nvSpPr>
        <p:spPr>
          <a:xfrm>
            <a:off x="7888666" y="2620847"/>
            <a:ext cx="3541205" cy="3158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400" dirty="0" err="1"/>
              <a:t>Decarator</a:t>
            </a:r>
            <a:r>
              <a:rPr lang="pl-PL" sz="2400" dirty="0"/>
              <a:t> </a:t>
            </a:r>
            <a:r>
              <a:rPr lang="pl-PL" sz="2400" dirty="0" err="1"/>
              <a:t>is</a:t>
            </a:r>
            <a:r>
              <a:rPr lang="pl-PL" sz="2400" dirty="0"/>
              <a:t> </a:t>
            </a:r>
            <a:r>
              <a:rPr lang="pl-PL" sz="2400" dirty="0" err="1"/>
              <a:t>essentaily</a:t>
            </a:r>
            <a:r>
              <a:rPr lang="pl-PL" sz="2400" dirty="0"/>
              <a:t> a </a:t>
            </a:r>
            <a:r>
              <a:rPr lang="pl-PL" sz="2400" dirty="0" err="1"/>
              <a:t>closure</a:t>
            </a:r>
            <a:r>
              <a:rPr lang="pl-PL" sz="2400" dirty="0"/>
              <a:t> </a:t>
            </a:r>
            <a:r>
              <a:rPr lang="pl-PL" sz="2400" dirty="0" err="1"/>
              <a:t>that</a:t>
            </a:r>
            <a:r>
              <a:rPr lang="pl-PL" sz="2400" dirty="0"/>
              <a:t> </a:t>
            </a:r>
            <a:r>
              <a:rPr lang="pl-PL" sz="2400" dirty="0" err="1"/>
              <a:t>takes</a:t>
            </a:r>
            <a:r>
              <a:rPr lang="pl-PL" sz="2400" dirty="0"/>
              <a:t> a </a:t>
            </a:r>
            <a:r>
              <a:rPr lang="pl-PL" sz="2400" dirty="0" err="1"/>
              <a:t>function</a:t>
            </a:r>
            <a:r>
              <a:rPr lang="pl-PL" sz="2400" dirty="0"/>
              <a:t> as </a:t>
            </a:r>
            <a:r>
              <a:rPr lang="pl-PL" sz="2400" dirty="0" err="1"/>
              <a:t>its</a:t>
            </a:r>
            <a:r>
              <a:rPr lang="pl-PL" sz="2400" dirty="0"/>
              <a:t> argument and </a:t>
            </a:r>
            <a:r>
              <a:rPr lang="pl-PL" sz="2400" dirty="0" err="1"/>
              <a:t>returns</a:t>
            </a:r>
            <a:r>
              <a:rPr lang="pl-PL" sz="2400" dirty="0"/>
              <a:t> a </a:t>
            </a:r>
            <a:r>
              <a:rPr lang="pl-PL" sz="2400" dirty="0" err="1"/>
              <a:t>new</a:t>
            </a:r>
            <a:r>
              <a:rPr lang="pl-PL" sz="2400" dirty="0"/>
              <a:t> </a:t>
            </a:r>
            <a:r>
              <a:rPr lang="pl-PL" sz="2400" dirty="0" err="1"/>
              <a:t>function</a:t>
            </a:r>
            <a:r>
              <a:rPr lang="pl-PL" sz="2400" dirty="0"/>
              <a:t> </a:t>
            </a:r>
            <a:r>
              <a:rPr lang="pl-PL" sz="2400" dirty="0" err="1"/>
              <a:t>that</a:t>
            </a:r>
            <a:r>
              <a:rPr lang="pl-PL" sz="2400" dirty="0"/>
              <a:t> </a:t>
            </a:r>
            <a:r>
              <a:rPr lang="pl-PL" sz="2400" dirty="0" err="1"/>
              <a:t>modifies</a:t>
            </a:r>
            <a:r>
              <a:rPr lang="pl-PL" sz="2400" dirty="0"/>
              <a:t> the </a:t>
            </a:r>
            <a:r>
              <a:rPr lang="pl-PL" sz="2400" dirty="0" err="1"/>
              <a:t>bahaviour</a:t>
            </a:r>
            <a:r>
              <a:rPr lang="pl-PL" sz="2400" dirty="0"/>
              <a:t> of the </a:t>
            </a:r>
            <a:r>
              <a:rPr lang="pl-PL" sz="2400" dirty="0" err="1"/>
              <a:t>original</a:t>
            </a:r>
            <a:r>
              <a:rPr lang="pl-PL" sz="2400" dirty="0"/>
              <a:t> </a:t>
            </a:r>
            <a:r>
              <a:rPr lang="pl-PL" sz="2400" dirty="0" err="1"/>
              <a:t>function</a:t>
            </a:r>
            <a:r>
              <a:rPr lang="pl-P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2318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DC8F7D2E-6668-A131-AEB0-E5E39B185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96" y="471257"/>
            <a:ext cx="5775289" cy="4710343"/>
          </a:xfrm>
          <a:prstGeom prst="rect">
            <a:avLst/>
          </a:prstGeom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786561E2-EB49-D122-1916-83002A2A8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9101" y="2509596"/>
            <a:ext cx="2933571" cy="17066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4800" b="1" i="1" kern="1200" spc="100" baseline="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Our</a:t>
            </a:r>
            <a:r>
              <a:rPr lang="pl-PL" sz="4800" b="1" i="1" kern="1200" spc="1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4800" b="1" i="1" kern="1200" spc="100" baseline="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first</a:t>
            </a:r>
            <a:r>
              <a:rPr lang="pl-PL" sz="4800" b="1" i="1" kern="1200" spc="1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4800" b="1" i="1" kern="1200" spc="100" baseline="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decorator</a:t>
            </a:r>
            <a:endParaRPr lang="en-US" sz="4800" b="1" i="1" kern="1200" spc="100" baseline="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51BA2143-856A-09FB-3D7B-AACCDDE547B2}"/>
              </a:ext>
            </a:extLst>
          </p:cNvPr>
          <p:cNvSpPr/>
          <p:nvPr/>
        </p:nvSpPr>
        <p:spPr>
          <a:xfrm rot="5400000" flipV="1">
            <a:off x="5300077" y="3403045"/>
            <a:ext cx="6606505" cy="5191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bg2"/>
              </a:solidFill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AB80F233-F328-9CDE-AB7E-7B5E10B11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745" y="2677954"/>
            <a:ext cx="3821795" cy="46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Strzałka: w prawo 16">
            <a:extLst>
              <a:ext uri="{FF2B5EF4-FFF2-40B4-BE49-F238E27FC236}">
                <a16:creationId xmlns:a16="http://schemas.microsoft.com/office/drawing/2014/main" id="{E4BDA837-ADF1-5BA1-3D21-4876A084D540}"/>
              </a:ext>
            </a:extLst>
          </p:cNvPr>
          <p:cNvSpPr/>
          <p:nvPr/>
        </p:nvSpPr>
        <p:spPr>
          <a:xfrm rot="10226624">
            <a:off x="1948870" y="2580887"/>
            <a:ext cx="875064" cy="19413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ymbol zastępczy zawartości 2">
            <a:extLst>
              <a:ext uri="{FF2B5EF4-FFF2-40B4-BE49-F238E27FC236}">
                <a16:creationId xmlns:a16="http://schemas.microsoft.com/office/drawing/2014/main" id="{180DF98E-C70C-61D0-C862-14662E2F5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812" y="2229358"/>
            <a:ext cx="5364936" cy="9098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l-PL" sz="2200" dirty="0" err="1">
                <a:solidFill>
                  <a:schemeClr val="bg1"/>
                </a:solidFill>
              </a:rPr>
              <a:t>Syntax</a:t>
            </a:r>
            <a:r>
              <a:rPr lang="pl-PL" sz="2200" dirty="0">
                <a:solidFill>
                  <a:schemeClr val="bg1"/>
                </a:solidFill>
              </a:rPr>
              <a:t> „@” </a:t>
            </a:r>
            <a:r>
              <a:rPr lang="pl-PL" sz="2200" dirty="0" err="1">
                <a:solidFill>
                  <a:schemeClr val="bg1"/>
                </a:solidFill>
              </a:rPr>
              <a:t>basically</a:t>
            </a:r>
            <a:r>
              <a:rPr lang="pl-PL" sz="2200" dirty="0">
                <a:solidFill>
                  <a:schemeClr val="bg1"/>
                </a:solidFill>
              </a:rPr>
              <a:t> </a:t>
            </a:r>
            <a:r>
              <a:rPr lang="pl-PL" sz="2200" dirty="0" err="1">
                <a:solidFill>
                  <a:schemeClr val="bg1"/>
                </a:solidFill>
              </a:rPr>
              <a:t>does</a:t>
            </a:r>
            <a:r>
              <a:rPr lang="pl-PL" sz="2200" dirty="0">
                <a:solidFill>
                  <a:schemeClr val="bg1"/>
                </a:solidFill>
              </a:rPr>
              <a:t> </a:t>
            </a:r>
            <a:r>
              <a:rPr lang="pl-PL" sz="2200" dirty="0" err="1">
                <a:solidFill>
                  <a:schemeClr val="bg1"/>
                </a:solidFill>
              </a:rPr>
              <a:t>this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0" name="Symbol zastępczy zawartości 2">
            <a:extLst>
              <a:ext uri="{FF2B5EF4-FFF2-40B4-BE49-F238E27FC236}">
                <a16:creationId xmlns:a16="http://schemas.microsoft.com/office/drawing/2014/main" id="{3355BDE7-B57E-89A4-239C-A7770B3C96E4}"/>
              </a:ext>
            </a:extLst>
          </p:cNvPr>
          <p:cNvSpPr txBox="1">
            <a:spLocks/>
          </p:cNvSpPr>
          <p:nvPr/>
        </p:nvSpPr>
        <p:spPr>
          <a:xfrm>
            <a:off x="442658" y="5637624"/>
            <a:ext cx="7253828" cy="9098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l-PL" sz="2200" dirty="0" err="1">
                <a:solidFill>
                  <a:schemeClr val="bg1"/>
                </a:solidFill>
              </a:rPr>
              <a:t>Syntax</a:t>
            </a:r>
            <a:r>
              <a:rPr lang="pl-PL" sz="2200" dirty="0">
                <a:solidFill>
                  <a:schemeClr val="bg1"/>
                </a:solidFill>
              </a:rPr>
              <a:t> @ </a:t>
            </a:r>
            <a:r>
              <a:rPr lang="pl-PL" sz="2200" dirty="0" err="1">
                <a:solidFill>
                  <a:schemeClr val="bg1"/>
                </a:solidFill>
              </a:rPr>
              <a:t>makes</a:t>
            </a:r>
            <a:r>
              <a:rPr lang="pl-PL" sz="2200" dirty="0">
                <a:solidFill>
                  <a:schemeClr val="bg1"/>
                </a:solidFill>
              </a:rPr>
              <a:t> </a:t>
            </a:r>
            <a:r>
              <a:rPr lang="pl-PL" sz="2200" dirty="0" err="1">
                <a:solidFill>
                  <a:schemeClr val="bg1"/>
                </a:solidFill>
              </a:rPr>
              <a:t>our</a:t>
            </a:r>
            <a:r>
              <a:rPr lang="pl-PL" sz="2200" dirty="0">
                <a:solidFill>
                  <a:schemeClr val="bg1"/>
                </a:solidFill>
              </a:rPr>
              <a:t> </a:t>
            </a:r>
            <a:r>
              <a:rPr lang="pl-PL" sz="2200" dirty="0" err="1">
                <a:solidFill>
                  <a:schemeClr val="bg1"/>
                </a:solidFill>
              </a:rPr>
              <a:t>decorator</a:t>
            </a:r>
            <a:r>
              <a:rPr lang="pl-PL" sz="2200" dirty="0">
                <a:solidFill>
                  <a:schemeClr val="bg1"/>
                </a:solidFill>
              </a:rPr>
              <a:t> </a:t>
            </a:r>
            <a:r>
              <a:rPr lang="pl-PL" sz="2200" dirty="0" err="1">
                <a:solidFill>
                  <a:schemeClr val="bg1"/>
                </a:solidFill>
              </a:rPr>
              <a:t>p_decorate</a:t>
            </a:r>
            <a:r>
              <a:rPr lang="pl-PL" sz="2200" dirty="0">
                <a:solidFill>
                  <a:schemeClr val="bg1"/>
                </a:solidFill>
              </a:rPr>
              <a:t> </a:t>
            </a:r>
            <a:r>
              <a:rPr lang="pl-PL" sz="2200" dirty="0" err="1">
                <a:solidFill>
                  <a:schemeClr val="bg1"/>
                </a:solidFill>
              </a:rPr>
              <a:t>automatically</a:t>
            </a:r>
            <a:r>
              <a:rPr lang="pl-PL" sz="2200" dirty="0">
                <a:solidFill>
                  <a:schemeClr val="bg1"/>
                </a:solidFill>
              </a:rPr>
              <a:t> </a:t>
            </a:r>
            <a:r>
              <a:rPr lang="pl-PL" sz="2200" dirty="0" err="1">
                <a:solidFill>
                  <a:schemeClr val="bg1"/>
                </a:solidFill>
              </a:rPr>
              <a:t>take</a:t>
            </a:r>
            <a:r>
              <a:rPr lang="pl-PL" sz="2200" dirty="0">
                <a:solidFill>
                  <a:schemeClr val="bg1"/>
                </a:solidFill>
              </a:rPr>
              <a:t> </a:t>
            </a:r>
            <a:r>
              <a:rPr lang="pl-PL" sz="2200" dirty="0" err="1">
                <a:solidFill>
                  <a:schemeClr val="bg1"/>
                </a:solidFill>
              </a:rPr>
              <a:t>get_text</a:t>
            </a:r>
            <a:r>
              <a:rPr lang="pl-PL" sz="2200" dirty="0">
                <a:solidFill>
                  <a:schemeClr val="bg1"/>
                </a:solidFill>
              </a:rPr>
              <a:t> </a:t>
            </a:r>
            <a:r>
              <a:rPr lang="pl-PL" sz="2200" dirty="0" err="1">
                <a:solidFill>
                  <a:schemeClr val="bg1"/>
                </a:solidFill>
              </a:rPr>
              <a:t>function</a:t>
            </a:r>
            <a:r>
              <a:rPr lang="pl-PL" sz="2200" dirty="0">
                <a:solidFill>
                  <a:schemeClr val="bg1"/>
                </a:solidFill>
              </a:rPr>
              <a:t> as </a:t>
            </a:r>
            <a:r>
              <a:rPr lang="pl-PL" sz="2200" dirty="0" err="1">
                <a:solidFill>
                  <a:schemeClr val="bg1"/>
                </a:solidFill>
              </a:rPr>
              <a:t>an</a:t>
            </a:r>
            <a:r>
              <a:rPr lang="pl-PL" sz="2200" dirty="0">
                <a:solidFill>
                  <a:schemeClr val="bg1"/>
                </a:solidFill>
              </a:rPr>
              <a:t> argument and </a:t>
            </a:r>
            <a:r>
              <a:rPr lang="pl-PL" sz="2200" dirty="0" err="1">
                <a:solidFill>
                  <a:schemeClr val="bg1"/>
                </a:solidFill>
              </a:rPr>
              <a:t>process</a:t>
            </a:r>
            <a:r>
              <a:rPr lang="pl-PL" sz="2200" dirty="0">
                <a:solidFill>
                  <a:schemeClr val="bg1"/>
                </a:solidFill>
              </a:rPr>
              <a:t> </a:t>
            </a:r>
            <a:r>
              <a:rPr lang="pl-PL" sz="2200" dirty="0" err="1">
                <a:solidFill>
                  <a:schemeClr val="bg1"/>
                </a:solidFill>
              </a:rPr>
              <a:t>it</a:t>
            </a:r>
            <a:r>
              <a:rPr lang="pl-PL" sz="2200" dirty="0">
                <a:solidFill>
                  <a:schemeClr val="bg1"/>
                </a:solidFill>
              </a:rPr>
              <a:t>.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792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037A2E-E6AA-54B8-BC59-A9D646787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885" y="2431626"/>
            <a:ext cx="3831336" cy="1527048"/>
          </a:xfrm>
        </p:spPr>
        <p:txBody>
          <a:bodyPr>
            <a:normAutofit/>
          </a:bodyPr>
          <a:lstStyle/>
          <a:p>
            <a:pPr algn="ctr"/>
            <a:r>
              <a:rPr lang="pl-PL" sz="4400" b="1" dirty="0">
                <a:solidFill>
                  <a:schemeClr val="bg2"/>
                </a:solidFill>
              </a:rPr>
              <a:t>Using </a:t>
            </a:r>
            <a:r>
              <a:rPr lang="pl-PL" sz="4400" b="1" dirty="0" err="1">
                <a:solidFill>
                  <a:schemeClr val="bg2"/>
                </a:solidFill>
              </a:rPr>
              <a:t>multiple</a:t>
            </a:r>
            <a:r>
              <a:rPr lang="pl-PL" sz="4400" b="1" dirty="0">
                <a:solidFill>
                  <a:schemeClr val="bg2"/>
                </a:solidFill>
              </a:rPr>
              <a:t> </a:t>
            </a:r>
            <a:r>
              <a:rPr lang="pl-PL" sz="4400" b="1" dirty="0" err="1">
                <a:solidFill>
                  <a:schemeClr val="bg2"/>
                </a:solidFill>
              </a:rPr>
              <a:t>decorators</a:t>
            </a:r>
            <a:endParaRPr lang="pl-PL" sz="4400" b="1" dirty="0">
              <a:solidFill>
                <a:schemeClr val="bg2"/>
              </a:solidFill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A11DFEE-7F49-F8D7-1FD2-B169A1553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45" y="1139962"/>
            <a:ext cx="6141774" cy="5180982"/>
          </a:xfrm>
          <a:prstGeom prst="rect">
            <a:avLst/>
          </a:prstGeom>
        </p:spPr>
      </p:pic>
      <p:sp>
        <p:nvSpPr>
          <p:cNvPr id="10" name="Symbol zastępczy zawartości 2">
            <a:extLst>
              <a:ext uri="{FF2B5EF4-FFF2-40B4-BE49-F238E27FC236}">
                <a16:creationId xmlns:a16="http://schemas.microsoft.com/office/drawing/2014/main" id="{4D6E3C70-8C1A-011A-8B16-BAD060705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473" y="425296"/>
            <a:ext cx="5760719" cy="9098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l-PL" sz="2800" dirty="0" err="1">
                <a:solidFill>
                  <a:schemeClr val="bg1"/>
                </a:solidFill>
              </a:rPr>
              <a:t>Creating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more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similar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decorators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50C4BD88-F1AF-F7AC-B03A-222E44036A74}"/>
              </a:ext>
            </a:extLst>
          </p:cNvPr>
          <p:cNvSpPr/>
          <p:nvPr/>
        </p:nvSpPr>
        <p:spPr>
          <a:xfrm rot="5400000" flipV="1">
            <a:off x="4212959" y="3403046"/>
            <a:ext cx="6606505" cy="5191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901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44CDD486-4E48-C5C1-7268-1FF55209E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74" y="1975877"/>
            <a:ext cx="6610285" cy="2906246"/>
          </a:xfrm>
          <a:prstGeom prst="rect">
            <a:avLst/>
          </a:prstGeom>
        </p:spPr>
      </p:pic>
      <p:sp>
        <p:nvSpPr>
          <p:cNvPr id="13" name="Symbol zastępczy zawartości 2">
            <a:extLst>
              <a:ext uri="{FF2B5EF4-FFF2-40B4-BE49-F238E27FC236}">
                <a16:creationId xmlns:a16="http://schemas.microsoft.com/office/drawing/2014/main" id="{E503EA8E-4CDB-8099-44BE-953E75341B76}"/>
              </a:ext>
            </a:extLst>
          </p:cNvPr>
          <p:cNvSpPr txBox="1">
            <a:spLocks/>
          </p:cNvSpPr>
          <p:nvPr/>
        </p:nvSpPr>
        <p:spPr>
          <a:xfrm>
            <a:off x="1351973" y="1341120"/>
            <a:ext cx="4710686" cy="9098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l-PL" sz="2800" dirty="0">
                <a:solidFill>
                  <a:schemeClr val="bg1"/>
                </a:solidFill>
              </a:rPr>
              <a:t>Using </a:t>
            </a:r>
            <a:r>
              <a:rPr lang="pl-PL" sz="2800" dirty="0" err="1">
                <a:solidFill>
                  <a:schemeClr val="bg1"/>
                </a:solidFill>
              </a:rPr>
              <a:t>multiple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decorators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8" name="Tytuł 1">
            <a:extLst>
              <a:ext uri="{FF2B5EF4-FFF2-40B4-BE49-F238E27FC236}">
                <a16:creationId xmlns:a16="http://schemas.microsoft.com/office/drawing/2014/main" id="{B4E924F7-B4D6-0559-4E15-5CDB7EB2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5806" y="2516876"/>
            <a:ext cx="3831336" cy="1527048"/>
          </a:xfrm>
        </p:spPr>
        <p:txBody>
          <a:bodyPr>
            <a:normAutofit fontScale="90000"/>
          </a:bodyPr>
          <a:lstStyle/>
          <a:p>
            <a:pPr algn="ctr"/>
            <a:r>
              <a:rPr lang="pl-PL" sz="5400" b="1" dirty="0" err="1">
                <a:solidFill>
                  <a:schemeClr val="bg2"/>
                </a:solidFill>
              </a:rPr>
              <a:t>Another</a:t>
            </a:r>
            <a:r>
              <a:rPr lang="pl-PL" sz="5400" b="1" dirty="0">
                <a:solidFill>
                  <a:schemeClr val="bg2"/>
                </a:solidFill>
              </a:rPr>
              <a:t> </a:t>
            </a:r>
            <a:r>
              <a:rPr lang="pl-PL" sz="5400" b="1" dirty="0" err="1">
                <a:solidFill>
                  <a:schemeClr val="bg2"/>
                </a:solidFill>
              </a:rPr>
              <a:t>approach</a:t>
            </a:r>
            <a:r>
              <a:rPr lang="pl-PL" sz="5400" b="1" dirty="0">
                <a:solidFill>
                  <a:schemeClr val="bg2"/>
                </a:solidFill>
              </a:rPr>
              <a:t>?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A4F2AE6F-9A33-A45C-F7D8-F02501F14221}"/>
              </a:ext>
            </a:extLst>
          </p:cNvPr>
          <p:cNvSpPr/>
          <p:nvPr/>
        </p:nvSpPr>
        <p:spPr>
          <a:xfrm rot="5400000" flipV="1">
            <a:off x="4080880" y="3403045"/>
            <a:ext cx="6606505" cy="5191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486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ytuł 1">
            <a:extLst>
              <a:ext uri="{FF2B5EF4-FFF2-40B4-BE49-F238E27FC236}">
                <a16:creationId xmlns:a16="http://schemas.microsoft.com/office/drawing/2014/main" id="{B4E924F7-B4D6-0559-4E15-5CDB7EB2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5806" y="2516876"/>
            <a:ext cx="4324434" cy="1953524"/>
          </a:xfrm>
        </p:spPr>
        <p:txBody>
          <a:bodyPr>
            <a:normAutofit/>
          </a:bodyPr>
          <a:lstStyle/>
          <a:p>
            <a:pPr algn="ctr"/>
            <a:r>
              <a:rPr lang="pl-PL" sz="4400" b="1" dirty="0" err="1">
                <a:solidFill>
                  <a:schemeClr val="bg2"/>
                </a:solidFill>
              </a:rPr>
              <a:t>Decorator</a:t>
            </a:r>
            <a:r>
              <a:rPr lang="pl-PL" sz="4400" b="1" dirty="0">
                <a:solidFill>
                  <a:schemeClr val="bg2"/>
                </a:solidFill>
              </a:rPr>
              <a:t> </a:t>
            </a:r>
            <a:r>
              <a:rPr lang="pl-PL" sz="4400" b="1" dirty="0" err="1">
                <a:solidFill>
                  <a:schemeClr val="bg2"/>
                </a:solidFill>
              </a:rPr>
              <a:t>parametrization</a:t>
            </a:r>
            <a:endParaRPr lang="pl-PL" sz="4400" b="1" dirty="0">
              <a:solidFill>
                <a:schemeClr val="bg2"/>
              </a:solidFill>
            </a:endParaRP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A4F2AE6F-9A33-A45C-F7D8-F02501F14221}"/>
              </a:ext>
            </a:extLst>
          </p:cNvPr>
          <p:cNvSpPr/>
          <p:nvPr/>
        </p:nvSpPr>
        <p:spPr>
          <a:xfrm rot="5400000" flipV="1">
            <a:off x="4080880" y="3403045"/>
            <a:ext cx="6606505" cy="5191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bg2"/>
              </a:solidFill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2246D51-9CFB-05F5-5904-BAB15A7FE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08" y="1101111"/>
            <a:ext cx="6895710" cy="465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20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A03D4C6-A661-A589-38B6-842E13B6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717" y="741681"/>
            <a:ext cx="5532331" cy="34916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b="1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Examples of </a:t>
            </a:r>
            <a:r>
              <a:rPr lang="en-US" sz="5600" b="1" i="1" kern="1200" spc="1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builtin</a:t>
            </a:r>
            <a:r>
              <a:rPr lang="en-US" sz="5600" b="1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decorators and other useful tools</a:t>
            </a: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AD3D935-ECFC-4862-B395-207C13BA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fika 8" descr="Klucz maszynowy z wypełnieniem pełnym">
            <a:extLst>
              <a:ext uri="{FF2B5EF4-FFF2-40B4-BE49-F238E27FC236}">
                <a16:creationId xmlns:a16="http://schemas.microsoft.com/office/drawing/2014/main" id="{F3C1EEDC-5DD5-6003-D0DA-F200E16AA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401" y="1793908"/>
            <a:ext cx="3491811" cy="3491811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1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>
            <a:extLst>
              <a:ext uri="{FF2B5EF4-FFF2-40B4-BE49-F238E27FC236}">
                <a16:creationId xmlns:a16="http://schemas.microsoft.com/office/drawing/2014/main" id="{A4F2AE6F-9A33-A45C-F7D8-F02501F14221}"/>
              </a:ext>
            </a:extLst>
          </p:cNvPr>
          <p:cNvSpPr/>
          <p:nvPr/>
        </p:nvSpPr>
        <p:spPr>
          <a:xfrm rot="5400000" flipV="1">
            <a:off x="4080880" y="3403045"/>
            <a:ext cx="6606505" cy="5191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bg2"/>
              </a:solidFill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6D19988-652F-9561-6691-E616B3159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56" y="955408"/>
            <a:ext cx="6728010" cy="4591952"/>
          </a:xfrm>
          <a:prstGeom prst="rect">
            <a:avLst/>
          </a:prstGeom>
        </p:spPr>
      </p:pic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A99180EB-F55E-88D8-61F2-EEDD859F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6799" y="1554480"/>
            <a:ext cx="4151745" cy="3749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3200" dirty="0" err="1">
                <a:solidFill>
                  <a:schemeClr val="bg2"/>
                </a:solidFill>
              </a:rPr>
              <a:t>Decorators</a:t>
            </a:r>
            <a:r>
              <a:rPr lang="pl-PL" sz="3200" dirty="0">
                <a:solidFill>
                  <a:schemeClr val="bg2"/>
                </a:solidFill>
              </a:rPr>
              <a:t> do not </a:t>
            </a:r>
            <a:r>
              <a:rPr lang="pl-PL" sz="3200" dirty="0" err="1">
                <a:solidFill>
                  <a:schemeClr val="bg2"/>
                </a:solidFill>
              </a:rPr>
              <a:t>carry</a:t>
            </a:r>
            <a:r>
              <a:rPr lang="pl-PL" sz="3200" dirty="0">
                <a:solidFill>
                  <a:schemeClr val="bg2"/>
                </a:solidFill>
              </a:rPr>
              <a:t> the </a:t>
            </a:r>
            <a:r>
              <a:rPr lang="pl-PL" sz="3200" dirty="0" err="1">
                <a:solidFill>
                  <a:schemeClr val="bg2"/>
                </a:solidFill>
              </a:rPr>
              <a:t>name</a:t>
            </a:r>
            <a:r>
              <a:rPr lang="pl-PL" sz="3200" dirty="0">
                <a:solidFill>
                  <a:schemeClr val="bg2"/>
                </a:solidFill>
              </a:rPr>
              <a:t> of the </a:t>
            </a:r>
            <a:r>
              <a:rPr lang="pl-PL" sz="3200" dirty="0" err="1">
                <a:solidFill>
                  <a:schemeClr val="bg2"/>
                </a:solidFill>
              </a:rPr>
              <a:t>function</a:t>
            </a:r>
            <a:r>
              <a:rPr lang="pl-PL" sz="3200" dirty="0">
                <a:solidFill>
                  <a:schemeClr val="bg2"/>
                </a:solidFill>
              </a:rPr>
              <a:t>, </a:t>
            </a:r>
            <a:r>
              <a:rPr lang="pl-PL" sz="3200" dirty="0" err="1">
                <a:solidFill>
                  <a:schemeClr val="bg2"/>
                </a:solidFill>
              </a:rPr>
              <a:t>so</a:t>
            </a:r>
            <a:r>
              <a:rPr lang="pl-PL" sz="3200" dirty="0">
                <a:solidFill>
                  <a:schemeClr val="bg2"/>
                </a:solidFill>
              </a:rPr>
              <a:t> </a:t>
            </a:r>
            <a:r>
              <a:rPr lang="pl-PL" sz="3200" dirty="0" err="1">
                <a:solidFill>
                  <a:schemeClr val="bg2"/>
                </a:solidFill>
              </a:rPr>
              <a:t>debugging</a:t>
            </a:r>
            <a:r>
              <a:rPr lang="pl-PL" sz="3200" dirty="0">
                <a:solidFill>
                  <a:schemeClr val="bg2"/>
                </a:solidFill>
              </a:rPr>
              <a:t> </a:t>
            </a:r>
            <a:r>
              <a:rPr lang="pl-PL" sz="3200" dirty="0" err="1">
                <a:solidFill>
                  <a:schemeClr val="bg2"/>
                </a:solidFill>
              </a:rPr>
              <a:t>can</a:t>
            </a:r>
            <a:r>
              <a:rPr lang="pl-PL" sz="3200" dirty="0">
                <a:solidFill>
                  <a:schemeClr val="bg2"/>
                </a:solidFill>
              </a:rPr>
              <a:t> be </a:t>
            </a:r>
            <a:r>
              <a:rPr lang="pl-PL" sz="3200" dirty="0" err="1">
                <a:solidFill>
                  <a:schemeClr val="bg2"/>
                </a:solidFill>
              </a:rPr>
              <a:t>problematic</a:t>
            </a:r>
            <a:r>
              <a:rPr lang="pl-PL" sz="3200" dirty="0">
                <a:solidFill>
                  <a:schemeClr val="bg2"/>
                </a:solidFill>
              </a:rPr>
              <a:t>. </a:t>
            </a:r>
            <a:r>
              <a:rPr lang="pl-PL" sz="3200" dirty="0" err="1">
                <a:solidFill>
                  <a:schemeClr val="bg2"/>
                </a:solidFill>
              </a:rPr>
              <a:t>Fortunately</a:t>
            </a:r>
            <a:r>
              <a:rPr lang="pl-PL" sz="3200" dirty="0">
                <a:solidFill>
                  <a:schemeClr val="bg2"/>
                </a:solidFill>
              </a:rPr>
              <a:t>, </a:t>
            </a:r>
            <a:r>
              <a:rPr lang="pl-PL" sz="3200" dirty="0" err="1">
                <a:solidFill>
                  <a:schemeClr val="bg2"/>
                </a:solidFill>
              </a:rPr>
              <a:t>since</a:t>
            </a:r>
            <a:r>
              <a:rPr lang="pl-PL" sz="3200" dirty="0">
                <a:solidFill>
                  <a:schemeClr val="bg2"/>
                </a:solidFill>
              </a:rPr>
              <a:t> </a:t>
            </a:r>
            <a:r>
              <a:rPr lang="pl-PL" sz="3200" dirty="0" err="1">
                <a:solidFill>
                  <a:schemeClr val="bg2"/>
                </a:solidFill>
              </a:rPr>
              <a:t>Python</a:t>
            </a:r>
            <a:r>
              <a:rPr lang="pl-PL" sz="3200" dirty="0">
                <a:solidFill>
                  <a:schemeClr val="bg2"/>
                </a:solidFill>
              </a:rPr>
              <a:t> 2.5 </a:t>
            </a:r>
            <a:r>
              <a:rPr lang="pl-PL" sz="3200" dirty="0" err="1">
                <a:solidFill>
                  <a:schemeClr val="bg2"/>
                </a:solidFill>
              </a:rPr>
              <a:t>there</a:t>
            </a:r>
            <a:r>
              <a:rPr lang="pl-PL" sz="3200" dirty="0">
                <a:solidFill>
                  <a:schemeClr val="bg2"/>
                </a:solidFill>
              </a:rPr>
              <a:t> </a:t>
            </a:r>
            <a:r>
              <a:rPr lang="pl-PL" sz="3200" dirty="0" err="1">
                <a:solidFill>
                  <a:schemeClr val="bg2"/>
                </a:solidFill>
              </a:rPr>
              <a:t>is</a:t>
            </a:r>
            <a:r>
              <a:rPr lang="pl-PL" sz="3200" dirty="0">
                <a:solidFill>
                  <a:schemeClr val="bg2"/>
                </a:solidFill>
              </a:rPr>
              <a:t> a </a:t>
            </a:r>
            <a:r>
              <a:rPr lang="pl-PL" sz="3200" dirty="0" err="1">
                <a:solidFill>
                  <a:schemeClr val="bg2"/>
                </a:solidFill>
              </a:rPr>
              <a:t>solution</a:t>
            </a:r>
            <a:r>
              <a:rPr lang="pl-PL" sz="3200" dirty="0">
                <a:solidFill>
                  <a:schemeClr val="bg2"/>
                </a:solidFill>
              </a:rPr>
              <a:t> to </a:t>
            </a:r>
            <a:r>
              <a:rPr lang="pl-PL" sz="3200" dirty="0" err="1">
                <a:solidFill>
                  <a:schemeClr val="bg2"/>
                </a:solidFill>
              </a:rPr>
              <a:t>this</a:t>
            </a:r>
            <a:r>
              <a:rPr lang="pl-PL" sz="3200" dirty="0">
                <a:solidFill>
                  <a:schemeClr val="bg2"/>
                </a:solidFill>
              </a:rPr>
              <a:t> </a:t>
            </a:r>
            <a:r>
              <a:rPr lang="pl-PL" sz="3200" dirty="0" err="1">
                <a:solidFill>
                  <a:schemeClr val="bg2"/>
                </a:solidFill>
              </a:rPr>
              <a:t>issue</a:t>
            </a:r>
            <a:r>
              <a:rPr lang="pl-PL" sz="3200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8" name="Strzałka: w prawo 7">
            <a:extLst>
              <a:ext uri="{FF2B5EF4-FFF2-40B4-BE49-F238E27FC236}">
                <a16:creationId xmlns:a16="http://schemas.microsoft.com/office/drawing/2014/main" id="{D6B01A48-6D78-8A9E-DBED-44D1393034DD}"/>
              </a:ext>
            </a:extLst>
          </p:cNvPr>
          <p:cNvSpPr/>
          <p:nvPr/>
        </p:nvSpPr>
        <p:spPr>
          <a:xfrm rot="12005688">
            <a:off x="2908106" y="5214405"/>
            <a:ext cx="1310939" cy="47752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8832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868B323-7B0E-E59D-4AB9-630605CE3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57" y="656902"/>
            <a:ext cx="6368227" cy="5245692"/>
          </a:xfrm>
          <a:prstGeom prst="rect">
            <a:avLst/>
          </a:prstGeom>
        </p:spPr>
      </p:pic>
      <p:sp>
        <p:nvSpPr>
          <p:cNvPr id="19" name="Prostokąt 18">
            <a:extLst>
              <a:ext uri="{FF2B5EF4-FFF2-40B4-BE49-F238E27FC236}">
                <a16:creationId xmlns:a16="http://schemas.microsoft.com/office/drawing/2014/main" id="{A4F2AE6F-9A33-A45C-F7D8-F02501F14221}"/>
              </a:ext>
            </a:extLst>
          </p:cNvPr>
          <p:cNvSpPr/>
          <p:nvPr/>
        </p:nvSpPr>
        <p:spPr>
          <a:xfrm rot="5400000" flipV="1">
            <a:off x="4080880" y="3403045"/>
            <a:ext cx="6606505" cy="5191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bg2"/>
              </a:solidFill>
            </a:endParaRP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A99180EB-F55E-88D8-61F2-EEDD859F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781" y="3279748"/>
            <a:ext cx="3830638" cy="259080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pl-PL" sz="2800" dirty="0">
                <a:solidFill>
                  <a:schemeClr val="bg2"/>
                </a:solidFill>
              </a:rPr>
              <a:t>The module </a:t>
            </a:r>
            <a:r>
              <a:rPr lang="pl-PL" sz="2800" dirty="0" err="1">
                <a:solidFill>
                  <a:schemeClr val="bg2"/>
                </a:solidFill>
              </a:rPr>
              <a:t>contains</a:t>
            </a:r>
            <a:r>
              <a:rPr lang="pl-PL" sz="2800" dirty="0">
                <a:solidFill>
                  <a:schemeClr val="bg2"/>
                </a:solidFill>
              </a:rPr>
              <a:t> </a:t>
            </a:r>
            <a:r>
              <a:rPr lang="pl-PL" sz="2800" dirty="0" err="1">
                <a:solidFill>
                  <a:schemeClr val="bg2"/>
                </a:solidFill>
              </a:rPr>
              <a:t>functools.wraps</a:t>
            </a:r>
            <a:r>
              <a:rPr lang="pl-PL" sz="2800" dirty="0">
                <a:solidFill>
                  <a:schemeClr val="bg2"/>
                </a:solidFill>
              </a:rPr>
              <a:t> </a:t>
            </a:r>
            <a:r>
              <a:rPr lang="pl-PL" sz="2800" dirty="0" err="1">
                <a:solidFill>
                  <a:schemeClr val="bg2"/>
                </a:solidFill>
              </a:rPr>
              <a:t>which</a:t>
            </a:r>
            <a:r>
              <a:rPr lang="pl-PL" sz="2800" dirty="0">
                <a:solidFill>
                  <a:schemeClr val="bg2"/>
                </a:solidFill>
              </a:rPr>
              <a:t> </a:t>
            </a:r>
            <a:r>
              <a:rPr lang="pl-PL" sz="2800" dirty="0" err="1">
                <a:solidFill>
                  <a:schemeClr val="bg2"/>
                </a:solidFill>
              </a:rPr>
              <a:t>solves</a:t>
            </a:r>
            <a:r>
              <a:rPr lang="pl-PL" sz="2800" dirty="0">
                <a:solidFill>
                  <a:schemeClr val="bg2"/>
                </a:solidFill>
              </a:rPr>
              <a:t> the </a:t>
            </a:r>
            <a:r>
              <a:rPr lang="pl-PL" sz="2800" dirty="0" err="1">
                <a:solidFill>
                  <a:schemeClr val="bg2"/>
                </a:solidFill>
              </a:rPr>
              <a:t>issue</a:t>
            </a:r>
            <a:r>
              <a:rPr lang="pl-PL" sz="2800" dirty="0">
                <a:solidFill>
                  <a:schemeClr val="bg2"/>
                </a:solidFill>
              </a:rPr>
              <a:t> </a:t>
            </a:r>
            <a:r>
              <a:rPr lang="pl-PL" sz="2800" dirty="0" err="1">
                <a:solidFill>
                  <a:schemeClr val="bg2"/>
                </a:solidFill>
              </a:rPr>
              <a:t>mentioned</a:t>
            </a:r>
            <a:r>
              <a:rPr lang="pl-PL" sz="2800" dirty="0">
                <a:solidFill>
                  <a:schemeClr val="bg2"/>
                </a:solidFill>
              </a:rPr>
              <a:t> </a:t>
            </a:r>
            <a:r>
              <a:rPr lang="pl-PL" sz="2800" dirty="0" err="1">
                <a:solidFill>
                  <a:schemeClr val="bg2"/>
                </a:solidFill>
              </a:rPr>
              <a:t>earlier</a:t>
            </a:r>
            <a:r>
              <a:rPr lang="pl-PL" sz="2800" dirty="0">
                <a:solidFill>
                  <a:schemeClr val="bg2"/>
                </a:solidFill>
              </a:rPr>
              <a:t>. It </a:t>
            </a:r>
            <a:r>
              <a:rPr lang="pl-PL" sz="2800" dirty="0" err="1">
                <a:solidFill>
                  <a:schemeClr val="bg2"/>
                </a:solidFill>
              </a:rPr>
              <a:t>decorates</a:t>
            </a:r>
            <a:r>
              <a:rPr lang="pl-PL" sz="2800" dirty="0">
                <a:solidFill>
                  <a:schemeClr val="bg2"/>
                </a:solidFill>
              </a:rPr>
              <a:t> </a:t>
            </a:r>
            <a:r>
              <a:rPr lang="pl-PL" sz="2800" dirty="0" err="1">
                <a:solidFill>
                  <a:schemeClr val="bg2"/>
                </a:solidFill>
              </a:rPr>
              <a:t>fun_wrapper</a:t>
            </a:r>
            <a:r>
              <a:rPr lang="pl-PL" sz="2800" dirty="0">
                <a:solidFill>
                  <a:schemeClr val="bg2"/>
                </a:solidFill>
              </a:rPr>
              <a:t> and </a:t>
            </a:r>
            <a:r>
              <a:rPr lang="pl-PL" sz="2800" dirty="0" err="1">
                <a:solidFill>
                  <a:schemeClr val="bg2"/>
                </a:solidFill>
              </a:rPr>
              <a:t>updates</a:t>
            </a:r>
            <a:r>
              <a:rPr lang="pl-PL" sz="2800" dirty="0">
                <a:solidFill>
                  <a:schemeClr val="bg2"/>
                </a:solidFill>
              </a:rPr>
              <a:t> </a:t>
            </a:r>
            <a:r>
              <a:rPr lang="pl-PL" sz="2800" dirty="0" err="1">
                <a:solidFill>
                  <a:schemeClr val="bg2"/>
                </a:solidFill>
              </a:rPr>
              <a:t>its</a:t>
            </a:r>
            <a:r>
              <a:rPr lang="pl-PL" sz="2800" dirty="0">
                <a:solidFill>
                  <a:schemeClr val="bg2"/>
                </a:solidFill>
              </a:rPr>
              <a:t> </a:t>
            </a:r>
            <a:r>
              <a:rPr lang="pl-PL" sz="2800" dirty="0" err="1">
                <a:solidFill>
                  <a:schemeClr val="bg2"/>
                </a:solidFill>
              </a:rPr>
              <a:t>attributes</a:t>
            </a:r>
            <a:r>
              <a:rPr lang="pl-PL" sz="2800" dirty="0">
                <a:solidFill>
                  <a:schemeClr val="bg2"/>
                </a:solidFill>
              </a:rPr>
              <a:t> to </a:t>
            </a:r>
            <a:r>
              <a:rPr lang="pl-PL" sz="2800" dirty="0" err="1">
                <a:solidFill>
                  <a:schemeClr val="bg2"/>
                </a:solidFill>
              </a:rPr>
              <a:t>those</a:t>
            </a:r>
            <a:r>
              <a:rPr lang="pl-PL" sz="2800" dirty="0">
                <a:solidFill>
                  <a:schemeClr val="bg2"/>
                </a:solidFill>
              </a:rPr>
              <a:t> of </a:t>
            </a:r>
            <a:r>
              <a:rPr lang="pl-PL" sz="2800" dirty="0" err="1">
                <a:solidFill>
                  <a:schemeClr val="bg2"/>
                </a:solidFill>
              </a:rPr>
              <a:t>an</a:t>
            </a:r>
            <a:r>
              <a:rPr lang="pl-PL" sz="2800" dirty="0">
                <a:solidFill>
                  <a:schemeClr val="bg2"/>
                </a:solidFill>
              </a:rPr>
              <a:t> </a:t>
            </a:r>
            <a:r>
              <a:rPr lang="pl-PL" sz="2800" dirty="0" err="1">
                <a:solidFill>
                  <a:schemeClr val="bg2"/>
                </a:solidFill>
              </a:rPr>
              <a:t>original</a:t>
            </a:r>
            <a:r>
              <a:rPr lang="pl-PL" sz="2800" dirty="0">
                <a:solidFill>
                  <a:schemeClr val="bg2"/>
                </a:solidFill>
              </a:rPr>
              <a:t> </a:t>
            </a:r>
            <a:r>
              <a:rPr lang="pl-PL" sz="2800" dirty="0" err="1">
                <a:solidFill>
                  <a:schemeClr val="bg2"/>
                </a:solidFill>
              </a:rPr>
              <a:t>function</a:t>
            </a:r>
            <a:r>
              <a:rPr lang="pl-PL" sz="2800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8" name="Strzałka: w prawo 7">
            <a:extLst>
              <a:ext uri="{FF2B5EF4-FFF2-40B4-BE49-F238E27FC236}">
                <a16:creationId xmlns:a16="http://schemas.microsoft.com/office/drawing/2014/main" id="{D6B01A48-6D78-8A9E-DBED-44D1393034DD}"/>
              </a:ext>
            </a:extLst>
          </p:cNvPr>
          <p:cNvSpPr/>
          <p:nvPr/>
        </p:nvSpPr>
        <p:spPr>
          <a:xfrm rot="12005688">
            <a:off x="2928427" y="5663833"/>
            <a:ext cx="1310939" cy="47752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32516AE-F7B8-C0BC-5371-40E66924F74F}"/>
              </a:ext>
            </a:extLst>
          </p:cNvPr>
          <p:cNvSpPr txBox="1">
            <a:spLocks/>
          </p:cNvSpPr>
          <p:nvPr/>
        </p:nvSpPr>
        <p:spPr>
          <a:xfrm>
            <a:off x="7640321" y="477520"/>
            <a:ext cx="4087098" cy="20369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 err="1">
                <a:solidFill>
                  <a:schemeClr val="bg2"/>
                </a:solidFill>
              </a:rPr>
              <a:t>Functools</a:t>
            </a:r>
            <a:r>
              <a:rPr lang="pl-PL" sz="5400" b="1" dirty="0">
                <a:solidFill>
                  <a:schemeClr val="bg2"/>
                </a:solidFill>
              </a:rPr>
              <a:t> </a:t>
            </a:r>
          </a:p>
          <a:p>
            <a:pPr algn="ctr"/>
            <a:r>
              <a:rPr lang="pl-PL" sz="5400" b="1" dirty="0">
                <a:solidFill>
                  <a:schemeClr val="bg2"/>
                </a:solidFill>
              </a:rPr>
              <a:t>module</a:t>
            </a:r>
          </a:p>
          <a:p>
            <a:pPr algn="ctr"/>
            <a:r>
              <a:rPr lang="pl-PL" sz="2200" b="1" dirty="0">
                <a:solidFill>
                  <a:schemeClr val="bg2"/>
                </a:solidFill>
              </a:rPr>
              <a:t> </a:t>
            </a:r>
          </a:p>
          <a:p>
            <a:pPr algn="ctr"/>
            <a:r>
              <a:rPr lang="pl-PL" sz="5400" b="1" dirty="0">
                <a:solidFill>
                  <a:schemeClr val="bg2"/>
                </a:solidFill>
              </a:rPr>
              <a:t>@wraps 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FF36AF3-1384-25CB-A193-46A45D3CDB13}"/>
              </a:ext>
            </a:extLst>
          </p:cNvPr>
          <p:cNvSpPr/>
          <p:nvPr/>
        </p:nvSpPr>
        <p:spPr>
          <a:xfrm flipV="1">
            <a:off x="8676639" y="2658260"/>
            <a:ext cx="2221787" cy="7502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bg2"/>
              </a:solidFill>
            </a:endParaRPr>
          </a:p>
        </p:txBody>
      </p:sp>
      <p:sp>
        <p:nvSpPr>
          <p:cNvPr id="10" name="Strzałka: w prawo 9">
            <a:extLst>
              <a:ext uri="{FF2B5EF4-FFF2-40B4-BE49-F238E27FC236}">
                <a16:creationId xmlns:a16="http://schemas.microsoft.com/office/drawing/2014/main" id="{B7458FC2-DDD8-D898-52C5-7EAD0A081F74}"/>
              </a:ext>
            </a:extLst>
          </p:cNvPr>
          <p:cNvSpPr/>
          <p:nvPr/>
        </p:nvSpPr>
        <p:spPr>
          <a:xfrm rot="9963239">
            <a:off x="2848366" y="1815989"/>
            <a:ext cx="583003" cy="35565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2003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56979ED-1299-AA61-D1B8-BE9245146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pl-PL" sz="5100" b="1" dirty="0" err="1"/>
              <a:t>Functions</a:t>
            </a:r>
            <a:r>
              <a:rPr lang="pl-PL" sz="5100" b="1" dirty="0"/>
              <a:t> </a:t>
            </a:r>
            <a:r>
              <a:rPr lang="pl-PL" sz="5100" b="1" dirty="0" err="1"/>
              <a:t>are</a:t>
            </a:r>
            <a:r>
              <a:rPr lang="pl-PL" sz="5100" b="1" dirty="0"/>
              <a:t> </a:t>
            </a:r>
            <a:r>
              <a:rPr lang="pl-PL" sz="5100" b="1" dirty="0" err="1"/>
              <a:t>first</a:t>
            </a:r>
            <a:r>
              <a:rPr lang="pl-PL" sz="5100" b="1" dirty="0"/>
              <a:t> </a:t>
            </a:r>
            <a:r>
              <a:rPr lang="pl-PL" sz="5100" b="1" dirty="0" err="1"/>
              <a:t>class</a:t>
            </a:r>
            <a:r>
              <a:rPr lang="pl-PL" sz="5100" b="1" dirty="0"/>
              <a:t> </a:t>
            </a:r>
            <a:r>
              <a:rPr lang="pl-PL" sz="5100" b="1" dirty="0" err="1"/>
              <a:t>objects</a:t>
            </a:r>
            <a:endParaRPr lang="pl-PL" sz="5100" b="1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B1B3FD9-17A1-B7EF-1933-2BF3AA6EE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 dirty="0"/>
              <a:t>Can be passed as arguments to other functions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Can be returned as values from other functions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Can be assigned to variables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Can be stored in data structures such as lists or dictionaries</a:t>
            </a:r>
            <a:endParaRPr lang="pl-PL" sz="1900" dirty="0"/>
          </a:p>
          <a:p>
            <a:pPr>
              <a:lnSpc>
                <a:spcPct val="100000"/>
              </a:lnSpc>
            </a:pPr>
            <a:r>
              <a:rPr lang="pl-PL" sz="1900" dirty="0" err="1"/>
              <a:t>Can</a:t>
            </a:r>
            <a:r>
              <a:rPr lang="pl-PL" sz="1900" dirty="0"/>
              <a:t> be </a:t>
            </a:r>
            <a:r>
              <a:rPr lang="pl-PL" sz="1900" dirty="0" err="1"/>
              <a:t>defined</a:t>
            </a:r>
            <a:r>
              <a:rPr lang="pl-PL" sz="1900" dirty="0"/>
              <a:t> </a:t>
            </a:r>
            <a:r>
              <a:rPr lang="pl-PL" sz="1900" dirty="0" err="1"/>
              <a:t>inside</a:t>
            </a:r>
            <a:r>
              <a:rPr lang="pl-PL" sz="1900" dirty="0"/>
              <a:t> </a:t>
            </a:r>
            <a:r>
              <a:rPr lang="pl-PL" sz="1900" dirty="0" err="1"/>
              <a:t>other</a:t>
            </a:r>
            <a:r>
              <a:rPr lang="pl-PL" sz="1900" dirty="0"/>
              <a:t> </a:t>
            </a:r>
            <a:r>
              <a:rPr lang="pl-PL" sz="1900" dirty="0" err="1"/>
              <a:t>functions</a:t>
            </a:r>
            <a:endParaRPr lang="pl-PL" sz="1900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Obraz 7" descr="Obraz zawierający czarne, ciemność&#10;&#10;Opis wygenerowany automatycznie">
            <a:extLst>
              <a:ext uri="{FF2B5EF4-FFF2-40B4-BE49-F238E27FC236}">
                <a16:creationId xmlns:a16="http://schemas.microsoft.com/office/drawing/2014/main" id="{3CDCFAEE-5BF9-0845-5573-7535F9742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087" y="1503164"/>
            <a:ext cx="3434963" cy="3756416"/>
          </a:xfrm>
          <a:prstGeom prst="rect">
            <a:avLst/>
          </a:prstGeom>
        </p:spPr>
      </p:pic>
      <p:sp>
        <p:nvSpPr>
          <p:cNvPr id="5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7" name="Symbol zastępczy zawartości 2">
            <a:extLst>
              <a:ext uri="{FF2B5EF4-FFF2-40B4-BE49-F238E27FC236}">
                <a16:creationId xmlns:a16="http://schemas.microsoft.com/office/drawing/2014/main" id="{B7EC4CA3-4452-B95F-0586-D889B9626C92}"/>
              </a:ext>
            </a:extLst>
          </p:cNvPr>
          <p:cNvSpPr txBox="1">
            <a:spLocks/>
          </p:cNvSpPr>
          <p:nvPr/>
        </p:nvSpPr>
        <p:spPr>
          <a:xfrm>
            <a:off x="1068497" y="2933395"/>
            <a:ext cx="5312254" cy="2861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900" dirty="0"/>
              <a:t>Can be passed as arguments to other functions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Can be returned as values from other functions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Can be assigned to variables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Can be stored in data structures such as lists or dictionaries</a:t>
            </a:r>
            <a:endParaRPr lang="pl-PL" sz="1900" dirty="0"/>
          </a:p>
          <a:p>
            <a:pPr>
              <a:lnSpc>
                <a:spcPct val="100000"/>
              </a:lnSpc>
            </a:pPr>
            <a:r>
              <a:rPr lang="pl-PL" sz="1900" dirty="0" err="1"/>
              <a:t>Can</a:t>
            </a:r>
            <a:r>
              <a:rPr lang="pl-PL" sz="1900" dirty="0"/>
              <a:t> be </a:t>
            </a:r>
            <a:r>
              <a:rPr lang="pl-PL" sz="1900" dirty="0" err="1"/>
              <a:t>defined</a:t>
            </a:r>
            <a:r>
              <a:rPr lang="pl-PL" sz="1900" dirty="0"/>
              <a:t> </a:t>
            </a:r>
            <a:r>
              <a:rPr lang="pl-PL" sz="1900" dirty="0" err="1"/>
              <a:t>inside</a:t>
            </a:r>
            <a:r>
              <a:rPr lang="pl-PL" sz="1900" dirty="0"/>
              <a:t> </a:t>
            </a:r>
            <a:r>
              <a:rPr lang="pl-PL" sz="1900" dirty="0" err="1"/>
              <a:t>other</a:t>
            </a:r>
            <a:r>
              <a:rPr lang="pl-PL" sz="1900" dirty="0"/>
              <a:t> </a:t>
            </a:r>
            <a:r>
              <a:rPr lang="pl-PL" sz="1900" dirty="0" err="1"/>
              <a:t>functions</a:t>
            </a:r>
            <a:endParaRPr lang="pl-PL" sz="1900" dirty="0"/>
          </a:p>
        </p:txBody>
      </p:sp>
    </p:spTree>
    <p:extLst>
      <p:ext uri="{BB962C8B-B14F-4D97-AF65-F5344CB8AC3E}">
        <p14:creationId xmlns:p14="http://schemas.microsoft.com/office/powerpoint/2010/main" val="2306072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>
            <a:extLst>
              <a:ext uri="{FF2B5EF4-FFF2-40B4-BE49-F238E27FC236}">
                <a16:creationId xmlns:a16="http://schemas.microsoft.com/office/drawing/2014/main" id="{A4F2AE6F-9A33-A45C-F7D8-F02501F14221}"/>
              </a:ext>
            </a:extLst>
          </p:cNvPr>
          <p:cNvSpPr/>
          <p:nvPr/>
        </p:nvSpPr>
        <p:spPr>
          <a:xfrm rot="5400000" flipV="1">
            <a:off x="4080880" y="3403045"/>
            <a:ext cx="6606505" cy="5191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bg2"/>
              </a:solidFill>
            </a:endParaRP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A99180EB-F55E-88D8-61F2-EEDD859F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781" y="3279748"/>
            <a:ext cx="3830638" cy="2590800"/>
          </a:xfrm>
        </p:spPr>
        <p:txBody>
          <a:bodyPr>
            <a:normAutofit/>
          </a:bodyPr>
          <a:lstStyle/>
          <a:p>
            <a:r>
              <a:rPr lang="pl-PL" sz="2800" dirty="0" err="1">
                <a:solidFill>
                  <a:schemeClr val="bg2"/>
                </a:solidFill>
              </a:rPr>
              <a:t>Can</a:t>
            </a:r>
            <a:r>
              <a:rPr lang="pl-PL" sz="2800" dirty="0">
                <a:solidFill>
                  <a:schemeClr val="bg2"/>
                </a:solidFill>
              </a:rPr>
              <a:t> be </a:t>
            </a:r>
            <a:r>
              <a:rPr lang="pl-PL" sz="2800" dirty="0" err="1">
                <a:solidFill>
                  <a:schemeClr val="bg2"/>
                </a:solidFill>
              </a:rPr>
              <a:t>considered</a:t>
            </a:r>
            <a:r>
              <a:rPr lang="pl-PL" sz="2800" dirty="0">
                <a:solidFill>
                  <a:schemeClr val="bg2"/>
                </a:solidFill>
              </a:rPr>
              <a:t> a </a:t>
            </a:r>
            <a:r>
              <a:rPr lang="pl-PL" sz="2800" dirty="0" err="1">
                <a:solidFill>
                  <a:schemeClr val="bg2"/>
                </a:solidFill>
              </a:rPr>
              <a:t>pythonic</a:t>
            </a:r>
            <a:r>
              <a:rPr lang="pl-PL" sz="2800" dirty="0">
                <a:solidFill>
                  <a:schemeClr val="bg2"/>
                </a:solidFill>
              </a:rPr>
              <a:t> </a:t>
            </a:r>
            <a:r>
              <a:rPr lang="pl-PL" sz="2800" dirty="0" err="1">
                <a:solidFill>
                  <a:schemeClr val="bg2"/>
                </a:solidFill>
              </a:rPr>
              <a:t>way</a:t>
            </a:r>
            <a:r>
              <a:rPr lang="pl-PL" sz="2800" dirty="0">
                <a:solidFill>
                  <a:schemeClr val="bg2"/>
                </a:solidFill>
              </a:rPr>
              <a:t> of </a:t>
            </a:r>
            <a:r>
              <a:rPr lang="pl-PL" sz="2800" dirty="0" err="1">
                <a:solidFill>
                  <a:schemeClr val="bg2"/>
                </a:solidFill>
              </a:rPr>
              <a:t>defining</a:t>
            </a:r>
            <a:r>
              <a:rPr lang="pl-PL" sz="2800" dirty="0">
                <a:solidFill>
                  <a:schemeClr val="bg2"/>
                </a:solidFill>
              </a:rPr>
              <a:t> </a:t>
            </a:r>
            <a:r>
              <a:rPr lang="pl-PL" sz="2800" dirty="0" err="1">
                <a:solidFill>
                  <a:schemeClr val="bg2"/>
                </a:solidFill>
              </a:rPr>
              <a:t>setters</a:t>
            </a:r>
            <a:r>
              <a:rPr lang="pl-PL" sz="2800" dirty="0">
                <a:solidFill>
                  <a:schemeClr val="bg2"/>
                </a:solidFill>
              </a:rPr>
              <a:t> and </a:t>
            </a:r>
            <a:r>
              <a:rPr lang="pl-PL" sz="2800" dirty="0" err="1">
                <a:solidFill>
                  <a:schemeClr val="bg2"/>
                </a:solidFill>
              </a:rPr>
              <a:t>getters</a:t>
            </a:r>
            <a:r>
              <a:rPr lang="pl-PL" sz="2800" dirty="0">
                <a:solidFill>
                  <a:schemeClr val="bg2"/>
                </a:solidFill>
              </a:rPr>
              <a:t>. </a:t>
            </a:r>
            <a:br>
              <a:rPr lang="pl-PL" sz="2800" dirty="0">
                <a:solidFill>
                  <a:schemeClr val="bg2"/>
                </a:solidFill>
              </a:rPr>
            </a:br>
            <a:br>
              <a:rPr lang="pl-PL" sz="2800" dirty="0">
                <a:solidFill>
                  <a:schemeClr val="bg2"/>
                </a:solidFill>
              </a:rPr>
            </a:br>
            <a:r>
              <a:rPr lang="pl-PL" sz="2800" dirty="0" err="1">
                <a:solidFill>
                  <a:schemeClr val="bg2"/>
                </a:solidFill>
              </a:rPr>
              <a:t>Obj.x</a:t>
            </a:r>
            <a:r>
              <a:rPr lang="pl-PL" sz="2800" dirty="0">
                <a:solidFill>
                  <a:schemeClr val="bg2"/>
                </a:solidFill>
              </a:rPr>
              <a:t> </a:t>
            </a:r>
            <a:r>
              <a:rPr lang="pl-PL" sz="2800" dirty="0" err="1">
                <a:solidFill>
                  <a:schemeClr val="bg2"/>
                </a:solidFill>
              </a:rPr>
              <a:t>automatically</a:t>
            </a:r>
            <a:r>
              <a:rPr lang="pl-PL" sz="2800" dirty="0">
                <a:solidFill>
                  <a:schemeClr val="bg2"/>
                </a:solidFill>
              </a:rPr>
              <a:t> </a:t>
            </a:r>
            <a:r>
              <a:rPr lang="pl-PL" sz="2800" dirty="0" err="1">
                <a:solidFill>
                  <a:schemeClr val="bg2"/>
                </a:solidFill>
              </a:rPr>
              <a:t>calls</a:t>
            </a:r>
            <a:r>
              <a:rPr lang="pl-PL" sz="2800" dirty="0">
                <a:solidFill>
                  <a:schemeClr val="bg2"/>
                </a:solidFill>
              </a:rPr>
              <a:t> </a:t>
            </a:r>
            <a:r>
              <a:rPr lang="pl-PL" sz="2800" dirty="0" err="1">
                <a:solidFill>
                  <a:schemeClr val="bg2"/>
                </a:solidFill>
              </a:rPr>
              <a:t>setter</a:t>
            </a:r>
            <a:r>
              <a:rPr lang="pl-PL" sz="2800" dirty="0">
                <a:solidFill>
                  <a:schemeClr val="bg2"/>
                </a:solidFill>
              </a:rPr>
              <a:t> </a:t>
            </a:r>
            <a:r>
              <a:rPr lang="pl-PL" sz="2800" dirty="0" err="1">
                <a:solidFill>
                  <a:schemeClr val="bg2"/>
                </a:solidFill>
              </a:rPr>
              <a:t>or</a:t>
            </a:r>
            <a:r>
              <a:rPr lang="pl-PL" sz="2800" dirty="0">
                <a:solidFill>
                  <a:schemeClr val="bg2"/>
                </a:solidFill>
              </a:rPr>
              <a:t> getter.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32516AE-F7B8-C0BC-5371-40E66924F74F}"/>
              </a:ext>
            </a:extLst>
          </p:cNvPr>
          <p:cNvSpPr txBox="1">
            <a:spLocks/>
          </p:cNvSpPr>
          <p:nvPr/>
        </p:nvSpPr>
        <p:spPr>
          <a:xfrm>
            <a:off x="7891551" y="987452"/>
            <a:ext cx="3791961" cy="15270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>
                <a:solidFill>
                  <a:schemeClr val="bg2"/>
                </a:solidFill>
              </a:rPr>
              <a:t>@Property 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FF36AF3-1384-25CB-A193-46A45D3CDB13}"/>
              </a:ext>
            </a:extLst>
          </p:cNvPr>
          <p:cNvSpPr/>
          <p:nvPr/>
        </p:nvSpPr>
        <p:spPr>
          <a:xfrm flipV="1">
            <a:off x="8676637" y="2460322"/>
            <a:ext cx="2221787" cy="7502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bg2"/>
              </a:solidFill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1502F5E-AA88-69C3-1897-96507F0AA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81" y="534349"/>
            <a:ext cx="2983081" cy="5789301"/>
          </a:xfrm>
          <a:prstGeom prst="rect">
            <a:avLst/>
          </a:prstGeom>
        </p:spPr>
      </p:pic>
      <p:sp>
        <p:nvSpPr>
          <p:cNvPr id="9" name="Strzałka: w prawo 8">
            <a:extLst>
              <a:ext uri="{FF2B5EF4-FFF2-40B4-BE49-F238E27FC236}">
                <a16:creationId xmlns:a16="http://schemas.microsoft.com/office/drawing/2014/main" id="{3B63460E-0EC2-9875-763C-A49CF098190A}"/>
              </a:ext>
            </a:extLst>
          </p:cNvPr>
          <p:cNvSpPr/>
          <p:nvPr/>
        </p:nvSpPr>
        <p:spPr>
          <a:xfrm rot="10800000">
            <a:off x="2732632" y="2032842"/>
            <a:ext cx="745483" cy="410819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ymbol zastępczy zawartości 2">
            <a:extLst>
              <a:ext uri="{FF2B5EF4-FFF2-40B4-BE49-F238E27FC236}">
                <a16:creationId xmlns:a16="http://schemas.microsoft.com/office/drawing/2014/main" id="{4BC812C0-4A4D-AB45-1444-452D451F8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9809" y="1987276"/>
            <a:ext cx="3238662" cy="7460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l-PL" sz="2800" dirty="0">
                <a:solidFill>
                  <a:schemeClr val="bg1"/>
                </a:solidFill>
              </a:rPr>
              <a:t>Works as a getter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Strzałka: w prawo 10">
            <a:extLst>
              <a:ext uri="{FF2B5EF4-FFF2-40B4-BE49-F238E27FC236}">
                <a16:creationId xmlns:a16="http://schemas.microsoft.com/office/drawing/2014/main" id="{701735DC-717B-88BD-1072-33B0B7EA923A}"/>
              </a:ext>
            </a:extLst>
          </p:cNvPr>
          <p:cNvSpPr/>
          <p:nvPr/>
        </p:nvSpPr>
        <p:spPr>
          <a:xfrm rot="10800000">
            <a:off x="3155157" y="3428999"/>
            <a:ext cx="745483" cy="410819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ymbol zastępczy zawartości 2">
            <a:extLst>
              <a:ext uri="{FF2B5EF4-FFF2-40B4-BE49-F238E27FC236}">
                <a16:creationId xmlns:a16="http://schemas.microsoft.com/office/drawing/2014/main" id="{9E0D6262-5C80-88C5-E2D4-55D1FA379418}"/>
              </a:ext>
            </a:extLst>
          </p:cNvPr>
          <p:cNvSpPr txBox="1">
            <a:spLocks/>
          </p:cNvSpPr>
          <p:nvPr/>
        </p:nvSpPr>
        <p:spPr>
          <a:xfrm>
            <a:off x="4010077" y="3378709"/>
            <a:ext cx="3238662" cy="7460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l-PL" sz="2800" dirty="0">
                <a:solidFill>
                  <a:schemeClr val="bg1"/>
                </a:solidFill>
              </a:rPr>
              <a:t>Works as a </a:t>
            </a:r>
            <a:r>
              <a:rPr lang="pl-PL" sz="2800" dirty="0" err="1">
                <a:solidFill>
                  <a:schemeClr val="bg1"/>
                </a:solidFill>
              </a:rPr>
              <a:t>setter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825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>
            <a:extLst>
              <a:ext uri="{FF2B5EF4-FFF2-40B4-BE49-F238E27FC236}">
                <a16:creationId xmlns:a16="http://schemas.microsoft.com/office/drawing/2014/main" id="{A4F2AE6F-9A33-A45C-F7D8-F02501F14221}"/>
              </a:ext>
            </a:extLst>
          </p:cNvPr>
          <p:cNvSpPr/>
          <p:nvPr/>
        </p:nvSpPr>
        <p:spPr>
          <a:xfrm rot="5400000" flipV="1">
            <a:off x="4080880" y="3403045"/>
            <a:ext cx="6606505" cy="5191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bg2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32516AE-F7B8-C0BC-5371-40E66924F74F}"/>
              </a:ext>
            </a:extLst>
          </p:cNvPr>
          <p:cNvSpPr txBox="1">
            <a:spLocks/>
          </p:cNvSpPr>
          <p:nvPr/>
        </p:nvSpPr>
        <p:spPr>
          <a:xfrm>
            <a:off x="7410088" y="918060"/>
            <a:ext cx="4385671" cy="15270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4800" b="1" dirty="0">
                <a:solidFill>
                  <a:schemeClr val="bg2"/>
                </a:solidFill>
              </a:rPr>
              <a:t>@staticmethod 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FF36AF3-1384-25CB-A193-46A45D3CDB13}"/>
              </a:ext>
            </a:extLst>
          </p:cNvPr>
          <p:cNvSpPr/>
          <p:nvPr/>
        </p:nvSpPr>
        <p:spPr>
          <a:xfrm flipV="1">
            <a:off x="8575037" y="2109620"/>
            <a:ext cx="2221787" cy="7502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bg2"/>
              </a:solidFill>
            </a:endParaRPr>
          </a:p>
        </p:txBody>
      </p:sp>
      <p:sp>
        <p:nvSpPr>
          <p:cNvPr id="13" name="Symbol zastępczy zawartości 2">
            <a:extLst>
              <a:ext uri="{FF2B5EF4-FFF2-40B4-BE49-F238E27FC236}">
                <a16:creationId xmlns:a16="http://schemas.microsoft.com/office/drawing/2014/main" id="{E7D5D995-C4EC-5832-5C2B-A9C724883E7F}"/>
              </a:ext>
            </a:extLst>
          </p:cNvPr>
          <p:cNvSpPr txBox="1">
            <a:spLocks/>
          </p:cNvSpPr>
          <p:nvPr/>
        </p:nvSpPr>
        <p:spPr>
          <a:xfrm>
            <a:off x="7896781" y="3279748"/>
            <a:ext cx="3830638" cy="259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dirty="0" err="1">
                <a:solidFill>
                  <a:schemeClr val="bg2"/>
                </a:solidFill>
              </a:rPr>
              <a:t>Knows</a:t>
            </a:r>
            <a:r>
              <a:rPr lang="pl-PL" sz="2800" dirty="0">
                <a:solidFill>
                  <a:schemeClr val="bg2"/>
                </a:solidFill>
              </a:rPr>
              <a:t> </a:t>
            </a:r>
            <a:r>
              <a:rPr lang="pl-PL" sz="2800" dirty="0" err="1">
                <a:solidFill>
                  <a:schemeClr val="bg2"/>
                </a:solidFill>
              </a:rPr>
              <a:t>nothing</a:t>
            </a:r>
            <a:r>
              <a:rPr lang="pl-PL" sz="2800" dirty="0">
                <a:solidFill>
                  <a:schemeClr val="bg2"/>
                </a:solidFill>
              </a:rPr>
              <a:t> </a:t>
            </a:r>
            <a:r>
              <a:rPr lang="pl-PL" sz="2800" dirty="0" err="1">
                <a:solidFill>
                  <a:schemeClr val="bg2"/>
                </a:solidFill>
              </a:rPr>
              <a:t>about</a:t>
            </a:r>
            <a:r>
              <a:rPr lang="pl-PL" sz="2800" dirty="0">
                <a:solidFill>
                  <a:schemeClr val="bg2"/>
                </a:solidFill>
              </a:rPr>
              <a:t> </a:t>
            </a:r>
            <a:r>
              <a:rPr lang="pl-PL" sz="2800" dirty="0" err="1">
                <a:solidFill>
                  <a:schemeClr val="bg2"/>
                </a:solidFill>
              </a:rPr>
              <a:t>class</a:t>
            </a:r>
            <a:r>
              <a:rPr lang="pl-PL" sz="2800" dirty="0">
                <a:solidFill>
                  <a:schemeClr val="bg2"/>
                </a:solidFill>
              </a:rPr>
              <a:t> </a:t>
            </a:r>
            <a:r>
              <a:rPr lang="pl-PL" sz="2800" dirty="0" err="1">
                <a:solidFill>
                  <a:schemeClr val="bg2"/>
                </a:solidFill>
              </a:rPr>
              <a:t>state</a:t>
            </a:r>
            <a:r>
              <a:rPr lang="pl-PL" sz="2800" dirty="0">
                <a:solidFill>
                  <a:schemeClr val="bg2"/>
                </a:solidFill>
              </a:rPr>
              <a:t>. </a:t>
            </a:r>
            <a:r>
              <a:rPr lang="pl-PL" sz="2800" dirty="0" err="1">
                <a:solidFill>
                  <a:schemeClr val="bg2"/>
                </a:solidFill>
              </a:rPr>
              <a:t>Cannot</a:t>
            </a:r>
            <a:r>
              <a:rPr lang="pl-PL" sz="2800" dirty="0">
                <a:solidFill>
                  <a:schemeClr val="bg2"/>
                </a:solidFill>
              </a:rPr>
              <a:t> </a:t>
            </a:r>
            <a:r>
              <a:rPr lang="pl-PL" sz="2800" dirty="0" err="1">
                <a:solidFill>
                  <a:schemeClr val="bg2"/>
                </a:solidFill>
              </a:rPr>
              <a:t>access</a:t>
            </a:r>
            <a:r>
              <a:rPr lang="pl-PL" sz="2800" dirty="0">
                <a:solidFill>
                  <a:schemeClr val="bg2"/>
                </a:solidFill>
              </a:rPr>
              <a:t> </a:t>
            </a:r>
            <a:r>
              <a:rPr lang="pl-PL" sz="2800" dirty="0" err="1">
                <a:solidFill>
                  <a:schemeClr val="bg2"/>
                </a:solidFill>
              </a:rPr>
              <a:t>or</a:t>
            </a:r>
            <a:r>
              <a:rPr lang="pl-PL" sz="2800" dirty="0">
                <a:solidFill>
                  <a:schemeClr val="bg2"/>
                </a:solidFill>
              </a:rPr>
              <a:t> </a:t>
            </a:r>
            <a:r>
              <a:rPr lang="pl-PL" sz="2800" dirty="0" err="1">
                <a:solidFill>
                  <a:schemeClr val="bg2"/>
                </a:solidFill>
              </a:rPr>
              <a:t>modify</a:t>
            </a:r>
            <a:r>
              <a:rPr lang="pl-PL" sz="2800" dirty="0">
                <a:solidFill>
                  <a:schemeClr val="bg2"/>
                </a:solidFill>
              </a:rPr>
              <a:t> </a:t>
            </a:r>
            <a:r>
              <a:rPr lang="pl-PL" sz="2800" dirty="0" err="1">
                <a:solidFill>
                  <a:schemeClr val="bg2"/>
                </a:solidFill>
              </a:rPr>
              <a:t>it</a:t>
            </a:r>
            <a:r>
              <a:rPr lang="pl-PL" sz="2800" dirty="0">
                <a:solidFill>
                  <a:schemeClr val="bg2"/>
                </a:solidFill>
              </a:rPr>
              <a:t>.</a:t>
            </a:r>
            <a:br>
              <a:rPr lang="pl-PL" sz="2800" dirty="0">
                <a:solidFill>
                  <a:schemeClr val="bg2"/>
                </a:solidFill>
              </a:rPr>
            </a:br>
            <a:br>
              <a:rPr lang="pl-PL" sz="2800" dirty="0">
                <a:solidFill>
                  <a:schemeClr val="bg2"/>
                </a:solidFill>
              </a:rPr>
            </a:br>
            <a:r>
              <a:rPr lang="pl-PL" sz="2800" dirty="0" err="1">
                <a:solidFill>
                  <a:schemeClr val="bg2"/>
                </a:solidFill>
              </a:rPr>
              <a:t>Is</a:t>
            </a:r>
            <a:r>
              <a:rPr lang="pl-PL" sz="2800" dirty="0">
                <a:solidFill>
                  <a:schemeClr val="bg2"/>
                </a:solidFill>
              </a:rPr>
              <a:t> </a:t>
            </a:r>
            <a:r>
              <a:rPr lang="pl-PL" sz="2800" dirty="0" err="1">
                <a:solidFill>
                  <a:schemeClr val="bg2"/>
                </a:solidFill>
              </a:rPr>
              <a:t>bound</a:t>
            </a:r>
            <a:r>
              <a:rPr lang="pl-PL" sz="2800" dirty="0">
                <a:solidFill>
                  <a:schemeClr val="bg2"/>
                </a:solidFill>
              </a:rPr>
              <a:t> to the </a:t>
            </a:r>
            <a:r>
              <a:rPr lang="pl-PL" sz="2800" dirty="0" err="1">
                <a:solidFill>
                  <a:schemeClr val="bg2"/>
                </a:solidFill>
              </a:rPr>
              <a:t>class</a:t>
            </a:r>
            <a:r>
              <a:rPr lang="pl-PL" sz="2800" dirty="0">
                <a:solidFill>
                  <a:schemeClr val="bg2"/>
                </a:solidFill>
              </a:rPr>
              <a:t> and not </a:t>
            </a:r>
            <a:r>
              <a:rPr lang="pl-PL" sz="2800" dirty="0" err="1">
                <a:solidFill>
                  <a:schemeClr val="bg2"/>
                </a:solidFill>
              </a:rPr>
              <a:t>an</a:t>
            </a:r>
            <a:r>
              <a:rPr lang="pl-PL" sz="2800" dirty="0">
                <a:solidFill>
                  <a:schemeClr val="bg2"/>
                </a:solidFill>
              </a:rPr>
              <a:t> </a:t>
            </a:r>
            <a:r>
              <a:rPr lang="pl-PL" sz="2800" dirty="0" err="1">
                <a:solidFill>
                  <a:schemeClr val="bg2"/>
                </a:solidFill>
              </a:rPr>
              <a:t>object</a:t>
            </a:r>
            <a:r>
              <a:rPr lang="pl-PL" sz="2800" dirty="0">
                <a:solidFill>
                  <a:schemeClr val="bg2"/>
                </a:solidFill>
              </a:rPr>
              <a:t> of the </a:t>
            </a:r>
            <a:r>
              <a:rPr lang="pl-PL" sz="2800" dirty="0" err="1">
                <a:solidFill>
                  <a:schemeClr val="bg2"/>
                </a:solidFill>
              </a:rPr>
              <a:t>class</a:t>
            </a:r>
            <a:r>
              <a:rPr lang="pl-PL" sz="2800" dirty="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390FB57E-81E8-309D-E659-7F81A623C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121" y="1318250"/>
            <a:ext cx="4772879" cy="422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47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>
            <a:extLst>
              <a:ext uri="{FF2B5EF4-FFF2-40B4-BE49-F238E27FC236}">
                <a16:creationId xmlns:a16="http://schemas.microsoft.com/office/drawing/2014/main" id="{A4F2AE6F-9A33-A45C-F7D8-F02501F14221}"/>
              </a:ext>
            </a:extLst>
          </p:cNvPr>
          <p:cNvSpPr/>
          <p:nvPr/>
        </p:nvSpPr>
        <p:spPr>
          <a:xfrm rot="5400000" flipV="1">
            <a:off x="4080880" y="3403045"/>
            <a:ext cx="6606505" cy="5191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bg2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32516AE-F7B8-C0BC-5371-40E66924F74F}"/>
              </a:ext>
            </a:extLst>
          </p:cNvPr>
          <p:cNvSpPr txBox="1">
            <a:spLocks/>
          </p:cNvSpPr>
          <p:nvPr/>
        </p:nvSpPr>
        <p:spPr>
          <a:xfrm>
            <a:off x="7410088" y="441624"/>
            <a:ext cx="4385671" cy="15270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4800" dirty="0" err="1">
                <a:solidFill>
                  <a:schemeClr val="bg2"/>
                </a:solidFill>
              </a:rPr>
              <a:t>Atexit</a:t>
            </a:r>
            <a:endParaRPr lang="pl-PL" sz="4800" dirty="0">
              <a:solidFill>
                <a:schemeClr val="bg2"/>
              </a:solidFill>
            </a:endParaRPr>
          </a:p>
          <a:p>
            <a:pPr algn="ctr"/>
            <a:r>
              <a:rPr lang="pl-PL" sz="2800" dirty="0">
                <a:solidFill>
                  <a:schemeClr val="bg2"/>
                </a:solidFill>
              </a:rPr>
              <a:t> </a:t>
            </a:r>
          </a:p>
          <a:p>
            <a:pPr algn="ctr"/>
            <a:r>
              <a:rPr lang="pl-PL" sz="4800" dirty="0">
                <a:solidFill>
                  <a:schemeClr val="bg2"/>
                </a:solidFill>
              </a:rPr>
              <a:t>@register 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FF36AF3-1384-25CB-A193-46A45D3CDB13}"/>
              </a:ext>
            </a:extLst>
          </p:cNvPr>
          <p:cNvSpPr/>
          <p:nvPr/>
        </p:nvSpPr>
        <p:spPr>
          <a:xfrm flipV="1">
            <a:off x="8575037" y="2109620"/>
            <a:ext cx="2221787" cy="7502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bg2"/>
              </a:solidFill>
            </a:endParaRPr>
          </a:p>
        </p:txBody>
      </p:sp>
      <p:sp>
        <p:nvSpPr>
          <p:cNvPr id="13" name="Symbol zastępczy zawartości 2">
            <a:extLst>
              <a:ext uri="{FF2B5EF4-FFF2-40B4-BE49-F238E27FC236}">
                <a16:creationId xmlns:a16="http://schemas.microsoft.com/office/drawing/2014/main" id="{E7D5D995-C4EC-5832-5C2B-A9C724883E7F}"/>
              </a:ext>
            </a:extLst>
          </p:cNvPr>
          <p:cNvSpPr txBox="1">
            <a:spLocks/>
          </p:cNvSpPr>
          <p:nvPr/>
        </p:nvSpPr>
        <p:spPr>
          <a:xfrm>
            <a:off x="7770611" y="2853028"/>
            <a:ext cx="4025148" cy="33242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dirty="0">
                <a:solidFill>
                  <a:schemeClr val="bg2"/>
                </a:solidFill>
              </a:rPr>
              <a:t>The register </a:t>
            </a:r>
            <a:r>
              <a:rPr lang="pl-PL" sz="2800" dirty="0" err="1">
                <a:solidFill>
                  <a:schemeClr val="bg2"/>
                </a:solidFill>
              </a:rPr>
              <a:t>decorator</a:t>
            </a:r>
            <a:r>
              <a:rPr lang="pl-PL" sz="2800" dirty="0">
                <a:solidFill>
                  <a:schemeClr val="bg2"/>
                </a:solidFill>
              </a:rPr>
              <a:t> </a:t>
            </a:r>
            <a:r>
              <a:rPr lang="pl-PL" sz="2800" dirty="0" err="1">
                <a:solidFill>
                  <a:schemeClr val="bg2"/>
                </a:solidFill>
              </a:rPr>
              <a:t>names</a:t>
            </a:r>
            <a:r>
              <a:rPr lang="pl-PL" sz="2800" dirty="0">
                <a:solidFill>
                  <a:schemeClr val="bg2"/>
                </a:solidFill>
              </a:rPr>
              <a:t> a </a:t>
            </a:r>
            <a:r>
              <a:rPr lang="pl-PL" sz="2800" dirty="0" err="1">
                <a:solidFill>
                  <a:schemeClr val="bg2"/>
                </a:solidFill>
              </a:rPr>
              <a:t>function</a:t>
            </a:r>
            <a:r>
              <a:rPr lang="pl-PL" sz="2800" dirty="0">
                <a:solidFill>
                  <a:schemeClr val="bg2"/>
                </a:solidFill>
              </a:rPr>
              <a:t> to be ran </a:t>
            </a:r>
            <a:r>
              <a:rPr lang="pl-PL" sz="2800" dirty="0" err="1">
                <a:solidFill>
                  <a:schemeClr val="bg2"/>
                </a:solidFill>
              </a:rPr>
              <a:t>at</a:t>
            </a:r>
            <a:r>
              <a:rPr lang="pl-PL" sz="2800" dirty="0">
                <a:solidFill>
                  <a:schemeClr val="bg2"/>
                </a:solidFill>
              </a:rPr>
              <a:t> </a:t>
            </a:r>
            <a:r>
              <a:rPr lang="pl-PL" sz="2800" dirty="0" err="1">
                <a:solidFill>
                  <a:schemeClr val="bg2"/>
                </a:solidFill>
              </a:rPr>
              <a:t>termination</a:t>
            </a:r>
            <a:r>
              <a:rPr lang="pl-PL" sz="2800" dirty="0">
                <a:solidFill>
                  <a:schemeClr val="bg2"/>
                </a:solidFill>
              </a:rPr>
              <a:t>. </a:t>
            </a:r>
            <a:r>
              <a:rPr lang="pl-PL" sz="2800" dirty="0" err="1">
                <a:solidFill>
                  <a:schemeClr val="bg2"/>
                </a:solidFill>
              </a:rPr>
              <a:t>This</a:t>
            </a:r>
            <a:r>
              <a:rPr lang="pl-PL" sz="2800" dirty="0">
                <a:solidFill>
                  <a:schemeClr val="bg2"/>
                </a:solidFill>
              </a:rPr>
              <a:t> </a:t>
            </a:r>
            <a:r>
              <a:rPr lang="pl-PL" sz="2800" dirty="0" err="1">
                <a:solidFill>
                  <a:schemeClr val="bg2"/>
                </a:solidFill>
              </a:rPr>
              <a:t>would</a:t>
            </a:r>
            <a:r>
              <a:rPr lang="pl-PL" sz="2800" dirty="0">
                <a:solidFill>
                  <a:schemeClr val="bg2"/>
                </a:solidFill>
              </a:rPr>
              <a:t> </a:t>
            </a:r>
            <a:r>
              <a:rPr lang="pl-PL" sz="2800" dirty="0" err="1">
                <a:solidFill>
                  <a:schemeClr val="bg2"/>
                </a:solidFill>
              </a:rPr>
              <a:t>work</a:t>
            </a:r>
            <a:r>
              <a:rPr lang="pl-PL" sz="2800" dirty="0">
                <a:solidFill>
                  <a:schemeClr val="bg2"/>
                </a:solidFill>
              </a:rPr>
              <a:t> </a:t>
            </a:r>
            <a:r>
              <a:rPr lang="pl-PL" sz="2800" dirty="0" err="1">
                <a:solidFill>
                  <a:schemeClr val="bg2"/>
                </a:solidFill>
              </a:rPr>
              <a:t>whenever</a:t>
            </a:r>
            <a:r>
              <a:rPr lang="pl-PL" sz="2800" dirty="0">
                <a:solidFill>
                  <a:schemeClr val="bg2"/>
                </a:solidFill>
              </a:rPr>
              <a:t> </a:t>
            </a:r>
            <a:r>
              <a:rPr lang="pl-PL" sz="2800" dirty="0" err="1">
                <a:solidFill>
                  <a:schemeClr val="bg2"/>
                </a:solidFill>
              </a:rPr>
              <a:t>you</a:t>
            </a:r>
            <a:r>
              <a:rPr lang="pl-PL" sz="2800" dirty="0">
                <a:solidFill>
                  <a:schemeClr val="bg2"/>
                </a:solidFill>
              </a:rPr>
              <a:t> </a:t>
            </a:r>
            <a:r>
              <a:rPr lang="pl-PL" sz="2800" dirty="0" err="1">
                <a:solidFill>
                  <a:schemeClr val="bg2"/>
                </a:solidFill>
              </a:rPr>
              <a:t>need</a:t>
            </a:r>
            <a:r>
              <a:rPr lang="pl-PL" sz="2800" dirty="0">
                <a:solidFill>
                  <a:schemeClr val="bg2"/>
                </a:solidFill>
              </a:rPr>
              <a:t> to </a:t>
            </a:r>
            <a:r>
              <a:rPr lang="pl-PL" sz="2800" dirty="0" err="1">
                <a:solidFill>
                  <a:schemeClr val="bg2"/>
                </a:solidFill>
              </a:rPr>
              <a:t>save</a:t>
            </a:r>
            <a:r>
              <a:rPr lang="pl-PL" sz="2800" dirty="0">
                <a:solidFill>
                  <a:schemeClr val="bg2"/>
                </a:solidFill>
              </a:rPr>
              <a:t> </a:t>
            </a:r>
            <a:r>
              <a:rPr lang="pl-PL" sz="2800" dirty="0" err="1">
                <a:solidFill>
                  <a:schemeClr val="bg2"/>
                </a:solidFill>
              </a:rPr>
              <a:t>some</a:t>
            </a:r>
            <a:r>
              <a:rPr lang="pl-PL" sz="2800" dirty="0">
                <a:solidFill>
                  <a:schemeClr val="bg2"/>
                </a:solidFill>
              </a:rPr>
              <a:t> data </a:t>
            </a:r>
            <a:r>
              <a:rPr lang="pl-PL" sz="2800" dirty="0" err="1">
                <a:solidFill>
                  <a:schemeClr val="bg2"/>
                </a:solidFill>
              </a:rPr>
              <a:t>before</a:t>
            </a:r>
            <a:r>
              <a:rPr lang="pl-PL" sz="2800" dirty="0">
                <a:solidFill>
                  <a:schemeClr val="bg2"/>
                </a:solidFill>
              </a:rPr>
              <a:t> program </a:t>
            </a:r>
            <a:r>
              <a:rPr lang="pl-PL" sz="2800" dirty="0" err="1">
                <a:solidFill>
                  <a:schemeClr val="bg2"/>
                </a:solidFill>
              </a:rPr>
              <a:t>exit</a:t>
            </a:r>
            <a:r>
              <a:rPr lang="pl-PL" sz="2800" dirty="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C5E3126-3296-CD91-B96C-4D3EAF74A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55" y="1820826"/>
            <a:ext cx="5157573" cy="321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84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A03D4C6-A661-A589-38B6-842E13B6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717" y="1899921"/>
            <a:ext cx="5532331" cy="34916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5600" b="1" dirty="0" err="1">
                <a:solidFill>
                  <a:schemeClr val="bg1"/>
                </a:solidFill>
              </a:rPr>
              <a:t>Other</a:t>
            </a:r>
            <a:r>
              <a:rPr lang="pl-PL" sz="5600" b="1" dirty="0">
                <a:solidFill>
                  <a:schemeClr val="bg1"/>
                </a:solidFill>
              </a:rPr>
              <a:t> </a:t>
            </a:r>
            <a:r>
              <a:rPr lang="pl-PL" sz="5600" b="1" dirty="0" err="1">
                <a:solidFill>
                  <a:schemeClr val="bg1"/>
                </a:solidFill>
              </a:rPr>
              <a:t>custom</a:t>
            </a:r>
            <a:r>
              <a:rPr lang="pl-PL" sz="5600" b="1" dirty="0">
                <a:solidFill>
                  <a:schemeClr val="bg1"/>
                </a:solidFill>
              </a:rPr>
              <a:t> </a:t>
            </a:r>
            <a:r>
              <a:rPr lang="pl-PL" sz="5600" b="1" dirty="0" err="1">
                <a:solidFill>
                  <a:schemeClr val="bg1"/>
                </a:solidFill>
              </a:rPr>
              <a:t>examples</a:t>
            </a:r>
            <a:endParaRPr lang="en-US" sz="5600" b="1" i="1" kern="1200" spc="1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AD3D935-ECFC-4862-B395-207C13BA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fika 8" descr="Klucz maszynowy z wypełnieniem pełnym">
            <a:extLst>
              <a:ext uri="{FF2B5EF4-FFF2-40B4-BE49-F238E27FC236}">
                <a16:creationId xmlns:a16="http://schemas.microsoft.com/office/drawing/2014/main" id="{F3C1EEDC-5DD5-6003-D0DA-F200E16AA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401" y="1793908"/>
            <a:ext cx="3491811" cy="3491811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8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>
            <a:extLst>
              <a:ext uri="{FF2B5EF4-FFF2-40B4-BE49-F238E27FC236}">
                <a16:creationId xmlns:a16="http://schemas.microsoft.com/office/drawing/2014/main" id="{A4F2AE6F-9A33-A45C-F7D8-F02501F14221}"/>
              </a:ext>
            </a:extLst>
          </p:cNvPr>
          <p:cNvSpPr/>
          <p:nvPr/>
        </p:nvSpPr>
        <p:spPr>
          <a:xfrm rot="5400000" flipV="1">
            <a:off x="4080880" y="3403045"/>
            <a:ext cx="6606505" cy="5191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bg2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32516AE-F7B8-C0BC-5371-40E66924F74F}"/>
              </a:ext>
            </a:extLst>
          </p:cNvPr>
          <p:cNvSpPr txBox="1">
            <a:spLocks/>
          </p:cNvSpPr>
          <p:nvPr/>
        </p:nvSpPr>
        <p:spPr>
          <a:xfrm>
            <a:off x="7533923" y="3429000"/>
            <a:ext cx="4385671" cy="15270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6600" b="1" dirty="0" err="1">
                <a:solidFill>
                  <a:schemeClr val="bg2"/>
                </a:solidFill>
              </a:rPr>
              <a:t>Logger</a:t>
            </a:r>
            <a:endParaRPr lang="pl-PL" sz="4800" b="1" dirty="0">
              <a:solidFill>
                <a:schemeClr val="bg2"/>
              </a:solidFill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FF36AF3-1384-25CB-A193-46A45D3CDB13}"/>
              </a:ext>
            </a:extLst>
          </p:cNvPr>
          <p:cNvSpPr/>
          <p:nvPr/>
        </p:nvSpPr>
        <p:spPr>
          <a:xfrm flipV="1">
            <a:off x="8698872" y="4522724"/>
            <a:ext cx="2221787" cy="7502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bg2"/>
              </a:solidFill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F4E8751-0372-809D-DF3B-5BAA4238B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92" y="125747"/>
            <a:ext cx="3954052" cy="3633453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383D5CBE-87B2-FFDC-E427-8E7587ACE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988" y="3637280"/>
            <a:ext cx="3864928" cy="2991859"/>
          </a:xfrm>
          <a:prstGeom prst="rect">
            <a:avLst/>
          </a:prstGeom>
        </p:spPr>
      </p:pic>
      <p:pic>
        <p:nvPicPr>
          <p:cNvPr id="4" name="Grafika 3" descr="Otwarta książka kontur">
            <a:extLst>
              <a:ext uri="{FF2B5EF4-FFF2-40B4-BE49-F238E27FC236}">
                <a16:creationId xmlns:a16="http://schemas.microsoft.com/office/drawing/2014/main" id="{38C9AD22-B5D4-D46E-BFAD-1AD73998D1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93708" y="1942473"/>
            <a:ext cx="1632113" cy="163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75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>
            <a:extLst>
              <a:ext uri="{FF2B5EF4-FFF2-40B4-BE49-F238E27FC236}">
                <a16:creationId xmlns:a16="http://schemas.microsoft.com/office/drawing/2014/main" id="{A4F2AE6F-9A33-A45C-F7D8-F02501F14221}"/>
              </a:ext>
            </a:extLst>
          </p:cNvPr>
          <p:cNvSpPr/>
          <p:nvPr/>
        </p:nvSpPr>
        <p:spPr>
          <a:xfrm rot="5400000" flipV="1">
            <a:off x="4080880" y="3403045"/>
            <a:ext cx="6606505" cy="5191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bg2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32516AE-F7B8-C0BC-5371-40E66924F74F}"/>
              </a:ext>
            </a:extLst>
          </p:cNvPr>
          <p:cNvSpPr txBox="1">
            <a:spLocks/>
          </p:cNvSpPr>
          <p:nvPr/>
        </p:nvSpPr>
        <p:spPr>
          <a:xfrm>
            <a:off x="7547199" y="2993950"/>
            <a:ext cx="4385671" cy="15270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6600" b="1" dirty="0" err="1">
                <a:solidFill>
                  <a:schemeClr val="bg2"/>
                </a:solidFill>
              </a:rPr>
              <a:t>Repeater</a:t>
            </a:r>
            <a:endParaRPr lang="pl-PL" sz="4800" b="1" dirty="0">
              <a:solidFill>
                <a:schemeClr val="bg2"/>
              </a:solidFill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FF36AF3-1384-25CB-A193-46A45D3CDB13}"/>
              </a:ext>
            </a:extLst>
          </p:cNvPr>
          <p:cNvSpPr/>
          <p:nvPr/>
        </p:nvSpPr>
        <p:spPr>
          <a:xfrm flipV="1">
            <a:off x="8712148" y="4087674"/>
            <a:ext cx="2221787" cy="7502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bg2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125700D-6827-A5C7-17A1-350CEDB31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35" y="448839"/>
            <a:ext cx="4452980" cy="5960321"/>
          </a:xfrm>
          <a:prstGeom prst="rect">
            <a:avLst/>
          </a:prstGeom>
        </p:spPr>
      </p:pic>
      <p:pic>
        <p:nvPicPr>
          <p:cNvPr id="6" name="Grafika 5" descr="Wstecz z wypełnieniem pełnym">
            <a:extLst>
              <a:ext uri="{FF2B5EF4-FFF2-40B4-BE49-F238E27FC236}">
                <a16:creationId xmlns:a16="http://schemas.microsoft.com/office/drawing/2014/main" id="{B2A76F14-0FDE-4695-6930-19BB7308A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2207" y="1793700"/>
            <a:ext cx="1355653" cy="135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70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>
            <a:extLst>
              <a:ext uri="{FF2B5EF4-FFF2-40B4-BE49-F238E27FC236}">
                <a16:creationId xmlns:a16="http://schemas.microsoft.com/office/drawing/2014/main" id="{A4F2AE6F-9A33-A45C-F7D8-F02501F14221}"/>
              </a:ext>
            </a:extLst>
          </p:cNvPr>
          <p:cNvSpPr/>
          <p:nvPr/>
        </p:nvSpPr>
        <p:spPr>
          <a:xfrm rot="5400000" flipV="1">
            <a:off x="4080880" y="3403045"/>
            <a:ext cx="6606505" cy="5191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bg2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32516AE-F7B8-C0BC-5371-40E66924F74F}"/>
              </a:ext>
            </a:extLst>
          </p:cNvPr>
          <p:cNvSpPr txBox="1">
            <a:spLocks/>
          </p:cNvSpPr>
          <p:nvPr/>
        </p:nvSpPr>
        <p:spPr>
          <a:xfrm>
            <a:off x="7511688" y="2914050"/>
            <a:ext cx="4385671" cy="15270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6600" b="1" dirty="0" err="1">
                <a:solidFill>
                  <a:schemeClr val="bg2"/>
                </a:solidFill>
              </a:rPr>
              <a:t>Timer</a:t>
            </a:r>
            <a:endParaRPr lang="pl-PL" sz="4800" b="1" dirty="0">
              <a:solidFill>
                <a:schemeClr val="bg2"/>
              </a:solidFill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FF36AF3-1384-25CB-A193-46A45D3CDB13}"/>
              </a:ext>
            </a:extLst>
          </p:cNvPr>
          <p:cNvSpPr/>
          <p:nvPr/>
        </p:nvSpPr>
        <p:spPr>
          <a:xfrm flipV="1">
            <a:off x="8676637" y="4007774"/>
            <a:ext cx="2221787" cy="7502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bg2"/>
              </a:solidFill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910C1FF8-DDE3-8484-8C78-F55440A82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45" y="930241"/>
            <a:ext cx="6588810" cy="4997518"/>
          </a:xfrm>
          <a:prstGeom prst="rect">
            <a:avLst/>
          </a:prstGeom>
        </p:spPr>
      </p:pic>
      <p:pic>
        <p:nvPicPr>
          <p:cNvPr id="4" name="Grafika 3" descr="Zegar z wypełnieniem pełnym">
            <a:extLst>
              <a:ext uri="{FF2B5EF4-FFF2-40B4-BE49-F238E27FC236}">
                <a16:creationId xmlns:a16="http://schemas.microsoft.com/office/drawing/2014/main" id="{BFF1BF88-FCFE-6A41-E551-C20C95A8E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02343" y="1743677"/>
            <a:ext cx="1170373" cy="117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2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CCB2401-C2CD-9C53-A0B5-B1526A3D1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4160" y="2103124"/>
            <a:ext cx="4165601" cy="24214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1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AD3D935-ECFC-4862-B395-207C13BA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Lista kontrolna">
            <a:extLst>
              <a:ext uri="{FF2B5EF4-FFF2-40B4-BE49-F238E27FC236}">
                <a16:creationId xmlns:a16="http://schemas.microsoft.com/office/drawing/2014/main" id="{F67B8824-35D6-AA3E-8318-C87449B4F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401" y="1793908"/>
            <a:ext cx="3491811" cy="349181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1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08BC5B0-3E4B-2822-55A6-86DCB1EF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729" y="545096"/>
            <a:ext cx="5759627" cy="1720584"/>
          </a:xfrm>
        </p:spPr>
        <p:txBody>
          <a:bodyPr>
            <a:normAutofit/>
          </a:bodyPr>
          <a:lstStyle/>
          <a:p>
            <a:r>
              <a:rPr lang="pl-PL" sz="5100" b="1" dirty="0" err="1"/>
              <a:t>Where</a:t>
            </a:r>
            <a:r>
              <a:rPr lang="pl-PL" sz="5100" b="1" dirty="0"/>
              <a:t> </a:t>
            </a:r>
            <a:r>
              <a:rPr lang="pl-PL" sz="5100" b="1" dirty="0" err="1"/>
              <a:t>can</a:t>
            </a:r>
            <a:r>
              <a:rPr lang="pl-PL" sz="5100" b="1" dirty="0"/>
              <a:t> </a:t>
            </a:r>
            <a:r>
              <a:rPr lang="pl-PL" sz="5100" b="1" dirty="0" err="1"/>
              <a:t>decorators</a:t>
            </a:r>
            <a:r>
              <a:rPr lang="pl-PL" sz="5100" b="1" dirty="0"/>
              <a:t> be </a:t>
            </a:r>
            <a:r>
              <a:rPr lang="pl-PL" sz="5100" b="1" dirty="0" err="1"/>
              <a:t>used</a:t>
            </a:r>
            <a:r>
              <a:rPr lang="pl-PL" sz="5100" b="1" dirty="0"/>
              <a:t>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60264A7-2BDA-FF2E-F54E-12A042A8A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730" y="2364430"/>
            <a:ext cx="5312254" cy="423828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pl-PL" sz="1700" dirty="0"/>
              <a:t>Timing: to </a:t>
            </a:r>
            <a:r>
              <a:rPr lang="pl-PL" sz="1700" dirty="0" err="1"/>
              <a:t>time</a:t>
            </a:r>
            <a:r>
              <a:rPr lang="pl-PL" sz="1700" dirty="0"/>
              <a:t> </a:t>
            </a:r>
            <a:r>
              <a:rPr lang="pl-PL" sz="1700" dirty="0" err="1"/>
              <a:t>how</a:t>
            </a:r>
            <a:r>
              <a:rPr lang="pl-PL" sz="1700" dirty="0"/>
              <a:t> </a:t>
            </a:r>
            <a:r>
              <a:rPr lang="pl-PL" sz="1700" dirty="0" err="1"/>
              <a:t>long</a:t>
            </a:r>
            <a:r>
              <a:rPr lang="pl-PL" sz="1700" dirty="0"/>
              <a:t> a </a:t>
            </a:r>
            <a:r>
              <a:rPr lang="pl-PL" sz="1700" dirty="0" err="1"/>
              <a:t>function</a:t>
            </a:r>
            <a:r>
              <a:rPr lang="pl-PL" sz="1700" dirty="0"/>
              <a:t> </a:t>
            </a:r>
            <a:r>
              <a:rPr lang="pl-PL" sz="1700" dirty="0" err="1"/>
              <a:t>takes</a:t>
            </a:r>
            <a:r>
              <a:rPr lang="pl-PL" sz="1700" dirty="0"/>
              <a:t> to run</a:t>
            </a:r>
          </a:p>
          <a:p>
            <a:pPr>
              <a:lnSpc>
                <a:spcPct val="100000"/>
              </a:lnSpc>
            </a:pPr>
            <a:r>
              <a:rPr lang="pl-PL" sz="1700" dirty="0" err="1"/>
              <a:t>Authorization</a:t>
            </a:r>
            <a:r>
              <a:rPr lang="pl-PL" sz="1700" dirty="0"/>
              <a:t>: </a:t>
            </a:r>
            <a:r>
              <a:rPr lang="pl-PL" sz="1700" dirty="0" err="1"/>
              <a:t>You</a:t>
            </a:r>
            <a:r>
              <a:rPr lang="pl-PL" sz="1700" dirty="0"/>
              <a:t> </a:t>
            </a:r>
            <a:r>
              <a:rPr lang="pl-PL" sz="1700" dirty="0" err="1"/>
              <a:t>might</a:t>
            </a:r>
            <a:r>
              <a:rPr lang="pl-PL" sz="1700" dirty="0"/>
              <a:t> </a:t>
            </a:r>
            <a:r>
              <a:rPr lang="pl-PL" sz="1700" dirty="0" err="1"/>
              <a:t>use</a:t>
            </a:r>
            <a:r>
              <a:rPr lang="pl-PL" sz="1700" dirty="0"/>
              <a:t> </a:t>
            </a:r>
            <a:r>
              <a:rPr lang="pl-PL" sz="1700" dirty="0" err="1"/>
              <a:t>it</a:t>
            </a:r>
            <a:r>
              <a:rPr lang="pl-PL" sz="1700" dirty="0"/>
              <a:t> to </a:t>
            </a:r>
            <a:r>
              <a:rPr lang="pl-PL" sz="1700" dirty="0" err="1"/>
              <a:t>check</a:t>
            </a:r>
            <a:r>
              <a:rPr lang="pl-PL" sz="1700" dirty="0"/>
              <a:t> </a:t>
            </a:r>
            <a:r>
              <a:rPr lang="pl-PL" sz="1700" dirty="0" err="1"/>
              <a:t>whether</a:t>
            </a:r>
            <a:r>
              <a:rPr lang="pl-PL" sz="1700" dirty="0"/>
              <a:t> the </a:t>
            </a:r>
            <a:r>
              <a:rPr lang="pl-PL" sz="1700" dirty="0" err="1"/>
              <a:t>user</a:t>
            </a:r>
            <a:r>
              <a:rPr lang="pl-PL" sz="1700" dirty="0"/>
              <a:t> </a:t>
            </a:r>
            <a:r>
              <a:rPr lang="pl-PL" sz="1700" dirty="0" err="1"/>
              <a:t>is</a:t>
            </a:r>
            <a:r>
              <a:rPr lang="pl-PL" sz="1700" dirty="0"/>
              <a:t> </a:t>
            </a:r>
            <a:r>
              <a:rPr lang="pl-PL" sz="1700" dirty="0" err="1"/>
              <a:t>authorised</a:t>
            </a:r>
            <a:r>
              <a:rPr lang="pl-PL" sz="1700" dirty="0"/>
              <a:t> to </a:t>
            </a:r>
            <a:r>
              <a:rPr lang="pl-PL" sz="1700" dirty="0" err="1"/>
              <a:t>access</a:t>
            </a:r>
            <a:r>
              <a:rPr lang="pl-PL" sz="1700" dirty="0"/>
              <a:t> for </a:t>
            </a:r>
            <a:r>
              <a:rPr lang="pl-PL" sz="1700" dirty="0" err="1"/>
              <a:t>example</a:t>
            </a:r>
            <a:r>
              <a:rPr lang="pl-PL" sz="1700" dirty="0"/>
              <a:t> </a:t>
            </a:r>
            <a:r>
              <a:rPr lang="pl-PL" sz="1700" dirty="0" err="1"/>
              <a:t>some</a:t>
            </a:r>
            <a:r>
              <a:rPr lang="pl-PL" sz="1700" dirty="0"/>
              <a:t> data</a:t>
            </a:r>
          </a:p>
          <a:p>
            <a:pPr>
              <a:lnSpc>
                <a:spcPct val="100000"/>
              </a:lnSpc>
            </a:pPr>
            <a:r>
              <a:rPr lang="pl-PL" sz="1700" dirty="0" err="1"/>
              <a:t>Logging</a:t>
            </a:r>
            <a:r>
              <a:rPr lang="pl-PL" sz="1700" dirty="0"/>
              <a:t>: To log </a:t>
            </a:r>
            <a:r>
              <a:rPr lang="pl-PL" sz="1700" dirty="0" err="1"/>
              <a:t>information</a:t>
            </a:r>
            <a:r>
              <a:rPr lang="pl-PL" sz="1700" dirty="0"/>
              <a:t> </a:t>
            </a:r>
            <a:r>
              <a:rPr lang="pl-PL" sz="1700" dirty="0" err="1"/>
              <a:t>about</a:t>
            </a:r>
            <a:r>
              <a:rPr lang="pl-PL" sz="1700" dirty="0"/>
              <a:t> </a:t>
            </a:r>
            <a:r>
              <a:rPr lang="pl-PL" sz="1700" dirty="0" err="1"/>
              <a:t>function</a:t>
            </a:r>
            <a:r>
              <a:rPr lang="pl-PL" sz="1700" dirty="0"/>
              <a:t> </a:t>
            </a:r>
            <a:r>
              <a:rPr lang="pl-PL" sz="1700" dirty="0" err="1"/>
              <a:t>calls</a:t>
            </a:r>
            <a:endParaRPr lang="pl-PL" sz="1700" dirty="0"/>
          </a:p>
          <a:p>
            <a:pPr>
              <a:lnSpc>
                <a:spcPct val="100000"/>
              </a:lnSpc>
            </a:pPr>
            <a:r>
              <a:rPr lang="pl-PL" sz="1700" dirty="0" err="1"/>
              <a:t>Caching</a:t>
            </a:r>
            <a:r>
              <a:rPr lang="pl-PL" sz="1700" dirty="0"/>
              <a:t>: </a:t>
            </a:r>
            <a:r>
              <a:rPr lang="pl-PL" sz="1700" dirty="0" err="1"/>
              <a:t>You</a:t>
            </a:r>
            <a:r>
              <a:rPr lang="pl-PL" sz="1700" dirty="0"/>
              <a:t> </a:t>
            </a:r>
            <a:r>
              <a:rPr lang="pl-PL" sz="1700" dirty="0" err="1"/>
              <a:t>might</a:t>
            </a:r>
            <a:r>
              <a:rPr lang="pl-PL" sz="1700" dirty="0"/>
              <a:t> cache </a:t>
            </a:r>
            <a:r>
              <a:rPr lang="pl-PL" sz="1700" dirty="0" err="1"/>
              <a:t>some</a:t>
            </a:r>
            <a:r>
              <a:rPr lang="pl-PL" sz="1700" dirty="0"/>
              <a:t> </a:t>
            </a:r>
            <a:r>
              <a:rPr lang="pl-PL" sz="1700" dirty="0" err="1"/>
              <a:t>results</a:t>
            </a:r>
            <a:r>
              <a:rPr lang="pl-PL" sz="1700" dirty="0"/>
              <a:t> of a </a:t>
            </a:r>
            <a:r>
              <a:rPr lang="pl-PL" sz="1700" dirty="0" err="1"/>
              <a:t>function</a:t>
            </a:r>
            <a:r>
              <a:rPr lang="pl-PL" sz="1700" dirty="0"/>
              <a:t> to </a:t>
            </a:r>
            <a:r>
              <a:rPr lang="pl-PL" sz="1700" dirty="0" err="1"/>
              <a:t>speed</a:t>
            </a:r>
            <a:r>
              <a:rPr lang="pl-PL" sz="1700" dirty="0"/>
              <a:t> </a:t>
            </a:r>
            <a:r>
              <a:rPr lang="pl-PL" sz="1700" dirty="0" err="1"/>
              <a:t>up</a:t>
            </a:r>
            <a:r>
              <a:rPr lang="pl-PL" sz="1700" dirty="0"/>
              <a:t> </a:t>
            </a:r>
            <a:r>
              <a:rPr lang="pl-PL" sz="1700" dirty="0" err="1"/>
              <a:t>its</a:t>
            </a:r>
            <a:r>
              <a:rPr lang="pl-PL" sz="1700" dirty="0"/>
              <a:t> </a:t>
            </a:r>
            <a:r>
              <a:rPr lang="pl-PL" sz="1700" dirty="0" err="1"/>
              <a:t>usage</a:t>
            </a:r>
            <a:endParaRPr lang="pl-PL" sz="1700" dirty="0"/>
          </a:p>
          <a:p>
            <a:pPr>
              <a:lnSpc>
                <a:spcPct val="100000"/>
              </a:lnSpc>
            </a:pPr>
            <a:r>
              <a:rPr lang="pl-PL" sz="1700" dirty="0" err="1"/>
              <a:t>Validation</a:t>
            </a:r>
            <a:r>
              <a:rPr lang="pl-PL" sz="1700" dirty="0"/>
              <a:t>: </a:t>
            </a:r>
            <a:r>
              <a:rPr lang="pl-PL" sz="1700" dirty="0" err="1"/>
              <a:t>You</a:t>
            </a:r>
            <a:r>
              <a:rPr lang="pl-PL" sz="1700" dirty="0"/>
              <a:t> </a:t>
            </a:r>
            <a:r>
              <a:rPr lang="pl-PL" sz="1700" dirty="0" err="1"/>
              <a:t>can</a:t>
            </a:r>
            <a:r>
              <a:rPr lang="pl-PL" sz="1700" dirty="0"/>
              <a:t> </a:t>
            </a:r>
            <a:r>
              <a:rPr lang="pl-PL" sz="1700" dirty="0" err="1"/>
              <a:t>validate</a:t>
            </a:r>
            <a:r>
              <a:rPr lang="pl-PL" sz="1700" dirty="0"/>
              <a:t> </a:t>
            </a:r>
            <a:r>
              <a:rPr lang="pl-PL" sz="1700" dirty="0" err="1"/>
              <a:t>input</a:t>
            </a:r>
            <a:r>
              <a:rPr lang="pl-PL" sz="1700" dirty="0"/>
              <a:t> </a:t>
            </a:r>
            <a:r>
              <a:rPr lang="pl-PL" sz="1700" dirty="0" err="1"/>
              <a:t>parameters</a:t>
            </a:r>
            <a:r>
              <a:rPr lang="pl-PL" sz="1700" dirty="0"/>
              <a:t> </a:t>
            </a:r>
            <a:r>
              <a:rPr lang="pl-PL" sz="1700" dirty="0" err="1"/>
              <a:t>before</a:t>
            </a:r>
            <a:r>
              <a:rPr lang="pl-PL" sz="1700" dirty="0"/>
              <a:t> </a:t>
            </a:r>
            <a:r>
              <a:rPr lang="pl-PL" sz="1700" dirty="0" err="1"/>
              <a:t>calling</a:t>
            </a:r>
            <a:r>
              <a:rPr lang="pl-PL" sz="1700" dirty="0"/>
              <a:t> a </a:t>
            </a:r>
            <a:r>
              <a:rPr lang="pl-PL" sz="1700" dirty="0" err="1"/>
              <a:t>function</a:t>
            </a:r>
            <a:endParaRPr lang="pl-PL" sz="1700" dirty="0"/>
          </a:p>
          <a:p>
            <a:pPr>
              <a:lnSpc>
                <a:spcPct val="100000"/>
              </a:lnSpc>
            </a:pPr>
            <a:r>
              <a:rPr lang="pl-PL" sz="1700" dirty="0" err="1"/>
              <a:t>Testing</a:t>
            </a:r>
            <a:r>
              <a:rPr lang="pl-PL" sz="1700" dirty="0"/>
              <a:t> and </a:t>
            </a:r>
            <a:r>
              <a:rPr lang="pl-PL" sz="1700" dirty="0" err="1"/>
              <a:t>debugging</a:t>
            </a:r>
            <a:r>
              <a:rPr lang="pl-PL" sz="1700" dirty="0"/>
              <a:t>: </a:t>
            </a:r>
            <a:r>
              <a:rPr lang="pl-PL" sz="1700" dirty="0" err="1"/>
              <a:t>You</a:t>
            </a:r>
            <a:r>
              <a:rPr lang="pl-PL" sz="1700" dirty="0"/>
              <a:t> </a:t>
            </a:r>
            <a:r>
              <a:rPr lang="pl-PL" sz="1700" dirty="0" err="1"/>
              <a:t>can</a:t>
            </a:r>
            <a:r>
              <a:rPr lang="pl-PL" sz="1700" dirty="0"/>
              <a:t> </a:t>
            </a:r>
            <a:r>
              <a:rPr lang="pl-PL" sz="1700" dirty="0" err="1"/>
              <a:t>make</a:t>
            </a:r>
            <a:r>
              <a:rPr lang="pl-PL" sz="1700" dirty="0"/>
              <a:t> a </a:t>
            </a:r>
            <a:r>
              <a:rPr lang="pl-PL" sz="1700" dirty="0" err="1"/>
              <a:t>function</a:t>
            </a:r>
            <a:r>
              <a:rPr lang="pl-PL" sz="1700" dirty="0"/>
              <a:t> </a:t>
            </a:r>
            <a:r>
              <a:rPr lang="pl-PL" sz="1700" dirty="0" err="1"/>
              <a:t>rerun</a:t>
            </a:r>
            <a:r>
              <a:rPr lang="pl-PL" sz="1700" dirty="0"/>
              <a:t> </a:t>
            </a:r>
            <a:r>
              <a:rPr lang="pl-PL" sz="1700" dirty="0" err="1"/>
              <a:t>itself</a:t>
            </a:r>
            <a:r>
              <a:rPr lang="pl-PL" sz="1700" dirty="0"/>
              <a:t> </a:t>
            </a:r>
            <a:r>
              <a:rPr lang="pl-PL" sz="1700" dirty="0" err="1"/>
              <a:t>many</a:t>
            </a:r>
            <a:r>
              <a:rPr lang="pl-PL" sz="1700" dirty="0"/>
              <a:t> Times and log </a:t>
            </a:r>
            <a:r>
              <a:rPr lang="pl-PL" sz="1700" dirty="0" err="1"/>
              <a:t>its</a:t>
            </a:r>
            <a:r>
              <a:rPr lang="pl-PL" sz="1700" dirty="0"/>
              <a:t> </a:t>
            </a:r>
            <a:r>
              <a:rPr lang="pl-PL" sz="1700" dirty="0" err="1"/>
              <a:t>calls</a:t>
            </a:r>
            <a:r>
              <a:rPr lang="pl-PL" sz="1700" dirty="0"/>
              <a:t> </a:t>
            </a:r>
            <a:r>
              <a:rPr lang="pl-PL" sz="1700" dirty="0" err="1"/>
              <a:t>without</a:t>
            </a:r>
            <a:r>
              <a:rPr lang="pl-PL" sz="1700" dirty="0"/>
              <a:t> </a:t>
            </a:r>
            <a:r>
              <a:rPr lang="pl-PL" sz="1700" dirty="0" err="1"/>
              <a:t>deep</a:t>
            </a:r>
            <a:r>
              <a:rPr lang="pl-PL" sz="1700" dirty="0"/>
              <a:t> </a:t>
            </a:r>
            <a:r>
              <a:rPr lang="pl-PL" sz="1700" dirty="0" err="1"/>
              <a:t>interference</a:t>
            </a:r>
            <a:r>
              <a:rPr lang="pl-PL" sz="1700" dirty="0"/>
              <a:t> </a:t>
            </a:r>
            <a:r>
              <a:rPr lang="pl-PL" sz="1700" dirty="0" err="1"/>
              <a:t>into</a:t>
            </a:r>
            <a:r>
              <a:rPr lang="pl-PL" sz="1700" dirty="0"/>
              <a:t> </a:t>
            </a:r>
            <a:r>
              <a:rPr lang="pl-PL" sz="1700" dirty="0" err="1"/>
              <a:t>its</a:t>
            </a:r>
            <a:r>
              <a:rPr lang="pl-PL" sz="1700" dirty="0"/>
              <a:t> </a:t>
            </a:r>
            <a:r>
              <a:rPr lang="pl-PL" sz="1700" dirty="0" err="1"/>
              <a:t>code</a:t>
            </a:r>
            <a:endParaRPr lang="pl-PL" sz="1700" dirty="0"/>
          </a:p>
          <a:p>
            <a:pPr>
              <a:lnSpc>
                <a:spcPct val="100000"/>
              </a:lnSpc>
            </a:pPr>
            <a:r>
              <a:rPr lang="pl-PL" sz="1700" dirty="0"/>
              <a:t>Error </a:t>
            </a:r>
            <a:r>
              <a:rPr lang="pl-PL" sz="1700" dirty="0" err="1"/>
              <a:t>handling</a:t>
            </a:r>
            <a:r>
              <a:rPr lang="pl-PL" sz="1700" dirty="0"/>
              <a:t>: </a:t>
            </a:r>
            <a:r>
              <a:rPr lang="pl-PL" sz="1700" dirty="0" err="1"/>
              <a:t>You</a:t>
            </a:r>
            <a:r>
              <a:rPr lang="pl-PL" sz="1700" dirty="0"/>
              <a:t> </a:t>
            </a:r>
            <a:r>
              <a:rPr lang="pl-PL" sz="1700" dirty="0" err="1"/>
              <a:t>can</a:t>
            </a:r>
            <a:r>
              <a:rPr lang="pl-PL" sz="1700" dirty="0"/>
              <a:t> </a:t>
            </a:r>
            <a:r>
              <a:rPr lang="pl-PL" sz="1700" dirty="0" err="1"/>
              <a:t>catch</a:t>
            </a:r>
            <a:r>
              <a:rPr lang="pl-PL" sz="1700" dirty="0"/>
              <a:t> and handle </a:t>
            </a:r>
            <a:r>
              <a:rPr lang="pl-PL" sz="1700" dirty="0" err="1"/>
              <a:t>errors</a:t>
            </a:r>
            <a:r>
              <a:rPr lang="pl-PL" sz="1700" dirty="0"/>
              <a:t> </a:t>
            </a:r>
            <a:r>
              <a:rPr lang="pl-PL" sz="1700" dirty="0" err="1"/>
              <a:t>more</a:t>
            </a:r>
            <a:r>
              <a:rPr lang="pl-PL" sz="1700" dirty="0"/>
              <a:t> </a:t>
            </a:r>
            <a:r>
              <a:rPr lang="pl-PL" sz="1700" dirty="0" err="1"/>
              <a:t>efficiently</a:t>
            </a:r>
            <a:endParaRPr lang="pl-PL" sz="170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a 4" descr="Dodaj z wypełnieniem pełnym">
            <a:extLst>
              <a:ext uri="{FF2B5EF4-FFF2-40B4-BE49-F238E27FC236}">
                <a16:creationId xmlns:a16="http://schemas.microsoft.com/office/drawing/2014/main" id="{354ADD48-8A86-6EA6-E080-FF5A71CDF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2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68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08BC5B0-3E4B-2822-55A6-86DCB1EF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100076"/>
            <a:ext cx="5769179" cy="1540106"/>
          </a:xfrm>
        </p:spPr>
        <p:txBody>
          <a:bodyPr>
            <a:normAutofit/>
          </a:bodyPr>
          <a:lstStyle/>
          <a:p>
            <a:r>
              <a:rPr lang="pl-PL" sz="5100" b="1" dirty="0" err="1"/>
              <a:t>Why</a:t>
            </a:r>
            <a:r>
              <a:rPr lang="pl-PL" sz="5100" b="1" dirty="0"/>
              <a:t> to </a:t>
            </a:r>
            <a:r>
              <a:rPr lang="pl-PL" sz="5100" b="1" dirty="0" err="1"/>
              <a:t>use</a:t>
            </a:r>
            <a:r>
              <a:rPr lang="pl-PL" sz="5100" b="1" dirty="0"/>
              <a:t> tchem?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60264A7-2BDA-FF2E-F54E-12A042A8A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730" y="2384750"/>
            <a:ext cx="5312254" cy="400589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pl-PL" dirty="0" err="1"/>
              <a:t>Modularity</a:t>
            </a:r>
            <a:r>
              <a:rPr lang="pl-PL" dirty="0"/>
              <a:t>: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keep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modular</a:t>
            </a:r>
            <a:r>
              <a:rPr lang="pl-PL" dirty="0"/>
              <a:t> and </a:t>
            </a:r>
            <a:r>
              <a:rPr lang="pl-PL" dirty="0" err="1"/>
              <a:t>reusable</a:t>
            </a:r>
            <a:endParaRPr lang="pl-PL" dirty="0"/>
          </a:p>
          <a:p>
            <a:pPr>
              <a:lnSpc>
                <a:spcPct val="100000"/>
              </a:lnSpc>
            </a:pPr>
            <a:r>
              <a:rPr lang="pl-PL" dirty="0" err="1"/>
              <a:t>Readability</a:t>
            </a:r>
            <a:r>
              <a:rPr lang="pl-PL" dirty="0"/>
              <a:t>: </a:t>
            </a:r>
            <a:r>
              <a:rPr lang="pl-PL" dirty="0" err="1"/>
              <a:t>Decorators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make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readable</a:t>
            </a:r>
            <a:r>
              <a:rPr lang="pl-PL" dirty="0"/>
              <a:t> and </a:t>
            </a:r>
            <a:r>
              <a:rPr lang="pl-PL" dirty="0" err="1"/>
              <a:t>easier</a:t>
            </a:r>
            <a:r>
              <a:rPr lang="pl-PL" dirty="0"/>
              <a:t> to </a:t>
            </a:r>
            <a:r>
              <a:rPr lang="pl-PL" dirty="0" err="1"/>
              <a:t>understand</a:t>
            </a:r>
            <a:endParaRPr lang="pl-PL" dirty="0"/>
          </a:p>
          <a:p>
            <a:pPr>
              <a:lnSpc>
                <a:spcPct val="100000"/>
              </a:lnSpc>
            </a:pPr>
            <a:r>
              <a:rPr lang="pl-PL" dirty="0" err="1"/>
              <a:t>Flexibility</a:t>
            </a:r>
            <a:r>
              <a:rPr lang="pl-PL" dirty="0"/>
              <a:t>: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modify</a:t>
            </a:r>
            <a:r>
              <a:rPr lang="pl-PL" dirty="0"/>
              <a:t> the </a:t>
            </a:r>
            <a:r>
              <a:rPr lang="pl-PL" dirty="0" err="1"/>
              <a:t>behaviour</a:t>
            </a:r>
            <a:r>
              <a:rPr lang="pl-PL" dirty="0"/>
              <a:t> of </a:t>
            </a:r>
            <a:r>
              <a:rPr lang="pl-PL" dirty="0" err="1"/>
              <a:t>existing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without</a:t>
            </a:r>
            <a:r>
              <a:rPr lang="pl-PL" dirty="0"/>
              <a:t> </a:t>
            </a:r>
            <a:r>
              <a:rPr lang="pl-PL" dirty="0" err="1"/>
              <a:t>deep</a:t>
            </a:r>
            <a:r>
              <a:rPr lang="pl-PL" dirty="0"/>
              <a:t> </a:t>
            </a:r>
            <a:r>
              <a:rPr lang="pl-PL" dirty="0" err="1"/>
              <a:t>interference</a:t>
            </a:r>
            <a:endParaRPr lang="pl-PL" dirty="0"/>
          </a:p>
          <a:p>
            <a:pPr>
              <a:lnSpc>
                <a:spcPct val="100000"/>
              </a:lnSpc>
            </a:pPr>
            <a:r>
              <a:rPr lang="pl-PL" dirty="0" err="1"/>
              <a:t>Maintability</a:t>
            </a:r>
            <a:r>
              <a:rPr lang="pl-PL" dirty="0"/>
              <a:t>: Using </a:t>
            </a:r>
            <a:r>
              <a:rPr lang="pl-PL" dirty="0" err="1"/>
              <a:t>decorators</a:t>
            </a:r>
            <a:r>
              <a:rPr lang="pl-PL" dirty="0"/>
              <a:t> </a:t>
            </a:r>
            <a:r>
              <a:rPr lang="pl-PL" dirty="0" err="1"/>
              <a:t>might</a:t>
            </a:r>
            <a:r>
              <a:rPr lang="pl-PL" dirty="0"/>
              <a:t> </a:t>
            </a:r>
            <a:r>
              <a:rPr lang="pl-PL" dirty="0" err="1"/>
              <a:t>make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maintainable</a:t>
            </a:r>
            <a:endParaRPr lang="pl-PL" dirty="0"/>
          </a:p>
          <a:p>
            <a:pPr>
              <a:lnSpc>
                <a:spcPct val="100000"/>
              </a:lnSpc>
            </a:pPr>
            <a:r>
              <a:rPr lang="pl-PL" dirty="0" err="1"/>
              <a:t>Customization</a:t>
            </a:r>
            <a:r>
              <a:rPr lang="pl-PL" dirty="0"/>
              <a:t>: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quite</a:t>
            </a:r>
            <a:r>
              <a:rPr lang="pl-PL" dirty="0"/>
              <a:t> </a:t>
            </a:r>
            <a:r>
              <a:rPr lang="pl-PL" dirty="0" err="1"/>
              <a:t>easily</a:t>
            </a:r>
            <a:r>
              <a:rPr lang="pl-PL" dirty="0"/>
              <a:t> </a:t>
            </a:r>
            <a:r>
              <a:rPr lang="pl-PL" dirty="0" err="1"/>
              <a:t>customize</a:t>
            </a:r>
            <a:r>
              <a:rPr lang="pl-PL" dirty="0"/>
              <a:t> the </a:t>
            </a:r>
            <a:r>
              <a:rPr lang="pl-PL" dirty="0" err="1"/>
              <a:t>behaviour</a:t>
            </a:r>
            <a:r>
              <a:rPr lang="pl-PL" dirty="0"/>
              <a:t> of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to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needs</a:t>
            </a:r>
            <a:endParaRPr lang="pl-PL" dirty="0"/>
          </a:p>
          <a:p>
            <a:pPr>
              <a:lnSpc>
                <a:spcPct val="100000"/>
              </a:lnSpc>
            </a:pPr>
            <a:r>
              <a:rPr lang="pl-PL" dirty="0"/>
              <a:t>DRY: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repeat</a:t>
            </a:r>
            <a:r>
              <a:rPr lang="pl-PL" dirty="0"/>
              <a:t> </a:t>
            </a:r>
            <a:r>
              <a:rPr lang="pl-PL" dirty="0" err="1"/>
              <a:t>yourself</a:t>
            </a:r>
            <a:r>
              <a:rPr lang="pl-PL" dirty="0"/>
              <a:t>, </a:t>
            </a:r>
            <a:r>
              <a:rPr lang="pl-PL" dirty="0" err="1"/>
              <a:t>decorators</a:t>
            </a:r>
            <a:r>
              <a:rPr lang="pl-PL" dirty="0"/>
              <a:t> </a:t>
            </a:r>
            <a:r>
              <a:rPr lang="pl-PL" dirty="0" err="1"/>
              <a:t>help</a:t>
            </a:r>
            <a:r>
              <a:rPr lang="pl-PL" dirty="0"/>
              <a:t> to </a:t>
            </a:r>
            <a:r>
              <a:rPr lang="pl-PL" dirty="0" err="1"/>
              <a:t>reduce</a:t>
            </a:r>
            <a:r>
              <a:rPr lang="pl-PL" dirty="0"/>
              <a:t> </a:t>
            </a:r>
            <a:r>
              <a:rPr lang="pl-PL" dirty="0" err="1"/>
              <a:t>repetitions</a:t>
            </a:r>
            <a:r>
              <a:rPr lang="pl-PL" dirty="0"/>
              <a:t> in </a:t>
            </a:r>
            <a:r>
              <a:rPr lang="pl-PL" dirty="0" err="1"/>
              <a:t>code</a:t>
            </a:r>
            <a:endParaRPr lang="pl-PL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fika 5" descr="Pytania z wypełnieniem pełnym">
            <a:extLst>
              <a:ext uri="{FF2B5EF4-FFF2-40B4-BE49-F238E27FC236}">
                <a16:creationId xmlns:a16="http://schemas.microsoft.com/office/drawing/2014/main" id="{00AAE6A7-3717-7A6A-0CBE-F7C1CF6CA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38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78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>
            <a:extLst>
              <a:ext uri="{FF2B5EF4-FFF2-40B4-BE49-F238E27FC236}">
                <a16:creationId xmlns:a16="http://schemas.microsoft.com/office/drawing/2014/main" id="{356384FE-82CB-F342-3972-5B4CD1226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40" y="670484"/>
            <a:ext cx="5125400" cy="2614992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894B4760-01FA-4164-7605-5ECB3350D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17" y="4348395"/>
            <a:ext cx="5114923" cy="2114934"/>
          </a:xfrm>
          <a:prstGeom prst="rect">
            <a:avLst/>
          </a:prstGeom>
        </p:spPr>
      </p:pic>
      <p:sp>
        <p:nvSpPr>
          <p:cNvPr id="50" name="Rectangle 26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28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763D70E6-CAE4-BC40-F3A2-12891748C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375" y="1203569"/>
            <a:ext cx="4862743" cy="504783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F6DD62BE-173F-C19E-3225-7D40A480A0E7}"/>
              </a:ext>
            </a:extLst>
          </p:cNvPr>
          <p:cNvSpPr txBox="1"/>
          <p:nvPr/>
        </p:nvSpPr>
        <p:spPr>
          <a:xfrm>
            <a:off x="742549" y="3727484"/>
            <a:ext cx="4535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>
                <a:solidFill>
                  <a:schemeClr val="bg2"/>
                </a:solidFill>
              </a:rPr>
              <a:t>Function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assigned</a:t>
            </a:r>
            <a:r>
              <a:rPr lang="pl-PL" sz="2400" dirty="0">
                <a:solidFill>
                  <a:schemeClr val="bg2"/>
                </a:solidFill>
              </a:rPr>
              <a:t> to a </a:t>
            </a:r>
            <a:r>
              <a:rPr lang="pl-PL" sz="2400" dirty="0" err="1">
                <a:solidFill>
                  <a:schemeClr val="bg2"/>
                </a:solidFill>
              </a:rPr>
              <a:t>variable</a:t>
            </a:r>
            <a:endParaRPr lang="pl-PL" sz="2400" dirty="0">
              <a:solidFill>
                <a:schemeClr val="bg2"/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8C3090A-5C77-AFF5-047B-DD4D2908D912}"/>
              </a:ext>
            </a:extLst>
          </p:cNvPr>
          <p:cNvSpPr txBox="1"/>
          <p:nvPr/>
        </p:nvSpPr>
        <p:spPr>
          <a:xfrm>
            <a:off x="638624" y="111015"/>
            <a:ext cx="4762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dirty="0" err="1">
                <a:solidFill>
                  <a:schemeClr val="bg2"/>
                </a:solidFill>
              </a:rPr>
              <a:t>Function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passed</a:t>
            </a:r>
            <a:r>
              <a:rPr lang="pl-PL" sz="2400" dirty="0">
                <a:solidFill>
                  <a:schemeClr val="bg2"/>
                </a:solidFill>
              </a:rPr>
              <a:t> as </a:t>
            </a:r>
            <a:r>
              <a:rPr lang="pl-PL" sz="2400" dirty="0" err="1">
                <a:solidFill>
                  <a:schemeClr val="bg2"/>
                </a:solidFill>
              </a:rPr>
              <a:t>an</a:t>
            </a:r>
            <a:r>
              <a:rPr lang="pl-PL" sz="2400" dirty="0">
                <a:solidFill>
                  <a:schemeClr val="bg2"/>
                </a:solidFill>
              </a:rPr>
              <a:t> argument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DB4BE6E6-EB16-A891-EBA1-53764CB2C4E6}"/>
              </a:ext>
            </a:extLst>
          </p:cNvPr>
          <p:cNvSpPr txBox="1"/>
          <p:nvPr/>
        </p:nvSpPr>
        <p:spPr>
          <a:xfrm>
            <a:off x="7161552" y="601676"/>
            <a:ext cx="4090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dirty="0" err="1">
                <a:solidFill>
                  <a:schemeClr val="bg2"/>
                </a:solidFill>
              </a:rPr>
              <a:t>Function</a:t>
            </a:r>
            <a:r>
              <a:rPr lang="pl-PL" sz="2400" dirty="0">
                <a:solidFill>
                  <a:schemeClr val="bg2"/>
                </a:solidFill>
              </a:rPr>
              <a:t> as element of a list</a:t>
            </a:r>
          </a:p>
        </p:txBody>
      </p:sp>
    </p:spTree>
    <p:extLst>
      <p:ext uri="{BB962C8B-B14F-4D97-AF65-F5344CB8AC3E}">
        <p14:creationId xmlns:p14="http://schemas.microsoft.com/office/powerpoint/2010/main" val="3221102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08BC5B0-3E4B-2822-55A6-86DCB1EF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pl-PL" b="1" dirty="0" err="1"/>
              <a:t>Bibliography</a:t>
            </a:r>
            <a:endParaRPr lang="pl-PL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60264A7-2BDA-FF2E-F54E-12A042A8A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>
            <a:normAutofit/>
          </a:bodyPr>
          <a:lstStyle/>
          <a:p>
            <a:r>
              <a:rPr lang="pl-PL" b="0" i="0" dirty="0">
                <a:effectLst/>
                <a:latin typeface="gg sans"/>
                <a:hlinkClick r:id="rId2" tooltip="https://www.python.org/dev/peps/pep-0318/"/>
              </a:rPr>
              <a:t>https://www.python.org/dev/peps/pep-0318/</a:t>
            </a:r>
            <a:endParaRPr lang="pl-PL" dirty="0">
              <a:latin typeface="gg sans"/>
            </a:endParaRPr>
          </a:p>
          <a:p>
            <a:r>
              <a:rPr lang="pl-PL" b="0" i="0" u="sng" dirty="0">
                <a:effectLst/>
                <a:latin typeface="gg sans"/>
                <a:hlinkClick r:id="rId3" tooltip="https://www.artima.com/weblogs/viewpost.jsp?thread=240845"/>
              </a:rPr>
              <a:t>https://www.artima.com/weblogs/viewpost.jsp?thread=240845</a:t>
            </a:r>
            <a:endParaRPr lang="pl-PL" u="sng" dirty="0">
              <a:latin typeface="gg sans"/>
            </a:endParaRPr>
          </a:p>
          <a:p>
            <a:r>
              <a:rPr lang="pl-PL" b="0" i="0" dirty="0">
                <a:effectLst/>
                <a:latin typeface="gg sans"/>
                <a:hlinkClick r:id="rId4" tooltip="http://thecodeship.com/patterns/guide-to-python-function-decorators/"/>
              </a:rPr>
              <a:t>http://thecodeship.com/patterns/guide-to-python-function-decorators/</a:t>
            </a:r>
            <a:endParaRPr lang="pl-PL" b="0" i="0" u="sng" dirty="0">
              <a:effectLst/>
              <a:latin typeface="gg sans"/>
            </a:endParaRPr>
          </a:p>
          <a:p>
            <a:r>
              <a:rPr lang="pl-PL" b="0" i="0" dirty="0">
                <a:effectLst/>
                <a:latin typeface="gg sans"/>
                <a:hlinkClick r:id="rId5" tooltip="https://wiki.python.org/moin/PythonDecoratorLibrary"/>
              </a:rPr>
              <a:t>https://wiki.python.org/moin/PythonDecoratorLibrary</a:t>
            </a:r>
            <a:endParaRPr lang="pl-PL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Książki">
            <a:extLst>
              <a:ext uri="{FF2B5EF4-FFF2-40B4-BE49-F238E27FC236}">
                <a16:creationId xmlns:a16="http://schemas.microsoft.com/office/drawing/2014/main" id="{F5A54A4A-DC3E-AA59-168B-85137A53A6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00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9" name="Straight Connector 2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2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6" descr="3D box skeletons">
            <a:extLst>
              <a:ext uri="{FF2B5EF4-FFF2-40B4-BE49-F238E27FC236}">
                <a16:creationId xmlns:a16="http://schemas.microsoft.com/office/drawing/2014/main" id="{890243D9-99AF-CFD2-9E3D-B90114EBF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72" b="73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6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978EE92-5C78-37CC-DCC8-A9B70A9FC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143000"/>
            <a:ext cx="9052560" cy="3546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100" b="1" dirty="0">
                <a:solidFill>
                  <a:srgbClr val="FFFFFF"/>
                </a:solidFill>
              </a:rPr>
              <a:t>Can be defined inside other functions</a:t>
            </a:r>
            <a:br>
              <a:rPr lang="en-US" sz="6100" b="1" dirty="0">
                <a:solidFill>
                  <a:srgbClr val="FFFFFF"/>
                </a:solidFill>
              </a:rPr>
            </a:br>
            <a:r>
              <a:rPr lang="en-US" sz="6100" b="1" dirty="0">
                <a:solidFill>
                  <a:srgbClr val="FFFFFF"/>
                </a:solidFill>
              </a:rPr>
              <a:t>- nested functions, closures</a:t>
            </a:r>
          </a:p>
        </p:txBody>
      </p:sp>
      <p:cxnSp>
        <p:nvCxnSpPr>
          <p:cNvPr id="26" name="Straight Connector 28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9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62CE672-31CE-F1EE-2ECA-73935F12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8111" y="1633075"/>
            <a:ext cx="5364937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b="1" i="1" kern="1200" spc="100" baseline="0" dirty="0">
                <a:solidFill>
                  <a:schemeClr val="tx1"/>
                </a:solidFill>
              </a:rPr>
              <a:t>Nested function</a:t>
            </a:r>
            <a:r>
              <a:rPr lang="pl-PL" sz="5600" b="1" i="1" kern="1200" spc="100" baseline="0" dirty="0">
                <a:solidFill>
                  <a:schemeClr val="tx1"/>
                </a:solidFill>
              </a:rPr>
              <a:t>s</a:t>
            </a:r>
            <a:br>
              <a:rPr lang="pl-PL" sz="5600" b="1" i="1" kern="1200" spc="100" baseline="0" dirty="0">
                <a:solidFill>
                  <a:schemeClr val="tx1"/>
                </a:solidFill>
              </a:rPr>
            </a:br>
            <a:r>
              <a:rPr lang="pl-PL" sz="5600" b="1" dirty="0">
                <a:solidFill>
                  <a:schemeClr val="tx1"/>
                </a:solidFill>
              </a:rPr>
              <a:t>with </a:t>
            </a:r>
            <a:r>
              <a:rPr lang="pl-PL" sz="5600" b="1" dirty="0" err="1">
                <a:solidFill>
                  <a:schemeClr val="tx1"/>
                </a:solidFill>
              </a:rPr>
              <a:t>examples</a:t>
            </a:r>
            <a:endParaRPr lang="en-US" sz="5600" b="1" i="1" kern="1200" spc="100" baseline="0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AD3D935-ECFC-4862-B395-207C13BA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F1F679C0-DCA2-9307-6981-965CCBA81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24330" cy="685800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29" name="Grafika 28" descr="Pajęczyna z wypełnieniem pełnym">
            <a:extLst>
              <a:ext uri="{FF2B5EF4-FFF2-40B4-BE49-F238E27FC236}">
                <a16:creationId xmlns:a16="http://schemas.microsoft.com/office/drawing/2014/main" id="{198F8CCB-572D-8425-E077-B959A2E3B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3526" y="348824"/>
            <a:ext cx="1954105" cy="195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67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 descr="Obraz zawierający tekst, zrzut ekranu, Czcionka, oprogramowanie&#10;&#10;Opis wygenerowany automatycznie">
            <a:extLst>
              <a:ext uri="{FF2B5EF4-FFF2-40B4-BE49-F238E27FC236}">
                <a16:creationId xmlns:a16="http://schemas.microsoft.com/office/drawing/2014/main" id="{16745324-9E45-4317-6AAD-54B4AA9062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"/>
          <a:stretch/>
        </p:blipFill>
        <p:spPr>
          <a:xfrm>
            <a:off x="1" y="-2"/>
            <a:ext cx="12191999" cy="685799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2B76CDF1-6A1E-445E-91B6-686D6C917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60126" y="-1373875"/>
            <a:ext cx="6858000" cy="960574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62CE672-31CE-F1EE-2ECA-73935F12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0624" y="1143000"/>
            <a:ext cx="5303520" cy="29847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What cannot </a:t>
            </a:r>
            <a:br>
              <a:rPr lang="pl-PL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be done?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38864" y="4291242"/>
            <a:ext cx="52120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5C17AA8-6B6C-D105-0753-2B554E8C6778}"/>
              </a:ext>
            </a:extLst>
          </p:cNvPr>
          <p:cNvSpPr/>
          <p:nvPr/>
        </p:nvSpPr>
        <p:spPr>
          <a:xfrm>
            <a:off x="93519" y="5320145"/>
            <a:ext cx="5829297" cy="63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Grafika 9" descr="Brak znaku kontur">
            <a:extLst>
              <a:ext uri="{FF2B5EF4-FFF2-40B4-BE49-F238E27FC236}">
                <a16:creationId xmlns:a16="http://schemas.microsoft.com/office/drawing/2014/main" id="{BD2C3F8A-C3C5-A6A0-B829-09ECCB722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3544" y="526104"/>
            <a:ext cx="1814605" cy="181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1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2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3EA01C2-4554-5A56-2443-E656A9C7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9711" y="2158960"/>
            <a:ext cx="3726057" cy="2605349"/>
          </a:xfrm>
        </p:spPr>
        <p:txBody>
          <a:bodyPr anchor="ctr">
            <a:normAutofit/>
          </a:bodyPr>
          <a:lstStyle/>
          <a:p>
            <a:pPr algn="ctr"/>
            <a:r>
              <a:rPr lang="pl-PL" sz="4400" b="1" dirty="0" err="1">
                <a:solidFill>
                  <a:schemeClr val="tx2"/>
                </a:solidFill>
              </a:rPr>
              <a:t>Scope</a:t>
            </a:r>
            <a:r>
              <a:rPr lang="pl-PL" sz="4400" b="1" dirty="0">
                <a:solidFill>
                  <a:schemeClr val="tx2"/>
                </a:solidFill>
              </a:rPr>
              <a:t> </a:t>
            </a:r>
            <a:br>
              <a:rPr lang="pl-PL" sz="4400" b="1" dirty="0">
                <a:solidFill>
                  <a:schemeClr val="tx2"/>
                </a:solidFill>
              </a:rPr>
            </a:br>
            <a:r>
              <a:rPr lang="pl-PL" sz="4400" b="1" dirty="0">
                <a:solidFill>
                  <a:schemeClr val="tx2"/>
                </a:solidFill>
              </a:rPr>
              <a:t>of </a:t>
            </a:r>
            <a:r>
              <a:rPr lang="pl-PL" sz="4400" b="1" dirty="0" err="1">
                <a:solidFill>
                  <a:schemeClr val="tx2"/>
                </a:solidFill>
              </a:rPr>
              <a:t>variables</a:t>
            </a:r>
            <a:r>
              <a:rPr lang="pl-PL" sz="4400" b="1" dirty="0">
                <a:solidFill>
                  <a:schemeClr val="tx2"/>
                </a:solidFill>
              </a:rPr>
              <a:t> </a:t>
            </a:r>
            <a:br>
              <a:rPr lang="pl-PL" sz="4400" b="1" dirty="0">
                <a:solidFill>
                  <a:schemeClr val="tx2"/>
                </a:solidFill>
              </a:rPr>
            </a:br>
            <a:r>
              <a:rPr lang="pl-PL" sz="4400" b="1" dirty="0">
                <a:solidFill>
                  <a:schemeClr val="tx2"/>
                </a:solidFill>
              </a:rPr>
              <a:t>in </a:t>
            </a:r>
            <a:r>
              <a:rPr lang="pl-PL" sz="4400" b="1" dirty="0" err="1">
                <a:solidFill>
                  <a:schemeClr val="tx2"/>
                </a:solidFill>
              </a:rPr>
              <a:t>nested</a:t>
            </a:r>
            <a:r>
              <a:rPr lang="pl-PL" sz="4400" b="1" dirty="0">
                <a:solidFill>
                  <a:schemeClr val="tx2"/>
                </a:solidFill>
              </a:rPr>
              <a:t> </a:t>
            </a:r>
            <a:r>
              <a:rPr lang="pl-PL" sz="4400" b="1" dirty="0" err="1">
                <a:solidFill>
                  <a:schemeClr val="tx2"/>
                </a:solidFill>
              </a:rPr>
              <a:t>functions</a:t>
            </a:r>
            <a:endParaRPr lang="pl-PL" sz="4400" b="1" dirty="0">
              <a:solidFill>
                <a:schemeClr val="tx2"/>
              </a:solidFill>
            </a:endParaRPr>
          </a:p>
        </p:txBody>
      </p:sp>
      <p:cxnSp>
        <p:nvCxnSpPr>
          <p:cNvPr id="16" name="Straight Connector 14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A405C163-ADAF-D870-0E9D-E12AECA40D2B}"/>
              </a:ext>
            </a:extLst>
          </p:cNvPr>
          <p:cNvSpPr/>
          <p:nvPr/>
        </p:nvSpPr>
        <p:spPr>
          <a:xfrm>
            <a:off x="7967199" y="5033205"/>
            <a:ext cx="3816812" cy="4571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Prostokąt 42">
            <a:extLst>
              <a:ext uri="{FF2B5EF4-FFF2-40B4-BE49-F238E27FC236}">
                <a16:creationId xmlns:a16="http://schemas.microsoft.com/office/drawing/2014/main" id="{7285F8DB-F231-BC09-2E25-C86DA047C3EF}"/>
              </a:ext>
            </a:extLst>
          </p:cNvPr>
          <p:cNvSpPr/>
          <p:nvPr/>
        </p:nvSpPr>
        <p:spPr>
          <a:xfrm rot="5400000">
            <a:off x="9914767" y="4404371"/>
            <a:ext cx="3816812" cy="4571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8" name="Obraz 47">
            <a:extLst>
              <a:ext uri="{FF2B5EF4-FFF2-40B4-BE49-F238E27FC236}">
                <a16:creationId xmlns:a16="http://schemas.microsoft.com/office/drawing/2014/main" id="{CF72A30A-954C-6391-CF4D-C8DEF258E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7448364" cy="6877145"/>
          </a:xfrm>
          <a:prstGeom prst="rect">
            <a:avLst/>
          </a:prstGeom>
        </p:spPr>
      </p:pic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0B0A753F-7590-B675-B8F8-C0FE51C59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3" y="961728"/>
            <a:ext cx="6301805" cy="4821836"/>
          </a:xfrm>
          <a:prstGeom prst="rect">
            <a:avLst/>
          </a:prstGeom>
        </p:spPr>
      </p:pic>
      <p:pic>
        <p:nvPicPr>
          <p:cNvPr id="52" name="Grafika 51" descr="Lornetka z wypełnieniem pełnym">
            <a:extLst>
              <a:ext uri="{FF2B5EF4-FFF2-40B4-BE49-F238E27FC236}">
                <a16:creationId xmlns:a16="http://schemas.microsoft.com/office/drawing/2014/main" id="{3E12E57E-0062-AC76-AAC0-7DDFC03B1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8809" y="409157"/>
            <a:ext cx="1615355" cy="161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ytuł 1">
            <a:extLst>
              <a:ext uri="{FF2B5EF4-FFF2-40B4-BE49-F238E27FC236}">
                <a16:creationId xmlns:a16="http://schemas.microsoft.com/office/drawing/2014/main" id="{80DDAF98-E149-7BE5-0CFA-D03B7F88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48" y="405906"/>
            <a:ext cx="4818137" cy="2322054"/>
          </a:xfrm>
        </p:spPr>
        <p:txBody>
          <a:bodyPr anchor="ctr">
            <a:normAutofit/>
          </a:bodyPr>
          <a:lstStyle/>
          <a:p>
            <a:pPr algn="ctr"/>
            <a:r>
              <a:rPr lang="pl-PL" b="1" dirty="0" err="1">
                <a:solidFill>
                  <a:schemeClr val="bg2"/>
                </a:solidFill>
              </a:rPr>
              <a:t>Quick</a:t>
            </a:r>
            <a:r>
              <a:rPr lang="pl-PL" b="1" dirty="0">
                <a:solidFill>
                  <a:schemeClr val="bg2"/>
                </a:solidFill>
              </a:rPr>
              <a:t> </a:t>
            </a:r>
            <a:r>
              <a:rPr lang="pl-PL" b="1" dirty="0" err="1">
                <a:solidFill>
                  <a:schemeClr val="bg2"/>
                </a:solidFill>
              </a:rPr>
              <a:t>reminder</a:t>
            </a:r>
            <a:endParaRPr lang="pl-PL" b="1" dirty="0">
              <a:solidFill>
                <a:schemeClr val="bg2"/>
              </a:solidFill>
            </a:endParaRP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8AAD773D-389B-61BB-D35A-28DEB6AA972F}"/>
              </a:ext>
            </a:extLst>
          </p:cNvPr>
          <p:cNvSpPr/>
          <p:nvPr/>
        </p:nvSpPr>
        <p:spPr>
          <a:xfrm rot="5400000">
            <a:off x="9318981" y="2841309"/>
            <a:ext cx="3816806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bg2"/>
              </a:solidFill>
            </a:endParaRPr>
          </a:p>
        </p:txBody>
      </p:sp>
      <p:pic>
        <p:nvPicPr>
          <p:cNvPr id="20" name="Obraz 19">
            <a:extLst>
              <a:ext uri="{FF2B5EF4-FFF2-40B4-BE49-F238E27FC236}">
                <a16:creationId xmlns:a16="http://schemas.microsoft.com/office/drawing/2014/main" id="{81A2E135-54F5-A69E-3F56-8BC2EBC0F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6650182" cy="6870694"/>
          </a:xfrm>
          <a:prstGeom prst="rect">
            <a:avLst/>
          </a:prstGeom>
        </p:spPr>
      </p:pic>
      <p:sp>
        <p:nvSpPr>
          <p:cNvPr id="21" name="Prostokąt 20">
            <a:extLst>
              <a:ext uri="{FF2B5EF4-FFF2-40B4-BE49-F238E27FC236}">
                <a16:creationId xmlns:a16="http://schemas.microsoft.com/office/drawing/2014/main" id="{97248381-B7EE-0123-9A62-98422B5D2CEF}"/>
              </a:ext>
            </a:extLst>
          </p:cNvPr>
          <p:cNvSpPr/>
          <p:nvPr/>
        </p:nvSpPr>
        <p:spPr>
          <a:xfrm>
            <a:off x="7371410" y="2653704"/>
            <a:ext cx="3816812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bg2"/>
              </a:solidFill>
            </a:endParaRPr>
          </a:p>
        </p:txBody>
      </p:sp>
      <p:sp>
        <p:nvSpPr>
          <p:cNvPr id="23" name="Symbol zastępczy zawartości 2">
            <a:extLst>
              <a:ext uri="{FF2B5EF4-FFF2-40B4-BE49-F238E27FC236}">
                <a16:creationId xmlns:a16="http://schemas.microsoft.com/office/drawing/2014/main" id="{A38A9E74-C6A4-FAF6-75E5-8C03928E4CE0}"/>
              </a:ext>
            </a:extLst>
          </p:cNvPr>
          <p:cNvSpPr txBox="1">
            <a:spLocks/>
          </p:cNvSpPr>
          <p:nvPr/>
        </p:nvSpPr>
        <p:spPr>
          <a:xfrm>
            <a:off x="7371410" y="3067887"/>
            <a:ext cx="3541205" cy="31581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400" dirty="0" err="1">
                <a:solidFill>
                  <a:schemeClr val="bg2"/>
                </a:solidFill>
              </a:rPr>
              <a:t>Python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assumes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that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text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is</a:t>
            </a:r>
            <a:r>
              <a:rPr lang="pl-PL" sz="2400" dirty="0">
                <a:solidFill>
                  <a:schemeClr val="bg2"/>
                </a:solidFill>
              </a:rPr>
              <a:t> a </a:t>
            </a:r>
            <a:r>
              <a:rPr lang="pl-PL" sz="2400" dirty="0" err="1">
                <a:solidFill>
                  <a:schemeClr val="bg2"/>
                </a:solidFill>
              </a:rPr>
              <a:t>local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variable</a:t>
            </a:r>
            <a:r>
              <a:rPr lang="pl-PL" sz="2400" dirty="0">
                <a:solidFill>
                  <a:schemeClr val="bg2"/>
                </a:solidFill>
              </a:rPr>
              <a:t> in </a:t>
            </a:r>
            <a:r>
              <a:rPr lang="pl-PL" sz="2400" dirty="0" err="1">
                <a:solidFill>
                  <a:schemeClr val="bg2"/>
                </a:solidFill>
              </a:rPr>
              <a:t>inner_fun</a:t>
            </a:r>
            <a:r>
              <a:rPr lang="pl-PL" sz="2400" dirty="0">
                <a:solidFill>
                  <a:schemeClr val="bg2"/>
                </a:solidFill>
              </a:rPr>
              <a:t> and </a:t>
            </a:r>
            <a:r>
              <a:rPr lang="pl-PL" sz="2400" dirty="0" err="1">
                <a:solidFill>
                  <a:schemeClr val="bg2"/>
                </a:solidFill>
              </a:rPr>
              <a:t>it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creates</a:t>
            </a:r>
            <a:r>
              <a:rPr lang="pl-PL" sz="2400" dirty="0">
                <a:solidFill>
                  <a:schemeClr val="bg2"/>
                </a:solidFill>
              </a:rPr>
              <a:t> a </a:t>
            </a:r>
            <a:r>
              <a:rPr lang="pl-PL" sz="2400" dirty="0" err="1">
                <a:solidFill>
                  <a:schemeClr val="bg2"/>
                </a:solidFill>
              </a:rPr>
              <a:t>new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variable</a:t>
            </a:r>
            <a:r>
              <a:rPr lang="pl-PL" sz="2400" dirty="0">
                <a:solidFill>
                  <a:schemeClr val="bg2"/>
                </a:solidFill>
              </a:rPr>
              <a:t> with the same </a:t>
            </a:r>
            <a:r>
              <a:rPr lang="pl-PL" sz="2400" dirty="0" err="1">
                <a:solidFill>
                  <a:schemeClr val="bg2"/>
                </a:solidFill>
              </a:rPr>
              <a:t>name</a:t>
            </a:r>
            <a:r>
              <a:rPr lang="pl-PL" sz="2400" dirty="0">
                <a:solidFill>
                  <a:schemeClr val="bg2"/>
                </a:solidFill>
              </a:rPr>
              <a:t>. As a </a:t>
            </a:r>
            <a:r>
              <a:rPr lang="pl-PL" sz="2400" dirty="0" err="1">
                <a:solidFill>
                  <a:schemeClr val="bg2"/>
                </a:solidFill>
              </a:rPr>
              <a:t>result</a:t>
            </a:r>
            <a:r>
              <a:rPr lang="pl-PL" sz="2400" dirty="0">
                <a:solidFill>
                  <a:schemeClr val="bg2"/>
                </a:solidFill>
              </a:rPr>
              <a:t>, </a:t>
            </a:r>
            <a:r>
              <a:rPr lang="pl-PL" sz="2400" dirty="0" err="1">
                <a:solidFill>
                  <a:schemeClr val="bg2"/>
                </a:solidFill>
              </a:rPr>
              <a:t>variable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text</a:t>
            </a:r>
            <a:r>
              <a:rPr lang="pl-PL" sz="2400" dirty="0">
                <a:solidFill>
                  <a:schemeClr val="bg2"/>
                </a:solidFill>
              </a:rPr>
              <a:t> in </a:t>
            </a:r>
            <a:r>
              <a:rPr lang="pl-PL" sz="2400" dirty="0" err="1">
                <a:solidFill>
                  <a:schemeClr val="bg2"/>
                </a:solidFill>
              </a:rPr>
              <a:t>an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enclosing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scope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is</a:t>
            </a:r>
            <a:r>
              <a:rPr lang="pl-PL" sz="2400" dirty="0">
                <a:solidFill>
                  <a:schemeClr val="bg2"/>
                </a:solidFill>
              </a:rPr>
              <a:t> not </a:t>
            </a:r>
            <a:r>
              <a:rPr lang="pl-PL" sz="2400" dirty="0" err="1">
                <a:solidFill>
                  <a:schemeClr val="bg2"/>
                </a:solidFill>
              </a:rPr>
              <a:t>modified</a:t>
            </a:r>
            <a:r>
              <a:rPr lang="pl-PL" sz="2400" dirty="0">
                <a:solidFill>
                  <a:schemeClr val="bg2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61723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4AC27B20-BDA1-D67F-D07A-DDBE33866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7310"/>
            <a:ext cx="12192000" cy="68580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06E945DA-FB52-2E16-E98F-AE0C8DB4F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90500"/>
            <a:ext cx="4703044" cy="6858000"/>
          </a:xfrm>
          <a:prstGeom prst="rect">
            <a:avLst/>
          </a:prstGeom>
        </p:spPr>
      </p:pic>
      <p:sp>
        <p:nvSpPr>
          <p:cNvPr id="8" name="Strzałka: w lewo 7">
            <a:extLst>
              <a:ext uri="{FF2B5EF4-FFF2-40B4-BE49-F238E27FC236}">
                <a16:creationId xmlns:a16="http://schemas.microsoft.com/office/drawing/2014/main" id="{AD5F10EB-7CC0-471B-2721-206F908FD475}"/>
              </a:ext>
            </a:extLst>
          </p:cNvPr>
          <p:cNvSpPr/>
          <p:nvPr/>
        </p:nvSpPr>
        <p:spPr>
          <a:xfrm rot="20865076">
            <a:off x="3403084" y="1351917"/>
            <a:ext cx="1016541" cy="566157"/>
          </a:xfrm>
          <a:prstGeom prst="lef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Tytuł 1">
            <a:extLst>
              <a:ext uri="{FF2B5EF4-FFF2-40B4-BE49-F238E27FC236}">
                <a16:creationId xmlns:a16="http://schemas.microsoft.com/office/drawing/2014/main" id="{CC72EBA2-901B-83E8-ABC6-6CAF413DD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786" y="177310"/>
            <a:ext cx="3436310" cy="23687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Nonlocal keyword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0C510177-8CB8-FB5B-881B-0A2DCF93D305}"/>
              </a:ext>
            </a:extLst>
          </p:cNvPr>
          <p:cNvSpPr/>
          <p:nvPr/>
        </p:nvSpPr>
        <p:spPr>
          <a:xfrm>
            <a:off x="6695535" y="2500365"/>
            <a:ext cx="3816812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bg2"/>
              </a:solidFill>
            </a:endParaRPr>
          </a:p>
        </p:txBody>
      </p:sp>
      <p:pic>
        <p:nvPicPr>
          <p:cNvPr id="11" name="Picture 2" descr="Python Variable Scope with Local &amp; Non-local Examples | DataCamp">
            <a:extLst>
              <a:ext uri="{FF2B5EF4-FFF2-40B4-BE49-F238E27FC236}">
                <a16:creationId xmlns:a16="http://schemas.microsoft.com/office/drawing/2014/main" id="{86961899-3BCD-93D9-A4D5-1C75B7A34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0657" y="2900704"/>
            <a:ext cx="3606568" cy="355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81388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756</Words>
  <Application>Microsoft Office PowerPoint</Application>
  <PresentationFormat>Panoramiczny</PresentationFormat>
  <Paragraphs>81</Paragraphs>
  <Slides>30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30</vt:i4>
      </vt:variant>
    </vt:vector>
  </HeadingPairs>
  <TitlesOfParts>
    <vt:vector size="35" baseType="lpstr">
      <vt:lpstr>Arial</vt:lpstr>
      <vt:lpstr>Avenir Next LT Pro</vt:lpstr>
      <vt:lpstr>gg sans</vt:lpstr>
      <vt:lpstr>Sitka Banner</vt:lpstr>
      <vt:lpstr>HeadlinesVTI</vt:lpstr>
      <vt:lpstr>Practical use of decorators in Python</vt:lpstr>
      <vt:lpstr>Functions are first class objects</vt:lpstr>
      <vt:lpstr>Prezentacja programu PowerPoint</vt:lpstr>
      <vt:lpstr>Can be defined inside other functions - nested functions, closures</vt:lpstr>
      <vt:lpstr>Nested functions with examples</vt:lpstr>
      <vt:lpstr>What cannot  be done?</vt:lpstr>
      <vt:lpstr>Scope  of variables  in nested functions</vt:lpstr>
      <vt:lpstr>Quick reminder</vt:lpstr>
      <vt:lpstr>Nonlocal keyword</vt:lpstr>
      <vt:lpstr>Closures</vt:lpstr>
      <vt:lpstr>Prezentacja programu PowerPoint</vt:lpstr>
      <vt:lpstr>Decorators</vt:lpstr>
      <vt:lpstr>Our first decorator</vt:lpstr>
      <vt:lpstr>Using multiple decorators</vt:lpstr>
      <vt:lpstr>Another approach?</vt:lpstr>
      <vt:lpstr>Decorator parametrization</vt:lpstr>
      <vt:lpstr>Examples of builtin decorators and other useful tools</vt:lpstr>
      <vt:lpstr>Decorators do not carry the name of the function, so debugging can be problematic. Fortunately, since Python 2.5 there is a solution to this issue.</vt:lpstr>
      <vt:lpstr>The module contains functools.wraps which solves the issue mentioned earlier. It decorates fun_wrapper and updates its attributes to those of an original function.</vt:lpstr>
      <vt:lpstr>Can be considered a pythonic way of defining setters and getters.   Obj.x automatically calls setter or getter.</vt:lpstr>
      <vt:lpstr>Prezentacja programu PowerPoint</vt:lpstr>
      <vt:lpstr>Prezentacja programu PowerPoint</vt:lpstr>
      <vt:lpstr>Other custom examples</vt:lpstr>
      <vt:lpstr>Prezentacja programu PowerPoint</vt:lpstr>
      <vt:lpstr>Prezentacja programu PowerPoint</vt:lpstr>
      <vt:lpstr>Prezentacja programu PowerPoint</vt:lpstr>
      <vt:lpstr>Summary</vt:lpstr>
      <vt:lpstr>Where can decorators be used?</vt:lpstr>
      <vt:lpstr>Why to use tchem?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use of decorators in Python</dc:title>
  <dc:creator>Mateusz Setkowicz</dc:creator>
  <cp:lastModifiedBy>Mateusz Setkowicz</cp:lastModifiedBy>
  <cp:revision>2</cp:revision>
  <dcterms:created xsi:type="dcterms:W3CDTF">2023-05-10T13:09:21Z</dcterms:created>
  <dcterms:modified xsi:type="dcterms:W3CDTF">2023-05-10T20:30:35Z</dcterms:modified>
</cp:coreProperties>
</file>