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1"/>
  </p:notesMasterIdLst>
  <p:sldIdLst>
    <p:sldId id="259" r:id="rId2"/>
    <p:sldId id="260" r:id="rId3"/>
    <p:sldId id="262" r:id="rId4"/>
    <p:sldId id="267" r:id="rId5"/>
    <p:sldId id="265" r:id="rId6"/>
    <p:sldId id="266" r:id="rId7"/>
    <p:sldId id="264" r:id="rId8"/>
    <p:sldId id="268" r:id="rId9"/>
    <p:sldId id="270" r:id="rId10"/>
    <p:sldId id="269" r:id="rId11"/>
    <p:sldId id="271" r:id="rId12"/>
    <p:sldId id="273" r:id="rId13"/>
    <p:sldId id="275" r:id="rId14"/>
    <p:sldId id="276" r:id="rId15"/>
    <p:sldId id="277" r:id="rId16"/>
    <p:sldId id="281" r:id="rId17"/>
    <p:sldId id="283" r:id="rId18"/>
    <p:sldId id="285" r:id="rId19"/>
    <p:sldId id="286" r:id="rId20"/>
    <p:sldId id="288" r:id="rId21"/>
    <p:sldId id="287" r:id="rId22"/>
    <p:sldId id="290" r:id="rId23"/>
    <p:sldId id="291" r:id="rId24"/>
    <p:sldId id="292" r:id="rId25"/>
    <p:sldId id="293" r:id="rId26"/>
    <p:sldId id="280" r:id="rId27"/>
    <p:sldId id="279" r:id="rId28"/>
    <p:sldId id="278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9C"/>
    <a:srgbClr val="BF2558"/>
    <a:srgbClr val="1E1E1E"/>
    <a:srgbClr val="282828"/>
    <a:srgbClr val="8D5A17"/>
    <a:srgbClr val="282C34"/>
    <a:srgbClr val="000000"/>
    <a:srgbClr val="C7C7C7"/>
    <a:srgbClr val="FB8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64856-638C-4B1A-84BA-AFFE5DC1D5AE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C3286589-E107-4810-BAE3-EDE2692573E2}">
      <dgm:prSet/>
      <dgm:spPr/>
      <dgm:t>
        <a:bodyPr/>
        <a:lstStyle/>
        <a:p>
          <a:r>
            <a:rPr lang="pl-PL"/>
            <a:t>Testing code performance (Timing)</a:t>
          </a:r>
          <a:endParaRPr lang="en-US"/>
        </a:p>
      </dgm:t>
    </dgm:pt>
    <dgm:pt modelId="{0EC2727A-FDB6-45EA-B5F9-1D53F074A0BB}" type="parTrans" cxnId="{6E9A0395-0326-4E22-8EB7-E96199E8194F}">
      <dgm:prSet/>
      <dgm:spPr/>
      <dgm:t>
        <a:bodyPr/>
        <a:lstStyle/>
        <a:p>
          <a:endParaRPr lang="en-US"/>
        </a:p>
      </dgm:t>
    </dgm:pt>
    <dgm:pt modelId="{A3AB631E-B2C6-49A0-8149-70788AECBED0}" type="sibTrans" cxnId="{6E9A0395-0326-4E22-8EB7-E96199E8194F}">
      <dgm:prSet/>
      <dgm:spPr/>
      <dgm:t>
        <a:bodyPr/>
        <a:lstStyle/>
        <a:p>
          <a:endParaRPr lang="en-US"/>
        </a:p>
      </dgm:t>
    </dgm:pt>
    <dgm:pt modelId="{1AC88C7C-8A78-4102-B4BF-594665875260}">
      <dgm:prSet/>
      <dgm:spPr/>
      <dgm:t>
        <a:bodyPr/>
        <a:lstStyle/>
        <a:p>
          <a:r>
            <a:rPr lang="pl-PL"/>
            <a:t>Authorization</a:t>
          </a:r>
          <a:endParaRPr lang="en-US"/>
        </a:p>
      </dgm:t>
    </dgm:pt>
    <dgm:pt modelId="{76163ECA-53A8-41CB-9CB8-5E2D7FF36AB5}" type="parTrans" cxnId="{108D6155-8665-4D89-BBFD-A89CCB5BB764}">
      <dgm:prSet/>
      <dgm:spPr/>
      <dgm:t>
        <a:bodyPr/>
        <a:lstStyle/>
        <a:p>
          <a:endParaRPr lang="en-US"/>
        </a:p>
      </dgm:t>
    </dgm:pt>
    <dgm:pt modelId="{16C6A1CF-CA50-42D1-AEF6-9493D7F15F01}" type="sibTrans" cxnId="{108D6155-8665-4D89-BBFD-A89CCB5BB764}">
      <dgm:prSet/>
      <dgm:spPr/>
      <dgm:t>
        <a:bodyPr/>
        <a:lstStyle/>
        <a:p>
          <a:endParaRPr lang="en-US"/>
        </a:p>
      </dgm:t>
    </dgm:pt>
    <dgm:pt modelId="{054002A7-AE76-47DD-A8BA-3295E27890E2}">
      <dgm:prSet/>
      <dgm:spPr/>
      <dgm:t>
        <a:bodyPr/>
        <a:lstStyle/>
        <a:p>
          <a:r>
            <a:rPr lang="pl-PL"/>
            <a:t>Logging data</a:t>
          </a:r>
          <a:endParaRPr lang="en-US"/>
        </a:p>
      </dgm:t>
    </dgm:pt>
    <dgm:pt modelId="{7BEDC5CA-3320-4D22-9A89-A71407C62383}" type="parTrans" cxnId="{49F393D4-51DA-4B6F-BE97-3B97EC68AAA6}">
      <dgm:prSet/>
      <dgm:spPr/>
      <dgm:t>
        <a:bodyPr/>
        <a:lstStyle/>
        <a:p>
          <a:endParaRPr lang="en-US"/>
        </a:p>
      </dgm:t>
    </dgm:pt>
    <dgm:pt modelId="{495CCDC1-C753-402B-8353-293D0620529E}" type="sibTrans" cxnId="{49F393D4-51DA-4B6F-BE97-3B97EC68AAA6}">
      <dgm:prSet/>
      <dgm:spPr/>
      <dgm:t>
        <a:bodyPr/>
        <a:lstStyle/>
        <a:p>
          <a:endParaRPr lang="en-US"/>
        </a:p>
      </dgm:t>
    </dgm:pt>
    <dgm:pt modelId="{DA2B1DBC-6926-4B9C-B1FB-E3B2D87069AC}">
      <dgm:prSet/>
      <dgm:spPr/>
      <dgm:t>
        <a:bodyPr/>
        <a:lstStyle/>
        <a:p>
          <a:r>
            <a:rPr lang="pl-PL"/>
            <a:t>Data Caching</a:t>
          </a:r>
          <a:endParaRPr lang="en-US"/>
        </a:p>
      </dgm:t>
    </dgm:pt>
    <dgm:pt modelId="{B5550332-0A56-49B4-BEA7-6893BDBB76F1}" type="parTrans" cxnId="{3B94F8A0-7E15-47FE-AB08-CC18DC8383BF}">
      <dgm:prSet/>
      <dgm:spPr/>
      <dgm:t>
        <a:bodyPr/>
        <a:lstStyle/>
        <a:p>
          <a:endParaRPr lang="en-US"/>
        </a:p>
      </dgm:t>
    </dgm:pt>
    <dgm:pt modelId="{A82A88E2-3D5C-4C9E-8C9C-0887FF414B4B}" type="sibTrans" cxnId="{3B94F8A0-7E15-47FE-AB08-CC18DC8383BF}">
      <dgm:prSet/>
      <dgm:spPr/>
      <dgm:t>
        <a:bodyPr/>
        <a:lstStyle/>
        <a:p>
          <a:endParaRPr lang="en-US"/>
        </a:p>
      </dgm:t>
    </dgm:pt>
    <dgm:pt modelId="{0900B48D-7C7E-4FC7-BCA2-B7B772D4F024}">
      <dgm:prSet/>
      <dgm:spPr/>
      <dgm:t>
        <a:bodyPr/>
        <a:lstStyle/>
        <a:p>
          <a:r>
            <a:rPr lang="pl-PL"/>
            <a:t>Validation</a:t>
          </a:r>
          <a:endParaRPr lang="en-US"/>
        </a:p>
      </dgm:t>
    </dgm:pt>
    <dgm:pt modelId="{0094E9BD-20FB-4F92-924E-5FFF1FAEE616}" type="parTrans" cxnId="{99913AE7-2D5F-4E3B-BB93-5DAC4403C43D}">
      <dgm:prSet/>
      <dgm:spPr/>
      <dgm:t>
        <a:bodyPr/>
        <a:lstStyle/>
        <a:p>
          <a:endParaRPr lang="en-US"/>
        </a:p>
      </dgm:t>
    </dgm:pt>
    <dgm:pt modelId="{42144D25-2DB3-4AC5-BDCB-4624CEB5426D}" type="sibTrans" cxnId="{99913AE7-2D5F-4E3B-BB93-5DAC4403C43D}">
      <dgm:prSet/>
      <dgm:spPr/>
      <dgm:t>
        <a:bodyPr/>
        <a:lstStyle/>
        <a:p>
          <a:endParaRPr lang="en-US"/>
        </a:p>
      </dgm:t>
    </dgm:pt>
    <dgm:pt modelId="{14961C4A-5117-4D88-AF97-3A1404E67EB6}">
      <dgm:prSet/>
      <dgm:spPr/>
      <dgm:t>
        <a:bodyPr/>
        <a:lstStyle/>
        <a:p>
          <a:r>
            <a:rPr lang="pl-PL"/>
            <a:t>Testing and debugging</a:t>
          </a:r>
          <a:endParaRPr lang="en-US"/>
        </a:p>
      </dgm:t>
    </dgm:pt>
    <dgm:pt modelId="{87C32523-FC72-4B53-84CB-5F3C7DF5F291}" type="parTrans" cxnId="{C0749E50-1A05-4D91-A558-6EE5F6CF9642}">
      <dgm:prSet/>
      <dgm:spPr/>
      <dgm:t>
        <a:bodyPr/>
        <a:lstStyle/>
        <a:p>
          <a:endParaRPr lang="en-US"/>
        </a:p>
      </dgm:t>
    </dgm:pt>
    <dgm:pt modelId="{097C4FEE-C0E9-409E-AFD5-F60AEFD7706B}" type="sibTrans" cxnId="{C0749E50-1A05-4D91-A558-6EE5F6CF9642}">
      <dgm:prSet/>
      <dgm:spPr/>
      <dgm:t>
        <a:bodyPr/>
        <a:lstStyle/>
        <a:p>
          <a:endParaRPr lang="en-US"/>
        </a:p>
      </dgm:t>
    </dgm:pt>
    <dgm:pt modelId="{16FE237B-943C-4CC8-ACC5-4028B376A56A}">
      <dgm:prSet/>
      <dgm:spPr/>
      <dgm:t>
        <a:bodyPr/>
        <a:lstStyle/>
        <a:p>
          <a:r>
            <a:rPr lang="pl-PL"/>
            <a:t>Error handling</a:t>
          </a:r>
          <a:endParaRPr lang="en-US"/>
        </a:p>
      </dgm:t>
    </dgm:pt>
    <dgm:pt modelId="{E78C85ED-A933-4D90-BBF2-BBFAE8A703D1}" type="parTrans" cxnId="{88E79418-BFCD-430E-8D69-2C31ACB243B3}">
      <dgm:prSet/>
      <dgm:spPr/>
      <dgm:t>
        <a:bodyPr/>
        <a:lstStyle/>
        <a:p>
          <a:endParaRPr lang="en-US"/>
        </a:p>
      </dgm:t>
    </dgm:pt>
    <dgm:pt modelId="{461DC30E-B896-4E44-BDD2-A6B0718003EA}" type="sibTrans" cxnId="{88E79418-BFCD-430E-8D69-2C31ACB243B3}">
      <dgm:prSet/>
      <dgm:spPr/>
      <dgm:t>
        <a:bodyPr/>
        <a:lstStyle/>
        <a:p>
          <a:endParaRPr lang="en-US"/>
        </a:p>
      </dgm:t>
    </dgm:pt>
    <dgm:pt modelId="{C59BB945-EB75-4FBD-823E-EF78C551CAEC}">
      <dgm:prSet/>
      <dgm:spPr/>
      <dgm:t>
        <a:bodyPr/>
        <a:lstStyle/>
        <a:p>
          <a:r>
            <a:rPr lang="pl-PL"/>
            <a:t>Retry calls</a:t>
          </a:r>
          <a:endParaRPr lang="en-US"/>
        </a:p>
      </dgm:t>
    </dgm:pt>
    <dgm:pt modelId="{4FA68AA9-997D-47E4-AD3D-303F9FFA7C8C}" type="parTrans" cxnId="{BC1A1DBE-A1E6-40D4-B364-C136748A649E}">
      <dgm:prSet/>
      <dgm:spPr/>
      <dgm:t>
        <a:bodyPr/>
        <a:lstStyle/>
        <a:p>
          <a:endParaRPr lang="en-US"/>
        </a:p>
      </dgm:t>
    </dgm:pt>
    <dgm:pt modelId="{7F6758FF-D9A2-41D2-8A9D-8DF3AEB8AF6B}" type="sibTrans" cxnId="{BC1A1DBE-A1E6-40D4-B364-C136748A649E}">
      <dgm:prSet/>
      <dgm:spPr/>
      <dgm:t>
        <a:bodyPr/>
        <a:lstStyle/>
        <a:p>
          <a:endParaRPr lang="en-US"/>
        </a:p>
      </dgm:t>
    </dgm:pt>
    <dgm:pt modelId="{2B80D1C8-CFE6-4351-B8A3-695589C74D49}" type="pres">
      <dgm:prSet presAssocID="{F7564856-638C-4B1A-84BA-AFFE5DC1D5AE}" presName="vert0" presStyleCnt="0">
        <dgm:presLayoutVars>
          <dgm:dir/>
          <dgm:animOne val="branch"/>
          <dgm:animLvl val="lvl"/>
        </dgm:presLayoutVars>
      </dgm:prSet>
      <dgm:spPr/>
    </dgm:pt>
    <dgm:pt modelId="{54ECFD19-3C18-4966-90D4-FE837181DB25}" type="pres">
      <dgm:prSet presAssocID="{C3286589-E107-4810-BAE3-EDE2692573E2}" presName="thickLine" presStyleLbl="alignNode1" presStyleIdx="0" presStyleCnt="8"/>
      <dgm:spPr/>
    </dgm:pt>
    <dgm:pt modelId="{1521B50B-DA22-4E75-91BC-FBE0EE6D6C7D}" type="pres">
      <dgm:prSet presAssocID="{C3286589-E107-4810-BAE3-EDE2692573E2}" presName="horz1" presStyleCnt="0"/>
      <dgm:spPr/>
    </dgm:pt>
    <dgm:pt modelId="{A817AB12-111B-45C0-AF0E-21A991938C17}" type="pres">
      <dgm:prSet presAssocID="{C3286589-E107-4810-BAE3-EDE2692573E2}" presName="tx1" presStyleLbl="revTx" presStyleIdx="0" presStyleCnt="8"/>
      <dgm:spPr/>
    </dgm:pt>
    <dgm:pt modelId="{07EC9177-72CC-42D3-B262-ADD557EF309A}" type="pres">
      <dgm:prSet presAssocID="{C3286589-E107-4810-BAE3-EDE2692573E2}" presName="vert1" presStyleCnt="0"/>
      <dgm:spPr/>
    </dgm:pt>
    <dgm:pt modelId="{95D9A1E2-384A-422A-BF9E-AB5C0321EF34}" type="pres">
      <dgm:prSet presAssocID="{1AC88C7C-8A78-4102-B4BF-594665875260}" presName="thickLine" presStyleLbl="alignNode1" presStyleIdx="1" presStyleCnt="8"/>
      <dgm:spPr/>
    </dgm:pt>
    <dgm:pt modelId="{E57BE79B-8904-414A-AD4F-012E3989FBED}" type="pres">
      <dgm:prSet presAssocID="{1AC88C7C-8A78-4102-B4BF-594665875260}" presName="horz1" presStyleCnt="0"/>
      <dgm:spPr/>
    </dgm:pt>
    <dgm:pt modelId="{797B273C-6919-41F2-ABB6-5E548D60F332}" type="pres">
      <dgm:prSet presAssocID="{1AC88C7C-8A78-4102-B4BF-594665875260}" presName="tx1" presStyleLbl="revTx" presStyleIdx="1" presStyleCnt="8"/>
      <dgm:spPr/>
    </dgm:pt>
    <dgm:pt modelId="{DB6E915C-77DD-477B-A439-A62374D11930}" type="pres">
      <dgm:prSet presAssocID="{1AC88C7C-8A78-4102-B4BF-594665875260}" presName="vert1" presStyleCnt="0"/>
      <dgm:spPr/>
    </dgm:pt>
    <dgm:pt modelId="{E7EC2844-7879-4F15-A549-1A678C49824A}" type="pres">
      <dgm:prSet presAssocID="{054002A7-AE76-47DD-A8BA-3295E27890E2}" presName="thickLine" presStyleLbl="alignNode1" presStyleIdx="2" presStyleCnt="8"/>
      <dgm:spPr/>
    </dgm:pt>
    <dgm:pt modelId="{12AD7924-8E01-488C-BDEC-11B33F4F17E6}" type="pres">
      <dgm:prSet presAssocID="{054002A7-AE76-47DD-A8BA-3295E27890E2}" presName="horz1" presStyleCnt="0"/>
      <dgm:spPr/>
    </dgm:pt>
    <dgm:pt modelId="{3E565643-4D25-4295-83CB-CA60613F7B97}" type="pres">
      <dgm:prSet presAssocID="{054002A7-AE76-47DD-A8BA-3295E27890E2}" presName="tx1" presStyleLbl="revTx" presStyleIdx="2" presStyleCnt="8"/>
      <dgm:spPr/>
    </dgm:pt>
    <dgm:pt modelId="{5BA77E41-C9B9-405C-B93D-3D00641291D6}" type="pres">
      <dgm:prSet presAssocID="{054002A7-AE76-47DD-A8BA-3295E27890E2}" presName="vert1" presStyleCnt="0"/>
      <dgm:spPr/>
    </dgm:pt>
    <dgm:pt modelId="{0A3152EA-69CE-4CED-B5B6-91CB3B6057E7}" type="pres">
      <dgm:prSet presAssocID="{DA2B1DBC-6926-4B9C-B1FB-E3B2D87069AC}" presName="thickLine" presStyleLbl="alignNode1" presStyleIdx="3" presStyleCnt="8"/>
      <dgm:spPr/>
    </dgm:pt>
    <dgm:pt modelId="{85F4268A-5A33-4EEF-A23A-8AADE050574B}" type="pres">
      <dgm:prSet presAssocID="{DA2B1DBC-6926-4B9C-B1FB-E3B2D87069AC}" presName="horz1" presStyleCnt="0"/>
      <dgm:spPr/>
    </dgm:pt>
    <dgm:pt modelId="{C10C46F3-325B-42E2-823B-370E0B46D1BB}" type="pres">
      <dgm:prSet presAssocID="{DA2B1DBC-6926-4B9C-B1FB-E3B2D87069AC}" presName="tx1" presStyleLbl="revTx" presStyleIdx="3" presStyleCnt="8"/>
      <dgm:spPr/>
    </dgm:pt>
    <dgm:pt modelId="{89FA5D33-67DC-450D-BA38-2C15BAFBA77E}" type="pres">
      <dgm:prSet presAssocID="{DA2B1DBC-6926-4B9C-B1FB-E3B2D87069AC}" presName="vert1" presStyleCnt="0"/>
      <dgm:spPr/>
    </dgm:pt>
    <dgm:pt modelId="{FD125884-B386-41AD-8AEA-813599847C27}" type="pres">
      <dgm:prSet presAssocID="{0900B48D-7C7E-4FC7-BCA2-B7B772D4F024}" presName="thickLine" presStyleLbl="alignNode1" presStyleIdx="4" presStyleCnt="8"/>
      <dgm:spPr/>
    </dgm:pt>
    <dgm:pt modelId="{D12FA4B5-FCF5-416C-85AF-218BA59544DE}" type="pres">
      <dgm:prSet presAssocID="{0900B48D-7C7E-4FC7-BCA2-B7B772D4F024}" presName="horz1" presStyleCnt="0"/>
      <dgm:spPr/>
    </dgm:pt>
    <dgm:pt modelId="{6B3CA991-4E95-4552-872D-7D5DA14314AB}" type="pres">
      <dgm:prSet presAssocID="{0900B48D-7C7E-4FC7-BCA2-B7B772D4F024}" presName="tx1" presStyleLbl="revTx" presStyleIdx="4" presStyleCnt="8"/>
      <dgm:spPr/>
    </dgm:pt>
    <dgm:pt modelId="{24FBC980-E5C5-43B4-B21B-BEC43980D417}" type="pres">
      <dgm:prSet presAssocID="{0900B48D-7C7E-4FC7-BCA2-B7B772D4F024}" presName="vert1" presStyleCnt="0"/>
      <dgm:spPr/>
    </dgm:pt>
    <dgm:pt modelId="{26CC70B9-5AE4-4CFB-A830-D76A2871718E}" type="pres">
      <dgm:prSet presAssocID="{14961C4A-5117-4D88-AF97-3A1404E67EB6}" presName="thickLine" presStyleLbl="alignNode1" presStyleIdx="5" presStyleCnt="8"/>
      <dgm:spPr/>
    </dgm:pt>
    <dgm:pt modelId="{56594EB3-7A77-446F-9B0B-C68C3C06AFF3}" type="pres">
      <dgm:prSet presAssocID="{14961C4A-5117-4D88-AF97-3A1404E67EB6}" presName="horz1" presStyleCnt="0"/>
      <dgm:spPr/>
    </dgm:pt>
    <dgm:pt modelId="{CA76B21C-24F4-48D0-BC71-3F2B48641951}" type="pres">
      <dgm:prSet presAssocID="{14961C4A-5117-4D88-AF97-3A1404E67EB6}" presName="tx1" presStyleLbl="revTx" presStyleIdx="5" presStyleCnt="8"/>
      <dgm:spPr/>
    </dgm:pt>
    <dgm:pt modelId="{FA7E8E55-EB38-4EA7-8764-D70BAF5712EB}" type="pres">
      <dgm:prSet presAssocID="{14961C4A-5117-4D88-AF97-3A1404E67EB6}" presName="vert1" presStyleCnt="0"/>
      <dgm:spPr/>
    </dgm:pt>
    <dgm:pt modelId="{93CA8E5C-3863-4D18-867E-FCCBAD6EF468}" type="pres">
      <dgm:prSet presAssocID="{16FE237B-943C-4CC8-ACC5-4028B376A56A}" presName="thickLine" presStyleLbl="alignNode1" presStyleIdx="6" presStyleCnt="8"/>
      <dgm:spPr/>
    </dgm:pt>
    <dgm:pt modelId="{4FF556D3-E3EE-4C2C-8F7F-7552DA5FC685}" type="pres">
      <dgm:prSet presAssocID="{16FE237B-943C-4CC8-ACC5-4028B376A56A}" presName="horz1" presStyleCnt="0"/>
      <dgm:spPr/>
    </dgm:pt>
    <dgm:pt modelId="{A002418C-DEB5-4693-A2C9-449F6B39602B}" type="pres">
      <dgm:prSet presAssocID="{16FE237B-943C-4CC8-ACC5-4028B376A56A}" presName="tx1" presStyleLbl="revTx" presStyleIdx="6" presStyleCnt="8"/>
      <dgm:spPr/>
    </dgm:pt>
    <dgm:pt modelId="{8C926B22-7D33-4433-9D93-571516F81C4A}" type="pres">
      <dgm:prSet presAssocID="{16FE237B-943C-4CC8-ACC5-4028B376A56A}" presName="vert1" presStyleCnt="0"/>
      <dgm:spPr/>
    </dgm:pt>
    <dgm:pt modelId="{622D7B07-C8F0-47DD-A2CB-4A5FF49D64E0}" type="pres">
      <dgm:prSet presAssocID="{C59BB945-EB75-4FBD-823E-EF78C551CAEC}" presName="thickLine" presStyleLbl="alignNode1" presStyleIdx="7" presStyleCnt="8"/>
      <dgm:spPr/>
    </dgm:pt>
    <dgm:pt modelId="{4DA09E3C-D5F1-432A-A163-4BCA5975F454}" type="pres">
      <dgm:prSet presAssocID="{C59BB945-EB75-4FBD-823E-EF78C551CAEC}" presName="horz1" presStyleCnt="0"/>
      <dgm:spPr/>
    </dgm:pt>
    <dgm:pt modelId="{B2B9C489-F151-42AA-8BEB-FA4AFD91DCE3}" type="pres">
      <dgm:prSet presAssocID="{C59BB945-EB75-4FBD-823E-EF78C551CAEC}" presName="tx1" presStyleLbl="revTx" presStyleIdx="7" presStyleCnt="8"/>
      <dgm:spPr/>
    </dgm:pt>
    <dgm:pt modelId="{55C61BF8-6C1E-4631-BCB7-4EAD604B1FEA}" type="pres">
      <dgm:prSet presAssocID="{C59BB945-EB75-4FBD-823E-EF78C551CAEC}" presName="vert1" presStyleCnt="0"/>
      <dgm:spPr/>
    </dgm:pt>
  </dgm:ptLst>
  <dgm:cxnLst>
    <dgm:cxn modelId="{E01D1C08-19D6-406E-BF49-0EFE62AAF6F9}" type="presOf" srcId="{0900B48D-7C7E-4FC7-BCA2-B7B772D4F024}" destId="{6B3CA991-4E95-4552-872D-7D5DA14314AB}" srcOrd="0" destOrd="0" presId="urn:microsoft.com/office/officeart/2008/layout/LinedList"/>
    <dgm:cxn modelId="{88E79418-BFCD-430E-8D69-2C31ACB243B3}" srcId="{F7564856-638C-4B1A-84BA-AFFE5DC1D5AE}" destId="{16FE237B-943C-4CC8-ACC5-4028B376A56A}" srcOrd="6" destOrd="0" parTransId="{E78C85ED-A933-4D90-BBF2-BBFAE8A703D1}" sibTransId="{461DC30E-B896-4E44-BDD2-A6B0718003EA}"/>
    <dgm:cxn modelId="{72847C25-ECCE-4D03-A55F-F56DFA4CDDB9}" type="presOf" srcId="{14961C4A-5117-4D88-AF97-3A1404E67EB6}" destId="{CA76B21C-24F4-48D0-BC71-3F2B48641951}" srcOrd="0" destOrd="0" presId="urn:microsoft.com/office/officeart/2008/layout/LinedList"/>
    <dgm:cxn modelId="{F08E0229-78D1-45CE-8503-A328C33BD1F2}" type="presOf" srcId="{C3286589-E107-4810-BAE3-EDE2692573E2}" destId="{A817AB12-111B-45C0-AF0E-21A991938C17}" srcOrd="0" destOrd="0" presId="urn:microsoft.com/office/officeart/2008/layout/LinedList"/>
    <dgm:cxn modelId="{3110A631-8F92-49D6-8C2D-7D11A4BA3AB0}" type="presOf" srcId="{16FE237B-943C-4CC8-ACC5-4028B376A56A}" destId="{A002418C-DEB5-4693-A2C9-449F6B39602B}" srcOrd="0" destOrd="0" presId="urn:microsoft.com/office/officeart/2008/layout/LinedList"/>
    <dgm:cxn modelId="{C0749E50-1A05-4D91-A558-6EE5F6CF9642}" srcId="{F7564856-638C-4B1A-84BA-AFFE5DC1D5AE}" destId="{14961C4A-5117-4D88-AF97-3A1404E67EB6}" srcOrd="5" destOrd="0" parTransId="{87C32523-FC72-4B53-84CB-5F3C7DF5F291}" sibTransId="{097C4FEE-C0E9-409E-AFD5-F60AEFD7706B}"/>
    <dgm:cxn modelId="{108D6155-8665-4D89-BBFD-A89CCB5BB764}" srcId="{F7564856-638C-4B1A-84BA-AFFE5DC1D5AE}" destId="{1AC88C7C-8A78-4102-B4BF-594665875260}" srcOrd="1" destOrd="0" parTransId="{76163ECA-53A8-41CB-9CB8-5E2D7FF36AB5}" sibTransId="{16C6A1CF-CA50-42D1-AEF6-9493D7F15F01}"/>
    <dgm:cxn modelId="{6E9A0395-0326-4E22-8EB7-E96199E8194F}" srcId="{F7564856-638C-4B1A-84BA-AFFE5DC1D5AE}" destId="{C3286589-E107-4810-BAE3-EDE2692573E2}" srcOrd="0" destOrd="0" parTransId="{0EC2727A-FDB6-45EA-B5F9-1D53F074A0BB}" sibTransId="{A3AB631E-B2C6-49A0-8149-70788AECBED0}"/>
    <dgm:cxn modelId="{F0F3089F-A376-4AE3-86D7-776B1AD7AD8A}" type="presOf" srcId="{054002A7-AE76-47DD-A8BA-3295E27890E2}" destId="{3E565643-4D25-4295-83CB-CA60613F7B97}" srcOrd="0" destOrd="0" presId="urn:microsoft.com/office/officeart/2008/layout/LinedList"/>
    <dgm:cxn modelId="{3B94F8A0-7E15-47FE-AB08-CC18DC8383BF}" srcId="{F7564856-638C-4B1A-84BA-AFFE5DC1D5AE}" destId="{DA2B1DBC-6926-4B9C-B1FB-E3B2D87069AC}" srcOrd="3" destOrd="0" parTransId="{B5550332-0A56-49B4-BEA7-6893BDBB76F1}" sibTransId="{A82A88E2-3D5C-4C9E-8C9C-0887FF414B4B}"/>
    <dgm:cxn modelId="{BC1A1DBE-A1E6-40D4-B364-C136748A649E}" srcId="{F7564856-638C-4B1A-84BA-AFFE5DC1D5AE}" destId="{C59BB945-EB75-4FBD-823E-EF78C551CAEC}" srcOrd="7" destOrd="0" parTransId="{4FA68AA9-997D-47E4-AD3D-303F9FFA7C8C}" sibTransId="{7F6758FF-D9A2-41D2-8A9D-8DF3AEB8AF6B}"/>
    <dgm:cxn modelId="{C03A22C9-CAFB-4F71-950F-6CAAD0B2AF08}" type="presOf" srcId="{DA2B1DBC-6926-4B9C-B1FB-E3B2D87069AC}" destId="{C10C46F3-325B-42E2-823B-370E0B46D1BB}" srcOrd="0" destOrd="0" presId="urn:microsoft.com/office/officeart/2008/layout/LinedList"/>
    <dgm:cxn modelId="{49F393D4-51DA-4B6F-BE97-3B97EC68AAA6}" srcId="{F7564856-638C-4B1A-84BA-AFFE5DC1D5AE}" destId="{054002A7-AE76-47DD-A8BA-3295E27890E2}" srcOrd="2" destOrd="0" parTransId="{7BEDC5CA-3320-4D22-9A89-A71407C62383}" sibTransId="{495CCDC1-C753-402B-8353-293D0620529E}"/>
    <dgm:cxn modelId="{7BD8A9D4-2D36-47CF-B12E-21C1169A67B3}" type="presOf" srcId="{C59BB945-EB75-4FBD-823E-EF78C551CAEC}" destId="{B2B9C489-F151-42AA-8BEB-FA4AFD91DCE3}" srcOrd="0" destOrd="0" presId="urn:microsoft.com/office/officeart/2008/layout/LinedList"/>
    <dgm:cxn modelId="{99913AE7-2D5F-4E3B-BB93-5DAC4403C43D}" srcId="{F7564856-638C-4B1A-84BA-AFFE5DC1D5AE}" destId="{0900B48D-7C7E-4FC7-BCA2-B7B772D4F024}" srcOrd="4" destOrd="0" parTransId="{0094E9BD-20FB-4F92-924E-5FFF1FAEE616}" sibTransId="{42144D25-2DB3-4AC5-BDCB-4624CEB5426D}"/>
    <dgm:cxn modelId="{2369B1F4-78DF-408B-A169-DBACDCB2FA2F}" type="presOf" srcId="{F7564856-638C-4B1A-84BA-AFFE5DC1D5AE}" destId="{2B80D1C8-CFE6-4351-B8A3-695589C74D49}" srcOrd="0" destOrd="0" presId="urn:microsoft.com/office/officeart/2008/layout/LinedList"/>
    <dgm:cxn modelId="{7E1E51FC-B67E-41C3-9A34-687025F504DF}" type="presOf" srcId="{1AC88C7C-8A78-4102-B4BF-594665875260}" destId="{797B273C-6919-41F2-ABB6-5E548D60F332}" srcOrd="0" destOrd="0" presId="urn:microsoft.com/office/officeart/2008/layout/LinedList"/>
    <dgm:cxn modelId="{D401901D-2250-4416-A2A7-79E2BAF7AB76}" type="presParOf" srcId="{2B80D1C8-CFE6-4351-B8A3-695589C74D49}" destId="{54ECFD19-3C18-4966-90D4-FE837181DB25}" srcOrd="0" destOrd="0" presId="urn:microsoft.com/office/officeart/2008/layout/LinedList"/>
    <dgm:cxn modelId="{C3A425CB-A31B-4EE8-88B1-6C23EC4A19AF}" type="presParOf" srcId="{2B80D1C8-CFE6-4351-B8A3-695589C74D49}" destId="{1521B50B-DA22-4E75-91BC-FBE0EE6D6C7D}" srcOrd="1" destOrd="0" presId="urn:microsoft.com/office/officeart/2008/layout/LinedList"/>
    <dgm:cxn modelId="{CECEDA9F-7D38-4C4B-BCB4-22C444A47C3E}" type="presParOf" srcId="{1521B50B-DA22-4E75-91BC-FBE0EE6D6C7D}" destId="{A817AB12-111B-45C0-AF0E-21A991938C17}" srcOrd="0" destOrd="0" presId="urn:microsoft.com/office/officeart/2008/layout/LinedList"/>
    <dgm:cxn modelId="{0D0ED205-DC95-4F07-A701-4942C30A630E}" type="presParOf" srcId="{1521B50B-DA22-4E75-91BC-FBE0EE6D6C7D}" destId="{07EC9177-72CC-42D3-B262-ADD557EF309A}" srcOrd="1" destOrd="0" presId="urn:microsoft.com/office/officeart/2008/layout/LinedList"/>
    <dgm:cxn modelId="{7D9308A5-D784-461D-9D5C-2A8556BD165F}" type="presParOf" srcId="{2B80D1C8-CFE6-4351-B8A3-695589C74D49}" destId="{95D9A1E2-384A-422A-BF9E-AB5C0321EF34}" srcOrd="2" destOrd="0" presId="urn:microsoft.com/office/officeart/2008/layout/LinedList"/>
    <dgm:cxn modelId="{14600B40-55D5-443F-B66E-5FD28CA07F33}" type="presParOf" srcId="{2B80D1C8-CFE6-4351-B8A3-695589C74D49}" destId="{E57BE79B-8904-414A-AD4F-012E3989FBED}" srcOrd="3" destOrd="0" presId="urn:microsoft.com/office/officeart/2008/layout/LinedList"/>
    <dgm:cxn modelId="{F43F4EED-F845-4A87-9178-15D0800BC0ED}" type="presParOf" srcId="{E57BE79B-8904-414A-AD4F-012E3989FBED}" destId="{797B273C-6919-41F2-ABB6-5E548D60F332}" srcOrd="0" destOrd="0" presId="urn:microsoft.com/office/officeart/2008/layout/LinedList"/>
    <dgm:cxn modelId="{4F6EC0BB-E40D-4280-BB6B-0A1D54027FA0}" type="presParOf" srcId="{E57BE79B-8904-414A-AD4F-012E3989FBED}" destId="{DB6E915C-77DD-477B-A439-A62374D11930}" srcOrd="1" destOrd="0" presId="urn:microsoft.com/office/officeart/2008/layout/LinedList"/>
    <dgm:cxn modelId="{7833D1AE-7336-407E-82CF-EFAF02E142B2}" type="presParOf" srcId="{2B80D1C8-CFE6-4351-B8A3-695589C74D49}" destId="{E7EC2844-7879-4F15-A549-1A678C49824A}" srcOrd="4" destOrd="0" presId="urn:microsoft.com/office/officeart/2008/layout/LinedList"/>
    <dgm:cxn modelId="{24EFFF56-14E9-44D2-BA1F-65909C014E58}" type="presParOf" srcId="{2B80D1C8-CFE6-4351-B8A3-695589C74D49}" destId="{12AD7924-8E01-488C-BDEC-11B33F4F17E6}" srcOrd="5" destOrd="0" presId="urn:microsoft.com/office/officeart/2008/layout/LinedList"/>
    <dgm:cxn modelId="{3A504089-E374-4BB9-B07D-8FF566904C26}" type="presParOf" srcId="{12AD7924-8E01-488C-BDEC-11B33F4F17E6}" destId="{3E565643-4D25-4295-83CB-CA60613F7B97}" srcOrd="0" destOrd="0" presId="urn:microsoft.com/office/officeart/2008/layout/LinedList"/>
    <dgm:cxn modelId="{9B719DD5-F0B1-450E-B253-D7A73E8A3CF0}" type="presParOf" srcId="{12AD7924-8E01-488C-BDEC-11B33F4F17E6}" destId="{5BA77E41-C9B9-405C-B93D-3D00641291D6}" srcOrd="1" destOrd="0" presId="urn:microsoft.com/office/officeart/2008/layout/LinedList"/>
    <dgm:cxn modelId="{EF88A668-C35C-49D1-BA26-D2CBB90A8CAA}" type="presParOf" srcId="{2B80D1C8-CFE6-4351-B8A3-695589C74D49}" destId="{0A3152EA-69CE-4CED-B5B6-91CB3B6057E7}" srcOrd="6" destOrd="0" presId="urn:microsoft.com/office/officeart/2008/layout/LinedList"/>
    <dgm:cxn modelId="{38D4EDDF-F646-488B-B3F5-8C5C8A5D07BD}" type="presParOf" srcId="{2B80D1C8-CFE6-4351-B8A3-695589C74D49}" destId="{85F4268A-5A33-4EEF-A23A-8AADE050574B}" srcOrd="7" destOrd="0" presId="urn:microsoft.com/office/officeart/2008/layout/LinedList"/>
    <dgm:cxn modelId="{0320C4ED-77CB-4D0D-A6A7-FD09C6C07FA3}" type="presParOf" srcId="{85F4268A-5A33-4EEF-A23A-8AADE050574B}" destId="{C10C46F3-325B-42E2-823B-370E0B46D1BB}" srcOrd="0" destOrd="0" presId="urn:microsoft.com/office/officeart/2008/layout/LinedList"/>
    <dgm:cxn modelId="{DFD53455-0C6C-4C59-B3E5-184D28B2FE20}" type="presParOf" srcId="{85F4268A-5A33-4EEF-A23A-8AADE050574B}" destId="{89FA5D33-67DC-450D-BA38-2C15BAFBA77E}" srcOrd="1" destOrd="0" presId="urn:microsoft.com/office/officeart/2008/layout/LinedList"/>
    <dgm:cxn modelId="{F58A6CC7-E72C-4708-A3A9-D88A69022479}" type="presParOf" srcId="{2B80D1C8-CFE6-4351-B8A3-695589C74D49}" destId="{FD125884-B386-41AD-8AEA-813599847C27}" srcOrd="8" destOrd="0" presId="urn:microsoft.com/office/officeart/2008/layout/LinedList"/>
    <dgm:cxn modelId="{62A7E9CF-FE44-4543-B766-4AFBBEEA3B91}" type="presParOf" srcId="{2B80D1C8-CFE6-4351-B8A3-695589C74D49}" destId="{D12FA4B5-FCF5-416C-85AF-218BA59544DE}" srcOrd="9" destOrd="0" presId="urn:microsoft.com/office/officeart/2008/layout/LinedList"/>
    <dgm:cxn modelId="{71D7A302-9DDF-4396-947F-70A00D721995}" type="presParOf" srcId="{D12FA4B5-FCF5-416C-85AF-218BA59544DE}" destId="{6B3CA991-4E95-4552-872D-7D5DA14314AB}" srcOrd="0" destOrd="0" presId="urn:microsoft.com/office/officeart/2008/layout/LinedList"/>
    <dgm:cxn modelId="{32C779F9-065C-446A-A536-92EC6C1FC1E3}" type="presParOf" srcId="{D12FA4B5-FCF5-416C-85AF-218BA59544DE}" destId="{24FBC980-E5C5-43B4-B21B-BEC43980D417}" srcOrd="1" destOrd="0" presId="urn:microsoft.com/office/officeart/2008/layout/LinedList"/>
    <dgm:cxn modelId="{76B1A835-F7F8-42E7-9F10-DD5E09682590}" type="presParOf" srcId="{2B80D1C8-CFE6-4351-B8A3-695589C74D49}" destId="{26CC70B9-5AE4-4CFB-A830-D76A2871718E}" srcOrd="10" destOrd="0" presId="urn:microsoft.com/office/officeart/2008/layout/LinedList"/>
    <dgm:cxn modelId="{F954DCC1-F7A5-4AE9-8C75-42D9026BCDE7}" type="presParOf" srcId="{2B80D1C8-CFE6-4351-B8A3-695589C74D49}" destId="{56594EB3-7A77-446F-9B0B-C68C3C06AFF3}" srcOrd="11" destOrd="0" presId="urn:microsoft.com/office/officeart/2008/layout/LinedList"/>
    <dgm:cxn modelId="{BB6EF677-4C9C-4EF6-BFF8-1CB8824CC616}" type="presParOf" srcId="{56594EB3-7A77-446F-9B0B-C68C3C06AFF3}" destId="{CA76B21C-24F4-48D0-BC71-3F2B48641951}" srcOrd="0" destOrd="0" presId="urn:microsoft.com/office/officeart/2008/layout/LinedList"/>
    <dgm:cxn modelId="{7DBF3870-D2B9-42E1-B351-6FB585B6C15C}" type="presParOf" srcId="{56594EB3-7A77-446F-9B0B-C68C3C06AFF3}" destId="{FA7E8E55-EB38-4EA7-8764-D70BAF5712EB}" srcOrd="1" destOrd="0" presId="urn:microsoft.com/office/officeart/2008/layout/LinedList"/>
    <dgm:cxn modelId="{8755ECB4-BA74-4F9E-A15C-6A92A0C0118B}" type="presParOf" srcId="{2B80D1C8-CFE6-4351-B8A3-695589C74D49}" destId="{93CA8E5C-3863-4D18-867E-FCCBAD6EF468}" srcOrd="12" destOrd="0" presId="urn:microsoft.com/office/officeart/2008/layout/LinedList"/>
    <dgm:cxn modelId="{8B04A420-57EA-407E-A16A-EB5A62BC14F1}" type="presParOf" srcId="{2B80D1C8-CFE6-4351-B8A3-695589C74D49}" destId="{4FF556D3-E3EE-4C2C-8F7F-7552DA5FC685}" srcOrd="13" destOrd="0" presId="urn:microsoft.com/office/officeart/2008/layout/LinedList"/>
    <dgm:cxn modelId="{378F99C7-165B-4707-8CED-D065FE15F914}" type="presParOf" srcId="{4FF556D3-E3EE-4C2C-8F7F-7552DA5FC685}" destId="{A002418C-DEB5-4693-A2C9-449F6B39602B}" srcOrd="0" destOrd="0" presId="urn:microsoft.com/office/officeart/2008/layout/LinedList"/>
    <dgm:cxn modelId="{C470FF19-5ACF-494E-A3CD-0AF192FBFB09}" type="presParOf" srcId="{4FF556D3-E3EE-4C2C-8F7F-7552DA5FC685}" destId="{8C926B22-7D33-4433-9D93-571516F81C4A}" srcOrd="1" destOrd="0" presId="urn:microsoft.com/office/officeart/2008/layout/LinedList"/>
    <dgm:cxn modelId="{0E87BA7E-0C8C-4554-BB5D-0DB02B9346C0}" type="presParOf" srcId="{2B80D1C8-CFE6-4351-B8A3-695589C74D49}" destId="{622D7B07-C8F0-47DD-A2CB-4A5FF49D64E0}" srcOrd="14" destOrd="0" presId="urn:microsoft.com/office/officeart/2008/layout/LinedList"/>
    <dgm:cxn modelId="{42C4B2D3-2172-4FD5-BB23-1C3DBC1C1601}" type="presParOf" srcId="{2B80D1C8-CFE6-4351-B8A3-695589C74D49}" destId="{4DA09E3C-D5F1-432A-A163-4BCA5975F454}" srcOrd="15" destOrd="0" presId="urn:microsoft.com/office/officeart/2008/layout/LinedList"/>
    <dgm:cxn modelId="{1D6F00EB-A139-4FEE-9AE8-FE1981FF60CF}" type="presParOf" srcId="{4DA09E3C-D5F1-432A-A163-4BCA5975F454}" destId="{B2B9C489-F151-42AA-8BEB-FA4AFD91DCE3}" srcOrd="0" destOrd="0" presId="urn:microsoft.com/office/officeart/2008/layout/LinedList"/>
    <dgm:cxn modelId="{0FF02606-F8C3-496A-8C27-6E1D5A86E2BF}" type="presParOf" srcId="{4DA09E3C-D5F1-432A-A163-4BCA5975F454}" destId="{55C61BF8-6C1E-4631-BCB7-4EAD604B1F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5A053-6F3B-4EAD-B8DF-8795E2C1A2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9AC2C-4861-4B72-91BC-CA6FDC70F9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Modularity</a:t>
          </a:r>
          <a:r>
            <a:rPr lang="pl-PL" sz="1600" baseline="0"/>
            <a:t>: You can keep your code modular and reusable</a:t>
          </a:r>
          <a:endParaRPr lang="en-US" sz="1600"/>
        </a:p>
      </dgm:t>
    </dgm:pt>
    <dgm:pt modelId="{5BCA4A9B-473F-47E8-A95C-26908E9700FA}" type="parTrans" cxnId="{C21DCB44-AC24-49BE-BB23-11EEF5AB4961}">
      <dgm:prSet/>
      <dgm:spPr/>
      <dgm:t>
        <a:bodyPr/>
        <a:lstStyle/>
        <a:p>
          <a:endParaRPr lang="en-US"/>
        </a:p>
      </dgm:t>
    </dgm:pt>
    <dgm:pt modelId="{5F4F1E6A-63FF-43BE-87A1-09CFD16A314B}" type="sibTrans" cxnId="{C21DCB44-AC24-49BE-BB23-11EEF5AB4961}">
      <dgm:prSet/>
      <dgm:spPr/>
      <dgm:t>
        <a:bodyPr/>
        <a:lstStyle/>
        <a:p>
          <a:endParaRPr lang="en-US"/>
        </a:p>
      </dgm:t>
    </dgm:pt>
    <dgm:pt modelId="{C0AC6188-A73C-45A1-89BD-1214B5D8CF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Readability</a:t>
          </a:r>
          <a:r>
            <a:rPr lang="pl-PL" sz="1600" baseline="0"/>
            <a:t>: Decorators can make your code more readable and easier to understand</a:t>
          </a:r>
          <a:endParaRPr lang="en-US" sz="1600"/>
        </a:p>
      </dgm:t>
    </dgm:pt>
    <dgm:pt modelId="{63E3CCB9-9053-4D9A-8E6A-B3683B46812F}" type="parTrans" cxnId="{41C84BBB-63A5-4053-A541-E06CC714F270}">
      <dgm:prSet/>
      <dgm:spPr/>
      <dgm:t>
        <a:bodyPr/>
        <a:lstStyle/>
        <a:p>
          <a:endParaRPr lang="en-US"/>
        </a:p>
      </dgm:t>
    </dgm:pt>
    <dgm:pt modelId="{B6C336C8-AD73-47DF-AE2F-BDEBE3C4C555}" type="sibTrans" cxnId="{41C84BBB-63A5-4053-A541-E06CC714F270}">
      <dgm:prSet/>
      <dgm:spPr/>
      <dgm:t>
        <a:bodyPr/>
        <a:lstStyle/>
        <a:p>
          <a:endParaRPr lang="en-US"/>
        </a:p>
      </dgm:t>
    </dgm:pt>
    <dgm:pt modelId="{BF61F5C8-049B-470A-B6A1-28E68AA24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Flexibility</a:t>
          </a:r>
          <a:r>
            <a:rPr lang="pl-PL" sz="1600" baseline="0"/>
            <a:t>: You can modify the behaviour of existing code without deep interference</a:t>
          </a:r>
          <a:endParaRPr lang="en-US" sz="1600"/>
        </a:p>
      </dgm:t>
    </dgm:pt>
    <dgm:pt modelId="{AC356DAC-BBBF-4B2F-96D6-9AA326DFBEAD}" type="parTrans" cxnId="{B3B7C412-DFB1-4115-8E46-254DC48453F8}">
      <dgm:prSet/>
      <dgm:spPr/>
      <dgm:t>
        <a:bodyPr/>
        <a:lstStyle/>
        <a:p>
          <a:endParaRPr lang="en-US"/>
        </a:p>
      </dgm:t>
    </dgm:pt>
    <dgm:pt modelId="{6D2092AF-49A7-4CA3-B7A5-2B7C6A3BFA27}" type="sibTrans" cxnId="{B3B7C412-DFB1-4115-8E46-254DC48453F8}">
      <dgm:prSet/>
      <dgm:spPr/>
      <dgm:t>
        <a:bodyPr/>
        <a:lstStyle/>
        <a:p>
          <a:endParaRPr lang="en-US"/>
        </a:p>
      </dgm:t>
    </dgm:pt>
    <dgm:pt modelId="{8AD95C05-50A0-4028-8B8E-661A0B2A80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Maintability</a:t>
          </a:r>
          <a:r>
            <a:rPr lang="pl-PL" sz="1600" baseline="0"/>
            <a:t>: Using decorators might make your code more maintainable</a:t>
          </a:r>
          <a:endParaRPr lang="en-US" sz="1600"/>
        </a:p>
      </dgm:t>
    </dgm:pt>
    <dgm:pt modelId="{5E0AEB01-2A07-4083-BCFB-A062F20C2B20}" type="parTrans" cxnId="{461049DC-FFAD-4D3B-9417-065A442B050B}">
      <dgm:prSet/>
      <dgm:spPr/>
      <dgm:t>
        <a:bodyPr/>
        <a:lstStyle/>
        <a:p>
          <a:endParaRPr lang="en-US"/>
        </a:p>
      </dgm:t>
    </dgm:pt>
    <dgm:pt modelId="{A900C244-648D-4710-8C2E-DAB7D6F8197D}" type="sibTrans" cxnId="{461049DC-FFAD-4D3B-9417-065A442B050B}">
      <dgm:prSet/>
      <dgm:spPr/>
      <dgm:t>
        <a:bodyPr/>
        <a:lstStyle/>
        <a:p>
          <a:endParaRPr lang="en-US"/>
        </a:p>
      </dgm:t>
    </dgm:pt>
    <dgm:pt modelId="{BFBF8362-AC52-44CD-9D88-458C7052E2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Customization</a:t>
          </a:r>
          <a:r>
            <a:rPr lang="pl-PL" sz="1600" baseline="0"/>
            <a:t>: You can quite easily customize the behaviour of your code to your needs</a:t>
          </a:r>
          <a:endParaRPr lang="en-US" sz="1600"/>
        </a:p>
      </dgm:t>
    </dgm:pt>
    <dgm:pt modelId="{90E7FE14-D015-4227-BBB2-F2C10AC4CC9E}" type="parTrans" cxnId="{96633B42-E426-41AA-A0CD-4AC495B19FA1}">
      <dgm:prSet/>
      <dgm:spPr/>
      <dgm:t>
        <a:bodyPr/>
        <a:lstStyle/>
        <a:p>
          <a:endParaRPr lang="en-US"/>
        </a:p>
      </dgm:t>
    </dgm:pt>
    <dgm:pt modelId="{E1243105-81B5-4F31-B812-58AA78FD293D}" type="sibTrans" cxnId="{96633B42-E426-41AA-A0CD-4AC495B19FA1}">
      <dgm:prSet/>
      <dgm:spPr/>
      <dgm:t>
        <a:bodyPr/>
        <a:lstStyle/>
        <a:p>
          <a:endParaRPr lang="en-US"/>
        </a:p>
      </dgm:t>
    </dgm:pt>
    <dgm:pt modelId="{7C52F593-2B82-4DB8-B5A3-A0E7629CCF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DRY</a:t>
          </a:r>
          <a:r>
            <a:rPr lang="pl-PL" sz="1600" baseline="0"/>
            <a:t>: Don’t repeat yourself, decorators help to reduce repetitions in code</a:t>
          </a:r>
          <a:endParaRPr lang="en-US" sz="1600"/>
        </a:p>
      </dgm:t>
    </dgm:pt>
    <dgm:pt modelId="{228B2879-2537-4094-80BD-F4CD99F3724B}" type="parTrans" cxnId="{8249B7BC-E350-404E-B9B3-A7FBE31699DB}">
      <dgm:prSet/>
      <dgm:spPr/>
      <dgm:t>
        <a:bodyPr/>
        <a:lstStyle/>
        <a:p>
          <a:endParaRPr lang="en-US"/>
        </a:p>
      </dgm:t>
    </dgm:pt>
    <dgm:pt modelId="{6F411532-5956-4867-8058-74C9D72B149A}" type="sibTrans" cxnId="{8249B7BC-E350-404E-B9B3-A7FBE31699DB}">
      <dgm:prSet/>
      <dgm:spPr/>
      <dgm:t>
        <a:bodyPr/>
        <a:lstStyle/>
        <a:p>
          <a:endParaRPr lang="en-US"/>
        </a:p>
      </dgm:t>
    </dgm:pt>
    <dgm:pt modelId="{37530DBF-0345-42D3-8B56-E0ED772B6DEF}" type="pres">
      <dgm:prSet presAssocID="{17F5A053-6F3B-4EAD-B8DF-8795E2C1A294}" presName="root" presStyleCnt="0">
        <dgm:presLayoutVars>
          <dgm:dir/>
          <dgm:resizeHandles val="exact"/>
        </dgm:presLayoutVars>
      </dgm:prSet>
      <dgm:spPr/>
    </dgm:pt>
    <dgm:pt modelId="{8329DE83-D7A0-4213-96D2-8A3604961CB3}" type="pres">
      <dgm:prSet presAssocID="{EC99AC2C-4861-4B72-91BC-CA6FDC70F94A}" presName="compNode" presStyleCnt="0"/>
      <dgm:spPr/>
    </dgm:pt>
    <dgm:pt modelId="{88000110-0123-4FC4-B82D-ACB528E1E3D5}" type="pres">
      <dgm:prSet presAssocID="{EC99AC2C-4861-4B72-91BC-CA6FDC70F9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98BDADD-F5D0-4D71-B4B3-C9DCFAEDABE9}" type="pres">
      <dgm:prSet presAssocID="{EC99AC2C-4861-4B72-91BC-CA6FDC70F94A}" presName="spaceRect" presStyleCnt="0"/>
      <dgm:spPr/>
    </dgm:pt>
    <dgm:pt modelId="{1DDD8DBD-C3F5-46DF-B732-164C1CA23B42}" type="pres">
      <dgm:prSet presAssocID="{EC99AC2C-4861-4B72-91BC-CA6FDC70F94A}" presName="textRect" presStyleLbl="revTx" presStyleIdx="0" presStyleCnt="6">
        <dgm:presLayoutVars>
          <dgm:chMax val="1"/>
          <dgm:chPref val="1"/>
        </dgm:presLayoutVars>
      </dgm:prSet>
      <dgm:spPr/>
    </dgm:pt>
    <dgm:pt modelId="{91D2C05B-AC28-46C9-B4E6-4C5BC08D9B64}" type="pres">
      <dgm:prSet presAssocID="{5F4F1E6A-63FF-43BE-87A1-09CFD16A314B}" presName="sibTrans" presStyleCnt="0"/>
      <dgm:spPr/>
    </dgm:pt>
    <dgm:pt modelId="{00273B48-FFB1-41AA-BA27-1754761C0B07}" type="pres">
      <dgm:prSet presAssocID="{C0AC6188-A73C-45A1-89BD-1214B5D8CFCE}" presName="compNode" presStyleCnt="0"/>
      <dgm:spPr/>
    </dgm:pt>
    <dgm:pt modelId="{07A08CA1-B12D-4D36-85E8-5DB301F5E383}" type="pres">
      <dgm:prSet presAssocID="{C0AC6188-A73C-45A1-89BD-1214B5D8CF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133A2C6-6000-4E87-A975-03EC23C6DD96}" type="pres">
      <dgm:prSet presAssocID="{C0AC6188-A73C-45A1-89BD-1214B5D8CFCE}" presName="spaceRect" presStyleCnt="0"/>
      <dgm:spPr/>
    </dgm:pt>
    <dgm:pt modelId="{33ECB71C-DB2D-4E78-9AD5-83B8FF0A673D}" type="pres">
      <dgm:prSet presAssocID="{C0AC6188-A73C-45A1-89BD-1214B5D8CFCE}" presName="textRect" presStyleLbl="revTx" presStyleIdx="1" presStyleCnt="6">
        <dgm:presLayoutVars>
          <dgm:chMax val="1"/>
          <dgm:chPref val="1"/>
        </dgm:presLayoutVars>
      </dgm:prSet>
      <dgm:spPr/>
    </dgm:pt>
    <dgm:pt modelId="{D0E6D099-7042-4B1B-8063-167C7A44CBC8}" type="pres">
      <dgm:prSet presAssocID="{B6C336C8-AD73-47DF-AE2F-BDEBE3C4C555}" presName="sibTrans" presStyleCnt="0"/>
      <dgm:spPr/>
    </dgm:pt>
    <dgm:pt modelId="{9A18582A-1683-46D6-8AAE-2B6F105CB3F9}" type="pres">
      <dgm:prSet presAssocID="{BF61F5C8-049B-470A-B6A1-28E68AA244C2}" presName="compNode" presStyleCnt="0"/>
      <dgm:spPr/>
    </dgm:pt>
    <dgm:pt modelId="{584B306D-C826-4446-A654-9EB41C0C30CA}" type="pres">
      <dgm:prSet presAssocID="{BF61F5C8-049B-470A-B6A1-28E68AA244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EE772D-CEE9-4510-BDD4-B8257CDB1E0F}" type="pres">
      <dgm:prSet presAssocID="{BF61F5C8-049B-470A-B6A1-28E68AA244C2}" presName="spaceRect" presStyleCnt="0"/>
      <dgm:spPr/>
    </dgm:pt>
    <dgm:pt modelId="{B03BDB39-7B91-4D37-B869-4791E99260D3}" type="pres">
      <dgm:prSet presAssocID="{BF61F5C8-049B-470A-B6A1-28E68AA244C2}" presName="textRect" presStyleLbl="revTx" presStyleIdx="2" presStyleCnt="6">
        <dgm:presLayoutVars>
          <dgm:chMax val="1"/>
          <dgm:chPref val="1"/>
        </dgm:presLayoutVars>
      </dgm:prSet>
      <dgm:spPr/>
    </dgm:pt>
    <dgm:pt modelId="{9FDCFFF3-6420-4CAF-A65B-529FF9D89D43}" type="pres">
      <dgm:prSet presAssocID="{6D2092AF-49A7-4CA3-B7A5-2B7C6A3BFA27}" presName="sibTrans" presStyleCnt="0"/>
      <dgm:spPr/>
    </dgm:pt>
    <dgm:pt modelId="{FA7E7B03-D607-4F50-A9FC-4B2882FFD2A5}" type="pres">
      <dgm:prSet presAssocID="{8AD95C05-50A0-4028-8B8E-661A0B2A8035}" presName="compNode" presStyleCnt="0"/>
      <dgm:spPr/>
    </dgm:pt>
    <dgm:pt modelId="{5058D9F0-E645-4212-A670-045A8EE701AF}" type="pres">
      <dgm:prSet presAssocID="{8AD95C05-50A0-4028-8B8E-661A0B2A80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BF9E121B-8433-4429-AED8-AE962DE1C284}" type="pres">
      <dgm:prSet presAssocID="{8AD95C05-50A0-4028-8B8E-661A0B2A8035}" presName="spaceRect" presStyleCnt="0"/>
      <dgm:spPr/>
    </dgm:pt>
    <dgm:pt modelId="{D113E104-2F81-4615-BC39-EF5EE263D26A}" type="pres">
      <dgm:prSet presAssocID="{8AD95C05-50A0-4028-8B8E-661A0B2A8035}" presName="textRect" presStyleLbl="revTx" presStyleIdx="3" presStyleCnt="6">
        <dgm:presLayoutVars>
          <dgm:chMax val="1"/>
          <dgm:chPref val="1"/>
        </dgm:presLayoutVars>
      </dgm:prSet>
      <dgm:spPr/>
    </dgm:pt>
    <dgm:pt modelId="{7F1F761C-D536-4C66-9E70-77BE46C1A81C}" type="pres">
      <dgm:prSet presAssocID="{A900C244-648D-4710-8C2E-DAB7D6F8197D}" presName="sibTrans" presStyleCnt="0"/>
      <dgm:spPr/>
    </dgm:pt>
    <dgm:pt modelId="{025AB543-90EE-4E6A-8424-AA3524DE2408}" type="pres">
      <dgm:prSet presAssocID="{BFBF8362-AC52-44CD-9D88-458C7052E2A0}" presName="compNode" presStyleCnt="0"/>
      <dgm:spPr/>
    </dgm:pt>
    <dgm:pt modelId="{50242A2F-181D-4F4B-B326-4A71E985E343}" type="pres">
      <dgm:prSet presAssocID="{BFBF8362-AC52-44CD-9D88-458C7052E2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8C9D6F-6809-41E1-8DE7-B0DFD55C65A6}" type="pres">
      <dgm:prSet presAssocID="{BFBF8362-AC52-44CD-9D88-458C7052E2A0}" presName="spaceRect" presStyleCnt="0"/>
      <dgm:spPr/>
    </dgm:pt>
    <dgm:pt modelId="{1BE08702-F996-440D-829C-6E8FFD9406C3}" type="pres">
      <dgm:prSet presAssocID="{BFBF8362-AC52-44CD-9D88-458C7052E2A0}" presName="textRect" presStyleLbl="revTx" presStyleIdx="4" presStyleCnt="6">
        <dgm:presLayoutVars>
          <dgm:chMax val="1"/>
          <dgm:chPref val="1"/>
        </dgm:presLayoutVars>
      </dgm:prSet>
      <dgm:spPr/>
    </dgm:pt>
    <dgm:pt modelId="{F2C894E9-7634-49D9-BE5E-654725E62868}" type="pres">
      <dgm:prSet presAssocID="{E1243105-81B5-4F31-B812-58AA78FD293D}" presName="sibTrans" presStyleCnt="0"/>
      <dgm:spPr/>
    </dgm:pt>
    <dgm:pt modelId="{9E04A856-E993-433D-B88A-3397272D19AF}" type="pres">
      <dgm:prSet presAssocID="{7C52F593-2B82-4DB8-B5A3-A0E7629CCFB4}" presName="compNode" presStyleCnt="0"/>
      <dgm:spPr/>
    </dgm:pt>
    <dgm:pt modelId="{C0DCBAF5-372D-4533-9824-37670D388A15}" type="pres">
      <dgm:prSet presAssocID="{7C52F593-2B82-4DB8-B5A3-A0E7629CCF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ED5A4B-474A-4C5B-9326-747AD7AF3853}" type="pres">
      <dgm:prSet presAssocID="{7C52F593-2B82-4DB8-B5A3-A0E7629CCFB4}" presName="spaceRect" presStyleCnt="0"/>
      <dgm:spPr/>
    </dgm:pt>
    <dgm:pt modelId="{91E90E7F-2490-4B6C-9FCA-A7030964DAA0}" type="pres">
      <dgm:prSet presAssocID="{7C52F593-2B82-4DB8-B5A3-A0E7629CCF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C6A004-5CD1-4DCF-806A-82B2D1F23A33}" type="presOf" srcId="{C0AC6188-A73C-45A1-89BD-1214B5D8CFCE}" destId="{33ECB71C-DB2D-4E78-9AD5-83B8FF0A673D}" srcOrd="0" destOrd="0" presId="urn:microsoft.com/office/officeart/2018/2/layout/IconLabelList"/>
    <dgm:cxn modelId="{DD9DB205-A014-4259-AC68-91ABF07FBEF1}" type="presOf" srcId="{BFBF8362-AC52-44CD-9D88-458C7052E2A0}" destId="{1BE08702-F996-440D-829C-6E8FFD9406C3}" srcOrd="0" destOrd="0" presId="urn:microsoft.com/office/officeart/2018/2/layout/IconLabelList"/>
    <dgm:cxn modelId="{B3B7C412-DFB1-4115-8E46-254DC48453F8}" srcId="{17F5A053-6F3B-4EAD-B8DF-8795E2C1A294}" destId="{BF61F5C8-049B-470A-B6A1-28E68AA244C2}" srcOrd="2" destOrd="0" parTransId="{AC356DAC-BBBF-4B2F-96D6-9AA326DFBEAD}" sibTransId="{6D2092AF-49A7-4CA3-B7A5-2B7C6A3BFA27}"/>
    <dgm:cxn modelId="{96633B42-E426-41AA-A0CD-4AC495B19FA1}" srcId="{17F5A053-6F3B-4EAD-B8DF-8795E2C1A294}" destId="{BFBF8362-AC52-44CD-9D88-458C7052E2A0}" srcOrd="4" destOrd="0" parTransId="{90E7FE14-D015-4227-BBB2-F2C10AC4CC9E}" sibTransId="{E1243105-81B5-4F31-B812-58AA78FD293D}"/>
    <dgm:cxn modelId="{C21DCB44-AC24-49BE-BB23-11EEF5AB4961}" srcId="{17F5A053-6F3B-4EAD-B8DF-8795E2C1A294}" destId="{EC99AC2C-4861-4B72-91BC-CA6FDC70F94A}" srcOrd="0" destOrd="0" parTransId="{5BCA4A9B-473F-47E8-A95C-26908E9700FA}" sibTransId="{5F4F1E6A-63FF-43BE-87A1-09CFD16A314B}"/>
    <dgm:cxn modelId="{AA741D6C-BEDC-4961-A239-25DF0EFD4878}" type="presOf" srcId="{17F5A053-6F3B-4EAD-B8DF-8795E2C1A294}" destId="{37530DBF-0345-42D3-8B56-E0ED772B6DEF}" srcOrd="0" destOrd="0" presId="urn:microsoft.com/office/officeart/2018/2/layout/IconLabelList"/>
    <dgm:cxn modelId="{809B724C-4903-4B1C-9559-878D0A6A986B}" type="presOf" srcId="{8AD95C05-50A0-4028-8B8E-661A0B2A8035}" destId="{D113E104-2F81-4615-BC39-EF5EE263D26A}" srcOrd="0" destOrd="0" presId="urn:microsoft.com/office/officeart/2018/2/layout/IconLabelList"/>
    <dgm:cxn modelId="{41C84BBB-63A5-4053-A541-E06CC714F270}" srcId="{17F5A053-6F3B-4EAD-B8DF-8795E2C1A294}" destId="{C0AC6188-A73C-45A1-89BD-1214B5D8CFCE}" srcOrd="1" destOrd="0" parTransId="{63E3CCB9-9053-4D9A-8E6A-B3683B46812F}" sibTransId="{B6C336C8-AD73-47DF-AE2F-BDEBE3C4C555}"/>
    <dgm:cxn modelId="{8249B7BC-E350-404E-B9B3-A7FBE31699DB}" srcId="{17F5A053-6F3B-4EAD-B8DF-8795E2C1A294}" destId="{7C52F593-2B82-4DB8-B5A3-A0E7629CCFB4}" srcOrd="5" destOrd="0" parTransId="{228B2879-2537-4094-80BD-F4CD99F3724B}" sibTransId="{6F411532-5956-4867-8058-74C9D72B149A}"/>
    <dgm:cxn modelId="{02E3BCC0-696F-4128-ADF4-1F755F0AD4E3}" type="presOf" srcId="{7C52F593-2B82-4DB8-B5A3-A0E7629CCFB4}" destId="{91E90E7F-2490-4B6C-9FCA-A7030964DAA0}" srcOrd="0" destOrd="0" presId="urn:microsoft.com/office/officeart/2018/2/layout/IconLabelList"/>
    <dgm:cxn modelId="{461049DC-FFAD-4D3B-9417-065A442B050B}" srcId="{17F5A053-6F3B-4EAD-B8DF-8795E2C1A294}" destId="{8AD95C05-50A0-4028-8B8E-661A0B2A8035}" srcOrd="3" destOrd="0" parTransId="{5E0AEB01-2A07-4083-BCFB-A062F20C2B20}" sibTransId="{A900C244-648D-4710-8C2E-DAB7D6F8197D}"/>
    <dgm:cxn modelId="{D0A538DE-258E-497A-B8FC-A64CBF095316}" type="presOf" srcId="{BF61F5C8-049B-470A-B6A1-28E68AA244C2}" destId="{B03BDB39-7B91-4D37-B869-4791E99260D3}" srcOrd="0" destOrd="0" presId="urn:microsoft.com/office/officeart/2018/2/layout/IconLabelList"/>
    <dgm:cxn modelId="{BC9EA4E1-9AC5-42AA-B9D9-A6A6232BD179}" type="presOf" srcId="{EC99AC2C-4861-4B72-91BC-CA6FDC70F94A}" destId="{1DDD8DBD-C3F5-46DF-B732-164C1CA23B42}" srcOrd="0" destOrd="0" presId="urn:microsoft.com/office/officeart/2018/2/layout/IconLabelList"/>
    <dgm:cxn modelId="{C21D5B6A-23AC-4F8C-B078-0912CF68C61C}" type="presParOf" srcId="{37530DBF-0345-42D3-8B56-E0ED772B6DEF}" destId="{8329DE83-D7A0-4213-96D2-8A3604961CB3}" srcOrd="0" destOrd="0" presId="urn:microsoft.com/office/officeart/2018/2/layout/IconLabelList"/>
    <dgm:cxn modelId="{6FBF9D16-5262-4D70-A9BA-22B535F01E73}" type="presParOf" srcId="{8329DE83-D7A0-4213-96D2-8A3604961CB3}" destId="{88000110-0123-4FC4-B82D-ACB528E1E3D5}" srcOrd="0" destOrd="0" presId="urn:microsoft.com/office/officeart/2018/2/layout/IconLabelList"/>
    <dgm:cxn modelId="{14229AEF-D48E-4586-BBC6-D81012548814}" type="presParOf" srcId="{8329DE83-D7A0-4213-96D2-8A3604961CB3}" destId="{598BDADD-F5D0-4D71-B4B3-C9DCFAEDABE9}" srcOrd="1" destOrd="0" presId="urn:microsoft.com/office/officeart/2018/2/layout/IconLabelList"/>
    <dgm:cxn modelId="{CC2C1F34-935C-4CBC-A515-2232F0DAFF2F}" type="presParOf" srcId="{8329DE83-D7A0-4213-96D2-8A3604961CB3}" destId="{1DDD8DBD-C3F5-46DF-B732-164C1CA23B42}" srcOrd="2" destOrd="0" presId="urn:microsoft.com/office/officeart/2018/2/layout/IconLabelList"/>
    <dgm:cxn modelId="{A504D9B3-BC15-40F2-9A59-42B468D2E2D8}" type="presParOf" srcId="{37530DBF-0345-42D3-8B56-E0ED772B6DEF}" destId="{91D2C05B-AC28-46C9-B4E6-4C5BC08D9B64}" srcOrd="1" destOrd="0" presId="urn:microsoft.com/office/officeart/2018/2/layout/IconLabelList"/>
    <dgm:cxn modelId="{B77F31C0-BAC7-4513-B880-FABA773053C7}" type="presParOf" srcId="{37530DBF-0345-42D3-8B56-E0ED772B6DEF}" destId="{00273B48-FFB1-41AA-BA27-1754761C0B07}" srcOrd="2" destOrd="0" presId="urn:microsoft.com/office/officeart/2018/2/layout/IconLabelList"/>
    <dgm:cxn modelId="{B79F7677-F5C9-4AD2-B0D4-7E4174061C59}" type="presParOf" srcId="{00273B48-FFB1-41AA-BA27-1754761C0B07}" destId="{07A08CA1-B12D-4D36-85E8-5DB301F5E383}" srcOrd="0" destOrd="0" presId="urn:microsoft.com/office/officeart/2018/2/layout/IconLabelList"/>
    <dgm:cxn modelId="{A559F741-DD68-42C9-9282-9DC4486C71BC}" type="presParOf" srcId="{00273B48-FFB1-41AA-BA27-1754761C0B07}" destId="{1133A2C6-6000-4E87-A975-03EC23C6DD96}" srcOrd="1" destOrd="0" presId="urn:microsoft.com/office/officeart/2018/2/layout/IconLabelList"/>
    <dgm:cxn modelId="{495D7596-5740-4E21-9EE5-0C591E62E46A}" type="presParOf" srcId="{00273B48-FFB1-41AA-BA27-1754761C0B07}" destId="{33ECB71C-DB2D-4E78-9AD5-83B8FF0A673D}" srcOrd="2" destOrd="0" presId="urn:microsoft.com/office/officeart/2018/2/layout/IconLabelList"/>
    <dgm:cxn modelId="{53B0E362-2083-42E1-B1CB-0AA0FDE91AE4}" type="presParOf" srcId="{37530DBF-0345-42D3-8B56-E0ED772B6DEF}" destId="{D0E6D099-7042-4B1B-8063-167C7A44CBC8}" srcOrd="3" destOrd="0" presId="urn:microsoft.com/office/officeart/2018/2/layout/IconLabelList"/>
    <dgm:cxn modelId="{E50BB7EA-D6F8-4ED3-854B-1A3D8CBA4EC8}" type="presParOf" srcId="{37530DBF-0345-42D3-8B56-E0ED772B6DEF}" destId="{9A18582A-1683-46D6-8AAE-2B6F105CB3F9}" srcOrd="4" destOrd="0" presId="urn:microsoft.com/office/officeart/2018/2/layout/IconLabelList"/>
    <dgm:cxn modelId="{9388EF7D-C225-4DFF-B83A-3214C72FD25C}" type="presParOf" srcId="{9A18582A-1683-46D6-8AAE-2B6F105CB3F9}" destId="{584B306D-C826-4446-A654-9EB41C0C30CA}" srcOrd="0" destOrd="0" presId="urn:microsoft.com/office/officeart/2018/2/layout/IconLabelList"/>
    <dgm:cxn modelId="{862E3865-033F-4EC3-A2A8-178AD2F6E9BE}" type="presParOf" srcId="{9A18582A-1683-46D6-8AAE-2B6F105CB3F9}" destId="{45EE772D-CEE9-4510-BDD4-B8257CDB1E0F}" srcOrd="1" destOrd="0" presId="urn:microsoft.com/office/officeart/2018/2/layout/IconLabelList"/>
    <dgm:cxn modelId="{446434A5-EC3A-46FB-A136-CE4993C1DC37}" type="presParOf" srcId="{9A18582A-1683-46D6-8AAE-2B6F105CB3F9}" destId="{B03BDB39-7B91-4D37-B869-4791E99260D3}" srcOrd="2" destOrd="0" presId="urn:microsoft.com/office/officeart/2018/2/layout/IconLabelList"/>
    <dgm:cxn modelId="{AC111F62-3888-4D14-A249-D8D4DEE12921}" type="presParOf" srcId="{37530DBF-0345-42D3-8B56-E0ED772B6DEF}" destId="{9FDCFFF3-6420-4CAF-A65B-529FF9D89D43}" srcOrd="5" destOrd="0" presId="urn:microsoft.com/office/officeart/2018/2/layout/IconLabelList"/>
    <dgm:cxn modelId="{BECEC2CF-3E81-4C7B-8E54-699F97CE142F}" type="presParOf" srcId="{37530DBF-0345-42D3-8B56-E0ED772B6DEF}" destId="{FA7E7B03-D607-4F50-A9FC-4B2882FFD2A5}" srcOrd="6" destOrd="0" presId="urn:microsoft.com/office/officeart/2018/2/layout/IconLabelList"/>
    <dgm:cxn modelId="{44D8458E-E2BA-47EA-908D-0A615A7E783A}" type="presParOf" srcId="{FA7E7B03-D607-4F50-A9FC-4B2882FFD2A5}" destId="{5058D9F0-E645-4212-A670-045A8EE701AF}" srcOrd="0" destOrd="0" presId="urn:microsoft.com/office/officeart/2018/2/layout/IconLabelList"/>
    <dgm:cxn modelId="{972D06E6-556F-4FC8-9455-D05A9817DAD8}" type="presParOf" srcId="{FA7E7B03-D607-4F50-A9FC-4B2882FFD2A5}" destId="{BF9E121B-8433-4429-AED8-AE962DE1C284}" srcOrd="1" destOrd="0" presId="urn:microsoft.com/office/officeart/2018/2/layout/IconLabelList"/>
    <dgm:cxn modelId="{FFAD514E-2C32-4C67-BBD0-1C356AE0406A}" type="presParOf" srcId="{FA7E7B03-D607-4F50-A9FC-4B2882FFD2A5}" destId="{D113E104-2F81-4615-BC39-EF5EE263D26A}" srcOrd="2" destOrd="0" presId="urn:microsoft.com/office/officeart/2018/2/layout/IconLabelList"/>
    <dgm:cxn modelId="{29F406ED-38D8-42BA-842F-A4FAE97FB56D}" type="presParOf" srcId="{37530DBF-0345-42D3-8B56-E0ED772B6DEF}" destId="{7F1F761C-D536-4C66-9E70-77BE46C1A81C}" srcOrd="7" destOrd="0" presId="urn:microsoft.com/office/officeart/2018/2/layout/IconLabelList"/>
    <dgm:cxn modelId="{8507DF63-5C21-449B-9913-2DB02933CF9B}" type="presParOf" srcId="{37530DBF-0345-42D3-8B56-E0ED772B6DEF}" destId="{025AB543-90EE-4E6A-8424-AA3524DE2408}" srcOrd="8" destOrd="0" presId="urn:microsoft.com/office/officeart/2018/2/layout/IconLabelList"/>
    <dgm:cxn modelId="{5BFE70BE-C941-4827-8B0A-0210DA6EF8FF}" type="presParOf" srcId="{025AB543-90EE-4E6A-8424-AA3524DE2408}" destId="{50242A2F-181D-4F4B-B326-4A71E985E343}" srcOrd="0" destOrd="0" presId="urn:microsoft.com/office/officeart/2018/2/layout/IconLabelList"/>
    <dgm:cxn modelId="{CB0CA2A1-FE93-4DFD-BA6B-1DE75BE6C0BE}" type="presParOf" srcId="{025AB543-90EE-4E6A-8424-AA3524DE2408}" destId="{FE8C9D6F-6809-41E1-8DE7-B0DFD55C65A6}" srcOrd="1" destOrd="0" presId="urn:microsoft.com/office/officeart/2018/2/layout/IconLabelList"/>
    <dgm:cxn modelId="{86BBAB84-28FB-41FC-A868-39EFB8DD3439}" type="presParOf" srcId="{025AB543-90EE-4E6A-8424-AA3524DE2408}" destId="{1BE08702-F996-440D-829C-6E8FFD9406C3}" srcOrd="2" destOrd="0" presId="urn:microsoft.com/office/officeart/2018/2/layout/IconLabelList"/>
    <dgm:cxn modelId="{E3B79F8F-6E39-48AA-BBA3-32B6D2658F66}" type="presParOf" srcId="{37530DBF-0345-42D3-8B56-E0ED772B6DEF}" destId="{F2C894E9-7634-49D9-BE5E-654725E62868}" srcOrd="9" destOrd="0" presId="urn:microsoft.com/office/officeart/2018/2/layout/IconLabelList"/>
    <dgm:cxn modelId="{6B0BE1F4-3EA5-475C-AF57-CBDF40EF8769}" type="presParOf" srcId="{37530DBF-0345-42D3-8B56-E0ED772B6DEF}" destId="{9E04A856-E993-433D-B88A-3397272D19AF}" srcOrd="10" destOrd="0" presId="urn:microsoft.com/office/officeart/2018/2/layout/IconLabelList"/>
    <dgm:cxn modelId="{39031743-25CE-4F32-B880-0DB77588B718}" type="presParOf" srcId="{9E04A856-E993-433D-B88A-3397272D19AF}" destId="{C0DCBAF5-372D-4533-9824-37670D388A15}" srcOrd="0" destOrd="0" presId="urn:microsoft.com/office/officeart/2018/2/layout/IconLabelList"/>
    <dgm:cxn modelId="{744C7312-FC5C-4954-990A-F32C5F05988E}" type="presParOf" srcId="{9E04A856-E993-433D-B88A-3397272D19AF}" destId="{1DED5A4B-474A-4C5B-9326-747AD7AF3853}" srcOrd="1" destOrd="0" presId="urn:microsoft.com/office/officeart/2018/2/layout/IconLabelList"/>
    <dgm:cxn modelId="{667EB5EC-809A-49B6-A6DB-EC8ACEAFE87B}" type="presParOf" srcId="{9E04A856-E993-433D-B88A-3397272D19AF}" destId="{91E90E7F-2490-4B6C-9FCA-A7030964DA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CFD19-3C18-4966-90D4-FE837181DB25}">
      <dsp:nvSpPr>
        <dsp:cNvPr id="0" name=""/>
        <dsp:cNvSpPr/>
      </dsp:nvSpPr>
      <dsp:spPr>
        <a:xfrm>
          <a:off x="0" y="0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AB12-111B-45C0-AF0E-21A991938C17}">
      <dsp:nvSpPr>
        <dsp:cNvPr id="0" name=""/>
        <dsp:cNvSpPr/>
      </dsp:nvSpPr>
      <dsp:spPr>
        <a:xfrm>
          <a:off x="0" y="0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code performance (Timing)</a:t>
          </a:r>
          <a:endParaRPr lang="en-US" sz="2000" kern="1200"/>
        </a:p>
      </dsp:txBody>
      <dsp:txXfrm>
        <a:off x="0" y="0"/>
        <a:ext cx="3109151" cy="696383"/>
      </dsp:txXfrm>
    </dsp:sp>
    <dsp:sp modelId="{95D9A1E2-384A-422A-BF9E-AB5C0321EF34}">
      <dsp:nvSpPr>
        <dsp:cNvPr id="0" name=""/>
        <dsp:cNvSpPr/>
      </dsp:nvSpPr>
      <dsp:spPr>
        <a:xfrm>
          <a:off x="0" y="696383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B273C-6919-41F2-ABB6-5E548D60F332}">
      <dsp:nvSpPr>
        <dsp:cNvPr id="0" name=""/>
        <dsp:cNvSpPr/>
      </dsp:nvSpPr>
      <dsp:spPr>
        <a:xfrm>
          <a:off x="0" y="696383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Authorization</a:t>
          </a:r>
          <a:endParaRPr lang="en-US" sz="2000" kern="1200"/>
        </a:p>
      </dsp:txBody>
      <dsp:txXfrm>
        <a:off x="0" y="696383"/>
        <a:ext cx="3109151" cy="696383"/>
      </dsp:txXfrm>
    </dsp:sp>
    <dsp:sp modelId="{E7EC2844-7879-4F15-A549-1A678C49824A}">
      <dsp:nvSpPr>
        <dsp:cNvPr id="0" name=""/>
        <dsp:cNvSpPr/>
      </dsp:nvSpPr>
      <dsp:spPr>
        <a:xfrm>
          <a:off x="0" y="139276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65643-4D25-4295-83CB-CA60613F7B97}">
      <dsp:nvSpPr>
        <dsp:cNvPr id="0" name=""/>
        <dsp:cNvSpPr/>
      </dsp:nvSpPr>
      <dsp:spPr>
        <a:xfrm>
          <a:off x="0" y="139276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Logging data</a:t>
          </a:r>
          <a:endParaRPr lang="en-US" sz="2000" kern="1200"/>
        </a:p>
      </dsp:txBody>
      <dsp:txXfrm>
        <a:off x="0" y="1392766"/>
        <a:ext cx="3109151" cy="696383"/>
      </dsp:txXfrm>
    </dsp:sp>
    <dsp:sp modelId="{0A3152EA-69CE-4CED-B5B6-91CB3B6057E7}">
      <dsp:nvSpPr>
        <dsp:cNvPr id="0" name=""/>
        <dsp:cNvSpPr/>
      </dsp:nvSpPr>
      <dsp:spPr>
        <a:xfrm>
          <a:off x="0" y="208914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46F3-325B-42E2-823B-370E0B46D1BB}">
      <dsp:nvSpPr>
        <dsp:cNvPr id="0" name=""/>
        <dsp:cNvSpPr/>
      </dsp:nvSpPr>
      <dsp:spPr>
        <a:xfrm>
          <a:off x="0" y="208914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Data Caching</a:t>
          </a:r>
          <a:endParaRPr lang="en-US" sz="2000" kern="1200"/>
        </a:p>
      </dsp:txBody>
      <dsp:txXfrm>
        <a:off x="0" y="2089149"/>
        <a:ext cx="3109151" cy="696383"/>
      </dsp:txXfrm>
    </dsp:sp>
    <dsp:sp modelId="{FD125884-B386-41AD-8AEA-813599847C27}">
      <dsp:nvSpPr>
        <dsp:cNvPr id="0" name=""/>
        <dsp:cNvSpPr/>
      </dsp:nvSpPr>
      <dsp:spPr>
        <a:xfrm>
          <a:off x="0" y="278553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CA991-4E95-4552-872D-7D5DA14314AB}">
      <dsp:nvSpPr>
        <dsp:cNvPr id="0" name=""/>
        <dsp:cNvSpPr/>
      </dsp:nvSpPr>
      <dsp:spPr>
        <a:xfrm>
          <a:off x="0" y="278553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Validation</a:t>
          </a:r>
          <a:endParaRPr lang="en-US" sz="2000" kern="1200"/>
        </a:p>
      </dsp:txBody>
      <dsp:txXfrm>
        <a:off x="0" y="2785532"/>
        <a:ext cx="3109151" cy="696383"/>
      </dsp:txXfrm>
    </dsp:sp>
    <dsp:sp modelId="{26CC70B9-5AE4-4CFB-A830-D76A2871718E}">
      <dsp:nvSpPr>
        <dsp:cNvPr id="0" name=""/>
        <dsp:cNvSpPr/>
      </dsp:nvSpPr>
      <dsp:spPr>
        <a:xfrm>
          <a:off x="0" y="348191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B21C-24F4-48D0-BC71-3F2B48641951}">
      <dsp:nvSpPr>
        <dsp:cNvPr id="0" name=""/>
        <dsp:cNvSpPr/>
      </dsp:nvSpPr>
      <dsp:spPr>
        <a:xfrm>
          <a:off x="0" y="348191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and debugging</a:t>
          </a:r>
          <a:endParaRPr lang="en-US" sz="2000" kern="1200"/>
        </a:p>
      </dsp:txBody>
      <dsp:txXfrm>
        <a:off x="0" y="3481916"/>
        <a:ext cx="3109151" cy="696383"/>
      </dsp:txXfrm>
    </dsp:sp>
    <dsp:sp modelId="{93CA8E5C-3863-4D18-867E-FCCBAD6EF468}">
      <dsp:nvSpPr>
        <dsp:cNvPr id="0" name=""/>
        <dsp:cNvSpPr/>
      </dsp:nvSpPr>
      <dsp:spPr>
        <a:xfrm>
          <a:off x="0" y="417829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418C-DEB5-4693-A2C9-449F6B39602B}">
      <dsp:nvSpPr>
        <dsp:cNvPr id="0" name=""/>
        <dsp:cNvSpPr/>
      </dsp:nvSpPr>
      <dsp:spPr>
        <a:xfrm>
          <a:off x="0" y="417829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Error handling</a:t>
          </a:r>
          <a:endParaRPr lang="en-US" sz="2000" kern="1200"/>
        </a:p>
      </dsp:txBody>
      <dsp:txXfrm>
        <a:off x="0" y="4178299"/>
        <a:ext cx="3109151" cy="696383"/>
      </dsp:txXfrm>
    </dsp:sp>
    <dsp:sp modelId="{622D7B07-C8F0-47DD-A2CB-4A5FF49D64E0}">
      <dsp:nvSpPr>
        <dsp:cNvPr id="0" name=""/>
        <dsp:cNvSpPr/>
      </dsp:nvSpPr>
      <dsp:spPr>
        <a:xfrm>
          <a:off x="0" y="487468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9C489-F151-42AA-8BEB-FA4AFD91DCE3}">
      <dsp:nvSpPr>
        <dsp:cNvPr id="0" name=""/>
        <dsp:cNvSpPr/>
      </dsp:nvSpPr>
      <dsp:spPr>
        <a:xfrm>
          <a:off x="0" y="487468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Retry calls</a:t>
          </a:r>
          <a:endParaRPr lang="en-US" sz="2000" kern="1200"/>
        </a:p>
      </dsp:txBody>
      <dsp:txXfrm>
        <a:off x="0" y="4874682"/>
        <a:ext cx="3109151" cy="69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00110-0123-4FC4-B82D-ACB528E1E3D5}">
      <dsp:nvSpPr>
        <dsp:cNvPr id="0" name=""/>
        <dsp:cNvSpPr/>
      </dsp:nvSpPr>
      <dsp:spPr>
        <a:xfrm>
          <a:off x="41469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D8DBD-C3F5-46DF-B732-164C1CA23B42}">
      <dsp:nvSpPr>
        <dsp:cNvPr id="0" name=""/>
        <dsp:cNvSpPr/>
      </dsp:nvSpPr>
      <dsp:spPr>
        <a:xfrm>
          <a:off x="4290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Modularity</a:t>
          </a:r>
          <a:r>
            <a:rPr lang="pl-PL" sz="1600" kern="1200" baseline="0"/>
            <a:t>: You can keep your code modular and reusable</a:t>
          </a:r>
          <a:endParaRPr lang="en-US" sz="1600" kern="1200"/>
        </a:p>
      </dsp:txBody>
      <dsp:txXfrm>
        <a:off x="4290" y="1798183"/>
        <a:ext cx="1492382" cy="956057"/>
      </dsp:txXfrm>
    </dsp:sp>
    <dsp:sp modelId="{07A08CA1-B12D-4D36-85E8-5DB301F5E383}">
      <dsp:nvSpPr>
        <dsp:cNvPr id="0" name=""/>
        <dsp:cNvSpPr/>
      </dsp:nvSpPr>
      <dsp:spPr>
        <a:xfrm>
          <a:off x="216824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B71C-DB2D-4E78-9AD5-83B8FF0A673D}">
      <dsp:nvSpPr>
        <dsp:cNvPr id="0" name=""/>
        <dsp:cNvSpPr/>
      </dsp:nvSpPr>
      <dsp:spPr>
        <a:xfrm>
          <a:off x="17578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Readability</a:t>
          </a:r>
          <a:r>
            <a:rPr lang="pl-PL" sz="1600" kern="1200" baseline="0"/>
            <a:t>: Decorators can make your code more readable and easier to understand</a:t>
          </a:r>
          <a:endParaRPr lang="en-US" sz="1600" kern="1200"/>
        </a:p>
      </dsp:txBody>
      <dsp:txXfrm>
        <a:off x="1757839" y="1798183"/>
        <a:ext cx="1492382" cy="956057"/>
      </dsp:txXfrm>
    </dsp:sp>
    <dsp:sp modelId="{584B306D-C826-4446-A654-9EB41C0C30CA}">
      <dsp:nvSpPr>
        <dsp:cNvPr id="0" name=""/>
        <dsp:cNvSpPr/>
      </dsp:nvSpPr>
      <dsp:spPr>
        <a:xfrm>
          <a:off x="39217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DB39-7B91-4D37-B869-4791E99260D3}">
      <dsp:nvSpPr>
        <dsp:cNvPr id="0" name=""/>
        <dsp:cNvSpPr/>
      </dsp:nvSpPr>
      <dsp:spPr>
        <a:xfrm>
          <a:off x="35113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Flexibility</a:t>
          </a:r>
          <a:r>
            <a:rPr lang="pl-PL" sz="1600" kern="1200" baseline="0"/>
            <a:t>: You can modify the behaviour of existing code without deep interference</a:t>
          </a:r>
          <a:endParaRPr lang="en-US" sz="1600" kern="1200"/>
        </a:p>
      </dsp:txBody>
      <dsp:txXfrm>
        <a:off x="3511389" y="1798183"/>
        <a:ext cx="1492382" cy="956057"/>
      </dsp:txXfrm>
    </dsp:sp>
    <dsp:sp modelId="{5058D9F0-E645-4212-A670-045A8EE701AF}">
      <dsp:nvSpPr>
        <dsp:cNvPr id="0" name=""/>
        <dsp:cNvSpPr/>
      </dsp:nvSpPr>
      <dsp:spPr>
        <a:xfrm>
          <a:off x="56753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E104-2F81-4615-BC39-EF5EE263D26A}">
      <dsp:nvSpPr>
        <dsp:cNvPr id="0" name=""/>
        <dsp:cNvSpPr/>
      </dsp:nvSpPr>
      <dsp:spPr>
        <a:xfrm>
          <a:off x="52649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Maintability</a:t>
          </a:r>
          <a:r>
            <a:rPr lang="pl-PL" sz="1600" kern="1200" baseline="0"/>
            <a:t>: Using decorators might make your code more maintainable</a:t>
          </a:r>
          <a:endParaRPr lang="en-US" sz="1600" kern="1200"/>
        </a:p>
      </dsp:txBody>
      <dsp:txXfrm>
        <a:off x="5264939" y="1798183"/>
        <a:ext cx="1492382" cy="956057"/>
      </dsp:txXfrm>
    </dsp:sp>
    <dsp:sp modelId="{50242A2F-181D-4F4B-B326-4A71E985E343}">
      <dsp:nvSpPr>
        <dsp:cNvPr id="0" name=""/>
        <dsp:cNvSpPr/>
      </dsp:nvSpPr>
      <dsp:spPr>
        <a:xfrm>
          <a:off x="74288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8702-F996-440D-829C-6E8FFD9406C3}">
      <dsp:nvSpPr>
        <dsp:cNvPr id="0" name=""/>
        <dsp:cNvSpPr/>
      </dsp:nvSpPr>
      <dsp:spPr>
        <a:xfrm>
          <a:off x="70184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Customization</a:t>
          </a:r>
          <a:r>
            <a:rPr lang="pl-PL" sz="1600" kern="1200" baseline="0"/>
            <a:t>: You can quite easily customize the behaviour of your code to your needs</a:t>
          </a:r>
          <a:endParaRPr lang="en-US" sz="1600" kern="1200"/>
        </a:p>
      </dsp:txBody>
      <dsp:txXfrm>
        <a:off x="7018489" y="1798183"/>
        <a:ext cx="1492382" cy="956057"/>
      </dsp:txXfrm>
    </dsp:sp>
    <dsp:sp modelId="{C0DCBAF5-372D-4533-9824-37670D388A15}">
      <dsp:nvSpPr>
        <dsp:cNvPr id="0" name=""/>
        <dsp:cNvSpPr/>
      </dsp:nvSpPr>
      <dsp:spPr>
        <a:xfrm>
          <a:off x="91824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90E7F-2490-4B6C-9FCA-A7030964DAA0}">
      <dsp:nvSpPr>
        <dsp:cNvPr id="0" name=""/>
        <dsp:cNvSpPr/>
      </dsp:nvSpPr>
      <dsp:spPr>
        <a:xfrm>
          <a:off x="87720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DRY</a:t>
          </a:r>
          <a:r>
            <a:rPr lang="pl-PL" sz="1600" kern="1200" baseline="0"/>
            <a:t>: Don’t repeat yourself, decorators help to reduce repetitions in code</a:t>
          </a:r>
          <a:endParaRPr lang="en-US" sz="1600" kern="1200"/>
        </a:p>
      </dsp:txBody>
      <dsp:txXfrm>
        <a:off x="8772039" y="1798183"/>
        <a:ext cx="1492382" cy="956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0DA9-0E13-46AC-98D4-6ABAC4222E9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F9D20-9152-4F77-A403-EFE3427A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Decorators do not carry the name of the function, so debugging can be problematic. Fortunately, since Python 2.5 there is a solution to this issue</a:t>
            </a:r>
            <a:r>
              <a:rPr lang="pl-PL"/>
              <a:t>.</a:t>
            </a:r>
          </a:p>
          <a:p>
            <a:r>
              <a:rPr lang="pl-PL" sz="1200">
                <a:solidFill>
                  <a:schemeClr val="bg2"/>
                </a:solidFill>
              </a:rPr>
              <a:t>The module contains functools.wraps which solves the issue mentioned earlier. It decorates fun_wrapper and updates its attributes to those of an original function.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82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1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11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www.thebluediamondgallery.com/handwriting/b/biography.html" TargetMode="External"/><Relationship Id="rId7" Type="http://schemas.openxmlformats.org/officeDocument/2006/relationships/hyperlink" Target="https://wiki.python.org/moin/PythonDecoratorLibrary" TargetMode="Externa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codeship.com/patterns/guide-to-python-function-decorators/" TargetMode="External"/><Relationship Id="rId5" Type="http://schemas.openxmlformats.org/officeDocument/2006/relationships/hyperlink" Target="https://www.artima.com/weblogs/viewpost.jsp?thread=240845" TargetMode="External"/><Relationship Id="rId4" Type="http://schemas.openxmlformats.org/officeDocument/2006/relationships/hyperlink" Target="https://www.python.org/dev/peps/pep-0318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Obraz zawierający ssak, gad, wąż, Łuskonośne&#10;&#10;Opis wygenerowany automatycznie">
            <a:extLst>
              <a:ext uri="{FF2B5EF4-FFF2-40B4-BE49-F238E27FC236}">
                <a16:creationId xmlns:a16="http://schemas.microsoft.com/office/drawing/2014/main" id="{BC0DBC5B-E231-4CB8-852D-5E7C20FA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86F4D-E596-4C53-BEE7-AD2213150E1D}"/>
              </a:ext>
            </a:extLst>
          </p:cNvPr>
          <p:cNvSpPr txBox="1"/>
          <p:nvPr/>
        </p:nvSpPr>
        <p:spPr>
          <a:xfrm>
            <a:off x="1252538" y="1343025"/>
            <a:ext cx="77200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Practical use of</a:t>
            </a:r>
            <a:b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5400" b="1" i="0">
                <a:solidFill>
                  <a:srgbClr val="BF2558"/>
                </a:solidFill>
                <a:latin typeface="Abadi" panose="020B0604020104020204" pitchFamily="34" charset="0"/>
              </a:rPr>
              <a:t>@</a:t>
            </a:r>
            <a:r>
              <a:rPr lang="en-US" sz="5400" b="1" i="0">
                <a:solidFill>
                  <a:srgbClr val="BF2558"/>
                </a:solidFill>
                <a:latin typeface="Consolas" panose="020B0609020204030204" pitchFamily="49" charset="0"/>
              </a:rPr>
              <a:t>decorators </a:t>
            </a:r>
            <a:br>
              <a:rPr lang="pl-PL" sz="5400" b="1" i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in</a:t>
            </a:r>
            <a:r>
              <a:rPr lang="en-US" sz="5400" b="1" i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5400" b="1" i="0">
                <a:solidFill>
                  <a:srgbClr val="0070C0"/>
                </a:solidFill>
                <a:latin typeface="Abadi" panose="020B0604020104020204" pitchFamily="34" charset="0"/>
              </a:rPr>
              <a:t>Python</a:t>
            </a:r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338CF-2843-47F6-87C9-CB301D18221B}"/>
              </a:ext>
            </a:extLst>
          </p:cNvPr>
          <p:cNvSpPr txBox="1"/>
          <p:nvPr/>
        </p:nvSpPr>
        <p:spPr>
          <a:xfrm>
            <a:off x="1252538" y="5070223"/>
            <a:ext cx="6162674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Introduced by:</a:t>
            </a:r>
          </a:p>
          <a:p>
            <a:pPr lvl="1"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Krzysztof Stefański</a:t>
            </a:r>
            <a:b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</a:b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Mateusz Setkowicz</a:t>
            </a:r>
          </a:p>
          <a:p>
            <a:pPr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	</a:t>
            </a:r>
            <a:r>
              <a:rPr lang="pl-PL" sz="1800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18.05.2023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BC17FE-930E-4E04-A6EC-8895D6D61795}"/>
              </a:ext>
            </a:extLst>
          </p:cNvPr>
          <p:cNvCxnSpPr>
            <a:cxnSpLocks/>
          </p:cNvCxnSpPr>
          <p:nvPr/>
        </p:nvCxnSpPr>
        <p:spPr>
          <a:xfrm>
            <a:off x="1047750" y="2105025"/>
            <a:ext cx="0" cy="4752975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88-A5F8-43E8-944C-E846EADE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Clousers</a:t>
            </a:r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285CE37-E4A1-439D-B673-2F042593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0" y="0"/>
            <a:ext cx="470304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19">
            <a:extLst>
              <a:ext uri="{FF2B5EF4-FFF2-40B4-BE49-F238E27FC236}">
                <a16:creationId xmlns:a16="http://schemas.microsoft.com/office/drawing/2014/main" id="{87A1082D-C008-413B-9717-ACD97068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4" y="-12694"/>
            <a:ext cx="6650182" cy="687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DDEB7E29-7BD5-4D71-BA55-9575BC5F40C6}"/>
              </a:ext>
            </a:extLst>
          </p:cNvPr>
          <p:cNvSpPr/>
          <p:nvPr/>
        </p:nvSpPr>
        <p:spPr>
          <a:xfrm rot="18580882">
            <a:off x="8676848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4039F72C-5291-434D-8A4A-FE8F7A999037}"/>
              </a:ext>
            </a:extLst>
          </p:cNvPr>
          <p:cNvSpPr/>
          <p:nvPr/>
        </p:nvSpPr>
        <p:spPr>
          <a:xfrm rot="18580882">
            <a:off x="2419194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A154A11D-B83A-47A7-A017-B9C9714CAE2F}"/>
              </a:ext>
            </a:extLst>
          </p:cNvPr>
          <p:cNvSpPr/>
          <p:nvPr/>
        </p:nvSpPr>
        <p:spPr>
          <a:xfrm rot="18580882">
            <a:off x="9935517" y="1608101"/>
            <a:ext cx="630125" cy="20509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Clo</a:t>
            </a:r>
            <a:r>
              <a:rPr lang="en-US" sz="5400" u="sng">
                <a:solidFill>
                  <a:srgbClr val="FFFFFF"/>
                </a:solidFill>
              </a:rPr>
              <a:t>sure</a:t>
            </a:r>
            <a:r>
              <a:rPr lang="en-US" sz="5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that captures the state of its environment when its created.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040E8-E29E-48F9-B7D6-E1B27C6F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26789"/>
            <a:ext cx="8067675" cy="4324350"/>
          </a:xfrm>
          <a:prstGeom prst="rect">
            <a:avLst/>
          </a:prstGeom>
        </p:spPr>
      </p:pic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04C52EEE-1ED2-4A8F-8972-1001FDBBA725}"/>
              </a:ext>
            </a:extLst>
          </p:cNvPr>
          <p:cNvSpPr/>
          <p:nvPr/>
        </p:nvSpPr>
        <p:spPr>
          <a:xfrm>
            <a:off x="8356060" y="662304"/>
            <a:ext cx="1983453" cy="1905797"/>
          </a:xfrm>
          <a:prstGeom prst="leftUpArrow">
            <a:avLst>
              <a:gd name="adj1" fmla="val 11498"/>
              <a:gd name="adj2" fmla="val 11498"/>
              <a:gd name="adj3" fmla="val 16561"/>
            </a:avLst>
          </a:prstGeom>
          <a:solidFill>
            <a:schemeClr val="tx1"/>
          </a:solidFill>
          <a:ln>
            <a:solidFill>
              <a:srgbClr val="DBD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70D98-F7D5-4F28-BC66-36D9FAD91947}"/>
              </a:ext>
            </a:extLst>
          </p:cNvPr>
          <p:cNvSpPr txBox="1"/>
          <p:nvPr/>
        </p:nvSpPr>
        <p:spPr>
          <a:xfrm>
            <a:off x="8533437" y="475942"/>
            <a:ext cx="3192799" cy="646331"/>
          </a:xfrm>
          <a:prstGeom prst="rect">
            <a:avLst/>
          </a:prstGeom>
          <a:ln>
            <a:solidFill>
              <a:srgbClr val="DBDB9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et_multiplier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 returns a reference to the 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</a:t>
            </a:r>
            <a:endParaRPr lang="en-US">
              <a:solidFill>
                <a:srgbClr val="DBD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9" y="1166185"/>
            <a:ext cx="3780276" cy="1682002"/>
          </a:xfrm>
        </p:spPr>
        <p:txBody>
          <a:bodyPr>
            <a:normAutofit/>
          </a:bodyPr>
          <a:lstStyle/>
          <a:p>
            <a:pPr defTabSz="740664"/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hat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lang="pl-PL" sz="4860" u="sng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eco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rator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6000">
              <a:solidFill>
                <a:srgbClr val="DBDB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FC61-61CE-4DE3-B2F7-22DA846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72" y="1166185"/>
            <a:ext cx="4015488" cy="4525631"/>
          </a:xfrm>
        </p:spPr>
        <p:txBody>
          <a:bodyPr anchor="ctr">
            <a:normAutofit/>
          </a:bodyPr>
          <a:lstStyle/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 is essentaily a </a:t>
            </a:r>
            <a:r>
              <a:rPr lang="pl-PL" sz="2268" kern="1200" spc="4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takes a function as its argument and returns a new function that modifies the bahaviour of the original function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2DB66-B9B7-4937-952A-9B33B39F6616}"/>
              </a:ext>
            </a:extLst>
          </p:cNvPr>
          <p:cNvSpPr txBox="1">
            <a:spLocks/>
          </p:cNvSpPr>
          <p:nvPr/>
        </p:nvSpPr>
        <p:spPr>
          <a:xfrm>
            <a:off x="1924509" y="2662978"/>
            <a:ext cx="3780279" cy="339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deprecated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wraps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timing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abstractmethod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retry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cache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synchronize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json_load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register</a:t>
            </a:r>
            <a:endParaRPr lang="en-US" sz="2106" kern="1200" spc="41" baseline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Apple outline">
            <a:extLst>
              <a:ext uri="{FF2B5EF4-FFF2-40B4-BE49-F238E27FC236}">
                <a16:creationId xmlns:a16="http://schemas.microsoft.com/office/drawing/2014/main" id="{97729578-C1AE-4864-8418-4D221DD9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116" y="4641950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97C46327-D501-4B21-86F4-7075E1AC8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866" y="4641950"/>
            <a:ext cx="914400" cy="91440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8D72F69E-ECBD-49D2-B7AC-260D9E055330}"/>
              </a:ext>
            </a:extLst>
          </p:cNvPr>
          <p:cNvSpPr/>
          <p:nvPr/>
        </p:nvSpPr>
        <p:spPr>
          <a:xfrm rot="10800000">
            <a:off x="8119592" y="5007663"/>
            <a:ext cx="978408" cy="327908"/>
          </a:xfrm>
          <a:prstGeom prst="leftArrow">
            <a:avLst>
              <a:gd name="adj1" fmla="val 30549"/>
              <a:gd name="adj2" fmla="val 4027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>
                <a:solidFill>
                  <a:srgbClr val="FFFFFF"/>
                </a:solidFill>
              </a:rPr>
              <a:t>F</a:t>
            </a:r>
            <a:r>
              <a:rPr lang="pl-PL" sz="5400" u="sng">
                <a:solidFill>
                  <a:srgbClr val="FFFFFF"/>
                </a:solidFill>
              </a:rPr>
              <a:t>un</a:t>
            </a:r>
            <a:r>
              <a:rPr lang="pl-PL" sz="5400">
                <a:solidFill>
                  <a:srgbClr val="FFFFFF"/>
                </a:solidFill>
              </a:rPr>
              <a:t>ct</a:t>
            </a:r>
            <a:r>
              <a:rPr lang="pl-PL" sz="5400" u="sng">
                <a:solidFill>
                  <a:srgbClr val="FFFFFF"/>
                </a:solidFill>
              </a:rPr>
              <a:t>ion</a:t>
            </a:r>
            <a:r>
              <a:rPr lang="pl-PL" sz="5400">
                <a:solidFill>
                  <a:srgbClr val="FFFFFF"/>
                </a:solidFill>
              </a:rPr>
              <a:t>-Deco</a:t>
            </a:r>
            <a:r>
              <a:rPr lang="pl-PL" sz="5400" u="sng">
                <a:solidFill>
                  <a:srgbClr val="FFFFFF"/>
                </a:solidFill>
              </a:rPr>
              <a:t>rat</a:t>
            </a:r>
            <a:r>
              <a:rPr lang="pl-PL" sz="5400">
                <a:solidFill>
                  <a:srgbClr val="FFFFFF"/>
                </a:solidFill>
              </a:rPr>
              <a:t>or</a:t>
            </a:r>
            <a:r>
              <a:rPr lang="pl-PL" sz="5400" u="sng">
                <a:solidFill>
                  <a:srgbClr val="FFFFFF"/>
                </a:solidFill>
              </a:rPr>
              <a:t>s</a:t>
            </a:r>
            <a:endParaRPr lang="en-US" sz="5400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Syntax „</a:t>
            </a:r>
            <a:r>
              <a:rPr lang="en-US" sz="2400">
                <a:solidFill>
                  <a:srgbClr val="BF2558"/>
                </a:solidFill>
              </a:rPr>
              <a:t>@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” basically does this</a:t>
            </a:r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pl-PL" sz="2400">
                <a:solidFill>
                  <a:srgbClr val="BF2558"/>
                </a:solidFill>
              </a:rPr>
              <a:t>say_hello = decorator(say_hello)</a:t>
            </a:r>
            <a:endParaRPr lang="en-US" sz="2400">
              <a:solidFill>
                <a:srgbClr val="BF255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FD85B-D8B3-4A44-843B-C0DDDFD1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71582"/>
            <a:ext cx="5716925" cy="4455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B8CBF-99BD-464A-A742-76DD7006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31" y="1586679"/>
            <a:ext cx="2705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9" y="640080"/>
            <a:ext cx="3535263" cy="2194560"/>
          </a:xfrm>
        </p:spPr>
        <p:txBody>
          <a:bodyPr>
            <a:noAutofit/>
          </a:bodyPr>
          <a:lstStyle/>
          <a:p>
            <a:r>
              <a:rPr lang="en-US" sz="4800"/>
              <a:t>dec</a:t>
            </a:r>
            <a:r>
              <a:rPr lang="en-US" sz="4800" u="sng"/>
              <a:t>orator</a:t>
            </a:r>
            <a:r>
              <a:rPr lang="en-US" sz="4800"/>
              <a:t> </a:t>
            </a:r>
            <a:r>
              <a:rPr lang="en-US" sz="4800">
                <a:solidFill>
                  <a:srgbClr val="0070C0"/>
                </a:solidFill>
              </a:rPr>
              <a:t>chai</a:t>
            </a:r>
            <a:r>
              <a:rPr lang="en-US" sz="4800" u="sng">
                <a:solidFill>
                  <a:srgbClr val="0070C0"/>
                </a:solidFill>
              </a:rPr>
              <a:t>ning</a:t>
            </a:r>
            <a:r>
              <a:rPr lang="en-US" sz="48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3699111" cy="3264408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hen </a:t>
            </a:r>
            <a:r>
              <a:rPr lang="en-US" sz="2000">
                <a:solidFill>
                  <a:srgbClr val="DBDB9C"/>
                </a:solidFill>
              </a:rPr>
              <a:t>hello()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is called, it's actually the innermost wrapper function that's called first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sad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), followed by the outer wrapper function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happy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6AF9B-97EF-4321-8F8B-277AF9D3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14" y="580644"/>
            <a:ext cx="6915150" cy="56007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22515EE-5811-4446-9FB7-52DAE527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called, it's actually the innermost wrapper function that's called first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make_italic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followed by the outer wrapper function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make_bold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4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p</a:t>
            </a:r>
            <a:r>
              <a:rPr lang="en-US" u="sng"/>
              <a:t>ara</a:t>
            </a:r>
            <a:r>
              <a:rPr lang="en-US"/>
              <a:t>meteri</a:t>
            </a:r>
            <a:r>
              <a:rPr lang="en-US" u="sng"/>
              <a:t>zed</a:t>
            </a:r>
            <a:r>
              <a:rPr lang="en-US"/>
              <a:t> </a:t>
            </a:r>
            <a:r>
              <a:rPr lang="en-US">
                <a:solidFill>
                  <a:srgbClr val="BF2558"/>
                </a:solidFill>
              </a:rPr>
              <a:t>decor</a:t>
            </a:r>
            <a:r>
              <a:rPr lang="en-US" u="sng">
                <a:solidFill>
                  <a:srgbClr val="BF2558"/>
                </a:solidFill>
              </a:rPr>
              <a:t>ator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C41-ECB4-43A2-A735-38905F19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5" y="1361872"/>
            <a:ext cx="4924426" cy="5173709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arameterized decorator is a decorator that can be customized by passing arguments to it at the time of decoration</a:t>
            </a:r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D808-0D0C-4283-9516-796EE19A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9" y="2803113"/>
            <a:ext cx="5644877" cy="373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255BE-9066-49BF-B6A3-974B704E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15" y="4225054"/>
            <a:ext cx="2552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9A06-0FFE-4524-8A9B-DDE0CBB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@fun</a:t>
            </a:r>
            <a:r>
              <a:rPr lang="en-US" u="sng"/>
              <a:t>c</a:t>
            </a:r>
            <a:r>
              <a:rPr lang="en-US"/>
              <a:t>t</a:t>
            </a:r>
            <a:r>
              <a:rPr lang="en-US" u="sng"/>
              <a:t>ool</a:t>
            </a:r>
            <a:r>
              <a:rPr lang="en-US"/>
              <a:t>s.</a:t>
            </a:r>
            <a:r>
              <a:rPr lang="en-US">
                <a:solidFill>
                  <a:srgbClr val="DBDB9C"/>
                </a:solidFill>
              </a:rPr>
              <a:t>w</a:t>
            </a:r>
            <a:r>
              <a:rPr lang="en-US" u="sng">
                <a:solidFill>
                  <a:srgbClr val="DBDB9C"/>
                </a:solidFill>
              </a:rPr>
              <a:t>rap</a:t>
            </a:r>
            <a:r>
              <a:rPr lang="en-US">
                <a:solidFill>
                  <a:srgbClr val="DBDB9C"/>
                </a:solidFill>
              </a:rPr>
              <a:t>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FBCCD-E415-47E5-84A5-6F5499F6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7" y="2344365"/>
            <a:ext cx="5563353" cy="3217221"/>
          </a:xfrm>
          <a:prstGeom prst="rect">
            <a:avLst/>
          </a:prstGeom>
        </p:spPr>
      </p:pic>
      <p:pic>
        <p:nvPicPr>
          <p:cNvPr id="21" name="Picture 20" descr="Decorators do not carry the name of the function, so debugging can be problematic. Fortunately, since Python 2.5 there is a solution to this issue">
            <a:extLst>
              <a:ext uri="{FF2B5EF4-FFF2-40B4-BE49-F238E27FC236}">
                <a16:creationId xmlns:a16="http://schemas.microsoft.com/office/drawing/2014/main" id="{273922C8-56C1-4F45-83EF-814BBB1A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39" y="2306123"/>
            <a:ext cx="5335114" cy="3293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5F9AA2-93C6-499E-ACCE-398BB0EA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52" y="5895344"/>
            <a:ext cx="4633479" cy="385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C9E0BE-76F2-4E8F-9F88-028078E40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72" y="5798241"/>
            <a:ext cx="4722677" cy="3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85" y="640080"/>
            <a:ext cx="3891064" cy="2194560"/>
          </a:xfrm>
        </p:spPr>
        <p:txBody>
          <a:bodyPr>
            <a:noAutofit/>
          </a:bodyPr>
          <a:lstStyle/>
          <a:p>
            <a:r>
              <a:rPr lang="pl-PL" sz="4800"/>
              <a:t>Class-b</a:t>
            </a:r>
            <a:r>
              <a:rPr lang="pl-PL" sz="4800" u="sng"/>
              <a:t>as</a:t>
            </a:r>
            <a:r>
              <a:rPr lang="pl-PL" sz="4800"/>
              <a:t>ed</a:t>
            </a:r>
            <a:r>
              <a:rPr lang="en-US" sz="4800" u="sng"/>
              <a:t> </a:t>
            </a:r>
            <a:r>
              <a:rPr lang="pl-PL" sz="4800">
                <a:solidFill>
                  <a:srgbClr val="0070C0"/>
                </a:solidFill>
              </a:rPr>
              <a:t>Dec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r>
              <a:rPr lang="pl-PL" sz="4800">
                <a:solidFill>
                  <a:srgbClr val="0070C0"/>
                </a:solidFill>
              </a:rPr>
              <a:t>at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endParaRPr lang="en-US" sz="48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86" y="2916936"/>
            <a:ext cx="3891064" cy="326440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2000">
                <a:solidFill>
                  <a:srgbClr val="DBDB9C"/>
                </a:solidFill>
              </a:rPr>
              <a:t>__init__()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takes a function as an argument and stores it as an instance variable. The </a:t>
            </a:r>
            <a:r>
              <a:rPr lang="en-US" sz="2000">
                <a:solidFill>
                  <a:srgbClr val="DBDB9C"/>
                </a:solidFill>
              </a:rPr>
              <a:t>__call__()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is called when the decorated function is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2AA89-8134-446F-99AF-8C0F019A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79" y="-1"/>
            <a:ext cx="7239097" cy="68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30A4F-0921-41A1-BB6B-762629C2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26" y="-1"/>
            <a:ext cx="89347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4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B159-0E8C-4100-AA93-D2A90280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44" y="0"/>
            <a:ext cx="8607285" cy="6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F77C4-CA66-4FFA-985C-951034E1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941060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DBDB9C"/>
                </a:solidFill>
              </a:rPr>
              <a:t>Agenda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41DB4-7AF4-45A3-837E-40E216F3F0E0}"/>
              </a:ext>
            </a:extLst>
          </p:cNvPr>
          <p:cNvSpPr txBox="1"/>
          <p:nvPr/>
        </p:nvSpPr>
        <p:spPr>
          <a:xfrm>
            <a:off x="6405529" y="1171575"/>
            <a:ext cx="549592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A r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eminder about Python functions</a:t>
            </a:r>
            <a:b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funcion as an object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closures, nesting, scopes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references in functions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What is a decorator</a:t>
            </a:r>
            <a:br>
              <a:rPr lang="pl-PL" sz="2000">
                <a:cs typeface="Arial" panose="020B0604020202020204" pitchFamily="34" charset="0"/>
              </a:rPr>
            </a:br>
            <a:r>
              <a:rPr lang="pl-PL" sz="2000">
                <a:cs typeface="Arial" panose="020B060402020202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function-based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class-based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Why? For What? Where?</a:t>
            </a:r>
            <a:b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</a:b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ods and cons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build in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practical usage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2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Our project!</a:t>
            </a:r>
            <a:endParaRPr lang="pl-PL" sz="20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6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roller paint in white">
            <a:extLst>
              <a:ext uri="{FF2B5EF4-FFF2-40B4-BE49-F238E27FC236}">
                <a16:creationId xmlns:a16="http://schemas.microsoft.com/office/drawing/2014/main" id="{2AB2BC62-B9D4-19C1-1CA1-7DF8274E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0">
                <a:solidFill>
                  <a:srgbClr val="BF2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 decorators</a:t>
            </a:r>
            <a:b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i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usage</a:t>
            </a:r>
            <a:endParaRPr lang="en-US" sz="48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3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/>
          </a:bodyPr>
          <a:lstStyle/>
          <a:p>
            <a:pPr algn="r"/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@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Pro</a:t>
            </a:r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per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ty</a:t>
            </a:r>
            <a:endParaRPr lang="en-US" u="sng">
              <a:solidFill>
                <a:srgbClr val="BF2558"/>
              </a:solidFill>
            </a:endParaRP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id="{B4ACBFB0-6129-4FD0-BCC0-D030233C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75" y="534349"/>
            <a:ext cx="2983081" cy="5789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7B38C9-9F2F-48B1-9C23-A9516E09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63" y="3051459"/>
            <a:ext cx="5590091" cy="3272192"/>
          </a:xfrm>
        </p:spPr>
        <p:txBody>
          <a:bodyPr>
            <a:normAutofit lnSpcReduction="10000"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@property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method, you can make that method behave like a read-only attribute of the class. </a:t>
            </a:r>
            <a:endParaRPr lang="pl-PL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hand, using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l-PL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&lt;var_name&gt;.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you to customize the behavior of setting the value of an attribute. </a:t>
            </a:r>
          </a:p>
        </p:txBody>
      </p:sp>
      <p:pic>
        <p:nvPicPr>
          <p:cNvPr id="16" name="Graphic 15" descr="Single gear with solid fill">
            <a:extLst>
              <a:ext uri="{FF2B5EF4-FFF2-40B4-BE49-F238E27FC236}">
                <a16:creationId xmlns:a16="http://schemas.microsoft.com/office/drawing/2014/main" id="{7295BE03-F3A3-408C-851D-D41D8979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3" y="1138152"/>
            <a:ext cx="1268881" cy="12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>
                <a:solidFill>
                  <a:srgbClr val="0070C0"/>
                </a:solidFill>
              </a:rPr>
              <a:t>@staticmethod</a:t>
            </a:r>
            <a:r>
              <a:rPr lang="pl-PL" sz="4900">
                <a:solidFill>
                  <a:srgbClr val="0070C0"/>
                </a:solidFill>
              </a:rPr>
              <a:t> </a:t>
            </a:r>
            <a:r>
              <a:rPr lang="en-US" sz="4900">
                <a:solidFill>
                  <a:srgbClr val="BF2558"/>
                </a:solidFill>
              </a:rPr>
              <a:t>@classmethod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ecorators that are used to define methods within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7CC3E-EFEF-4890-9344-4B124D9B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182454"/>
            <a:ext cx="5171878" cy="4248813"/>
          </a:xfrm>
          <a:prstGeom prst="rect">
            <a:avLst/>
          </a:prstGeom>
        </p:spPr>
      </p:pic>
      <p:pic>
        <p:nvPicPr>
          <p:cNvPr id="7" name="Graphic 6" descr="Classroom with solid fill">
            <a:extLst>
              <a:ext uri="{FF2B5EF4-FFF2-40B4-BE49-F238E27FC236}">
                <a16:creationId xmlns:a16="http://schemas.microsoft.com/office/drawing/2014/main" id="{D9FD129D-693C-401F-88E5-02FC41DD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8110" y="1413105"/>
            <a:ext cx="1870953" cy="1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FF27-EAB6-44D6-BCA2-9405E137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pPr algn="r"/>
            <a:r>
              <a:rPr lang="pl-PL" sz="6600">
                <a:solidFill>
                  <a:srgbClr val="DBDB9C"/>
                </a:solidFill>
              </a:rPr>
              <a:t>Atexit</a:t>
            </a:r>
            <a:br>
              <a:rPr lang="pl-PL" sz="4000">
                <a:solidFill>
                  <a:schemeClr val="bg2"/>
                </a:solidFill>
              </a:rPr>
            </a:br>
            <a:r>
              <a:rPr lang="pl-PL" sz="6600">
                <a:solidFill>
                  <a:srgbClr val="BF2558"/>
                </a:solidFill>
              </a:rPr>
              <a:t>@register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9361-B7D2-49C6-AD57-2585929B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pl-PL" sz="2400">
                <a:solidFill>
                  <a:schemeClr val="bg2"/>
                </a:solidFill>
              </a:rPr>
              <a:t>	</a:t>
            </a:r>
            <a:r>
              <a:rPr lang="pl-PL" sz="2400">
                <a:solidFill>
                  <a:schemeClr val="bg1">
                    <a:lumMod val="75000"/>
                  </a:schemeClr>
                </a:solidFill>
              </a:rPr>
              <a:t>The register decorator names a function to be ran at termination. This would work whenever you need to save some data before program exit</a:t>
            </a:r>
            <a:r>
              <a:rPr lang="pl-PL" sz="2400">
                <a:solidFill>
                  <a:schemeClr val="bg2"/>
                </a:solidFill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86C8C-40DD-4274-957A-69C1E06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12" y="1881187"/>
            <a:ext cx="4133850" cy="3095625"/>
          </a:xfrm>
          <a:prstGeom prst="rect">
            <a:avLst/>
          </a:prstGeom>
        </p:spPr>
      </p:pic>
      <p:pic>
        <p:nvPicPr>
          <p:cNvPr id="13" name="Graphic 12" descr="Power with solid fill">
            <a:extLst>
              <a:ext uri="{FF2B5EF4-FFF2-40B4-BE49-F238E27FC236}">
                <a16:creationId xmlns:a16="http://schemas.microsoft.com/office/drawing/2014/main" id="{5588DECA-DA6C-44B5-904E-F689C9D2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563" y="5098240"/>
            <a:ext cx="1309347" cy="1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30" y="1156304"/>
            <a:ext cx="3889549" cy="1682002"/>
          </a:xfrm>
        </p:spPr>
        <p:txBody>
          <a:bodyPr>
            <a:normAutofit/>
          </a:bodyPr>
          <a:lstStyle/>
          <a:p>
            <a:pPr algn="ctr" defTabSz="740664"/>
            <a:r>
              <a:rPr lang="pl-PL" sz="4860" kern="1200" cap="all" spc="97" baseline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 </a:t>
            </a:r>
            <a:r>
              <a:rPr lang="pl-PL" sz="4860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@Logger</a:t>
            </a:r>
            <a:r>
              <a:rPr lang="pl-PL" sz="4860" kern="1200" cap="all" spc="97" baseline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!</a:t>
            </a:r>
            <a:endParaRPr lang="en-US" sz="6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Obraz 5">
            <a:extLst>
              <a:ext uri="{FF2B5EF4-FFF2-40B4-BE49-F238E27FC236}">
                <a16:creationId xmlns:a16="http://schemas.microsoft.com/office/drawing/2014/main" id="{945CC88E-4409-4CB9-A987-EB1B4258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3" y="1898667"/>
            <a:ext cx="3954052" cy="3633453"/>
          </a:xfrm>
          <a:prstGeom prst="rect">
            <a:avLst/>
          </a:prstGeom>
        </p:spPr>
      </p:pic>
      <p:pic>
        <p:nvPicPr>
          <p:cNvPr id="16" name="Obraz 7">
            <a:extLst>
              <a:ext uri="{FF2B5EF4-FFF2-40B4-BE49-F238E27FC236}">
                <a16:creationId xmlns:a16="http://schemas.microsoft.com/office/drawing/2014/main" id="{0D1E13DF-4916-40DF-A341-06522CD8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52" y="3017137"/>
            <a:ext cx="3864928" cy="2991859"/>
          </a:xfrm>
          <a:prstGeom prst="rect">
            <a:avLst/>
          </a:prstGeom>
        </p:spPr>
      </p:pic>
      <p:pic>
        <p:nvPicPr>
          <p:cNvPr id="19" name="Graphic 18" descr="Books with solid fill">
            <a:extLst>
              <a:ext uri="{FF2B5EF4-FFF2-40B4-BE49-F238E27FC236}">
                <a16:creationId xmlns:a16="http://schemas.microsoft.com/office/drawing/2014/main" id="{4687E00C-2A17-4ECF-A546-055535BB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678" y="621419"/>
            <a:ext cx="1073616" cy="10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328" y="1498862"/>
            <a:ext cx="4839672" cy="20738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Custom</a:t>
            </a:r>
            <a:r>
              <a:rPr lang="en-US"/>
              <a:t> </a:t>
            </a:r>
            <a:r>
              <a:rPr lang="en-US">
                <a:solidFill>
                  <a:srgbClr val="BF2558"/>
                </a:solidFill>
              </a:rPr>
              <a:t>@</a:t>
            </a:r>
            <a:r>
              <a:rPr lang="pl-PL">
                <a:solidFill>
                  <a:srgbClr val="BF2558"/>
                </a:solidFill>
              </a:rPr>
              <a:t>timer</a:t>
            </a:r>
            <a:r>
              <a:rPr lang="pl-PL">
                <a:solidFill>
                  <a:srgbClr val="0070C0"/>
                </a:solidFill>
              </a:rPr>
              <a:t>!</a:t>
            </a:r>
            <a:endParaRPr 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Obraz 5">
            <a:extLst>
              <a:ext uri="{FF2B5EF4-FFF2-40B4-BE49-F238E27FC236}">
                <a16:creationId xmlns:a16="http://schemas.microsoft.com/office/drawing/2014/main" id="{27033F82-1408-4BB1-8742-55BD521E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736600"/>
            <a:ext cx="7099408" cy="5384799"/>
          </a:xfrm>
          <a:prstGeom prst="rect">
            <a:avLst/>
          </a:prstGeom>
        </p:spPr>
      </p:pic>
      <p:pic>
        <p:nvPicPr>
          <p:cNvPr id="4" name="Graphic 3" descr="Stopwatch outline">
            <a:extLst>
              <a:ext uri="{FF2B5EF4-FFF2-40B4-BE49-F238E27FC236}">
                <a16:creationId xmlns:a16="http://schemas.microsoft.com/office/drawing/2014/main" id="{6753B2C4-A1CC-4559-8822-B52055C83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159" y="3719030"/>
            <a:ext cx="1640108" cy="16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8EDE9-0F04-4721-A143-80C4149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r>
              <a:rPr lang="pl-PL" sz="8800" b="1"/>
              <a:t>Whe</a:t>
            </a:r>
            <a:r>
              <a:rPr lang="pl-PL" sz="8800" b="1" u="sng"/>
              <a:t>re</a:t>
            </a:r>
            <a:r>
              <a:rPr lang="pl-PL" sz="8800" b="1"/>
              <a:t> can TO </a:t>
            </a:r>
            <a:r>
              <a:rPr lang="pl-PL" sz="8800" b="1" u="sng"/>
              <a:t>use</a:t>
            </a:r>
            <a:r>
              <a:rPr lang="pl-PL" sz="8800" b="1"/>
              <a:t>d </a:t>
            </a:r>
            <a:r>
              <a:rPr lang="pl-PL" sz="8800" b="1">
                <a:solidFill>
                  <a:srgbClr val="DBDB9C"/>
                </a:solidFill>
              </a:rPr>
              <a:t>@TH</a:t>
            </a:r>
            <a:r>
              <a:rPr lang="pl-PL" sz="8800" b="1" u="sng">
                <a:solidFill>
                  <a:srgbClr val="DBDB9C"/>
                </a:solidFill>
              </a:rPr>
              <a:t>EM</a:t>
            </a:r>
            <a:r>
              <a:rPr lang="pl-PL" sz="8800" b="1">
                <a:solidFill>
                  <a:srgbClr val="DBDB9C"/>
                </a:solidFill>
              </a:rPr>
              <a:t>?</a:t>
            </a:r>
            <a:endParaRPr lang="en-US" sz="8800">
              <a:solidFill>
                <a:srgbClr val="DBDB9C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EC3010-48C5-A8E4-ACD3-91E8D3B0B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34653"/>
              </p:ext>
            </p:extLst>
          </p:nvPr>
        </p:nvGraphicFramePr>
        <p:xfrm>
          <a:off x="960119" y="643467"/>
          <a:ext cx="3109151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81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7B0-197E-4B44-8E26-BD3B2C87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600" b="1"/>
              <a:t>Why </a:t>
            </a:r>
            <a:r>
              <a:rPr lang="pl-PL" sz="6600" b="1" u="sng"/>
              <a:t>to</a:t>
            </a:r>
            <a:r>
              <a:rPr lang="pl-PL" sz="6600" b="1"/>
              <a:t> use </a:t>
            </a:r>
            <a:r>
              <a:rPr lang="pl-PL" sz="6600" b="1">
                <a:solidFill>
                  <a:srgbClr val="DBDB9C"/>
                </a:solidFill>
              </a:rPr>
              <a:t>@</a:t>
            </a:r>
            <a:r>
              <a:rPr lang="pl-PL" sz="6600" b="1" u="sng">
                <a:solidFill>
                  <a:srgbClr val="DBDB9C"/>
                </a:solidFill>
              </a:rPr>
              <a:t>t</a:t>
            </a:r>
            <a:r>
              <a:rPr lang="pl-PL" sz="6600" b="1">
                <a:solidFill>
                  <a:srgbClr val="DBDB9C"/>
                </a:solidFill>
              </a:rPr>
              <a:t>h</a:t>
            </a:r>
            <a:r>
              <a:rPr lang="pl-PL" sz="6600" b="1" u="sng">
                <a:solidFill>
                  <a:srgbClr val="DBDB9C"/>
                </a:solidFill>
              </a:rPr>
              <a:t>em</a:t>
            </a:r>
            <a:r>
              <a:rPr lang="pl-PL" sz="6600" b="1">
                <a:solidFill>
                  <a:srgbClr val="DBDB9C"/>
                </a:solidFill>
              </a:rPr>
              <a:t>?</a:t>
            </a:r>
            <a:endParaRPr lang="en-US">
              <a:solidFill>
                <a:srgbClr val="DBDB9C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6855E-DA1E-130A-AD64-F9C1A105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05676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933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handwriting, finger, nail&#10;&#10;Description automatically generated">
            <a:extLst>
              <a:ext uri="{FF2B5EF4-FFF2-40B4-BE49-F238E27FC236}">
                <a16:creationId xmlns:a16="http://schemas.microsoft.com/office/drawing/2014/main" id="{8D351C87-B221-4343-AF39-5636EED4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0DF-DF36-4E8C-BDDC-0A4D18E2D7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1171" y="4552546"/>
            <a:ext cx="7174149" cy="1906620"/>
          </a:xfrm>
        </p:spPr>
        <p:txBody>
          <a:bodyPr anchor="ctr">
            <a:normAutofit fontScale="85000" lnSpcReduction="20000"/>
          </a:bodyPr>
          <a:lstStyle/>
          <a:p>
            <a:r>
              <a:rPr lang="en-US">
                <a:hlinkClick r:id="rId4"/>
              </a:rPr>
              <a:t>PEP 0318 -- Decorators for Functions and Methods</a:t>
            </a:r>
            <a:br>
              <a:rPr lang="pl-PL"/>
            </a:br>
            <a:br>
              <a:rPr lang="pl-PL"/>
            </a:br>
            <a:r>
              <a:rPr lang="en-US">
                <a:hlinkClick r:id="rId5"/>
              </a:rPr>
              <a:t>Bruce Eckel on decorators with arguments</a:t>
            </a:r>
            <a:br>
              <a:rPr lang="pl-PL"/>
            </a:br>
            <a:br>
              <a:rPr lang="pl-PL"/>
            </a:br>
            <a:r>
              <a:rPr lang="en-US">
                <a:hlinkClick r:id="rId6"/>
              </a:rPr>
              <a:t>Yet another Guide to Decorators </a:t>
            </a:r>
            <a:r>
              <a:rPr lang="pl-PL">
                <a:hlinkClick r:id="rId6"/>
              </a:rPr>
              <a:t>– the codeship </a:t>
            </a:r>
            <a:endParaRPr lang="pl-PL"/>
          </a:p>
          <a:p>
            <a:r>
              <a:rPr lang="en-US">
                <a:hlinkClick r:id="rId7"/>
              </a:rPr>
              <a:t>Python Decoration Library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2C16E-FE40-466C-A84A-3F6D2450B54B}"/>
              </a:ext>
            </a:extLst>
          </p:cNvPr>
          <p:cNvSpPr txBox="1"/>
          <p:nvPr/>
        </p:nvSpPr>
        <p:spPr>
          <a:xfrm>
            <a:off x="9790382" y="6657945"/>
            <a:ext cx="24016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hebluediamondgallery.com/handwriting/b/biograph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2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s and rulers">
            <a:extLst>
              <a:ext uri="{FF2B5EF4-FFF2-40B4-BE49-F238E27FC236}">
                <a16:creationId xmlns:a16="http://schemas.microsoft.com/office/drawing/2014/main" id="{CD015C5B-FBB3-D3BB-1D15-BA9394732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" b="8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B0A8D-6563-4D43-A200-93FAD189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DD8E99-A4F6-41D2-8A64-4C5E0E42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Rest API backend - CRAB</a:t>
            </a:r>
            <a:endParaRPr lang="en-US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0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CB102-08D1-4A35-A228-237A0A79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58" y="1909469"/>
            <a:ext cx="6324320" cy="30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/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89F3C-2FA0-4B39-B1B9-42795ED3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3" y="1936867"/>
            <a:ext cx="6312536" cy="36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B606-7C67-41BE-82F9-7C7615D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649"/>
            <a:ext cx="4810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defined inside other functions 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F6794-0383-4E4C-B0B8-628DEEAFB669}"/>
              </a:ext>
            </a:extLst>
          </p:cNvPr>
          <p:cNvSpPr txBox="1"/>
          <p:nvPr/>
        </p:nvSpPr>
        <p:spPr>
          <a:xfrm>
            <a:off x="4657345" y="5155804"/>
            <a:ext cx="753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65000"/>
                  </a:schemeClr>
                </a:solidFill>
              </a:rPr>
              <a:t>[Nested functions]</a:t>
            </a:r>
            <a:endParaRPr 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CC881-4BD2-4C7F-9120-E7361584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43" y="2002896"/>
            <a:ext cx="6096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/>
              <a:t>Can be stored in data structures such as lists or dictionaries</a:t>
            </a:r>
            <a:endParaRPr lang="pl-PL" sz="1800"/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894F-E206-439C-84B2-CACD273A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062162"/>
            <a:ext cx="6200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/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689BF-F1FA-464E-8564-3030153B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3" y="2472920"/>
            <a:ext cx="6311594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i="0">
                <a:solidFill>
                  <a:srgbClr val="DBDB9C"/>
                </a:solidFill>
              </a:rPr>
              <a:t>closu</a:t>
            </a:r>
            <a:r>
              <a:rPr lang="en-US" sz="4600" i="0" u="sng">
                <a:solidFill>
                  <a:srgbClr val="DBDB9C"/>
                </a:solidFill>
              </a:rPr>
              <a:t>res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BF2558"/>
                </a:solidFill>
              </a:rPr>
              <a:t>ne</a:t>
            </a:r>
            <a:r>
              <a:rPr lang="en-US" sz="4600" i="0" u="sng">
                <a:solidFill>
                  <a:srgbClr val="BF2558"/>
                </a:solidFill>
              </a:rPr>
              <a:t>sting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0070C0"/>
                </a:solidFill>
              </a:rPr>
              <a:t>s</a:t>
            </a:r>
            <a:r>
              <a:rPr lang="en-US" sz="4600" i="0" u="sng">
                <a:solidFill>
                  <a:srgbClr val="0070C0"/>
                </a:solidFill>
              </a:rPr>
              <a:t>cop</a:t>
            </a:r>
            <a:r>
              <a:rPr lang="en-US" sz="4600" i="0">
                <a:solidFill>
                  <a:srgbClr val="0070C0"/>
                </a:solidFill>
              </a:rPr>
              <a:t>es</a:t>
            </a:r>
            <a:endParaRPr lang="en-US" sz="4600">
              <a:solidFill>
                <a:srgbClr val="0070C0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4D09ACFE-2A8A-4FC9-A60A-986D7899F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8450" y="1203976"/>
            <a:ext cx="4519149" cy="44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938</Words>
  <Application>Microsoft Office PowerPoint</Application>
  <PresentationFormat>Widescreen</PresentationFormat>
  <Paragraphs>108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Abadi</vt:lpstr>
      <vt:lpstr>Amasis MT Pro Black</vt:lpstr>
      <vt:lpstr>Arial</vt:lpstr>
      <vt:lpstr>Arial Nova Cond</vt:lpstr>
      <vt:lpstr>Arial Unicode MS</vt:lpstr>
      <vt:lpstr>Avenir Next LT Pro (Body)</vt:lpstr>
      <vt:lpstr>Calibri</vt:lpstr>
      <vt:lpstr>Consolas</vt:lpstr>
      <vt:lpstr>Franklin Gothic Demi Cond</vt:lpstr>
      <vt:lpstr>Franklin Gothic Medium</vt:lpstr>
      <vt:lpstr>Wingdings</vt:lpstr>
      <vt:lpstr>JuxtaposeVTI</vt:lpstr>
      <vt:lpstr>PowerPoint Presentation</vt:lpstr>
      <vt:lpstr>Agenda</vt:lpstr>
      <vt:lpstr>Functions</vt:lpstr>
      <vt:lpstr>Functions</vt:lpstr>
      <vt:lpstr>Functions</vt:lpstr>
      <vt:lpstr>Functions</vt:lpstr>
      <vt:lpstr>Functions</vt:lpstr>
      <vt:lpstr>Functions</vt:lpstr>
      <vt:lpstr>closures, nesting, scopes</vt:lpstr>
      <vt:lpstr>Clousers</vt:lpstr>
      <vt:lpstr>Closures</vt:lpstr>
      <vt:lpstr>What is decorator?</vt:lpstr>
      <vt:lpstr>Function-Decorators</vt:lpstr>
      <vt:lpstr>decorator chaining </vt:lpstr>
      <vt:lpstr>parameterized decorator </vt:lpstr>
      <vt:lpstr>@functools.wraps</vt:lpstr>
      <vt:lpstr>Class-based Decorator</vt:lpstr>
      <vt:lpstr>Other examples</vt:lpstr>
      <vt:lpstr>Other examples</vt:lpstr>
      <vt:lpstr>buildin decorators / practical usage</vt:lpstr>
      <vt:lpstr>@Property</vt:lpstr>
      <vt:lpstr>@staticmethod @classmethod</vt:lpstr>
      <vt:lpstr>Atexit @register</vt:lpstr>
      <vt:lpstr>Custom @Logger!</vt:lpstr>
      <vt:lpstr>Custom @timer!</vt:lpstr>
      <vt:lpstr>Where can TO used @THEM?</vt:lpstr>
      <vt:lpstr>Why to use @them?</vt:lpstr>
      <vt:lpstr>PowerPoint Presentation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Stefański</dc:creator>
  <cp:lastModifiedBy>Krzysztof Stefański</cp:lastModifiedBy>
  <cp:revision>20</cp:revision>
  <dcterms:created xsi:type="dcterms:W3CDTF">2023-05-11T18:20:04Z</dcterms:created>
  <dcterms:modified xsi:type="dcterms:W3CDTF">2023-05-11T22:50:40Z</dcterms:modified>
</cp:coreProperties>
</file>