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etect the features of someone's face"/>
          <p:cNvSpPr txBox="1">
            <a:spLocks noGrp="1"/>
          </p:cNvSpPr>
          <p:nvPr>
            <p:ph type="body" idx="13"/>
          </p:nvPr>
        </p:nvSpPr>
        <p:spPr>
          <a:xfrm>
            <a:off x="508000" y="3395979"/>
            <a:ext cx="7200900" cy="726441"/>
          </a:xfrm>
          <a:prstGeom prst="rect">
            <a:avLst/>
          </a:prstGeom>
        </p:spPr>
        <p:txBody>
          <a:bodyPr/>
          <a:lstStyle/>
          <a:p>
            <a:r>
              <a:t>Detect the features of someone's face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Facial recognition camer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/>
            <a:r>
              <a:t>Facial recognition camera</a:t>
            </a:r>
          </a:p>
        </p:txBody>
      </p:sp>
      <p:sp>
        <p:nvSpPr>
          <p:cNvPr id="135" name="Students: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84886">
              <a:defRPr sz="1992"/>
            </a:pPr>
            <a:r>
              <a:t>Students:</a:t>
            </a:r>
          </a:p>
          <a:p>
            <a:pPr algn="ctr" defTabSz="484886">
              <a:defRPr sz="1992"/>
            </a:pPr>
            <a:r>
              <a:t>Cristian-Nicolae Birla</a:t>
            </a:r>
          </a:p>
          <a:p>
            <a:pPr algn="ctr" defTabSz="484886">
              <a:defRPr sz="1992"/>
            </a:pPr>
            <a:r>
              <a:t>Carla-Alexandra Olaru</a:t>
            </a:r>
          </a:p>
          <a:p>
            <a:pPr algn="ctr" defTabSz="484886">
              <a:defRPr sz="1992"/>
            </a:pPr>
            <a:r>
              <a:t>Instructor: </a:t>
            </a:r>
          </a:p>
          <a:p>
            <a:pPr algn="ctr" defTabSz="484886">
              <a:defRPr sz="1992"/>
            </a:pPr>
            <a:r>
              <a:t>Claudiu Groza</a:t>
            </a:r>
          </a:p>
          <a:p>
            <a:pPr algn="ctr" defTabSz="484886">
              <a:defRPr sz="1992"/>
            </a:pPr>
            <a:r>
              <a:t>Date: </a:t>
            </a:r>
          </a:p>
          <a:p>
            <a:pPr algn="ctr" defTabSz="484886">
              <a:defRPr sz="1992"/>
            </a:pPr>
            <a:r>
              <a:t>June 2018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ardware 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 components</a:t>
            </a:r>
          </a:p>
        </p:txBody>
      </p:sp>
      <p:sp>
        <p:nvSpPr>
          <p:cNvPr id="138" name="Raspberry Pi 3 model B+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Raspberry Pi 3 model B+</a:t>
            </a:r>
          </a:p>
          <a:p>
            <a:r>
              <a:rPr dirty="0"/>
              <a:t>Raspberry Pi camera: </a:t>
            </a:r>
            <a:r>
              <a:rPr dirty="0" err="1"/>
              <a:t>Picamera</a:t>
            </a:r>
            <a:r>
              <a:rPr dirty="0"/>
              <a:t> V2</a:t>
            </a:r>
          </a:p>
          <a:p>
            <a:r>
              <a:rPr dirty="0"/>
              <a:t>Push button</a:t>
            </a:r>
          </a:p>
          <a:p>
            <a:r>
              <a:rPr dirty="0"/>
              <a:t>LED</a:t>
            </a:r>
          </a:p>
          <a:p>
            <a:r>
              <a:rPr lang="en-US" smtClean="0"/>
              <a:t>Wires </a:t>
            </a:r>
          </a:p>
        </p:txBody>
      </p:sp>
      <p:pic>
        <p:nvPicPr>
          <p:cNvPr id="139" name="Figure2.png" descr="Figu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745" y="3702050"/>
            <a:ext cx="6006310" cy="508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oftware 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components</a:t>
            </a:r>
          </a:p>
        </p:txBody>
      </p:sp>
      <p:sp>
        <p:nvSpPr>
          <p:cNvPr id="142" name="Python 2.7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2.7</a:t>
            </a:r>
          </a:p>
          <a:p>
            <a:r>
              <a:t>Node.js</a:t>
            </a:r>
          </a:p>
          <a:p>
            <a:r>
              <a:t>Wia</a:t>
            </a:r>
          </a:p>
          <a:p>
            <a:r>
              <a:t>Amazon-Web-Services</a:t>
            </a:r>
          </a:p>
          <a:p>
            <a:r>
              <a:t>Valid Email</a:t>
            </a:r>
          </a:p>
        </p:txBody>
      </p:sp>
      <p:pic>
        <p:nvPicPr>
          <p:cNvPr id="143" name="Figure3.png" descr="Figu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7387" y="3308784"/>
            <a:ext cx="6075016" cy="4450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bout W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Wia</a:t>
            </a:r>
          </a:p>
        </p:txBody>
      </p:sp>
      <p:sp>
        <p:nvSpPr>
          <p:cNvPr id="146" name="Wia is a cloud platfor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Wia is a cloud platform.</a:t>
            </a:r>
          </a:p>
          <a:p>
            <a:r>
              <a:t>It offers device management.</a:t>
            </a:r>
          </a:p>
          <a:p>
            <a:r>
              <a:t>Events collections, in our case photos.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uilding the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Building the flow</a:t>
            </a:r>
          </a:p>
        </p:txBody>
      </p:sp>
      <p:sp>
        <p:nvSpPr>
          <p:cNvPr id="149" name="After the button is pushed, an photo is published on Wia as an eve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After the button is pushed, an photo is published on Wia as an event</a:t>
            </a:r>
          </a:p>
          <a:p>
            <a:r>
              <a:t>The photo is then sent to AWS-rekognition for analysis</a:t>
            </a:r>
          </a:p>
          <a:p>
            <a:r>
              <a:t>The features that were recognised are sent back and are selected in the run-function</a:t>
            </a:r>
          </a:p>
          <a:p>
            <a:r>
              <a:t>An email is transmitted with the significant data to the user.</a:t>
            </a:r>
          </a:p>
        </p:txBody>
      </p:sp>
      <p:pic>
        <p:nvPicPr>
          <p:cNvPr id="150" name="Screen Shot 2018-05-28 at 14.23.33.png" descr="Screen Shot 2018-05-28 at 14.23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2407" y="2715920"/>
            <a:ext cx="5062986" cy="647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ighly customis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Highly customisable</a:t>
            </a:r>
          </a:p>
        </p:txBody>
      </p:sp>
      <p:sp>
        <p:nvSpPr>
          <p:cNvPr id="153" name="The solution is highly customis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solution is highly customisable </a:t>
            </a:r>
          </a:p>
          <a:p>
            <a:r>
              <a:t>You can select exactly which features you want to know</a:t>
            </a:r>
          </a:p>
          <a:p>
            <a:r>
              <a:t>You can select how many faces to be analysed </a:t>
            </a:r>
          </a:p>
          <a:p>
            <a:r>
              <a:t>You can select the features of each face that has been analysed </a:t>
            </a:r>
          </a:p>
          <a:p>
            <a:r>
              <a:t>You can send the email to a different user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ts see how it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see how it works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Bodoni SvtyTwo ITC TT-Book</vt:lpstr>
      <vt:lpstr>Helvetica</vt:lpstr>
      <vt:lpstr>Helvetica Neue</vt:lpstr>
      <vt:lpstr>Palatino</vt:lpstr>
      <vt:lpstr>Times</vt:lpstr>
      <vt:lpstr>Zapf Dingbats</vt:lpstr>
      <vt:lpstr>New_Template4</vt:lpstr>
      <vt:lpstr>Facial recognition camera</vt:lpstr>
      <vt:lpstr>Hardware components</vt:lpstr>
      <vt:lpstr>Software components</vt:lpstr>
      <vt:lpstr>About Wia</vt:lpstr>
      <vt:lpstr>Building the flow</vt:lpstr>
      <vt:lpstr>Highly customisable</vt:lpstr>
      <vt:lpstr>Lets see how it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camera</dc:title>
  <dc:creator>Carla-Alexandra Olaru</dc:creator>
  <cp:lastModifiedBy>Carla-Alexandra Olaru</cp:lastModifiedBy>
  <cp:revision>2</cp:revision>
  <dcterms:modified xsi:type="dcterms:W3CDTF">2018-05-29T09:20:44Z</dcterms:modified>
</cp:coreProperties>
</file>