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2/18/2025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48745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2/18/2025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4295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2/18/2025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81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2/18/2025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29249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2/18/2025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15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2/18/2025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64325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2/18/2025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8535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2/18/2025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83884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2/18/2025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65157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2/18/2025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44000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2/18/2025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52090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2/18/2025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60466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ristiMellado/TareaDocker_Angel_Cristin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Patrones coloridos en el cielo">
            <a:extLst>
              <a:ext uri="{FF2B5EF4-FFF2-40B4-BE49-F238E27FC236}">
                <a16:creationId xmlns:a16="http://schemas.microsoft.com/office/drawing/2014/main" id="{DA3ADA66-C249-0F72-C322-968682E55744}"/>
              </a:ext>
            </a:extLst>
          </p:cNvPr>
          <p:cNvPicPr>
            <a:picLocks noChangeAspect="1"/>
          </p:cNvPicPr>
          <p:nvPr/>
        </p:nvPicPr>
        <p:blipFill>
          <a:blip r:embed="rId2"/>
          <a:srcRect t="4703" b="11027"/>
          <a:stretch/>
        </p:blipFill>
        <p:spPr>
          <a:xfrm>
            <a:off x="20" y="1"/>
            <a:ext cx="12191979" cy="6858000"/>
          </a:xfrm>
          <a:prstGeom prst="rect">
            <a:avLst/>
          </a:prstGeom>
        </p:spPr>
      </p:pic>
      <p:sp>
        <p:nvSpPr>
          <p:cNvPr id="42" name="Rectangle 37">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705856"/>
            <a:ext cx="12192001" cy="1152144"/>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ítulo 1">
            <a:extLst>
              <a:ext uri="{FF2B5EF4-FFF2-40B4-BE49-F238E27FC236}">
                <a16:creationId xmlns:a16="http://schemas.microsoft.com/office/drawing/2014/main" id="{1A0437E0-0DF4-D4A7-CB76-575C17F795B2}"/>
              </a:ext>
            </a:extLst>
          </p:cNvPr>
          <p:cNvSpPr>
            <a:spLocks noGrp="1"/>
          </p:cNvSpPr>
          <p:nvPr>
            <p:ph type="ctrTitle"/>
          </p:nvPr>
        </p:nvSpPr>
        <p:spPr>
          <a:xfrm>
            <a:off x="356615" y="5863030"/>
            <a:ext cx="7955280" cy="870008"/>
          </a:xfrm>
        </p:spPr>
        <p:txBody>
          <a:bodyPr anchor="ctr">
            <a:normAutofit/>
          </a:bodyPr>
          <a:lstStyle/>
          <a:p>
            <a:r>
              <a:rPr lang="es-ES" sz="4800" dirty="0"/>
              <a:t>Tarea Evaluable Docker</a:t>
            </a:r>
          </a:p>
        </p:txBody>
      </p:sp>
      <p:sp>
        <p:nvSpPr>
          <p:cNvPr id="3" name="Subtítulo 2">
            <a:extLst>
              <a:ext uri="{FF2B5EF4-FFF2-40B4-BE49-F238E27FC236}">
                <a16:creationId xmlns:a16="http://schemas.microsoft.com/office/drawing/2014/main" id="{77B8D0C0-84C2-BA9A-30BA-0DA144D8A116}"/>
              </a:ext>
            </a:extLst>
          </p:cNvPr>
          <p:cNvSpPr>
            <a:spLocks noGrp="1"/>
          </p:cNvSpPr>
          <p:nvPr>
            <p:ph type="subTitle" idx="1"/>
          </p:nvPr>
        </p:nvSpPr>
        <p:spPr>
          <a:xfrm>
            <a:off x="8308323" y="5863030"/>
            <a:ext cx="3527062" cy="870008"/>
          </a:xfrm>
        </p:spPr>
        <p:txBody>
          <a:bodyPr anchor="ctr">
            <a:normAutofit/>
          </a:bodyPr>
          <a:lstStyle/>
          <a:p>
            <a:pPr algn="r"/>
            <a:r>
              <a:rPr lang="es-ES" sz="1600" dirty="0"/>
              <a:t>Cristina mellado</a:t>
            </a:r>
          </a:p>
          <a:p>
            <a:pPr algn="r"/>
            <a:r>
              <a:rPr lang="es-ES" sz="1600" dirty="0"/>
              <a:t>Ángel villabrille</a:t>
            </a:r>
          </a:p>
        </p:txBody>
      </p:sp>
      <p:cxnSp>
        <p:nvCxnSpPr>
          <p:cNvPr id="40" name="Straight Connector 39">
            <a:extLst>
              <a:ext uri="{FF2B5EF4-FFF2-40B4-BE49-F238E27FC236}">
                <a16:creationId xmlns:a16="http://schemas.microsoft.com/office/drawing/2014/main" id="{7A0A4642-D29D-0121-4C05-5A5559BC5F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8323" y="6281928"/>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7114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4B546-0AF8-186C-2DD7-4BF00C7253A6}"/>
              </a:ext>
            </a:extLst>
          </p:cNvPr>
          <p:cNvSpPr>
            <a:spLocks noGrp="1"/>
          </p:cNvSpPr>
          <p:nvPr>
            <p:ph type="title"/>
          </p:nvPr>
        </p:nvSpPr>
        <p:spPr>
          <a:xfrm>
            <a:off x="650535" y="1194619"/>
            <a:ext cx="10890929" cy="1097280"/>
          </a:xfrm>
        </p:spPr>
        <p:txBody>
          <a:bodyPr/>
          <a:lstStyle/>
          <a:p>
            <a:r>
              <a:rPr lang="es-ES" dirty="0"/>
              <a:t>Repositorio Git  </a:t>
            </a:r>
            <a:r>
              <a:rPr lang="es-ES" b="0" i="0" u="none" strike="noStrike" dirty="0">
                <a:solidFill>
                  <a:schemeClr val="bg2">
                    <a:lumMod val="25000"/>
                  </a:schemeClr>
                </a:solidFill>
                <a:effectLst/>
                <a:latin typeface="-apple-system"/>
                <a:hlinkClick r:id="rId2">
                  <a:extLst>
                    <a:ext uri="{A12FA001-AC4F-418D-AE19-62706E023703}">
                      <ahyp:hlinkClr xmlns:ahyp="http://schemas.microsoft.com/office/drawing/2018/hyperlinkcolor" val="tx"/>
                    </a:ext>
                  </a:extLst>
                </a:hlinkClick>
              </a:rPr>
              <a:t>TareaDocker_Angel_Cristina</a:t>
            </a:r>
            <a:endParaRPr lang="es-ES" b="0" dirty="0">
              <a:solidFill>
                <a:schemeClr val="bg2">
                  <a:lumMod val="25000"/>
                </a:schemeClr>
              </a:solidFill>
            </a:endParaRPr>
          </a:p>
        </p:txBody>
      </p:sp>
      <p:sp>
        <p:nvSpPr>
          <p:cNvPr id="3" name="Marcador de contenido 2">
            <a:extLst>
              <a:ext uri="{FF2B5EF4-FFF2-40B4-BE49-F238E27FC236}">
                <a16:creationId xmlns:a16="http://schemas.microsoft.com/office/drawing/2014/main" id="{FF27DB94-EBD0-E5DD-2711-0E3B81D4BA20}"/>
              </a:ext>
            </a:extLst>
          </p:cNvPr>
          <p:cNvSpPr>
            <a:spLocks noGrp="1"/>
          </p:cNvSpPr>
          <p:nvPr>
            <p:ph idx="1"/>
          </p:nvPr>
        </p:nvSpPr>
        <p:spPr>
          <a:xfrm>
            <a:off x="4307513" y="2291899"/>
            <a:ext cx="3066681" cy="473522"/>
          </a:xfrm>
        </p:spPr>
        <p:txBody>
          <a:bodyPr/>
          <a:lstStyle/>
          <a:p>
            <a:pPr marL="0" indent="0" algn="ctr">
              <a:buNone/>
            </a:pPr>
            <a:r>
              <a:rPr lang="es-ES" dirty="0"/>
              <a:t>Resultado Final</a:t>
            </a:r>
          </a:p>
        </p:txBody>
      </p:sp>
    </p:spTree>
    <p:extLst>
      <p:ext uri="{BB962C8B-B14F-4D97-AF65-F5344CB8AC3E}">
        <p14:creationId xmlns:p14="http://schemas.microsoft.com/office/powerpoint/2010/main" val="28237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601FF-A8E6-DCE3-6B41-047E54621497}"/>
              </a:ext>
            </a:extLst>
          </p:cNvPr>
          <p:cNvSpPr>
            <a:spLocks noGrp="1"/>
          </p:cNvSpPr>
          <p:nvPr>
            <p:ph type="title"/>
          </p:nvPr>
        </p:nvSpPr>
        <p:spPr>
          <a:xfrm>
            <a:off x="650534" y="1102787"/>
            <a:ext cx="10890929" cy="1097280"/>
          </a:xfrm>
        </p:spPr>
        <p:txBody>
          <a:bodyPr/>
          <a:lstStyle/>
          <a:p>
            <a:r>
              <a:rPr lang="es-ES" dirty="0"/>
              <a:t>Mayores dificultades encontradas</a:t>
            </a:r>
          </a:p>
        </p:txBody>
      </p:sp>
      <p:sp>
        <p:nvSpPr>
          <p:cNvPr id="3" name="Marcador de contenido 2">
            <a:extLst>
              <a:ext uri="{FF2B5EF4-FFF2-40B4-BE49-F238E27FC236}">
                <a16:creationId xmlns:a16="http://schemas.microsoft.com/office/drawing/2014/main" id="{A567A941-1CD7-4776-433B-428C9E919857}"/>
              </a:ext>
            </a:extLst>
          </p:cNvPr>
          <p:cNvSpPr>
            <a:spLocks noGrp="1"/>
          </p:cNvSpPr>
          <p:nvPr>
            <p:ph idx="1"/>
          </p:nvPr>
        </p:nvSpPr>
        <p:spPr>
          <a:xfrm>
            <a:off x="512884" y="1944428"/>
            <a:ext cx="10890928" cy="3566160"/>
          </a:xfrm>
        </p:spPr>
        <p:txBody>
          <a:bodyPr/>
          <a:lstStyle/>
          <a:p>
            <a:pPr algn="just"/>
            <a:r>
              <a:rPr lang="es-ES" dirty="0"/>
              <a:t>Una de las mayores dificultades que encontramos durante el trabajo fue con el repositorio de Git. Al principio, no creamos las ramas de manera adecuada, lo que causó conflictos al organizar nuestro repositorio. Esto nos obligó a rehacer el repositorio un par de veces hasta que logramos organizarlo correctamente.</a:t>
            </a:r>
          </a:p>
          <a:p>
            <a:pPr algn="just"/>
            <a:r>
              <a:rPr lang="es-ES" dirty="0"/>
              <a:t>Conectividad con Docker Desktop.</a:t>
            </a:r>
          </a:p>
          <a:p>
            <a:pPr algn="just"/>
            <a:endParaRPr lang="es-ES" dirty="0"/>
          </a:p>
        </p:txBody>
      </p:sp>
    </p:spTree>
    <p:extLst>
      <p:ext uri="{BB962C8B-B14F-4D97-AF65-F5344CB8AC3E}">
        <p14:creationId xmlns:p14="http://schemas.microsoft.com/office/powerpoint/2010/main" val="256126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41030-7BD0-1FC4-3D16-35B6B9FC6424}"/>
              </a:ext>
            </a:extLst>
          </p:cNvPr>
          <p:cNvSpPr>
            <a:spLocks noGrp="1"/>
          </p:cNvSpPr>
          <p:nvPr>
            <p:ph type="title"/>
          </p:nvPr>
        </p:nvSpPr>
        <p:spPr>
          <a:xfrm>
            <a:off x="650535" y="1106130"/>
            <a:ext cx="10890929" cy="1097280"/>
          </a:xfrm>
        </p:spPr>
        <p:txBody>
          <a:bodyPr/>
          <a:lstStyle/>
          <a:p>
            <a:r>
              <a:rPr lang="es-ES" dirty="0"/>
              <a:t>Lo mejor de trabajo en grupo</a:t>
            </a:r>
          </a:p>
        </p:txBody>
      </p:sp>
      <p:sp>
        <p:nvSpPr>
          <p:cNvPr id="3" name="Marcador de contenido 2">
            <a:extLst>
              <a:ext uri="{FF2B5EF4-FFF2-40B4-BE49-F238E27FC236}">
                <a16:creationId xmlns:a16="http://schemas.microsoft.com/office/drawing/2014/main" id="{0F8C397D-311E-948B-D954-B8B3D1B26F3B}"/>
              </a:ext>
            </a:extLst>
          </p:cNvPr>
          <p:cNvSpPr>
            <a:spLocks noGrp="1"/>
          </p:cNvSpPr>
          <p:nvPr>
            <p:ph idx="1"/>
          </p:nvPr>
        </p:nvSpPr>
        <p:spPr>
          <a:xfrm>
            <a:off x="581086" y="2185710"/>
            <a:ext cx="10890928" cy="3566160"/>
          </a:xfrm>
        </p:spPr>
        <p:txBody>
          <a:bodyPr/>
          <a:lstStyle/>
          <a:p>
            <a:r>
              <a:rPr lang="es-ES" dirty="0"/>
              <a:t>Compartir tareas y aprender conjuntamente sobre Docker.</a:t>
            </a:r>
          </a:p>
          <a:p>
            <a:r>
              <a:rPr lang="es-ES" dirty="0"/>
              <a:t>Reforzar conocimientos de </a:t>
            </a:r>
            <a:r>
              <a:rPr lang="es-ES"/>
              <a:t>GIT.</a:t>
            </a:r>
          </a:p>
          <a:p>
            <a:endParaRPr lang="es-ES" dirty="0"/>
          </a:p>
        </p:txBody>
      </p:sp>
    </p:spTree>
    <p:extLst>
      <p:ext uri="{BB962C8B-B14F-4D97-AF65-F5344CB8AC3E}">
        <p14:creationId xmlns:p14="http://schemas.microsoft.com/office/powerpoint/2010/main" val="85661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C6EC0-A7F3-E37D-6C64-0BE1205F5E02}"/>
              </a:ext>
            </a:extLst>
          </p:cNvPr>
          <p:cNvSpPr>
            <a:spLocks noGrp="1"/>
          </p:cNvSpPr>
          <p:nvPr>
            <p:ph type="title"/>
          </p:nvPr>
        </p:nvSpPr>
        <p:spPr>
          <a:xfrm>
            <a:off x="650535" y="1135626"/>
            <a:ext cx="10890929" cy="1097280"/>
          </a:xfrm>
        </p:spPr>
        <p:txBody>
          <a:bodyPr/>
          <a:lstStyle/>
          <a:p>
            <a:r>
              <a:rPr lang="es-ES" dirty="0"/>
              <a:t>Lo peor del trabajo en grupo</a:t>
            </a:r>
          </a:p>
        </p:txBody>
      </p:sp>
      <p:sp>
        <p:nvSpPr>
          <p:cNvPr id="3" name="Marcador de contenido 2">
            <a:extLst>
              <a:ext uri="{FF2B5EF4-FFF2-40B4-BE49-F238E27FC236}">
                <a16:creationId xmlns:a16="http://schemas.microsoft.com/office/drawing/2014/main" id="{596947F5-7BC1-495E-8239-EA5567530F48}"/>
              </a:ext>
            </a:extLst>
          </p:cNvPr>
          <p:cNvSpPr>
            <a:spLocks noGrp="1"/>
          </p:cNvSpPr>
          <p:nvPr>
            <p:ph idx="1"/>
          </p:nvPr>
        </p:nvSpPr>
        <p:spPr>
          <a:xfrm>
            <a:off x="650535" y="2156214"/>
            <a:ext cx="10890928" cy="3566160"/>
          </a:xfrm>
        </p:spPr>
        <p:txBody>
          <a:bodyPr/>
          <a:lstStyle/>
          <a:p>
            <a:endParaRPr lang="es-ES" dirty="0"/>
          </a:p>
        </p:txBody>
      </p:sp>
    </p:spTree>
    <p:extLst>
      <p:ext uri="{BB962C8B-B14F-4D97-AF65-F5344CB8AC3E}">
        <p14:creationId xmlns:p14="http://schemas.microsoft.com/office/powerpoint/2010/main" val="1842873125"/>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Wisp</Template>
  <TotalTime>28</TotalTime>
  <Words>103</Words>
  <Application>Microsoft Office PowerPoint</Application>
  <PresentationFormat>Panorámica</PresentationFormat>
  <Paragraphs>12</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-apple-system</vt:lpstr>
      <vt:lpstr>Arial</vt:lpstr>
      <vt:lpstr>Avenir Next LT Pro</vt:lpstr>
      <vt:lpstr>Grandview Display</vt:lpstr>
      <vt:lpstr>DashVTI</vt:lpstr>
      <vt:lpstr>Tarea Evaluable Docker</vt:lpstr>
      <vt:lpstr>Repositorio Git  TareaDocker_Angel_Cristina</vt:lpstr>
      <vt:lpstr>Mayores dificultades encontradas</vt:lpstr>
      <vt:lpstr>Lo mejor de trabajo en grupo</vt:lpstr>
      <vt:lpstr>Lo peor del trabajo en grupo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Alicia Cristina Mellado Malacara</dc:creator>
  <cp:lastModifiedBy>Alicia Cristina Mellado Malacara</cp:lastModifiedBy>
  <cp:revision>3</cp:revision>
  <dcterms:created xsi:type="dcterms:W3CDTF">2025-02-18T12:08:15Z</dcterms:created>
  <dcterms:modified xsi:type="dcterms:W3CDTF">2025-02-18T17:17:26Z</dcterms:modified>
</cp:coreProperties>
</file>