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38051-C092-43F0-863F-F52C0CFED929}" v="7" dt="2023-05-28T11:37:09.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8" d="100"/>
          <a:sy n="88" d="100"/>
        </p:scale>
        <p:origin x="22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Muntean" userId="f0138eae24c33b57" providerId="LiveId" clId="{25338051-C092-43F0-863F-F52C0CFED929}"/>
    <pc:docChg chg="undo custSel addSld delSld modSld sldOrd">
      <pc:chgData name="Cristian Muntean" userId="f0138eae24c33b57" providerId="LiveId" clId="{25338051-C092-43F0-863F-F52C0CFED929}" dt="2023-05-28T16:13:01.309" v="11721" actId="20577"/>
      <pc:docMkLst>
        <pc:docMk/>
      </pc:docMkLst>
      <pc:sldChg chg="addSp modSp new mod setBg">
        <pc:chgData name="Cristian Muntean" userId="f0138eae24c33b57" providerId="LiveId" clId="{25338051-C092-43F0-863F-F52C0CFED929}" dt="2023-05-28T11:07:09.331" v="4582" actId="26606"/>
        <pc:sldMkLst>
          <pc:docMk/>
          <pc:sldMk cId="1868509452" sldId="256"/>
        </pc:sldMkLst>
        <pc:spChg chg="mod">
          <ac:chgData name="Cristian Muntean" userId="f0138eae24c33b57" providerId="LiveId" clId="{25338051-C092-43F0-863F-F52C0CFED929}" dt="2023-05-28T11:07:09.331" v="4582" actId="26606"/>
          <ac:spMkLst>
            <pc:docMk/>
            <pc:sldMk cId="1868509452" sldId="256"/>
            <ac:spMk id="2" creationId="{96193EE4-2613-C256-E3FD-A07BA8E35EB7}"/>
          </ac:spMkLst>
        </pc:spChg>
        <pc:spChg chg="mod">
          <ac:chgData name="Cristian Muntean" userId="f0138eae24c33b57" providerId="LiveId" clId="{25338051-C092-43F0-863F-F52C0CFED929}" dt="2023-05-28T11:07:09.331" v="4582" actId="26606"/>
          <ac:spMkLst>
            <pc:docMk/>
            <pc:sldMk cId="1868509452" sldId="256"/>
            <ac:spMk id="3" creationId="{3C42C38D-4CC5-6612-401F-2E6A58975908}"/>
          </ac:spMkLst>
        </pc:spChg>
        <pc:spChg chg="add">
          <ac:chgData name="Cristian Muntean" userId="f0138eae24c33b57" providerId="LiveId" clId="{25338051-C092-43F0-863F-F52C0CFED929}" dt="2023-05-28T11:07:09.331" v="4582" actId="26606"/>
          <ac:spMkLst>
            <pc:docMk/>
            <pc:sldMk cId="1868509452" sldId="256"/>
            <ac:spMk id="8" creationId="{BAD76F3E-3A97-486B-B402-44400A8B9173}"/>
          </ac:spMkLst>
        </pc:spChg>
        <pc:spChg chg="add">
          <ac:chgData name="Cristian Muntean" userId="f0138eae24c33b57" providerId="LiveId" clId="{25338051-C092-43F0-863F-F52C0CFED929}" dt="2023-05-28T11:07:09.331" v="4582" actId="26606"/>
          <ac:spMkLst>
            <pc:docMk/>
            <pc:sldMk cId="1868509452" sldId="256"/>
            <ac:spMk id="10" creationId="{391F6B52-91F4-4AEB-B6DB-29FEBCF28C8B}"/>
          </ac:spMkLst>
        </pc:spChg>
        <pc:spChg chg="add">
          <ac:chgData name="Cristian Muntean" userId="f0138eae24c33b57" providerId="LiveId" clId="{25338051-C092-43F0-863F-F52C0CFED929}" dt="2023-05-28T11:07:09.331" v="4582" actId="26606"/>
          <ac:spMkLst>
            <pc:docMk/>
            <pc:sldMk cId="1868509452" sldId="256"/>
            <ac:spMk id="12" creationId="{2CD6F061-7C53-44F4-9794-953DB70A451B}"/>
          </ac:spMkLst>
        </pc:spChg>
      </pc:sldChg>
      <pc:sldChg chg="addSp modSp new mod setBg">
        <pc:chgData name="Cristian Muntean" userId="f0138eae24c33b57" providerId="LiveId" clId="{25338051-C092-43F0-863F-F52C0CFED929}" dt="2023-05-28T11:07:42.861" v="4583" actId="26606"/>
        <pc:sldMkLst>
          <pc:docMk/>
          <pc:sldMk cId="1043459734" sldId="257"/>
        </pc:sldMkLst>
        <pc:spChg chg="mod">
          <ac:chgData name="Cristian Muntean" userId="f0138eae24c33b57" providerId="LiveId" clId="{25338051-C092-43F0-863F-F52C0CFED929}" dt="2023-05-28T11:07:42.861" v="4583" actId="26606"/>
          <ac:spMkLst>
            <pc:docMk/>
            <pc:sldMk cId="1043459734" sldId="257"/>
            <ac:spMk id="2" creationId="{CE83A5C4-8C5C-3167-C017-904C70787000}"/>
          </ac:spMkLst>
        </pc:spChg>
        <pc:spChg chg="mod">
          <ac:chgData name="Cristian Muntean" userId="f0138eae24c33b57" providerId="LiveId" clId="{25338051-C092-43F0-863F-F52C0CFED929}" dt="2023-05-28T11:07:42.861" v="4583" actId="26606"/>
          <ac:spMkLst>
            <pc:docMk/>
            <pc:sldMk cId="1043459734" sldId="257"/>
            <ac:spMk id="3" creationId="{29F8DEFE-5ADD-19F9-C0F9-593BDF2CB372}"/>
          </ac:spMkLst>
        </pc:spChg>
        <pc:spChg chg="add">
          <ac:chgData name="Cristian Muntean" userId="f0138eae24c33b57" providerId="LiveId" clId="{25338051-C092-43F0-863F-F52C0CFED929}" dt="2023-05-28T11:07:42.861" v="4583" actId="26606"/>
          <ac:spMkLst>
            <pc:docMk/>
            <pc:sldMk cId="1043459734" sldId="257"/>
            <ac:spMk id="8" creationId="{B4CE5841-C184-4A70-A609-5FE4A50783C7}"/>
          </ac:spMkLst>
        </pc:spChg>
        <pc:spChg chg="add">
          <ac:chgData name="Cristian Muntean" userId="f0138eae24c33b57" providerId="LiveId" clId="{25338051-C092-43F0-863F-F52C0CFED929}" dt="2023-05-28T11:07:42.861" v="4583" actId="26606"/>
          <ac:spMkLst>
            <pc:docMk/>
            <pc:sldMk cId="1043459734" sldId="257"/>
            <ac:spMk id="10" creationId="{CD1AAA2C-FBBE-42AA-B869-31D524B7653F}"/>
          </ac:spMkLst>
        </pc:spChg>
        <pc:spChg chg="add">
          <ac:chgData name="Cristian Muntean" userId="f0138eae24c33b57" providerId="LiveId" clId="{25338051-C092-43F0-863F-F52C0CFED929}" dt="2023-05-28T11:07:42.861" v="4583" actId="26606"/>
          <ac:spMkLst>
            <pc:docMk/>
            <pc:sldMk cId="1043459734" sldId="257"/>
            <ac:spMk id="12" creationId="{5F937BBF-9326-4230-AB1B-F1795E350559}"/>
          </ac:spMkLst>
        </pc:spChg>
      </pc:sldChg>
      <pc:sldChg chg="addSp modSp new mod setBg">
        <pc:chgData name="Cristian Muntean" userId="f0138eae24c33b57" providerId="LiveId" clId="{25338051-C092-43F0-863F-F52C0CFED929}" dt="2023-05-28T11:07:48.229" v="4584" actId="26606"/>
        <pc:sldMkLst>
          <pc:docMk/>
          <pc:sldMk cId="2704107183" sldId="258"/>
        </pc:sldMkLst>
        <pc:spChg chg="mod">
          <ac:chgData name="Cristian Muntean" userId="f0138eae24c33b57" providerId="LiveId" clId="{25338051-C092-43F0-863F-F52C0CFED929}" dt="2023-05-28T11:07:48.229" v="4584" actId="26606"/>
          <ac:spMkLst>
            <pc:docMk/>
            <pc:sldMk cId="2704107183" sldId="258"/>
            <ac:spMk id="2" creationId="{6BAE0CCF-AE7E-D44F-6ADF-1C340FBEC487}"/>
          </ac:spMkLst>
        </pc:spChg>
        <pc:spChg chg="mod">
          <ac:chgData name="Cristian Muntean" userId="f0138eae24c33b57" providerId="LiveId" clId="{25338051-C092-43F0-863F-F52C0CFED929}" dt="2023-05-28T11:07:48.229" v="4584" actId="26606"/>
          <ac:spMkLst>
            <pc:docMk/>
            <pc:sldMk cId="2704107183" sldId="258"/>
            <ac:spMk id="3" creationId="{8B3F0AD0-4C65-7724-281B-DA8D6E316F21}"/>
          </ac:spMkLst>
        </pc:spChg>
        <pc:spChg chg="add">
          <ac:chgData name="Cristian Muntean" userId="f0138eae24c33b57" providerId="LiveId" clId="{25338051-C092-43F0-863F-F52C0CFED929}" dt="2023-05-28T11:07:48.229" v="4584" actId="26606"/>
          <ac:spMkLst>
            <pc:docMk/>
            <pc:sldMk cId="2704107183" sldId="258"/>
            <ac:spMk id="8" creationId="{B4CE5841-C184-4A70-A609-5FE4A50783C7}"/>
          </ac:spMkLst>
        </pc:spChg>
        <pc:spChg chg="add">
          <ac:chgData name="Cristian Muntean" userId="f0138eae24c33b57" providerId="LiveId" clId="{25338051-C092-43F0-863F-F52C0CFED929}" dt="2023-05-28T11:07:48.229" v="4584" actId="26606"/>
          <ac:spMkLst>
            <pc:docMk/>
            <pc:sldMk cId="2704107183" sldId="258"/>
            <ac:spMk id="10" creationId="{CD1AAA2C-FBBE-42AA-B869-31D524B7653F}"/>
          </ac:spMkLst>
        </pc:spChg>
        <pc:spChg chg="add">
          <ac:chgData name="Cristian Muntean" userId="f0138eae24c33b57" providerId="LiveId" clId="{25338051-C092-43F0-863F-F52C0CFED929}" dt="2023-05-28T11:07:48.229" v="4584" actId="26606"/>
          <ac:spMkLst>
            <pc:docMk/>
            <pc:sldMk cId="2704107183" sldId="258"/>
            <ac:spMk id="12" creationId="{5F937BBF-9326-4230-AB1B-F1795E350559}"/>
          </ac:spMkLst>
        </pc:spChg>
      </pc:sldChg>
      <pc:sldChg chg="addSp modSp new mod setBg">
        <pc:chgData name="Cristian Muntean" userId="f0138eae24c33b57" providerId="LiveId" clId="{25338051-C092-43F0-863F-F52C0CFED929}" dt="2023-05-28T11:07:51.578" v="4585" actId="26606"/>
        <pc:sldMkLst>
          <pc:docMk/>
          <pc:sldMk cId="184284307" sldId="259"/>
        </pc:sldMkLst>
        <pc:spChg chg="mod">
          <ac:chgData name="Cristian Muntean" userId="f0138eae24c33b57" providerId="LiveId" clId="{25338051-C092-43F0-863F-F52C0CFED929}" dt="2023-05-28T11:07:51.578" v="4585" actId="26606"/>
          <ac:spMkLst>
            <pc:docMk/>
            <pc:sldMk cId="184284307" sldId="259"/>
            <ac:spMk id="2" creationId="{FD68EB45-F7B9-A78F-18F0-AEAA84D5866B}"/>
          </ac:spMkLst>
        </pc:spChg>
        <pc:spChg chg="mod">
          <ac:chgData name="Cristian Muntean" userId="f0138eae24c33b57" providerId="LiveId" clId="{25338051-C092-43F0-863F-F52C0CFED929}" dt="2023-05-28T11:07:51.578" v="4585" actId="26606"/>
          <ac:spMkLst>
            <pc:docMk/>
            <pc:sldMk cId="184284307" sldId="259"/>
            <ac:spMk id="3" creationId="{A541F649-A5AC-1A6E-F2CB-C0920C1E3465}"/>
          </ac:spMkLst>
        </pc:spChg>
        <pc:spChg chg="add">
          <ac:chgData name="Cristian Muntean" userId="f0138eae24c33b57" providerId="LiveId" clId="{25338051-C092-43F0-863F-F52C0CFED929}" dt="2023-05-28T11:07:51.578" v="4585" actId="26606"/>
          <ac:spMkLst>
            <pc:docMk/>
            <pc:sldMk cId="184284307" sldId="259"/>
            <ac:spMk id="8" creationId="{B4CE5841-C184-4A70-A609-5FE4A50783C7}"/>
          </ac:spMkLst>
        </pc:spChg>
        <pc:spChg chg="add">
          <ac:chgData name="Cristian Muntean" userId="f0138eae24c33b57" providerId="LiveId" clId="{25338051-C092-43F0-863F-F52C0CFED929}" dt="2023-05-28T11:07:51.578" v="4585" actId="26606"/>
          <ac:spMkLst>
            <pc:docMk/>
            <pc:sldMk cId="184284307" sldId="259"/>
            <ac:spMk id="10" creationId="{CD1AAA2C-FBBE-42AA-B869-31D524B7653F}"/>
          </ac:spMkLst>
        </pc:spChg>
        <pc:spChg chg="add">
          <ac:chgData name="Cristian Muntean" userId="f0138eae24c33b57" providerId="LiveId" clId="{25338051-C092-43F0-863F-F52C0CFED929}" dt="2023-05-28T11:07:51.578" v="4585" actId="26606"/>
          <ac:spMkLst>
            <pc:docMk/>
            <pc:sldMk cId="184284307" sldId="259"/>
            <ac:spMk id="12" creationId="{5F937BBF-9326-4230-AB1B-F1795E350559}"/>
          </ac:spMkLst>
        </pc:spChg>
      </pc:sldChg>
      <pc:sldChg chg="addSp delSp modSp new mod setBg">
        <pc:chgData name="Cristian Muntean" userId="f0138eae24c33b57" providerId="LiveId" clId="{25338051-C092-43F0-863F-F52C0CFED929}" dt="2023-05-28T11:08:02.897" v="4590" actId="26606"/>
        <pc:sldMkLst>
          <pc:docMk/>
          <pc:sldMk cId="2813308370" sldId="260"/>
        </pc:sldMkLst>
        <pc:spChg chg="mod">
          <ac:chgData name="Cristian Muntean" userId="f0138eae24c33b57" providerId="LiveId" clId="{25338051-C092-43F0-863F-F52C0CFED929}" dt="2023-05-28T11:08:02.897" v="4590" actId="26606"/>
          <ac:spMkLst>
            <pc:docMk/>
            <pc:sldMk cId="2813308370" sldId="260"/>
            <ac:spMk id="2" creationId="{5B4D417B-C438-C6ED-2300-C29A5E9A87FC}"/>
          </ac:spMkLst>
        </pc:spChg>
        <pc:spChg chg="mod">
          <ac:chgData name="Cristian Muntean" userId="f0138eae24c33b57" providerId="LiveId" clId="{25338051-C092-43F0-863F-F52C0CFED929}" dt="2023-05-28T11:08:02.897" v="4590" actId="26606"/>
          <ac:spMkLst>
            <pc:docMk/>
            <pc:sldMk cId="2813308370" sldId="260"/>
            <ac:spMk id="3" creationId="{E0D8176A-B31D-9D7B-E178-F76CBDE0F385}"/>
          </ac:spMkLst>
        </pc:spChg>
        <pc:spChg chg="add del">
          <ac:chgData name="Cristian Muntean" userId="f0138eae24c33b57" providerId="LiveId" clId="{25338051-C092-43F0-863F-F52C0CFED929}" dt="2023-05-28T11:08:02.396" v="4589" actId="26606"/>
          <ac:spMkLst>
            <pc:docMk/>
            <pc:sldMk cId="2813308370" sldId="260"/>
            <ac:spMk id="5" creationId="{B4CE5841-C184-4A70-A609-5FE4A50783C7}"/>
          </ac:spMkLst>
        </pc:spChg>
        <pc:spChg chg="add del">
          <ac:chgData name="Cristian Muntean" userId="f0138eae24c33b57" providerId="LiveId" clId="{25338051-C092-43F0-863F-F52C0CFED929}" dt="2023-05-28T11:08:02.396" v="4589" actId="26606"/>
          <ac:spMkLst>
            <pc:docMk/>
            <pc:sldMk cId="2813308370" sldId="260"/>
            <ac:spMk id="6" creationId="{CD1AAA2C-FBBE-42AA-B869-31D524B7653F}"/>
          </ac:spMkLst>
        </pc:spChg>
        <pc:spChg chg="add del">
          <ac:chgData name="Cristian Muntean" userId="f0138eae24c33b57" providerId="LiveId" clId="{25338051-C092-43F0-863F-F52C0CFED929}" dt="2023-05-28T11:08:02.396" v="4589" actId="26606"/>
          <ac:spMkLst>
            <pc:docMk/>
            <pc:sldMk cId="2813308370" sldId="260"/>
            <ac:spMk id="7" creationId="{5F937BBF-9326-4230-AB1B-F1795E350559}"/>
          </ac:spMkLst>
        </pc:spChg>
        <pc:spChg chg="add del">
          <ac:chgData name="Cristian Muntean" userId="f0138eae24c33b57" providerId="LiveId" clId="{25338051-C092-43F0-863F-F52C0CFED929}" dt="2023-05-28T11:08:00.438" v="4587" actId="26606"/>
          <ac:spMkLst>
            <pc:docMk/>
            <pc:sldMk cId="2813308370" sldId="260"/>
            <ac:spMk id="8" creationId="{B4CE5841-C184-4A70-A609-5FE4A50783C7}"/>
          </ac:spMkLst>
        </pc:spChg>
        <pc:spChg chg="add">
          <ac:chgData name="Cristian Muntean" userId="f0138eae24c33b57" providerId="LiveId" clId="{25338051-C092-43F0-863F-F52C0CFED929}" dt="2023-05-28T11:08:02.897" v="4590" actId="26606"/>
          <ac:spMkLst>
            <pc:docMk/>
            <pc:sldMk cId="2813308370" sldId="260"/>
            <ac:spMk id="9" creationId="{B4CE5841-C184-4A70-A609-5FE4A50783C7}"/>
          </ac:spMkLst>
        </pc:spChg>
        <pc:spChg chg="add del">
          <ac:chgData name="Cristian Muntean" userId="f0138eae24c33b57" providerId="LiveId" clId="{25338051-C092-43F0-863F-F52C0CFED929}" dt="2023-05-28T11:08:00.438" v="4587" actId="26606"/>
          <ac:spMkLst>
            <pc:docMk/>
            <pc:sldMk cId="2813308370" sldId="260"/>
            <ac:spMk id="10" creationId="{CD1AAA2C-FBBE-42AA-B869-31D524B7653F}"/>
          </ac:spMkLst>
        </pc:spChg>
        <pc:spChg chg="add">
          <ac:chgData name="Cristian Muntean" userId="f0138eae24c33b57" providerId="LiveId" clId="{25338051-C092-43F0-863F-F52C0CFED929}" dt="2023-05-28T11:08:02.897" v="4590" actId="26606"/>
          <ac:spMkLst>
            <pc:docMk/>
            <pc:sldMk cId="2813308370" sldId="260"/>
            <ac:spMk id="11" creationId="{CD1AAA2C-FBBE-42AA-B869-31D524B7653F}"/>
          </ac:spMkLst>
        </pc:spChg>
        <pc:spChg chg="add del">
          <ac:chgData name="Cristian Muntean" userId="f0138eae24c33b57" providerId="LiveId" clId="{25338051-C092-43F0-863F-F52C0CFED929}" dt="2023-05-28T11:08:00.438" v="4587" actId="26606"/>
          <ac:spMkLst>
            <pc:docMk/>
            <pc:sldMk cId="2813308370" sldId="260"/>
            <ac:spMk id="12" creationId="{5F937BBF-9326-4230-AB1B-F1795E350559}"/>
          </ac:spMkLst>
        </pc:spChg>
        <pc:spChg chg="add">
          <ac:chgData name="Cristian Muntean" userId="f0138eae24c33b57" providerId="LiveId" clId="{25338051-C092-43F0-863F-F52C0CFED929}" dt="2023-05-28T11:08:02.897" v="4590" actId="26606"/>
          <ac:spMkLst>
            <pc:docMk/>
            <pc:sldMk cId="2813308370" sldId="260"/>
            <ac:spMk id="13" creationId="{5F937BBF-9326-4230-AB1B-F1795E350559}"/>
          </ac:spMkLst>
        </pc:spChg>
      </pc:sldChg>
      <pc:sldChg chg="addSp delSp modSp new mod setBg">
        <pc:chgData name="Cristian Muntean" userId="f0138eae24c33b57" providerId="LiveId" clId="{25338051-C092-43F0-863F-F52C0CFED929}" dt="2023-05-28T11:39:06.375" v="4619" actId="26606"/>
        <pc:sldMkLst>
          <pc:docMk/>
          <pc:sldMk cId="3217067339" sldId="261"/>
        </pc:sldMkLst>
        <pc:spChg chg="mod">
          <ac:chgData name="Cristian Muntean" userId="f0138eae24c33b57" providerId="LiveId" clId="{25338051-C092-43F0-863F-F52C0CFED929}" dt="2023-05-28T11:39:06.375" v="4619" actId="26606"/>
          <ac:spMkLst>
            <pc:docMk/>
            <pc:sldMk cId="3217067339" sldId="261"/>
            <ac:spMk id="2" creationId="{53BCB390-D84C-A21A-C87C-71F96FF11BFD}"/>
          </ac:spMkLst>
        </pc:spChg>
        <pc:spChg chg="mod">
          <ac:chgData name="Cristian Muntean" userId="f0138eae24c33b57" providerId="LiveId" clId="{25338051-C092-43F0-863F-F52C0CFED929}" dt="2023-05-28T11:39:06.375" v="4619" actId="26606"/>
          <ac:spMkLst>
            <pc:docMk/>
            <pc:sldMk cId="3217067339" sldId="261"/>
            <ac:spMk id="3" creationId="{3506A501-1F32-C47C-13C0-9F359F8B9900}"/>
          </ac:spMkLst>
        </pc:spChg>
        <pc:spChg chg="add del">
          <ac:chgData name="Cristian Muntean" userId="f0138eae24c33b57" providerId="LiveId" clId="{25338051-C092-43F0-863F-F52C0CFED929}" dt="2023-05-28T11:39:06.375" v="4619" actId="26606"/>
          <ac:spMkLst>
            <pc:docMk/>
            <pc:sldMk cId="3217067339" sldId="261"/>
            <ac:spMk id="8" creationId="{B4CE5841-C184-4A70-A609-5FE4A50783C7}"/>
          </ac:spMkLst>
        </pc:spChg>
        <pc:spChg chg="add del">
          <ac:chgData name="Cristian Muntean" userId="f0138eae24c33b57" providerId="LiveId" clId="{25338051-C092-43F0-863F-F52C0CFED929}" dt="2023-05-28T11:39:06.375" v="4619" actId="26606"/>
          <ac:spMkLst>
            <pc:docMk/>
            <pc:sldMk cId="3217067339" sldId="261"/>
            <ac:spMk id="10" creationId="{CD1AAA2C-FBBE-42AA-B869-31D524B7653F}"/>
          </ac:spMkLst>
        </pc:spChg>
        <pc:spChg chg="add del">
          <ac:chgData name="Cristian Muntean" userId="f0138eae24c33b57" providerId="LiveId" clId="{25338051-C092-43F0-863F-F52C0CFED929}" dt="2023-05-28T11:39:06.375" v="4619" actId="26606"/>
          <ac:spMkLst>
            <pc:docMk/>
            <pc:sldMk cId="3217067339" sldId="261"/>
            <ac:spMk id="12" creationId="{5F937BBF-9326-4230-AB1B-F1795E350559}"/>
          </ac:spMkLst>
        </pc:spChg>
        <pc:spChg chg="add del">
          <ac:chgData name="Cristian Muntean" userId="f0138eae24c33b57" providerId="LiveId" clId="{25338051-C092-43F0-863F-F52C0CFED929}" dt="2023-05-28T11:39:06.375" v="4619" actId="26606"/>
          <ac:spMkLst>
            <pc:docMk/>
            <pc:sldMk cId="3217067339" sldId="261"/>
            <ac:spMk id="17" creationId="{2515456E-B1B1-48C1-8164-7E567F5D40D4}"/>
          </ac:spMkLst>
        </pc:spChg>
        <pc:spChg chg="add del">
          <ac:chgData name="Cristian Muntean" userId="f0138eae24c33b57" providerId="LiveId" clId="{25338051-C092-43F0-863F-F52C0CFED929}" dt="2023-05-28T11:39:06.375" v="4619" actId="26606"/>
          <ac:spMkLst>
            <pc:docMk/>
            <pc:sldMk cId="3217067339" sldId="261"/>
            <ac:spMk id="19" creationId="{D237ACD7-8629-4014-83AF-339EDD87E996}"/>
          </ac:spMkLst>
        </pc:spChg>
        <pc:spChg chg="add del">
          <ac:chgData name="Cristian Muntean" userId="f0138eae24c33b57" providerId="LiveId" clId="{25338051-C092-43F0-863F-F52C0CFED929}" dt="2023-05-28T11:39:06.375" v="4619" actId="26606"/>
          <ac:spMkLst>
            <pc:docMk/>
            <pc:sldMk cId="3217067339" sldId="261"/>
            <ac:spMk id="21" creationId="{0AC3A952-2574-44E9-9C98-DBC27EE14160}"/>
          </ac:spMkLst>
        </pc:spChg>
      </pc:sldChg>
      <pc:sldChg chg="addSp delSp modSp new mod setBg">
        <pc:chgData name="Cristian Muntean" userId="f0138eae24c33b57" providerId="LiveId" clId="{25338051-C092-43F0-863F-F52C0CFED929}" dt="2023-05-28T11:39:18.392" v="4620" actId="26606"/>
        <pc:sldMkLst>
          <pc:docMk/>
          <pc:sldMk cId="3995851044" sldId="262"/>
        </pc:sldMkLst>
        <pc:spChg chg="mod">
          <ac:chgData name="Cristian Muntean" userId="f0138eae24c33b57" providerId="LiveId" clId="{25338051-C092-43F0-863F-F52C0CFED929}" dt="2023-05-28T11:39:18.392" v="4620" actId="26606"/>
          <ac:spMkLst>
            <pc:docMk/>
            <pc:sldMk cId="3995851044" sldId="262"/>
            <ac:spMk id="2" creationId="{ACC4FF0D-729B-1E16-1D3A-A152C48A05E8}"/>
          </ac:spMkLst>
        </pc:spChg>
        <pc:spChg chg="mod ord">
          <ac:chgData name="Cristian Muntean" userId="f0138eae24c33b57" providerId="LiveId" clId="{25338051-C092-43F0-863F-F52C0CFED929}" dt="2023-05-28T11:39:18.392" v="4620" actId="26606"/>
          <ac:spMkLst>
            <pc:docMk/>
            <pc:sldMk cId="3995851044" sldId="262"/>
            <ac:spMk id="3" creationId="{42920099-5413-11EC-A3C1-AE606FC18383}"/>
          </ac:spMkLst>
        </pc:spChg>
        <pc:spChg chg="add del">
          <ac:chgData name="Cristian Muntean" userId="f0138eae24c33b57" providerId="LiveId" clId="{25338051-C092-43F0-863F-F52C0CFED929}" dt="2023-05-28T11:38:32.470" v="4617" actId="26606"/>
          <ac:spMkLst>
            <pc:docMk/>
            <pc:sldMk cId="3995851044" sldId="262"/>
            <ac:spMk id="8" creationId="{B4CE5841-C184-4A70-A609-5FE4A50783C7}"/>
          </ac:spMkLst>
        </pc:spChg>
        <pc:spChg chg="add del">
          <ac:chgData name="Cristian Muntean" userId="f0138eae24c33b57" providerId="LiveId" clId="{25338051-C092-43F0-863F-F52C0CFED929}" dt="2023-05-28T11:38:32.470" v="4617" actId="26606"/>
          <ac:spMkLst>
            <pc:docMk/>
            <pc:sldMk cId="3995851044" sldId="262"/>
            <ac:spMk id="10" creationId="{CD1AAA2C-FBBE-42AA-B869-31D524B7653F}"/>
          </ac:spMkLst>
        </pc:spChg>
        <pc:spChg chg="add del">
          <ac:chgData name="Cristian Muntean" userId="f0138eae24c33b57" providerId="LiveId" clId="{25338051-C092-43F0-863F-F52C0CFED929}" dt="2023-05-28T11:38:32.470" v="4617" actId="26606"/>
          <ac:spMkLst>
            <pc:docMk/>
            <pc:sldMk cId="3995851044" sldId="262"/>
            <ac:spMk id="12" creationId="{5F937BBF-9326-4230-AB1B-F1795E350559}"/>
          </ac:spMkLst>
        </pc:spChg>
        <pc:spChg chg="add del">
          <ac:chgData name="Cristian Muntean" userId="f0138eae24c33b57" providerId="LiveId" clId="{25338051-C092-43F0-863F-F52C0CFED929}" dt="2023-05-28T11:39:18.392" v="4620" actId="26606"/>
          <ac:spMkLst>
            <pc:docMk/>
            <pc:sldMk cId="3995851044" sldId="262"/>
            <ac:spMk id="17" creationId="{6897DEB4-4A88-4293-A935-9B25506C1530}"/>
          </ac:spMkLst>
        </pc:spChg>
        <pc:spChg chg="add del">
          <ac:chgData name="Cristian Muntean" userId="f0138eae24c33b57" providerId="LiveId" clId="{25338051-C092-43F0-863F-F52C0CFED929}" dt="2023-05-28T11:39:18.392" v="4620" actId="26606"/>
          <ac:spMkLst>
            <pc:docMk/>
            <pc:sldMk cId="3995851044" sldId="262"/>
            <ac:spMk id="19" creationId="{FBE42BC3-6707-4CBF-9386-048B994A4F19}"/>
          </ac:spMkLst>
        </pc:spChg>
        <pc:spChg chg="add">
          <ac:chgData name="Cristian Muntean" userId="f0138eae24c33b57" providerId="LiveId" clId="{25338051-C092-43F0-863F-F52C0CFED929}" dt="2023-05-28T11:39:18.392" v="4620" actId="26606"/>
          <ac:spMkLst>
            <pc:docMk/>
            <pc:sldMk cId="3995851044" sldId="262"/>
            <ac:spMk id="24" creationId="{D9A7F3BF-8763-4074-AD77-92790AF314D1}"/>
          </ac:spMkLst>
        </pc:spChg>
        <pc:spChg chg="add">
          <ac:chgData name="Cristian Muntean" userId="f0138eae24c33b57" providerId="LiveId" clId="{25338051-C092-43F0-863F-F52C0CFED929}" dt="2023-05-28T11:39:18.392" v="4620" actId="26606"/>
          <ac:spMkLst>
            <pc:docMk/>
            <pc:sldMk cId="3995851044" sldId="262"/>
            <ac:spMk id="28" creationId="{6CB927A4-E432-4310-9CD5-E89FF5063179}"/>
          </ac:spMkLst>
        </pc:spChg>
        <pc:spChg chg="add">
          <ac:chgData name="Cristian Muntean" userId="f0138eae24c33b57" providerId="LiveId" clId="{25338051-C092-43F0-863F-F52C0CFED929}" dt="2023-05-28T11:39:18.392" v="4620" actId="26606"/>
          <ac:spMkLst>
            <pc:docMk/>
            <pc:sldMk cId="3995851044" sldId="262"/>
            <ac:spMk id="30" creationId="{E3020543-B24B-4EC4-8FFC-8DD88EEA91A8}"/>
          </ac:spMkLst>
        </pc:spChg>
        <pc:spChg chg="add">
          <ac:chgData name="Cristian Muntean" userId="f0138eae24c33b57" providerId="LiveId" clId="{25338051-C092-43F0-863F-F52C0CFED929}" dt="2023-05-28T11:39:18.392" v="4620" actId="26606"/>
          <ac:spMkLst>
            <pc:docMk/>
            <pc:sldMk cId="3995851044" sldId="262"/>
            <ac:spMk id="32" creationId="{1453BF6C-B012-48B7-B4E8-6D7AC7C27D02}"/>
          </ac:spMkLst>
        </pc:spChg>
        <pc:picChg chg="add mod">
          <ac:chgData name="Cristian Muntean" userId="f0138eae24c33b57" providerId="LiveId" clId="{25338051-C092-43F0-863F-F52C0CFED929}" dt="2023-05-28T11:39:18.392" v="4620" actId="26606"/>
          <ac:picMkLst>
            <pc:docMk/>
            <pc:sldMk cId="3995851044" sldId="262"/>
            <ac:picMk id="5" creationId="{B0DA72EC-0FEF-C37E-64C2-00AA41AB9834}"/>
          </ac:picMkLst>
        </pc:picChg>
        <pc:cxnChg chg="add">
          <ac:chgData name="Cristian Muntean" userId="f0138eae24c33b57" providerId="LiveId" clId="{25338051-C092-43F0-863F-F52C0CFED929}" dt="2023-05-28T11:39:18.392" v="4620" actId="26606"/>
          <ac:cxnSpMkLst>
            <pc:docMk/>
            <pc:sldMk cId="3995851044" sldId="262"/>
            <ac:cxnSpMk id="26" creationId="{C49DA8F6-BCC1-4447-B54C-57856834B94B}"/>
          </ac:cxnSpMkLst>
        </pc:cxnChg>
      </pc:sldChg>
      <pc:sldChg chg="addSp modSp new mod setBg">
        <pc:chgData name="Cristian Muntean" userId="f0138eae24c33b57" providerId="LiveId" clId="{25338051-C092-43F0-863F-F52C0CFED929}" dt="2023-05-28T15:12:40.472" v="7123" actId="1036"/>
        <pc:sldMkLst>
          <pc:docMk/>
          <pc:sldMk cId="3332748158" sldId="263"/>
        </pc:sldMkLst>
        <pc:spChg chg="mod">
          <ac:chgData name="Cristian Muntean" userId="f0138eae24c33b57" providerId="LiveId" clId="{25338051-C092-43F0-863F-F52C0CFED929}" dt="2023-05-28T15:12:40.472" v="7123" actId="1036"/>
          <ac:spMkLst>
            <pc:docMk/>
            <pc:sldMk cId="3332748158" sldId="263"/>
            <ac:spMk id="2" creationId="{C764894D-174D-CC5B-8F57-9E62495A100E}"/>
          </ac:spMkLst>
        </pc:spChg>
        <pc:spChg chg="mod">
          <ac:chgData name="Cristian Muntean" userId="f0138eae24c33b57" providerId="LiveId" clId="{25338051-C092-43F0-863F-F52C0CFED929}" dt="2023-05-28T11:08:10.645" v="4593" actId="26606"/>
          <ac:spMkLst>
            <pc:docMk/>
            <pc:sldMk cId="3332748158" sldId="263"/>
            <ac:spMk id="3" creationId="{244F0030-51D6-2738-19A6-4C30356B172F}"/>
          </ac:spMkLst>
        </pc:spChg>
        <pc:spChg chg="add">
          <ac:chgData name="Cristian Muntean" userId="f0138eae24c33b57" providerId="LiveId" clId="{25338051-C092-43F0-863F-F52C0CFED929}" dt="2023-05-28T11:08:10.645" v="4593" actId="26606"/>
          <ac:spMkLst>
            <pc:docMk/>
            <pc:sldMk cId="3332748158" sldId="263"/>
            <ac:spMk id="8" creationId="{B4CE5841-C184-4A70-A609-5FE4A50783C7}"/>
          </ac:spMkLst>
        </pc:spChg>
        <pc:spChg chg="add">
          <ac:chgData name="Cristian Muntean" userId="f0138eae24c33b57" providerId="LiveId" clId="{25338051-C092-43F0-863F-F52C0CFED929}" dt="2023-05-28T11:08:10.645" v="4593" actId="26606"/>
          <ac:spMkLst>
            <pc:docMk/>
            <pc:sldMk cId="3332748158" sldId="263"/>
            <ac:spMk id="10" creationId="{CD1AAA2C-FBBE-42AA-B869-31D524B7653F}"/>
          </ac:spMkLst>
        </pc:spChg>
        <pc:spChg chg="add">
          <ac:chgData name="Cristian Muntean" userId="f0138eae24c33b57" providerId="LiveId" clId="{25338051-C092-43F0-863F-F52C0CFED929}" dt="2023-05-28T11:08:10.645" v="4593" actId="26606"/>
          <ac:spMkLst>
            <pc:docMk/>
            <pc:sldMk cId="3332748158" sldId="263"/>
            <ac:spMk id="12" creationId="{5F937BBF-9326-4230-AB1B-F1795E350559}"/>
          </ac:spMkLst>
        </pc:spChg>
      </pc:sldChg>
      <pc:sldChg chg="addSp delSp modSp new mod setBg">
        <pc:chgData name="Cristian Muntean" userId="f0138eae24c33b57" providerId="LiveId" clId="{25338051-C092-43F0-863F-F52C0CFED929}" dt="2023-05-28T11:56:15.839" v="6070" actId="20577"/>
        <pc:sldMkLst>
          <pc:docMk/>
          <pc:sldMk cId="2701953324" sldId="264"/>
        </pc:sldMkLst>
        <pc:spChg chg="mod ord">
          <ac:chgData name="Cristian Muntean" userId="f0138eae24c33b57" providerId="LiveId" clId="{25338051-C092-43F0-863F-F52C0CFED929}" dt="2023-05-28T11:56:15.839" v="6070" actId="20577"/>
          <ac:spMkLst>
            <pc:docMk/>
            <pc:sldMk cId="2701953324" sldId="264"/>
            <ac:spMk id="2" creationId="{DFF769FB-600F-C203-2548-BCDF0C5B16F6}"/>
          </ac:spMkLst>
        </pc:spChg>
        <pc:spChg chg="del mod">
          <ac:chgData name="Cristian Muntean" userId="f0138eae24c33b57" providerId="LiveId" clId="{25338051-C092-43F0-863F-F52C0CFED929}" dt="2023-05-24T17:38:33.663" v="4535" actId="22"/>
          <ac:spMkLst>
            <pc:docMk/>
            <pc:sldMk cId="2701953324" sldId="264"/>
            <ac:spMk id="3" creationId="{6BE305C4-18A7-F9B6-3841-808F4E166F66}"/>
          </ac:spMkLst>
        </pc:spChg>
        <pc:spChg chg="add del mod">
          <ac:chgData name="Cristian Muntean" userId="f0138eae24c33b57" providerId="LiveId" clId="{25338051-C092-43F0-863F-F52C0CFED929}" dt="2023-05-24T17:40:58.342" v="4564" actId="767"/>
          <ac:spMkLst>
            <pc:docMk/>
            <pc:sldMk cId="2701953324" sldId="264"/>
            <ac:spMk id="12" creationId="{B25254F8-F918-424B-C6BC-B3937079C983}"/>
          </ac:spMkLst>
        </pc:spChg>
        <pc:spChg chg="add mod">
          <ac:chgData name="Cristian Muntean" userId="f0138eae24c33b57" providerId="LiveId" clId="{25338051-C092-43F0-863F-F52C0CFED929}" dt="2023-05-28T11:56:04.456" v="6059" actId="20577"/>
          <ac:spMkLst>
            <pc:docMk/>
            <pc:sldMk cId="2701953324" sldId="264"/>
            <ac:spMk id="14" creationId="{E96D539E-70AA-AC8A-B271-702988AA00FB}"/>
          </ac:spMkLst>
        </pc:spChg>
        <pc:spChg chg="add del">
          <ac:chgData name="Cristian Muntean" userId="f0138eae24c33b57" providerId="LiveId" clId="{25338051-C092-43F0-863F-F52C0CFED929}" dt="2023-05-24T17:40:10.855" v="4544" actId="26606"/>
          <ac:spMkLst>
            <pc:docMk/>
            <pc:sldMk cId="2701953324" sldId="264"/>
            <ac:spMk id="15" creationId="{643E32BC-840B-B0BC-6BE2-45339FF7344F}"/>
          </ac:spMkLst>
        </pc:spChg>
        <pc:spChg chg="add del">
          <ac:chgData name="Cristian Muntean" userId="f0138eae24c33b57" providerId="LiveId" clId="{25338051-C092-43F0-863F-F52C0CFED929}" dt="2023-05-28T11:48:34.916" v="5041" actId="26606"/>
          <ac:spMkLst>
            <pc:docMk/>
            <pc:sldMk cId="2701953324" sldId="264"/>
            <ac:spMk id="16" creationId="{60E9A6ED-B880-44EA-8D60-C9D3C82CCBD2}"/>
          </ac:spMkLst>
        </pc:spChg>
        <pc:spChg chg="add del">
          <ac:chgData name="Cristian Muntean" userId="f0138eae24c33b57" providerId="LiveId" clId="{25338051-C092-43F0-863F-F52C0CFED929}" dt="2023-05-28T11:48:57.450" v="5045" actId="26606"/>
          <ac:spMkLst>
            <pc:docMk/>
            <pc:sldMk cId="2701953324" sldId="264"/>
            <ac:spMk id="17" creationId="{04812C46-200A-4DEB-A05E-3ED6C68C2387}"/>
          </ac:spMkLst>
        </pc:spChg>
        <pc:spChg chg="add del">
          <ac:chgData name="Cristian Muntean" userId="f0138eae24c33b57" providerId="LiveId" clId="{25338051-C092-43F0-863F-F52C0CFED929}" dt="2023-05-24T17:40:10.855" v="4544" actId="26606"/>
          <ac:spMkLst>
            <pc:docMk/>
            <pc:sldMk cId="2701953324" sldId="264"/>
            <ac:spMk id="18" creationId="{A3C210E6-A35A-4F68-8D60-801A019C75B8}"/>
          </ac:spMkLst>
        </pc:spChg>
        <pc:spChg chg="add del">
          <ac:chgData name="Cristian Muntean" userId="f0138eae24c33b57" providerId="LiveId" clId="{25338051-C092-43F0-863F-F52C0CFED929}" dt="2023-05-28T11:48:06.442" v="5025" actId="26606"/>
          <ac:spMkLst>
            <pc:docMk/>
            <pc:sldMk cId="2701953324" sldId="264"/>
            <ac:spMk id="19" creationId="{60E9A6ED-B880-44EA-8D60-C9D3C82CCBD2}"/>
          </ac:spMkLst>
        </pc:spChg>
        <pc:spChg chg="add del">
          <ac:chgData name="Cristian Muntean" userId="f0138eae24c33b57" providerId="LiveId" clId="{25338051-C092-43F0-863F-F52C0CFED929}" dt="2023-05-24T17:40:10.855" v="4544" actId="26606"/>
          <ac:spMkLst>
            <pc:docMk/>
            <pc:sldMk cId="2701953324" sldId="264"/>
            <ac:spMk id="20" creationId="{AC0D06B0-F19C-459E-B221-A34B506FB5E3}"/>
          </ac:spMkLst>
        </pc:spChg>
        <pc:spChg chg="add del">
          <ac:chgData name="Cristian Muntean" userId="f0138eae24c33b57" providerId="LiveId" clId="{25338051-C092-43F0-863F-F52C0CFED929}" dt="2023-05-28T11:48:57.450" v="5045" actId="26606"/>
          <ac:spMkLst>
            <pc:docMk/>
            <pc:sldMk cId="2701953324" sldId="264"/>
            <ac:spMk id="21" creationId="{A783CD55-1776-4C75-9A8F-D1179C0C7B48}"/>
          </ac:spMkLst>
        </pc:spChg>
        <pc:spChg chg="add del">
          <ac:chgData name="Cristian Muntean" userId="f0138eae24c33b57" providerId="LiveId" clId="{25338051-C092-43F0-863F-F52C0CFED929}" dt="2023-05-24T17:40:10.855" v="4544" actId="26606"/>
          <ac:spMkLst>
            <pc:docMk/>
            <pc:sldMk cId="2701953324" sldId="264"/>
            <ac:spMk id="22" creationId="{345B26DA-1C6B-4C66-81C9-9C1877FC2DB1}"/>
          </ac:spMkLst>
        </pc:spChg>
        <pc:spChg chg="add">
          <ac:chgData name="Cristian Muntean" userId="f0138eae24c33b57" providerId="LiveId" clId="{25338051-C092-43F0-863F-F52C0CFED929}" dt="2023-05-28T11:49:02.832" v="5046" actId="26606"/>
          <ac:spMkLst>
            <pc:docMk/>
            <pc:sldMk cId="2701953324" sldId="264"/>
            <ac:spMk id="23" creationId="{22587ECF-85E9-4393-9D87-8EB6F3F6C208}"/>
          </ac:spMkLst>
        </pc:spChg>
        <pc:spChg chg="add del">
          <ac:chgData name="Cristian Muntean" userId="f0138eae24c33b57" providerId="LiveId" clId="{25338051-C092-43F0-863F-F52C0CFED929}" dt="2023-05-24T17:40:10.855" v="4544" actId="26606"/>
          <ac:spMkLst>
            <pc:docMk/>
            <pc:sldMk cId="2701953324" sldId="264"/>
            <ac:spMk id="24" creationId="{98DE6C44-43F8-4DE4-AB81-66853FFEA09A}"/>
          </ac:spMkLst>
        </pc:spChg>
        <pc:spChg chg="add del">
          <ac:chgData name="Cristian Muntean" userId="f0138eae24c33b57" providerId="LiveId" clId="{25338051-C092-43F0-863F-F52C0CFED929}" dt="2023-05-24T17:40:10.855" v="4544" actId="26606"/>
          <ac:spMkLst>
            <pc:docMk/>
            <pc:sldMk cId="2701953324" sldId="264"/>
            <ac:spMk id="26" creationId="{2409529B-9B56-4F10-BE4D-F934DB89E57E}"/>
          </ac:spMkLst>
        </pc:spChg>
        <pc:picChg chg="add del mod">
          <ac:chgData name="Cristian Muntean" userId="f0138eae24c33b57" providerId="LiveId" clId="{25338051-C092-43F0-863F-F52C0CFED929}" dt="2023-05-28T11:46:29.303" v="4917" actId="22"/>
          <ac:picMkLst>
            <pc:docMk/>
            <pc:sldMk cId="2701953324" sldId="264"/>
            <ac:picMk id="4" creationId="{0C467EF7-1B86-3A56-8BE0-69E4391AD885}"/>
          </ac:picMkLst>
        </pc:picChg>
        <pc:picChg chg="add del mod ord">
          <ac:chgData name="Cristian Muntean" userId="f0138eae24c33b57" providerId="LiveId" clId="{25338051-C092-43F0-863F-F52C0CFED929}" dt="2023-05-24T17:41:01.426" v="4581" actId="478"/>
          <ac:picMkLst>
            <pc:docMk/>
            <pc:sldMk cId="2701953324" sldId="264"/>
            <ac:picMk id="5" creationId="{085E8689-CAC9-0F0F-E431-1FEFF7775257}"/>
          </ac:picMkLst>
        </pc:picChg>
        <pc:picChg chg="add del">
          <ac:chgData name="Cristian Muntean" userId="f0138eae24c33b57" providerId="LiveId" clId="{25338051-C092-43F0-863F-F52C0CFED929}" dt="2023-05-28T11:46:28.725" v="4916" actId="22"/>
          <ac:picMkLst>
            <pc:docMk/>
            <pc:sldMk cId="2701953324" sldId="264"/>
            <ac:picMk id="6" creationId="{6EC65291-F01A-0D11-52A0-D560931EE113}"/>
          </ac:picMkLst>
        </pc:picChg>
        <pc:picChg chg="add del mod">
          <ac:chgData name="Cristian Muntean" userId="f0138eae24c33b57" providerId="LiveId" clId="{25338051-C092-43F0-863F-F52C0CFED929}" dt="2023-05-24T17:40:59.050" v="4579" actId="22"/>
          <ac:picMkLst>
            <pc:docMk/>
            <pc:sldMk cId="2701953324" sldId="264"/>
            <ac:picMk id="7" creationId="{3B27B8B0-BCD2-6E5B-7AC8-0B488A1F56D8}"/>
          </ac:picMkLst>
        </pc:picChg>
        <pc:picChg chg="add del mod">
          <ac:chgData name="Cristian Muntean" userId="f0138eae24c33b57" providerId="LiveId" clId="{25338051-C092-43F0-863F-F52C0CFED929}" dt="2023-05-28T11:48:08.448" v="5026" actId="478"/>
          <ac:picMkLst>
            <pc:docMk/>
            <pc:sldMk cId="2701953324" sldId="264"/>
            <ac:picMk id="8" creationId="{7168C849-4196-F106-6550-AA7C723BFBF9}"/>
          </ac:picMkLst>
        </pc:picChg>
        <pc:picChg chg="add del mod ord">
          <ac:chgData name="Cristian Muntean" userId="f0138eae24c33b57" providerId="LiveId" clId="{25338051-C092-43F0-863F-F52C0CFED929}" dt="2023-05-24T17:40:58.747" v="4577" actId="22"/>
          <ac:picMkLst>
            <pc:docMk/>
            <pc:sldMk cId="2701953324" sldId="264"/>
            <ac:picMk id="9" creationId="{1C6FDAA8-F97C-2D9A-7BB0-3CF2710850A3}"/>
          </ac:picMkLst>
        </pc:picChg>
        <pc:picChg chg="add mod">
          <ac:chgData name="Cristian Muntean" userId="f0138eae24c33b57" providerId="LiveId" clId="{25338051-C092-43F0-863F-F52C0CFED929}" dt="2023-05-28T11:49:02.832" v="5046" actId="26606"/>
          <ac:picMkLst>
            <pc:docMk/>
            <pc:sldMk cId="2701953324" sldId="264"/>
            <ac:picMk id="10" creationId="{D5A4A3C3-7334-F322-7F16-E85C18C4E4B3}"/>
          </ac:picMkLst>
        </pc:picChg>
        <pc:picChg chg="add del mod">
          <ac:chgData name="Cristian Muntean" userId="f0138eae24c33b57" providerId="LiveId" clId="{25338051-C092-43F0-863F-F52C0CFED929}" dt="2023-05-24T17:40:58.682" v="4575" actId="22"/>
          <ac:picMkLst>
            <pc:docMk/>
            <pc:sldMk cId="2701953324" sldId="264"/>
            <ac:picMk id="11" creationId="{64FA85EE-6EB1-524A-2490-B1306203FE63}"/>
          </ac:picMkLst>
        </pc:picChg>
      </pc:sldChg>
      <pc:sldChg chg="addSp delSp modSp new mod setBg">
        <pc:chgData name="Cristian Muntean" userId="f0138eae24c33b57" providerId="LiveId" clId="{25338051-C092-43F0-863F-F52C0CFED929}" dt="2023-05-28T12:08:25.084" v="7121" actId="26606"/>
        <pc:sldMkLst>
          <pc:docMk/>
          <pc:sldMk cId="1460534766" sldId="265"/>
        </pc:sldMkLst>
        <pc:spChg chg="mod">
          <ac:chgData name="Cristian Muntean" userId="f0138eae24c33b57" providerId="LiveId" clId="{25338051-C092-43F0-863F-F52C0CFED929}" dt="2023-05-28T12:01:54.402" v="6231" actId="26606"/>
          <ac:spMkLst>
            <pc:docMk/>
            <pc:sldMk cId="1460534766" sldId="265"/>
            <ac:spMk id="2" creationId="{F9C564B5-E8E3-097E-2FDB-57762791F9DC}"/>
          </ac:spMkLst>
        </pc:spChg>
        <pc:spChg chg="mod">
          <ac:chgData name="Cristian Muntean" userId="f0138eae24c33b57" providerId="LiveId" clId="{25338051-C092-43F0-863F-F52C0CFED929}" dt="2023-05-28T12:08:25.084" v="7121" actId="26606"/>
          <ac:spMkLst>
            <pc:docMk/>
            <pc:sldMk cId="1460534766" sldId="265"/>
            <ac:spMk id="3" creationId="{67F1C146-24D4-3BCF-8441-8F8D1A119EFB}"/>
          </ac:spMkLst>
        </pc:spChg>
        <pc:spChg chg="add del">
          <ac:chgData name="Cristian Muntean" userId="f0138eae24c33b57" providerId="LiveId" clId="{25338051-C092-43F0-863F-F52C0CFED929}" dt="2023-05-28T12:08:25.084" v="7121" actId="26606"/>
          <ac:spMkLst>
            <pc:docMk/>
            <pc:sldMk cId="1460534766" sldId="265"/>
            <ac:spMk id="10" creationId="{22587ECF-85E9-4393-9D87-8EB6F3F6C208}"/>
          </ac:spMkLst>
        </pc:spChg>
        <pc:spChg chg="add">
          <ac:chgData name="Cristian Muntean" userId="f0138eae24c33b57" providerId="LiveId" clId="{25338051-C092-43F0-863F-F52C0CFED929}" dt="2023-05-28T12:08:25.084" v="7121" actId="26606"/>
          <ac:spMkLst>
            <pc:docMk/>
            <pc:sldMk cId="1460534766" sldId="265"/>
            <ac:spMk id="15" creationId="{22587ECF-85E9-4393-9D87-8EB6F3F6C208}"/>
          </ac:spMkLst>
        </pc:spChg>
        <pc:picChg chg="add del mod">
          <ac:chgData name="Cristian Muntean" userId="f0138eae24c33b57" providerId="LiveId" clId="{25338051-C092-43F0-863F-F52C0CFED929}" dt="2023-05-28T12:08:13.672" v="7118" actId="478"/>
          <ac:picMkLst>
            <pc:docMk/>
            <pc:sldMk cId="1460534766" sldId="265"/>
            <ac:picMk id="5" creationId="{3CE2B077-EE48-67CC-929F-858C65D84FB1}"/>
          </ac:picMkLst>
        </pc:picChg>
        <pc:picChg chg="add mod">
          <ac:chgData name="Cristian Muntean" userId="f0138eae24c33b57" providerId="LiveId" clId="{25338051-C092-43F0-863F-F52C0CFED929}" dt="2023-05-28T12:08:25.084" v="7121" actId="26606"/>
          <ac:picMkLst>
            <pc:docMk/>
            <pc:sldMk cId="1460534766" sldId="265"/>
            <ac:picMk id="7" creationId="{08149D84-B494-E83E-BB9B-1DE482D3B69C}"/>
          </ac:picMkLst>
        </pc:picChg>
      </pc:sldChg>
      <pc:sldChg chg="modSp new del mod">
        <pc:chgData name="Cristian Muntean" userId="f0138eae24c33b57" providerId="LiveId" clId="{25338051-C092-43F0-863F-F52C0CFED929}" dt="2023-05-28T11:36:57.257" v="4612" actId="47"/>
        <pc:sldMkLst>
          <pc:docMk/>
          <pc:sldMk cId="2486504521" sldId="265"/>
        </pc:sldMkLst>
        <pc:spChg chg="mod">
          <ac:chgData name="Cristian Muntean" userId="f0138eae24c33b57" providerId="LiveId" clId="{25338051-C092-43F0-863F-F52C0CFED929}" dt="2023-05-28T11:36:54.824" v="4611" actId="20577"/>
          <ac:spMkLst>
            <pc:docMk/>
            <pc:sldMk cId="2486504521" sldId="265"/>
            <ac:spMk id="2" creationId="{8148E1B0-3A0F-2D6D-E598-8D7C892AE0C0}"/>
          </ac:spMkLst>
        </pc:spChg>
      </pc:sldChg>
      <pc:sldChg chg="addSp delSp modSp new mod setBg">
        <pc:chgData name="Cristian Muntean" userId="f0138eae24c33b57" providerId="LiveId" clId="{25338051-C092-43F0-863F-F52C0CFED929}" dt="2023-05-28T15:23:41.484" v="8231" actId="962"/>
        <pc:sldMkLst>
          <pc:docMk/>
          <pc:sldMk cId="652128010" sldId="266"/>
        </pc:sldMkLst>
        <pc:spChg chg="mod">
          <ac:chgData name="Cristian Muntean" userId="f0138eae24c33b57" providerId="LiveId" clId="{25338051-C092-43F0-863F-F52C0CFED929}" dt="2023-05-28T15:23:38.163" v="8229" actId="26606"/>
          <ac:spMkLst>
            <pc:docMk/>
            <pc:sldMk cId="652128010" sldId="266"/>
            <ac:spMk id="2" creationId="{4162C64A-4F84-5D19-EA54-17DAC5CFF285}"/>
          </ac:spMkLst>
        </pc:spChg>
        <pc:spChg chg="mod">
          <ac:chgData name="Cristian Muntean" userId="f0138eae24c33b57" providerId="LiveId" clId="{25338051-C092-43F0-863F-F52C0CFED929}" dt="2023-05-28T15:23:38.163" v="8229" actId="26606"/>
          <ac:spMkLst>
            <pc:docMk/>
            <pc:sldMk cId="652128010" sldId="266"/>
            <ac:spMk id="3" creationId="{A9DF119C-0687-3448-C110-015B4542D203}"/>
          </ac:spMkLst>
        </pc:spChg>
        <pc:spChg chg="add del">
          <ac:chgData name="Cristian Muntean" userId="f0138eae24c33b57" providerId="LiveId" clId="{25338051-C092-43F0-863F-F52C0CFED929}" dt="2023-05-28T15:22:23.260" v="8216" actId="26606"/>
          <ac:spMkLst>
            <pc:docMk/>
            <pc:sldMk cId="652128010" sldId="266"/>
            <ac:spMk id="12" creationId="{60E9A6ED-B880-44EA-8D60-C9D3C82CCBD2}"/>
          </ac:spMkLst>
        </pc:spChg>
        <pc:spChg chg="add del">
          <ac:chgData name="Cristian Muntean" userId="f0138eae24c33b57" providerId="LiveId" clId="{25338051-C092-43F0-863F-F52C0CFED929}" dt="2023-05-28T15:22:49.402" v="8222" actId="26606"/>
          <ac:spMkLst>
            <pc:docMk/>
            <pc:sldMk cId="652128010" sldId="266"/>
            <ac:spMk id="14" creationId="{22587ECF-85E9-4393-9D87-8EB6F3F6C208}"/>
          </ac:spMkLst>
        </pc:spChg>
        <pc:spChg chg="add del">
          <ac:chgData name="Cristian Muntean" userId="f0138eae24c33b57" providerId="LiveId" clId="{25338051-C092-43F0-863F-F52C0CFED929}" dt="2023-05-28T15:23:07.372" v="8225" actId="26606"/>
          <ac:spMkLst>
            <pc:docMk/>
            <pc:sldMk cId="652128010" sldId="266"/>
            <ac:spMk id="19" creationId="{22587ECF-85E9-4393-9D87-8EB6F3F6C208}"/>
          </ac:spMkLst>
        </pc:spChg>
        <pc:spChg chg="add del">
          <ac:chgData name="Cristian Muntean" userId="f0138eae24c33b57" providerId="LiveId" clId="{25338051-C092-43F0-863F-F52C0CFED929}" dt="2023-05-28T15:23:38.163" v="8229" actId="26606"/>
          <ac:spMkLst>
            <pc:docMk/>
            <pc:sldMk cId="652128010" sldId="266"/>
            <ac:spMk id="24" creationId="{04812C46-200A-4DEB-A05E-3ED6C68C2387}"/>
          </ac:spMkLst>
        </pc:spChg>
        <pc:spChg chg="add del">
          <ac:chgData name="Cristian Muntean" userId="f0138eae24c33b57" providerId="LiveId" clId="{25338051-C092-43F0-863F-F52C0CFED929}" dt="2023-05-28T15:23:38.163" v="8229" actId="26606"/>
          <ac:spMkLst>
            <pc:docMk/>
            <pc:sldMk cId="652128010" sldId="266"/>
            <ac:spMk id="26" creationId="{A783CD55-1776-4C75-9A8F-D1179C0C7B48}"/>
          </ac:spMkLst>
        </pc:spChg>
        <pc:spChg chg="add">
          <ac:chgData name="Cristian Muntean" userId="f0138eae24c33b57" providerId="LiveId" clId="{25338051-C092-43F0-863F-F52C0CFED929}" dt="2023-05-28T15:23:38.163" v="8229" actId="26606"/>
          <ac:spMkLst>
            <pc:docMk/>
            <pc:sldMk cId="652128010" sldId="266"/>
            <ac:spMk id="31" creationId="{60E9A6ED-B880-44EA-8D60-C9D3C82CCBD2}"/>
          </ac:spMkLst>
        </pc:spChg>
        <pc:picChg chg="add del">
          <ac:chgData name="Cristian Muntean" userId="f0138eae24c33b57" providerId="LiveId" clId="{25338051-C092-43F0-863F-F52C0CFED929}" dt="2023-05-28T15:22:10.828" v="8213" actId="22"/>
          <ac:picMkLst>
            <pc:docMk/>
            <pc:sldMk cId="652128010" sldId="266"/>
            <ac:picMk id="5" creationId="{EB19AC32-512B-19A2-A7C0-B19BD4293E4C}"/>
          </ac:picMkLst>
        </pc:picChg>
        <pc:picChg chg="add del mod">
          <ac:chgData name="Cristian Muntean" userId="f0138eae24c33b57" providerId="LiveId" clId="{25338051-C092-43F0-863F-F52C0CFED929}" dt="2023-05-28T15:22:43.734" v="8219" actId="478"/>
          <ac:picMkLst>
            <pc:docMk/>
            <pc:sldMk cId="652128010" sldId="266"/>
            <ac:picMk id="7" creationId="{E58488E0-4A8D-B100-BC83-3977CDC94DCB}"/>
          </ac:picMkLst>
        </pc:picChg>
        <pc:picChg chg="add del mod">
          <ac:chgData name="Cristian Muntean" userId="f0138eae24c33b57" providerId="LiveId" clId="{25338051-C092-43F0-863F-F52C0CFED929}" dt="2023-05-28T15:23:35.615" v="8227" actId="478"/>
          <ac:picMkLst>
            <pc:docMk/>
            <pc:sldMk cId="652128010" sldId="266"/>
            <ac:picMk id="9" creationId="{4546709A-4CC8-F214-FF9B-0B04A63C0446}"/>
          </ac:picMkLst>
        </pc:picChg>
        <pc:picChg chg="add mod">
          <ac:chgData name="Cristian Muntean" userId="f0138eae24c33b57" providerId="LiveId" clId="{25338051-C092-43F0-863F-F52C0CFED929}" dt="2023-05-28T15:23:41.484" v="8231" actId="962"/>
          <ac:picMkLst>
            <pc:docMk/>
            <pc:sldMk cId="652128010" sldId="266"/>
            <ac:picMk id="11" creationId="{4463DF73-8643-F849-2B00-C8231200DD3D}"/>
          </ac:picMkLst>
        </pc:picChg>
      </pc:sldChg>
      <pc:sldChg chg="addSp delSp modSp new mod setBg">
        <pc:chgData name="Cristian Muntean" userId="f0138eae24c33b57" providerId="LiveId" clId="{25338051-C092-43F0-863F-F52C0CFED929}" dt="2023-05-28T15:59:33.467" v="10270" actId="732"/>
        <pc:sldMkLst>
          <pc:docMk/>
          <pc:sldMk cId="798843746" sldId="267"/>
        </pc:sldMkLst>
        <pc:spChg chg="mod">
          <ac:chgData name="Cristian Muntean" userId="f0138eae24c33b57" providerId="LiveId" clId="{25338051-C092-43F0-863F-F52C0CFED929}" dt="2023-05-28T15:47:51.171" v="9385" actId="26606"/>
          <ac:spMkLst>
            <pc:docMk/>
            <pc:sldMk cId="798843746" sldId="267"/>
            <ac:spMk id="2" creationId="{14CFB601-93E6-56FC-DA23-8590889E71B3}"/>
          </ac:spMkLst>
        </pc:spChg>
        <pc:spChg chg="mod">
          <ac:chgData name="Cristian Muntean" userId="f0138eae24c33b57" providerId="LiveId" clId="{25338051-C092-43F0-863F-F52C0CFED929}" dt="2023-05-28T15:47:51.171" v="9385" actId="26606"/>
          <ac:spMkLst>
            <pc:docMk/>
            <pc:sldMk cId="798843746" sldId="267"/>
            <ac:spMk id="3" creationId="{FF52DFB1-CA02-39D5-1482-1783A69303A9}"/>
          </ac:spMkLst>
        </pc:spChg>
        <pc:spChg chg="add del">
          <ac:chgData name="Cristian Muntean" userId="f0138eae24c33b57" providerId="LiveId" clId="{25338051-C092-43F0-863F-F52C0CFED929}" dt="2023-05-28T15:47:51.171" v="9385" actId="26606"/>
          <ac:spMkLst>
            <pc:docMk/>
            <pc:sldMk cId="798843746" sldId="267"/>
            <ac:spMk id="10" creationId="{60E9A6ED-B880-44EA-8D60-C9D3C82CCBD2}"/>
          </ac:spMkLst>
        </pc:spChg>
        <pc:spChg chg="add">
          <ac:chgData name="Cristian Muntean" userId="f0138eae24c33b57" providerId="LiveId" clId="{25338051-C092-43F0-863F-F52C0CFED929}" dt="2023-05-28T15:47:51.171" v="9385" actId="26606"/>
          <ac:spMkLst>
            <pc:docMk/>
            <pc:sldMk cId="798843746" sldId="267"/>
            <ac:spMk id="15" creationId="{22587ECF-85E9-4393-9D87-8EB6F3F6C208}"/>
          </ac:spMkLst>
        </pc:spChg>
        <pc:picChg chg="add mod modCrop">
          <ac:chgData name="Cristian Muntean" userId="f0138eae24c33b57" providerId="LiveId" clId="{25338051-C092-43F0-863F-F52C0CFED929}" dt="2023-05-28T15:59:33.467" v="10270" actId="732"/>
          <ac:picMkLst>
            <pc:docMk/>
            <pc:sldMk cId="798843746" sldId="267"/>
            <ac:picMk id="5" creationId="{3E68CC8D-9C03-2152-11AE-56C82F2F9BDF}"/>
          </ac:picMkLst>
        </pc:picChg>
      </pc:sldChg>
      <pc:sldChg chg="modSp new del mod ord">
        <pc:chgData name="Cristian Muntean" userId="f0138eae24c33b57" providerId="LiveId" clId="{25338051-C092-43F0-863F-F52C0CFED929}" dt="2023-05-28T15:57:31.712" v="10213" actId="47"/>
        <pc:sldMkLst>
          <pc:docMk/>
          <pc:sldMk cId="4190497193" sldId="268"/>
        </pc:sldMkLst>
        <pc:spChg chg="mod">
          <ac:chgData name="Cristian Muntean" userId="f0138eae24c33b57" providerId="LiveId" clId="{25338051-C092-43F0-863F-F52C0CFED929}" dt="2023-05-28T15:49:58.351" v="9436" actId="20577"/>
          <ac:spMkLst>
            <pc:docMk/>
            <pc:sldMk cId="4190497193" sldId="268"/>
            <ac:spMk id="2" creationId="{D004EC50-C63F-AC0A-F9B5-D5AD8833B0D2}"/>
          </ac:spMkLst>
        </pc:spChg>
        <pc:spChg chg="mod">
          <ac:chgData name="Cristian Muntean" userId="f0138eae24c33b57" providerId="LiveId" clId="{25338051-C092-43F0-863F-F52C0CFED929}" dt="2023-05-28T15:55:40.893" v="10203" actId="20577"/>
          <ac:spMkLst>
            <pc:docMk/>
            <pc:sldMk cId="4190497193" sldId="268"/>
            <ac:spMk id="3" creationId="{5E0CE6F0-321B-0AC2-B855-1B79DE46CB26}"/>
          </ac:spMkLst>
        </pc:spChg>
      </pc:sldChg>
      <pc:sldChg chg="modSp add mod ord">
        <pc:chgData name="Cristian Muntean" userId="f0138eae24c33b57" providerId="LiveId" clId="{25338051-C092-43F0-863F-F52C0CFED929}" dt="2023-05-28T15:57:35.119" v="10215"/>
        <pc:sldMkLst>
          <pc:docMk/>
          <pc:sldMk cId="3774919" sldId="269"/>
        </pc:sldMkLst>
        <pc:spChg chg="mod">
          <ac:chgData name="Cristian Muntean" userId="f0138eae24c33b57" providerId="LiveId" clId="{25338051-C092-43F0-863F-F52C0CFED929}" dt="2023-05-28T15:57:17.255" v="10210"/>
          <ac:spMkLst>
            <pc:docMk/>
            <pc:sldMk cId="3774919" sldId="269"/>
            <ac:spMk id="2" creationId="{C764894D-174D-CC5B-8F57-9E62495A100E}"/>
          </ac:spMkLst>
        </pc:spChg>
        <pc:spChg chg="mod">
          <ac:chgData name="Cristian Muntean" userId="f0138eae24c33b57" providerId="LiveId" clId="{25338051-C092-43F0-863F-F52C0CFED929}" dt="2023-05-28T15:57:23.885" v="10212" actId="27636"/>
          <ac:spMkLst>
            <pc:docMk/>
            <pc:sldMk cId="3774919" sldId="269"/>
            <ac:spMk id="3" creationId="{244F0030-51D6-2738-19A6-4C30356B172F}"/>
          </ac:spMkLst>
        </pc:spChg>
      </pc:sldChg>
      <pc:sldChg chg="modSp add mod">
        <pc:chgData name="Cristian Muntean" userId="f0138eae24c33b57" providerId="LiveId" clId="{25338051-C092-43F0-863F-F52C0CFED929}" dt="2023-05-28T16:07:14.419" v="10958" actId="20577"/>
        <pc:sldMkLst>
          <pc:docMk/>
          <pc:sldMk cId="2538010232" sldId="270"/>
        </pc:sldMkLst>
        <pc:spChg chg="mod">
          <ac:chgData name="Cristian Muntean" userId="f0138eae24c33b57" providerId="LiveId" clId="{25338051-C092-43F0-863F-F52C0CFED929}" dt="2023-05-28T15:58:06.976" v="10227" actId="20577"/>
          <ac:spMkLst>
            <pc:docMk/>
            <pc:sldMk cId="2538010232" sldId="270"/>
            <ac:spMk id="2" creationId="{C764894D-174D-CC5B-8F57-9E62495A100E}"/>
          </ac:spMkLst>
        </pc:spChg>
        <pc:spChg chg="mod">
          <ac:chgData name="Cristian Muntean" userId="f0138eae24c33b57" providerId="LiveId" clId="{25338051-C092-43F0-863F-F52C0CFED929}" dt="2023-05-28T16:07:14.419" v="10958" actId="20577"/>
          <ac:spMkLst>
            <pc:docMk/>
            <pc:sldMk cId="2538010232" sldId="270"/>
            <ac:spMk id="3" creationId="{244F0030-51D6-2738-19A6-4C30356B172F}"/>
          </ac:spMkLst>
        </pc:spChg>
      </pc:sldChg>
      <pc:sldChg chg="addSp delSp modSp add mod">
        <pc:chgData name="Cristian Muntean" userId="f0138eae24c33b57" providerId="LiveId" clId="{25338051-C092-43F0-863F-F52C0CFED929}" dt="2023-05-28T16:04:43.855" v="10699" actId="1076"/>
        <pc:sldMkLst>
          <pc:docMk/>
          <pc:sldMk cId="956679343" sldId="271"/>
        </pc:sldMkLst>
        <pc:spChg chg="del">
          <ac:chgData name="Cristian Muntean" userId="f0138eae24c33b57" providerId="LiveId" clId="{25338051-C092-43F0-863F-F52C0CFED929}" dt="2023-05-28T16:04:08.277" v="10689" actId="478"/>
          <ac:spMkLst>
            <pc:docMk/>
            <pc:sldMk cId="956679343" sldId="271"/>
            <ac:spMk id="2" creationId="{C764894D-174D-CC5B-8F57-9E62495A100E}"/>
          </ac:spMkLst>
        </pc:spChg>
        <pc:spChg chg="del mod">
          <ac:chgData name="Cristian Muntean" userId="f0138eae24c33b57" providerId="LiveId" clId="{25338051-C092-43F0-863F-F52C0CFED929}" dt="2023-05-28T16:04:27.611" v="10692" actId="478"/>
          <ac:spMkLst>
            <pc:docMk/>
            <pc:sldMk cId="956679343" sldId="271"/>
            <ac:spMk id="3" creationId="{244F0030-51D6-2738-19A6-4C30356B172F}"/>
          </ac:spMkLst>
        </pc:spChg>
        <pc:spChg chg="del">
          <ac:chgData name="Cristian Muntean" userId="f0138eae24c33b57" providerId="LiveId" clId="{25338051-C092-43F0-863F-F52C0CFED929}" dt="2023-05-28T16:04:23.060" v="10691" actId="26606"/>
          <ac:spMkLst>
            <pc:docMk/>
            <pc:sldMk cId="956679343" sldId="271"/>
            <ac:spMk id="8" creationId="{B4CE5841-C184-4A70-A609-5FE4A50783C7}"/>
          </ac:spMkLst>
        </pc:spChg>
        <pc:spChg chg="del">
          <ac:chgData name="Cristian Muntean" userId="f0138eae24c33b57" providerId="LiveId" clId="{25338051-C092-43F0-863F-F52C0CFED929}" dt="2023-05-28T16:04:23.060" v="10691" actId="26606"/>
          <ac:spMkLst>
            <pc:docMk/>
            <pc:sldMk cId="956679343" sldId="271"/>
            <ac:spMk id="10" creationId="{CD1AAA2C-FBBE-42AA-B869-31D524B7653F}"/>
          </ac:spMkLst>
        </pc:spChg>
        <pc:spChg chg="add del mod">
          <ac:chgData name="Cristian Muntean" userId="f0138eae24c33b57" providerId="LiveId" clId="{25338051-C092-43F0-863F-F52C0CFED929}" dt="2023-05-28T16:04:14.628" v="10690" actId="478"/>
          <ac:spMkLst>
            <pc:docMk/>
            <pc:sldMk cId="956679343" sldId="271"/>
            <ac:spMk id="11" creationId="{C09C6D9A-A227-6D2F-33F4-1B15CFE9B7D4}"/>
          </ac:spMkLst>
        </pc:spChg>
        <pc:spChg chg="del">
          <ac:chgData name="Cristian Muntean" userId="f0138eae24c33b57" providerId="LiveId" clId="{25338051-C092-43F0-863F-F52C0CFED929}" dt="2023-05-28T16:04:23.060" v="10691" actId="26606"/>
          <ac:spMkLst>
            <pc:docMk/>
            <pc:sldMk cId="956679343" sldId="271"/>
            <ac:spMk id="12" creationId="{5F937BBF-9326-4230-AB1B-F1795E350559}"/>
          </ac:spMkLst>
        </pc:spChg>
        <pc:spChg chg="add del">
          <ac:chgData name="Cristian Muntean" userId="f0138eae24c33b57" providerId="LiveId" clId="{25338051-C092-43F0-863F-F52C0CFED929}" dt="2023-05-28T16:04:33.171" v="10693" actId="26606"/>
          <ac:spMkLst>
            <pc:docMk/>
            <pc:sldMk cId="956679343" sldId="271"/>
            <ac:spMk id="17" creationId="{8761DDFE-071F-4200-B0AA-394476C2D2D6}"/>
          </ac:spMkLst>
        </pc:spChg>
        <pc:picChg chg="add mod">
          <ac:chgData name="Cristian Muntean" userId="f0138eae24c33b57" providerId="LiveId" clId="{25338051-C092-43F0-863F-F52C0CFED929}" dt="2023-05-28T16:04:39.580" v="10697" actId="1076"/>
          <ac:picMkLst>
            <pc:docMk/>
            <pc:sldMk cId="956679343" sldId="271"/>
            <ac:picMk id="5" creationId="{E1A8F1DD-2625-CF9C-1F0B-D5B1E50A0799}"/>
          </ac:picMkLst>
        </pc:picChg>
        <pc:picChg chg="add mod">
          <ac:chgData name="Cristian Muntean" userId="f0138eae24c33b57" providerId="LiveId" clId="{25338051-C092-43F0-863F-F52C0CFED929}" dt="2023-05-28T16:04:43.855" v="10699" actId="1076"/>
          <ac:picMkLst>
            <pc:docMk/>
            <pc:sldMk cId="956679343" sldId="271"/>
            <ac:picMk id="7" creationId="{8098582C-628C-6306-5B55-274B3BE66673}"/>
          </ac:picMkLst>
        </pc:picChg>
      </pc:sldChg>
      <pc:sldChg chg="new del">
        <pc:chgData name="Cristian Muntean" userId="f0138eae24c33b57" providerId="LiveId" clId="{25338051-C092-43F0-863F-F52C0CFED929}" dt="2023-05-28T16:03:24.286" v="10684" actId="47"/>
        <pc:sldMkLst>
          <pc:docMk/>
          <pc:sldMk cId="1462388406" sldId="271"/>
        </pc:sldMkLst>
      </pc:sldChg>
      <pc:sldChg chg="new del">
        <pc:chgData name="Cristian Muntean" userId="f0138eae24c33b57" providerId="LiveId" clId="{25338051-C092-43F0-863F-F52C0CFED929}" dt="2023-05-28T16:05:02.768" v="10704" actId="47"/>
        <pc:sldMkLst>
          <pc:docMk/>
          <pc:sldMk cId="393170323" sldId="272"/>
        </pc:sldMkLst>
      </pc:sldChg>
      <pc:sldChg chg="modSp add mod ord">
        <pc:chgData name="Cristian Muntean" userId="f0138eae24c33b57" providerId="LiveId" clId="{25338051-C092-43F0-863F-F52C0CFED929}" dt="2023-05-28T16:13:01.309" v="11721" actId="20577"/>
        <pc:sldMkLst>
          <pc:docMk/>
          <pc:sldMk cId="1750767259" sldId="273"/>
        </pc:sldMkLst>
        <pc:spChg chg="mod">
          <ac:chgData name="Cristian Muntean" userId="f0138eae24c33b57" providerId="LiveId" clId="{25338051-C092-43F0-863F-F52C0CFED929}" dt="2023-05-28T16:07:19.557" v="10969" actId="20577"/>
          <ac:spMkLst>
            <pc:docMk/>
            <pc:sldMk cId="1750767259" sldId="273"/>
            <ac:spMk id="2" creationId="{C764894D-174D-CC5B-8F57-9E62495A100E}"/>
          </ac:spMkLst>
        </pc:spChg>
        <pc:spChg chg="mod">
          <ac:chgData name="Cristian Muntean" userId="f0138eae24c33b57" providerId="LiveId" clId="{25338051-C092-43F0-863F-F52C0CFED929}" dt="2023-05-28T16:13:01.309" v="11721" actId="20577"/>
          <ac:spMkLst>
            <pc:docMk/>
            <pc:sldMk cId="1750767259" sldId="273"/>
            <ac:spMk id="3" creationId="{244F0030-51D6-2738-19A6-4C30356B17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9A1C-9BB8-97EF-AC84-53F3864D30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435A5B-4FD3-8A00-8E29-C3C8E5EC4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08D885-8B68-71FB-97D8-39493CFB69C6}"/>
              </a:ext>
            </a:extLst>
          </p:cNvPr>
          <p:cNvSpPr>
            <a:spLocks noGrp="1"/>
          </p:cNvSpPr>
          <p:nvPr>
            <p:ph type="dt" sz="half" idx="10"/>
          </p:nvPr>
        </p:nvSpPr>
        <p:spPr/>
        <p:txBody>
          <a:bodyPr/>
          <a:lstStyle/>
          <a:p>
            <a:fld id="{C7B8A652-4333-4F59-829C-AC5F802D51DB}" type="datetimeFigureOut">
              <a:rPr lang="en-US" smtClean="0"/>
              <a:t>5/28/2023</a:t>
            </a:fld>
            <a:endParaRPr lang="en-US"/>
          </a:p>
        </p:txBody>
      </p:sp>
      <p:sp>
        <p:nvSpPr>
          <p:cNvPr id="5" name="Footer Placeholder 4">
            <a:extLst>
              <a:ext uri="{FF2B5EF4-FFF2-40B4-BE49-F238E27FC236}">
                <a16:creationId xmlns:a16="http://schemas.microsoft.com/office/drawing/2014/main" id="{2E788D03-2BC5-BDE6-2FEE-DCA106C94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B387C-A117-F4E5-D605-A94A4A7FA16B}"/>
              </a:ext>
            </a:extLst>
          </p:cNvPr>
          <p:cNvSpPr>
            <a:spLocks noGrp="1"/>
          </p:cNvSpPr>
          <p:nvPr>
            <p:ph type="sldNum" sz="quarter" idx="12"/>
          </p:nvPr>
        </p:nvSpPr>
        <p:spPr/>
        <p:txBody>
          <a:bodyPr/>
          <a:lstStyle/>
          <a:p>
            <a:fld id="{2096EE34-47DB-4CDE-9425-BC2B3F318BA9}" type="slidenum">
              <a:rPr lang="en-US" smtClean="0"/>
              <a:t>‹#›</a:t>
            </a:fld>
            <a:endParaRPr lang="en-US"/>
          </a:p>
        </p:txBody>
      </p:sp>
    </p:spTree>
    <p:extLst>
      <p:ext uri="{BB962C8B-B14F-4D97-AF65-F5344CB8AC3E}">
        <p14:creationId xmlns:p14="http://schemas.microsoft.com/office/powerpoint/2010/main" val="2822543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8D45D-08E5-6336-2B3E-2C730A6B4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D91DE2-CA1D-8CF1-BFDC-B89FCB3148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AE504-868E-D46F-A700-1849E610BD94}"/>
              </a:ext>
            </a:extLst>
          </p:cNvPr>
          <p:cNvSpPr>
            <a:spLocks noGrp="1"/>
          </p:cNvSpPr>
          <p:nvPr>
            <p:ph type="dt" sz="half" idx="10"/>
          </p:nvPr>
        </p:nvSpPr>
        <p:spPr/>
        <p:txBody>
          <a:bodyPr/>
          <a:lstStyle/>
          <a:p>
            <a:fld id="{C7B8A652-4333-4F59-829C-AC5F802D51DB}" type="datetimeFigureOut">
              <a:rPr lang="en-US" smtClean="0"/>
              <a:t>5/28/2023</a:t>
            </a:fld>
            <a:endParaRPr lang="en-US"/>
          </a:p>
        </p:txBody>
      </p:sp>
      <p:sp>
        <p:nvSpPr>
          <p:cNvPr id="5" name="Footer Placeholder 4">
            <a:extLst>
              <a:ext uri="{FF2B5EF4-FFF2-40B4-BE49-F238E27FC236}">
                <a16:creationId xmlns:a16="http://schemas.microsoft.com/office/drawing/2014/main" id="{6F4D82E3-306F-E075-945A-F4E3D69C9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C497F-83EA-A1A2-3B3F-38A77A3B81F4}"/>
              </a:ext>
            </a:extLst>
          </p:cNvPr>
          <p:cNvSpPr>
            <a:spLocks noGrp="1"/>
          </p:cNvSpPr>
          <p:nvPr>
            <p:ph type="sldNum" sz="quarter" idx="12"/>
          </p:nvPr>
        </p:nvSpPr>
        <p:spPr/>
        <p:txBody>
          <a:bodyPr/>
          <a:lstStyle/>
          <a:p>
            <a:fld id="{2096EE34-47DB-4CDE-9425-BC2B3F318BA9}" type="slidenum">
              <a:rPr lang="en-US" smtClean="0"/>
              <a:t>‹#›</a:t>
            </a:fld>
            <a:endParaRPr lang="en-US"/>
          </a:p>
        </p:txBody>
      </p:sp>
    </p:spTree>
    <p:extLst>
      <p:ext uri="{BB962C8B-B14F-4D97-AF65-F5344CB8AC3E}">
        <p14:creationId xmlns:p14="http://schemas.microsoft.com/office/powerpoint/2010/main" val="245836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C0CEC5-4BC7-2A3E-E88B-BD2C9A43D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74358F-7D6A-294D-B79D-54533B8769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A14BA7-6AF4-B788-E7DB-F33AA5FD1A87}"/>
              </a:ext>
            </a:extLst>
          </p:cNvPr>
          <p:cNvSpPr>
            <a:spLocks noGrp="1"/>
          </p:cNvSpPr>
          <p:nvPr>
            <p:ph type="dt" sz="half" idx="10"/>
          </p:nvPr>
        </p:nvSpPr>
        <p:spPr/>
        <p:txBody>
          <a:bodyPr/>
          <a:lstStyle/>
          <a:p>
            <a:fld id="{C7B8A652-4333-4F59-829C-AC5F802D51DB}" type="datetimeFigureOut">
              <a:rPr lang="en-US" smtClean="0"/>
              <a:t>5/28/2023</a:t>
            </a:fld>
            <a:endParaRPr lang="en-US"/>
          </a:p>
        </p:txBody>
      </p:sp>
      <p:sp>
        <p:nvSpPr>
          <p:cNvPr id="5" name="Footer Placeholder 4">
            <a:extLst>
              <a:ext uri="{FF2B5EF4-FFF2-40B4-BE49-F238E27FC236}">
                <a16:creationId xmlns:a16="http://schemas.microsoft.com/office/drawing/2014/main" id="{6BAD147D-465E-D40C-9F33-B946D2EBA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235AF-BACA-0C9C-F11D-67DBCD6A36DB}"/>
              </a:ext>
            </a:extLst>
          </p:cNvPr>
          <p:cNvSpPr>
            <a:spLocks noGrp="1"/>
          </p:cNvSpPr>
          <p:nvPr>
            <p:ph type="sldNum" sz="quarter" idx="12"/>
          </p:nvPr>
        </p:nvSpPr>
        <p:spPr/>
        <p:txBody>
          <a:bodyPr/>
          <a:lstStyle/>
          <a:p>
            <a:fld id="{2096EE34-47DB-4CDE-9425-BC2B3F318BA9}" type="slidenum">
              <a:rPr lang="en-US" smtClean="0"/>
              <a:t>‹#›</a:t>
            </a:fld>
            <a:endParaRPr lang="en-US"/>
          </a:p>
        </p:txBody>
      </p:sp>
    </p:spTree>
    <p:extLst>
      <p:ext uri="{BB962C8B-B14F-4D97-AF65-F5344CB8AC3E}">
        <p14:creationId xmlns:p14="http://schemas.microsoft.com/office/powerpoint/2010/main" val="3269999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E1F3-EC49-2325-5CF9-7CF551FF2E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732D4-973D-9893-1BA2-3CBE603C5A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1E383-D2EC-9B5A-44C4-28D5B1AFB54D}"/>
              </a:ext>
            </a:extLst>
          </p:cNvPr>
          <p:cNvSpPr>
            <a:spLocks noGrp="1"/>
          </p:cNvSpPr>
          <p:nvPr>
            <p:ph type="dt" sz="half" idx="10"/>
          </p:nvPr>
        </p:nvSpPr>
        <p:spPr/>
        <p:txBody>
          <a:bodyPr/>
          <a:lstStyle/>
          <a:p>
            <a:fld id="{C7B8A652-4333-4F59-829C-AC5F802D51DB}" type="datetimeFigureOut">
              <a:rPr lang="en-US" smtClean="0"/>
              <a:t>5/28/2023</a:t>
            </a:fld>
            <a:endParaRPr lang="en-US"/>
          </a:p>
        </p:txBody>
      </p:sp>
      <p:sp>
        <p:nvSpPr>
          <p:cNvPr id="5" name="Footer Placeholder 4">
            <a:extLst>
              <a:ext uri="{FF2B5EF4-FFF2-40B4-BE49-F238E27FC236}">
                <a16:creationId xmlns:a16="http://schemas.microsoft.com/office/drawing/2014/main" id="{FCC9D7D9-B7E5-EEF4-D35E-93DA6DEE1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71CBD-D0C6-4243-D721-1B4FA965E1BA}"/>
              </a:ext>
            </a:extLst>
          </p:cNvPr>
          <p:cNvSpPr>
            <a:spLocks noGrp="1"/>
          </p:cNvSpPr>
          <p:nvPr>
            <p:ph type="sldNum" sz="quarter" idx="12"/>
          </p:nvPr>
        </p:nvSpPr>
        <p:spPr/>
        <p:txBody>
          <a:bodyPr/>
          <a:lstStyle/>
          <a:p>
            <a:fld id="{2096EE34-47DB-4CDE-9425-BC2B3F318BA9}" type="slidenum">
              <a:rPr lang="en-US" smtClean="0"/>
              <a:t>‹#›</a:t>
            </a:fld>
            <a:endParaRPr lang="en-US"/>
          </a:p>
        </p:txBody>
      </p:sp>
    </p:spTree>
    <p:extLst>
      <p:ext uri="{BB962C8B-B14F-4D97-AF65-F5344CB8AC3E}">
        <p14:creationId xmlns:p14="http://schemas.microsoft.com/office/powerpoint/2010/main" val="1122714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E93D-C351-E6FC-56B2-727CEA7CC7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8D317E-0D47-E3DC-2118-52BB79D273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ABDB9C-801D-6BEE-F58E-243907EF472E}"/>
              </a:ext>
            </a:extLst>
          </p:cNvPr>
          <p:cNvSpPr>
            <a:spLocks noGrp="1"/>
          </p:cNvSpPr>
          <p:nvPr>
            <p:ph type="dt" sz="half" idx="10"/>
          </p:nvPr>
        </p:nvSpPr>
        <p:spPr/>
        <p:txBody>
          <a:bodyPr/>
          <a:lstStyle/>
          <a:p>
            <a:fld id="{C7B8A652-4333-4F59-829C-AC5F802D51DB}" type="datetimeFigureOut">
              <a:rPr lang="en-US" smtClean="0"/>
              <a:t>5/28/2023</a:t>
            </a:fld>
            <a:endParaRPr lang="en-US"/>
          </a:p>
        </p:txBody>
      </p:sp>
      <p:sp>
        <p:nvSpPr>
          <p:cNvPr id="5" name="Footer Placeholder 4">
            <a:extLst>
              <a:ext uri="{FF2B5EF4-FFF2-40B4-BE49-F238E27FC236}">
                <a16:creationId xmlns:a16="http://schemas.microsoft.com/office/drawing/2014/main" id="{2BBB41BB-8B7A-7F3B-05F1-60ED479E5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A9E4E-628F-A378-0CCC-CEE6AA36DF28}"/>
              </a:ext>
            </a:extLst>
          </p:cNvPr>
          <p:cNvSpPr>
            <a:spLocks noGrp="1"/>
          </p:cNvSpPr>
          <p:nvPr>
            <p:ph type="sldNum" sz="quarter" idx="12"/>
          </p:nvPr>
        </p:nvSpPr>
        <p:spPr/>
        <p:txBody>
          <a:bodyPr/>
          <a:lstStyle/>
          <a:p>
            <a:fld id="{2096EE34-47DB-4CDE-9425-BC2B3F318BA9}" type="slidenum">
              <a:rPr lang="en-US" smtClean="0"/>
              <a:t>‹#›</a:t>
            </a:fld>
            <a:endParaRPr lang="en-US"/>
          </a:p>
        </p:txBody>
      </p:sp>
    </p:spTree>
    <p:extLst>
      <p:ext uri="{BB962C8B-B14F-4D97-AF65-F5344CB8AC3E}">
        <p14:creationId xmlns:p14="http://schemas.microsoft.com/office/powerpoint/2010/main" val="3036613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F4CFE-E1E1-9DBF-DF74-B07A86C4B6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B741B0-6222-ACFB-D1DD-084E1B1B6D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C803E0-E4E8-EB96-681C-4241C2044B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11CD3D-FF13-092A-AFB5-4DE5DB4C63A3}"/>
              </a:ext>
            </a:extLst>
          </p:cNvPr>
          <p:cNvSpPr>
            <a:spLocks noGrp="1"/>
          </p:cNvSpPr>
          <p:nvPr>
            <p:ph type="dt" sz="half" idx="10"/>
          </p:nvPr>
        </p:nvSpPr>
        <p:spPr/>
        <p:txBody>
          <a:bodyPr/>
          <a:lstStyle/>
          <a:p>
            <a:fld id="{C7B8A652-4333-4F59-829C-AC5F802D51DB}" type="datetimeFigureOut">
              <a:rPr lang="en-US" smtClean="0"/>
              <a:t>5/28/2023</a:t>
            </a:fld>
            <a:endParaRPr lang="en-US"/>
          </a:p>
        </p:txBody>
      </p:sp>
      <p:sp>
        <p:nvSpPr>
          <p:cNvPr id="6" name="Footer Placeholder 5">
            <a:extLst>
              <a:ext uri="{FF2B5EF4-FFF2-40B4-BE49-F238E27FC236}">
                <a16:creationId xmlns:a16="http://schemas.microsoft.com/office/drawing/2014/main" id="{3E3FCF13-0EF4-27BD-7702-62212CDE3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ABFC2C-EEC0-BCC8-1CA7-A2304E90060C}"/>
              </a:ext>
            </a:extLst>
          </p:cNvPr>
          <p:cNvSpPr>
            <a:spLocks noGrp="1"/>
          </p:cNvSpPr>
          <p:nvPr>
            <p:ph type="sldNum" sz="quarter" idx="12"/>
          </p:nvPr>
        </p:nvSpPr>
        <p:spPr/>
        <p:txBody>
          <a:bodyPr/>
          <a:lstStyle/>
          <a:p>
            <a:fld id="{2096EE34-47DB-4CDE-9425-BC2B3F318BA9}" type="slidenum">
              <a:rPr lang="en-US" smtClean="0"/>
              <a:t>‹#›</a:t>
            </a:fld>
            <a:endParaRPr lang="en-US"/>
          </a:p>
        </p:txBody>
      </p:sp>
    </p:spTree>
    <p:extLst>
      <p:ext uri="{BB962C8B-B14F-4D97-AF65-F5344CB8AC3E}">
        <p14:creationId xmlns:p14="http://schemas.microsoft.com/office/powerpoint/2010/main" val="405810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C91C-5910-884B-0F27-13CD1F8DDD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C90760-10A3-5FCA-D6B6-6E97A36C24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2B2EA-9529-6A3F-88B8-F8CD270FCA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77C2F-ADEF-4926-3DD5-2D6F16255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A83343-2E0A-AD7C-4833-AFBA9A4B3A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3500E2-06D5-ACDB-269E-4E1F8DFD6007}"/>
              </a:ext>
            </a:extLst>
          </p:cNvPr>
          <p:cNvSpPr>
            <a:spLocks noGrp="1"/>
          </p:cNvSpPr>
          <p:nvPr>
            <p:ph type="dt" sz="half" idx="10"/>
          </p:nvPr>
        </p:nvSpPr>
        <p:spPr/>
        <p:txBody>
          <a:bodyPr/>
          <a:lstStyle/>
          <a:p>
            <a:fld id="{C7B8A652-4333-4F59-829C-AC5F802D51DB}" type="datetimeFigureOut">
              <a:rPr lang="en-US" smtClean="0"/>
              <a:t>5/28/2023</a:t>
            </a:fld>
            <a:endParaRPr lang="en-US"/>
          </a:p>
        </p:txBody>
      </p:sp>
      <p:sp>
        <p:nvSpPr>
          <p:cNvPr id="8" name="Footer Placeholder 7">
            <a:extLst>
              <a:ext uri="{FF2B5EF4-FFF2-40B4-BE49-F238E27FC236}">
                <a16:creationId xmlns:a16="http://schemas.microsoft.com/office/drawing/2014/main" id="{AD3A0045-767B-EA41-CF78-5EA236FDD8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16768F-8D9D-AB28-203F-E09DBDE3D0DD}"/>
              </a:ext>
            </a:extLst>
          </p:cNvPr>
          <p:cNvSpPr>
            <a:spLocks noGrp="1"/>
          </p:cNvSpPr>
          <p:nvPr>
            <p:ph type="sldNum" sz="quarter" idx="12"/>
          </p:nvPr>
        </p:nvSpPr>
        <p:spPr/>
        <p:txBody>
          <a:bodyPr/>
          <a:lstStyle/>
          <a:p>
            <a:fld id="{2096EE34-47DB-4CDE-9425-BC2B3F318BA9}" type="slidenum">
              <a:rPr lang="en-US" smtClean="0"/>
              <a:t>‹#›</a:t>
            </a:fld>
            <a:endParaRPr lang="en-US"/>
          </a:p>
        </p:txBody>
      </p:sp>
    </p:spTree>
    <p:extLst>
      <p:ext uri="{BB962C8B-B14F-4D97-AF65-F5344CB8AC3E}">
        <p14:creationId xmlns:p14="http://schemas.microsoft.com/office/powerpoint/2010/main" val="44841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E4A2A-B60F-8ED1-B72C-375B21189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AB6E43-44DE-1E92-FC48-09506361B9A8}"/>
              </a:ext>
            </a:extLst>
          </p:cNvPr>
          <p:cNvSpPr>
            <a:spLocks noGrp="1"/>
          </p:cNvSpPr>
          <p:nvPr>
            <p:ph type="dt" sz="half" idx="10"/>
          </p:nvPr>
        </p:nvSpPr>
        <p:spPr/>
        <p:txBody>
          <a:bodyPr/>
          <a:lstStyle/>
          <a:p>
            <a:fld id="{C7B8A652-4333-4F59-829C-AC5F802D51DB}" type="datetimeFigureOut">
              <a:rPr lang="en-US" smtClean="0"/>
              <a:t>5/28/2023</a:t>
            </a:fld>
            <a:endParaRPr lang="en-US"/>
          </a:p>
        </p:txBody>
      </p:sp>
      <p:sp>
        <p:nvSpPr>
          <p:cNvPr id="4" name="Footer Placeholder 3">
            <a:extLst>
              <a:ext uri="{FF2B5EF4-FFF2-40B4-BE49-F238E27FC236}">
                <a16:creationId xmlns:a16="http://schemas.microsoft.com/office/drawing/2014/main" id="{95CE3270-D1A5-D67D-357B-DDBF4AB611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2583CB-5760-65ED-0AA7-4F584B634463}"/>
              </a:ext>
            </a:extLst>
          </p:cNvPr>
          <p:cNvSpPr>
            <a:spLocks noGrp="1"/>
          </p:cNvSpPr>
          <p:nvPr>
            <p:ph type="sldNum" sz="quarter" idx="12"/>
          </p:nvPr>
        </p:nvSpPr>
        <p:spPr/>
        <p:txBody>
          <a:bodyPr/>
          <a:lstStyle/>
          <a:p>
            <a:fld id="{2096EE34-47DB-4CDE-9425-BC2B3F318BA9}" type="slidenum">
              <a:rPr lang="en-US" smtClean="0"/>
              <a:t>‹#›</a:t>
            </a:fld>
            <a:endParaRPr lang="en-US"/>
          </a:p>
        </p:txBody>
      </p:sp>
    </p:spTree>
    <p:extLst>
      <p:ext uri="{BB962C8B-B14F-4D97-AF65-F5344CB8AC3E}">
        <p14:creationId xmlns:p14="http://schemas.microsoft.com/office/powerpoint/2010/main" val="99733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13E137-5A22-BB4E-5909-D5A881260DAC}"/>
              </a:ext>
            </a:extLst>
          </p:cNvPr>
          <p:cNvSpPr>
            <a:spLocks noGrp="1"/>
          </p:cNvSpPr>
          <p:nvPr>
            <p:ph type="dt" sz="half" idx="10"/>
          </p:nvPr>
        </p:nvSpPr>
        <p:spPr/>
        <p:txBody>
          <a:bodyPr/>
          <a:lstStyle/>
          <a:p>
            <a:fld id="{C7B8A652-4333-4F59-829C-AC5F802D51DB}" type="datetimeFigureOut">
              <a:rPr lang="en-US" smtClean="0"/>
              <a:t>5/28/2023</a:t>
            </a:fld>
            <a:endParaRPr lang="en-US"/>
          </a:p>
        </p:txBody>
      </p:sp>
      <p:sp>
        <p:nvSpPr>
          <p:cNvPr id="3" name="Footer Placeholder 2">
            <a:extLst>
              <a:ext uri="{FF2B5EF4-FFF2-40B4-BE49-F238E27FC236}">
                <a16:creationId xmlns:a16="http://schemas.microsoft.com/office/drawing/2014/main" id="{E0318634-824F-4B8E-E7F2-F91D0F7CED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3AA2BF-E8BF-5323-9F3E-3CFF9F046E30}"/>
              </a:ext>
            </a:extLst>
          </p:cNvPr>
          <p:cNvSpPr>
            <a:spLocks noGrp="1"/>
          </p:cNvSpPr>
          <p:nvPr>
            <p:ph type="sldNum" sz="quarter" idx="12"/>
          </p:nvPr>
        </p:nvSpPr>
        <p:spPr/>
        <p:txBody>
          <a:bodyPr/>
          <a:lstStyle/>
          <a:p>
            <a:fld id="{2096EE34-47DB-4CDE-9425-BC2B3F318BA9}" type="slidenum">
              <a:rPr lang="en-US" smtClean="0"/>
              <a:t>‹#›</a:t>
            </a:fld>
            <a:endParaRPr lang="en-US"/>
          </a:p>
        </p:txBody>
      </p:sp>
    </p:spTree>
    <p:extLst>
      <p:ext uri="{BB962C8B-B14F-4D97-AF65-F5344CB8AC3E}">
        <p14:creationId xmlns:p14="http://schemas.microsoft.com/office/powerpoint/2010/main" val="3667465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279A-94AC-F74D-14E2-BB8448819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E4C7D6-121B-19D6-3F25-765C83F57D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2EEA90-9598-D679-D02E-417BDB0BA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52BF5-FDA3-2ADD-4FF4-42EFDB28F291}"/>
              </a:ext>
            </a:extLst>
          </p:cNvPr>
          <p:cNvSpPr>
            <a:spLocks noGrp="1"/>
          </p:cNvSpPr>
          <p:nvPr>
            <p:ph type="dt" sz="half" idx="10"/>
          </p:nvPr>
        </p:nvSpPr>
        <p:spPr/>
        <p:txBody>
          <a:bodyPr/>
          <a:lstStyle/>
          <a:p>
            <a:fld id="{C7B8A652-4333-4F59-829C-AC5F802D51DB}" type="datetimeFigureOut">
              <a:rPr lang="en-US" smtClean="0"/>
              <a:t>5/28/2023</a:t>
            </a:fld>
            <a:endParaRPr lang="en-US"/>
          </a:p>
        </p:txBody>
      </p:sp>
      <p:sp>
        <p:nvSpPr>
          <p:cNvPr id="6" name="Footer Placeholder 5">
            <a:extLst>
              <a:ext uri="{FF2B5EF4-FFF2-40B4-BE49-F238E27FC236}">
                <a16:creationId xmlns:a16="http://schemas.microsoft.com/office/drawing/2014/main" id="{14E74FAE-8E9E-0D03-046F-BEBDB2F86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8E9F1-5339-08A1-1634-9FFC1C20F7FC}"/>
              </a:ext>
            </a:extLst>
          </p:cNvPr>
          <p:cNvSpPr>
            <a:spLocks noGrp="1"/>
          </p:cNvSpPr>
          <p:nvPr>
            <p:ph type="sldNum" sz="quarter" idx="12"/>
          </p:nvPr>
        </p:nvSpPr>
        <p:spPr/>
        <p:txBody>
          <a:bodyPr/>
          <a:lstStyle/>
          <a:p>
            <a:fld id="{2096EE34-47DB-4CDE-9425-BC2B3F318BA9}" type="slidenum">
              <a:rPr lang="en-US" smtClean="0"/>
              <a:t>‹#›</a:t>
            </a:fld>
            <a:endParaRPr lang="en-US"/>
          </a:p>
        </p:txBody>
      </p:sp>
    </p:spTree>
    <p:extLst>
      <p:ext uri="{BB962C8B-B14F-4D97-AF65-F5344CB8AC3E}">
        <p14:creationId xmlns:p14="http://schemas.microsoft.com/office/powerpoint/2010/main" val="21661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2527-7F50-A255-90FD-EDCD04201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09C026-6F93-7D78-325F-DF4EF72A9C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0D5868-D991-273E-2D20-25246D826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AB0FB-0F97-BF50-D1AE-EA3530A5209D}"/>
              </a:ext>
            </a:extLst>
          </p:cNvPr>
          <p:cNvSpPr>
            <a:spLocks noGrp="1"/>
          </p:cNvSpPr>
          <p:nvPr>
            <p:ph type="dt" sz="half" idx="10"/>
          </p:nvPr>
        </p:nvSpPr>
        <p:spPr/>
        <p:txBody>
          <a:bodyPr/>
          <a:lstStyle/>
          <a:p>
            <a:fld id="{C7B8A652-4333-4F59-829C-AC5F802D51DB}" type="datetimeFigureOut">
              <a:rPr lang="en-US" smtClean="0"/>
              <a:t>5/28/2023</a:t>
            </a:fld>
            <a:endParaRPr lang="en-US"/>
          </a:p>
        </p:txBody>
      </p:sp>
      <p:sp>
        <p:nvSpPr>
          <p:cNvPr id="6" name="Footer Placeholder 5">
            <a:extLst>
              <a:ext uri="{FF2B5EF4-FFF2-40B4-BE49-F238E27FC236}">
                <a16:creationId xmlns:a16="http://schemas.microsoft.com/office/drawing/2014/main" id="{8C835A5D-0C26-56AE-2C28-C63A46064C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ED9810-627C-7A77-AFCB-1FD0CAA5A19B}"/>
              </a:ext>
            </a:extLst>
          </p:cNvPr>
          <p:cNvSpPr>
            <a:spLocks noGrp="1"/>
          </p:cNvSpPr>
          <p:nvPr>
            <p:ph type="sldNum" sz="quarter" idx="12"/>
          </p:nvPr>
        </p:nvSpPr>
        <p:spPr/>
        <p:txBody>
          <a:bodyPr/>
          <a:lstStyle/>
          <a:p>
            <a:fld id="{2096EE34-47DB-4CDE-9425-BC2B3F318BA9}" type="slidenum">
              <a:rPr lang="en-US" smtClean="0"/>
              <a:t>‹#›</a:t>
            </a:fld>
            <a:endParaRPr lang="en-US"/>
          </a:p>
        </p:txBody>
      </p:sp>
    </p:spTree>
    <p:extLst>
      <p:ext uri="{BB962C8B-B14F-4D97-AF65-F5344CB8AC3E}">
        <p14:creationId xmlns:p14="http://schemas.microsoft.com/office/powerpoint/2010/main" val="2853940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291F88-901B-0F5B-8C22-4954FC305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CEECF2-3DE1-694B-D718-57A63D1D6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E2E395-1EE3-D31B-3C5F-97268328D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8A652-4333-4F59-829C-AC5F802D51DB}" type="datetimeFigureOut">
              <a:rPr lang="en-US" smtClean="0"/>
              <a:t>5/28/2023</a:t>
            </a:fld>
            <a:endParaRPr lang="en-US"/>
          </a:p>
        </p:txBody>
      </p:sp>
      <p:sp>
        <p:nvSpPr>
          <p:cNvPr id="5" name="Footer Placeholder 4">
            <a:extLst>
              <a:ext uri="{FF2B5EF4-FFF2-40B4-BE49-F238E27FC236}">
                <a16:creationId xmlns:a16="http://schemas.microsoft.com/office/drawing/2014/main" id="{B0480101-3A96-4DDF-CA7A-076690E8F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DC330B-4463-D0AD-BB59-957201B2F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6EE34-47DB-4CDE-9425-BC2B3F318BA9}" type="slidenum">
              <a:rPr lang="en-US" smtClean="0"/>
              <a:t>‹#›</a:t>
            </a:fld>
            <a:endParaRPr lang="en-US"/>
          </a:p>
        </p:txBody>
      </p:sp>
    </p:spTree>
    <p:extLst>
      <p:ext uri="{BB962C8B-B14F-4D97-AF65-F5344CB8AC3E}">
        <p14:creationId xmlns:p14="http://schemas.microsoft.com/office/powerpoint/2010/main" val="82481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tackoverflow.com/questions/8667818/opencv-c-obj-c-detecting-a-sheet-of-paper-square-dete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tackoverflow.com/questions/23506105/extracting-text-openc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93EE4-2613-C256-E3FD-A07BA8E35EB7}"/>
              </a:ext>
            </a:extLst>
          </p:cNvPr>
          <p:cNvSpPr>
            <a:spLocks noGrp="1"/>
          </p:cNvSpPr>
          <p:nvPr>
            <p:ph type="ctrTitle"/>
          </p:nvPr>
        </p:nvSpPr>
        <p:spPr>
          <a:xfrm>
            <a:off x="838199" y="1093788"/>
            <a:ext cx="10506455" cy="2967208"/>
          </a:xfrm>
        </p:spPr>
        <p:txBody>
          <a:bodyPr>
            <a:normAutofit/>
          </a:bodyPr>
          <a:lstStyle/>
          <a:p>
            <a:pPr algn="l"/>
            <a:r>
              <a:rPr lang="en-US" sz="8000"/>
              <a:t>Text area extraction</a:t>
            </a:r>
          </a:p>
        </p:txBody>
      </p:sp>
      <p:sp>
        <p:nvSpPr>
          <p:cNvPr id="3" name="Subtitle 2">
            <a:extLst>
              <a:ext uri="{FF2B5EF4-FFF2-40B4-BE49-F238E27FC236}">
                <a16:creationId xmlns:a16="http://schemas.microsoft.com/office/drawing/2014/main" id="{3C42C38D-4CC5-6612-401F-2E6A58975908}"/>
              </a:ext>
            </a:extLst>
          </p:cNvPr>
          <p:cNvSpPr>
            <a:spLocks noGrp="1"/>
          </p:cNvSpPr>
          <p:nvPr>
            <p:ph type="subTitle" idx="1"/>
          </p:nvPr>
        </p:nvSpPr>
        <p:spPr>
          <a:xfrm>
            <a:off x="7400924" y="4619624"/>
            <a:ext cx="3946779" cy="1038225"/>
          </a:xfrm>
        </p:spPr>
        <p:txBody>
          <a:bodyPr>
            <a:normAutofit/>
          </a:bodyPr>
          <a:lstStyle/>
          <a:p>
            <a:pPr algn="r"/>
            <a:r>
              <a:rPr lang="en-US" sz="1900"/>
              <a:t>By: Muntean Cristian</a:t>
            </a:r>
          </a:p>
          <a:p>
            <a:pPr algn="r"/>
            <a:r>
              <a:rPr lang="en-US" sz="1900"/>
              <a:t>Coordinating Professor: </a:t>
            </a:r>
            <a:r>
              <a:rPr lang="en-US" sz="1900" err="1"/>
              <a:t>Varga</a:t>
            </a:r>
            <a:r>
              <a:rPr lang="en-US" sz="1900"/>
              <a:t> Robert</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850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564B5-E8E3-097E-2FDB-57762791F9DC}"/>
              </a:ext>
            </a:extLst>
          </p:cNvPr>
          <p:cNvSpPr>
            <a:spLocks noGrp="1"/>
          </p:cNvSpPr>
          <p:nvPr>
            <p:ph type="title"/>
          </p:nvPr>
        </p:nvSpPr>
        <p:spPr>
          <a:xfrm>
            <a:off x="838199" y="537883"/>
            <a:ext cx="4783697" cy="1942810"/>
          </a:xfrm>
        </p:spPr>
        <p:txBody>
          <a:bodyPr anchor="b">
            <a:normAutofit/>
          </a:bodyPr>
          <a:lstStyle/>
          <a:p>
            <a:r>
              <a:rPr lang="en-US" sz="4000"/>
              <a:t>Removing the background – Part 2</a:t>
            </a:r>
          </a:p>
        </p:txBody>
      </p:sp>
      <p:sp>
        <p:nvSpPr>
          <p:cNvPr id="3" name="Content Placeholder 2">
            <a:extLst>
              <a:ext uri="{FF2B5EF4-FFF2-40B4-BE49-F238E27FC236}">
                <a16:creationId xmlns:a16="http://schemas.microsoft.com/office/drawing/2014/main" id="{67F1C146-24D4-3BCF-8441-8F8D1A119EFB}"/>
              </a:ext>
            </a:extLst>
          </p:cNvPr>
          <p:cNvSpPr>
            <a:spLocks noGrp="1"/>
          </p:cNvSpPr>
          <p:nvPr>
            <p:ph idx="1"/>
          </p:nvPr>
        </p:nvSpPr>
        <p:spPr>
          <a:xfrm>
            <a:off x="838199" y="2686323"/>
            <a:ext cx="4783697" cy="3433583"/>
          </a:xfrm>
        </p:spPr>
        <p:txBody>
          <a:bodyPr>
            <a:normAutofit/>
          </a:bodyPr>
          <a:lstStyle/>
          <a:p>
            <a:r>
              <a:rPr lang="en-US" sz="1400"/>
              <a:t>Next, all the contours are taken and the largest one is kept. All the other ones are filled with black. This will result in an image where only the sheet of paper will be white, and the rest of the image is black. </a:t>
            </a:r>
          </a:p>
          <a:p>
            <a:r>
              <a:rPr lang="en-US" sz="1400"/>
              <a:t>The image is inverted such that the sheet of paper is black and the rest is white. This will result in a mask of the piece of paper.</a:t>
            </a:r>
          </a:p>
          <a:p>
            <a:r>
              <a:rPr lang="en-US" sz="1400"/>
              <a:t>If there is a white background, the mask is fully white. In this case, the mask is created by converting the original image to grayscale, applying a median blur and everything that is not white will be the page.</a:t>
            </a:r>
          </a:p>
          <a:p>
            <a:r>
              <a:rPr lang="en-US" sz="1400"/>
              <a:t>The page without background will be the bitwise OR between the original image and the mask of the page.</a:t>
            </a:r>
          </a:p>
        </p:txBody>
      </p:sp>
      <p:pic>
        <p:nvPicPr>
          <p:cNvPr id="7" name="Picture 6">
            <a:extLst>
              <a:ext uri="{FF2B5EF4-FFF2-40B4-BE49-F238E27FC236}">
                <a16:creationId xmlns:a16="http://schemas.microsoft.com/office/drawing/2014/main" id="{08149D84-B494-E83E-BB9B-1DE482D3B69C}"/>
              </a:ext>
            </a:extLst>
          </p:cNvPr>
          <p:cNvPicPr>
            <a:picLocks noChangeAspect="1"/>
          </p:cNvPicPr>
          <p:nvPr/>
        </p:nvPicPr>
        <p:blipFill>
          <a:blip r:embed="rId2"/>
          <a:stretch>
            <a:fillRect/>
          </a:stretch>
        </p:blipFill>
        <p:spPr>
          <a:xfrm>
            <a:off x="5988424" y="746807"/>
            <a:ext cx="5365375" cy="5164173"/>
          </a:xfrm>
          <a:prstGeom prst="rect">
            <a:avLst/>
          </a:prstGeom>
        </p:spPr>
      </p:pic>
    </p:spTree>
    <p:extLst>
      <p:ext uri="{BB962C8B-B14F-4D97-AF65-F5344CB8AC3E}">
        <p14:creationId xmlns:p14="http://schemas.microsoft.com/office/powerpoint/2010/main" val="146053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2C64A-4F84-5D19-EA54-17DAC5CFF285}"/>
              </a:ext>
            </a:extLst>
          </p:cNvPr>
          <p:cNvSpPr>
            <a:spLocks noGrp="1"/>
          </p:cNvSpPr>
          <p:nvPr>
            <p:ph type="title"/>
          </p:nvPr>
        </p:nvSpPr>
        <p:spPr>
          <a:xfrm>
            <a:off x="648929" y="557190"/>
            <a:ext cx="5170852" cy="1671564"/>
          </a:xfrm>
        </p:spPr>
        <p:txBody>
          <a:bodyPr>
            <a:normAutofit/>
          </a:bodyPr>
          <a:lstStyle/>
          <a:p>
            <a:r>
              <a:rPr lang="en-US" sz="4000"/>
              <a:t>Finding the angle of rotation</a:t>
            </a:r>
          </a:p>
        </p:txBody>
      </p:sp>
      <p:sp>
        <p:nvSpPr>
          <p:cNvPr id="3" name="Content Placeholder 2">
            <a:extLst>
              <a:ext uri="{FF2B5EF4-FFF2-40B4-BE49-F238E27FC236}">
                <a16:creationId xmlns:a16="http://schemas.microsoft.com/office/drawing/2014/main" id="{A9DF119C-0687-3448-C110-015B4542D203}"/>
              </a:ext>
            </a:extLst>
          </p:cNvPr>
          <p:cNvSpPr>
            <a:spLocks noGrp="1"/>
          </p:cNvSpPr>
          <p:nvPr>
            <p:ph idx="1"/>
          </p:nvPr>
        </p:nvSpPr>
        <p:spPr>
          <a:xfrm>
            <a:off x="648930" y="2398030"/>
            <a:ext cx="5180245" cy="3731058"/>
          </a:xfrm>
        </p:spPr>
        <p:txBody>
          <a:bodyPr>
            <a:normAutofit/>
          </a:bodyPr>
          <a:lstStyle/>
          <a:p>
            <a:r>
              <a:rPr lang="en-US" sz="1700"/>
              <a:t>First the image is resized for the following operations on the image to be faster</a:t>
            </a:r>
          </a:p>
          <a:p>
            <a:r>
              <a:rPr lang="en-US" sz="1700"/>
              <a:t>Next the resized image, which now contains only the sheet of paper with a white background, is converted such that the sheet of paper becomes black. </a:t>
            </a:r>
          </a:p>
          <a:p>
            <a:r>
              <a:rPr lang="en-US" sz="1700"/>
              <a:t>The black paper is then rotated from -90 degrees to 90 degrees and on each rotation the horizontal and vertical histogram is computed. </a:t>
            </a:r>
          </a:p>
          <a:p>
            <a:r>
              <a:rPr lang="en-US" sz="1700"/>
              <a:t>For each histogram, the number of values that are close to the width and height are counted</a:t>
            </a:r>
          </a:p>
          <a:p>
            <a:r>
              <a:rPr lang="en-US" sz="1700"/>
              <a:t>The rotation angle is the one with the maximum number of values from the histograms which are close to the width and height of the image</a:t>
            </a:r>
          </a:p>
        </p:txBody>
      </p:sp>
      <p:pic>
        <p:nvPicPr>
          <p:cNvPr id="11" name="Picture 10" descr="A screen shot of a computer program&#10;&#10;Description automatically generated with medium confidence">
            <a:extLst>
              <a:ext uri="{FF2B5EF4-FFF2-40B4-BE49-F238E27FC236}">
                <a16:creationId xmlns:a16="http://schemas.microsoft.com/office/drawing/2014/main" id="{4463DF73-8643-F849-2B00-C8231200DD3D}"/>
              </a:ext>
            </a:extLst>
          </p:cNvPr>
          <p:cNvPicPr>
            <a:picLocks noChangeAspect="1"/>
          </p:cNvPicPr>
          <p:nvPr/>
        </p:nvPicPr>
        <p:blipFill rotWithShape="1">
          <a:blip r:embed="rId2"/>
          <a:srcRect r="3333" b="2"/>
          <a:stretch/>
        </p:blipFill>
        <p:spPr>
          <a:xfrm>
            <a:off x="6182944" y="557189"/>
            <a:ext cx="5170852" cy="5571898"/>
          </a:xfrm>
          <a:prstGeom prst="rect">
            <a:avLst/>
          </a:prstGeom>
          <a:effectLst/>
        </p:spPr>
      </p:pic>
    </p:spTree>
    <p:extLst>
      <p:ext uri="{BB962C8B-B14F-4D97-AF65-F5344CB8AC3E}">
        <p14:creationId xmlns:p14="http://schemas.microsoft.com/office/powerpoint/2010/main" val="652128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FB601-93E6-56FC-DA23-8590889E71B3}"/>
              </a:ext>
            </a:extLst>
          </p:cNvPr>
          <p:cNvSpPr>
            <a:spLocks noGrp="1"/>
          </p:cNvSpPr>
          <p:nvPr>
            <p:ph type="title"/>
          </p:nvPr>
        </p:nvSpPr>
        <p:spPr>
          <a:xfrm>
            <a:off x="838199" y="537883"/>
            <a:ext cx="4783697" cy="1942810"/>
          </a:xfrm>
        </p:spPr>
        <p:txBody>
          <a:bodyPr anchor="b">
            <a:normAutofit/>
          </a:bodyPr>
          <a:lstStyle/>
          <a:p>
            <a:r>
              <a:rPr lang="en-US" sz="4000"/>
              <a:t>Finding the areas of text </a:t>
            </a:r>
          </a:p>
        </p:txBody>
      </p:sp>
      <p:sp>
        <p:nvSpPr>
          <p:cNvPr id="3" name="Content Placeholder 2">
            <a:extLst>
              <a:ext uri="{FF2B5EF4-FFF2-40B4-BE49-F238E27FC236}">
                <a16:creationId xmlns:a16="http://schemas.microsoft.com/office/drawing/2014/main" id="{FF52DFB1-CA02-39D5-1482-1783A69303A9}"/>
              </a:ext>
            </a:extLst>
          </p:cNvPr>
          <p:cNvSpPr>
            <a:spLocks noGrp="1"/>
          </p:cNvSpPr>
          <p:nvPr>
            <p:ph idx="1"/>
          </p:nvPr>
        </p:nvSpPr>
        <p:spPr>
          <a:xfrm>
            <a:off x="838199" y="2686323"/>
            <a:ext cx="4783697" cy="3433583"/>
          </a:xfrm>
        </p:spPr>
        <p:txBody>
          <a:bodyPr>
            <a:normAutofit/>
          </a:bodyPr>
          <a:lstStyle/>
          <a:p>
            <a:r>
              <a:rPr lang="en-US" sz="1400"/>
              <a:t>The rotated image is converted to greyscale, then Sobel is applied in order to keep only the edges, followed by binarization using Otsu.</a:t>
            </a:r>
          </a:p>
          <a:p>
            <a:r>
              <a:rPr lang="en-US" sz="1400"/>
              <a:t>On the binarized image, a closing operation with a short and wide kernel is performed to create solid objects out of the written text.</a:t>
            </a:r>
          </a:p>
          <a:p>
            <a:r>
              <a:rPr lang="en-US" sz="1400"/>
              <a:t>All the contours are found and the ones that have their width greater than 3 times the height and the height is at least 10 pixels are recorded. The average height of the elements that are not in the top 15% of the page and the ones that have more than 1.4 times that are split in half.</a:t>
            </a:r>
          </a:p>
          <a:p>
            <a:r>
              <a:rPr lang="en-US" sz="1400"/>
              <a:t>The splitting was done to separate rows that are connected by thin lines</a:t>
            </a:r>
          </a:p>
          <a:p>
            <a:r>
              <a:rPr lang="en-US" sz="1400"/>
              <a:t>All the contours are gathered again after the splitting</a:t>
            </a:r>
          </a:p>
        </p:txBody>
      </p:sp>
      <p:pic>
        <p:nvPicPr>
          <p:cNvPr id="5" name="Picture 4">
            <a:extLst>
              <a:ext uri="{FF2B5EF4-FFF2-40B4-BE49-F238E27FC236}">
                <a16:creationId xmlns:a16="http://schemas.microsoft.com/office/drawing/2014/main" id="{3E68CC8D-9C03-2152-11AE-56C82F2F9BDF}"/>
              </a:ext>
            </a:extLst>
          </p:cNvPr>
          <p:cNvPicPr>
            <a:picLocks noChangeAspect="1"/>
          </p:cNvPicPr>
          <p:nvPr/>
        </p:nvPicPr>
        <p:blipFill rotWithShape="1">
          <a:blip r:embed="rId2"/>
          <a:srcRect l="370" r="523"/>
          <a:stretch/>
        </p:blipFill>
        <p:spPr>
          <a:xfrm>
            <a:off x="5871029" y="791610"/>
            <a:ext cx="5987142" cy="5074566"/>
          </a:xfrm>
          <a:prstGeom prst="rect">
            <a:avLst/>
          </a:prstGeom>
        </p:spPr>
      </p:pic>
    </p:spTree>
    <p:extLst>
      <p:ext uri="{BB962C8B-B14F-4D97-AF65-F5344CB8AC3E}">
        <p14:creationId xmlns:p14="http://schemas.microsoft.com/office/powerpoint/2010/main" val="798843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64894D-174D-CC5B-8F57-9E62495A100E}"/>
              </a:ext>
            </a:extLst>
          </p:cNvPr>
          <p:cNvSpPr>
            <a:spLocks noGrp="1"/>
          </p:cNvSpPr>
          <p:nvPr>
            <p:ph type="title"/>
          </p:nvPr>
        </p:nvSpPr>
        <p:spPr>
          <a:xfrm>
            <a:off x="848505" y="1690426"/>
            <a:ext cx="4068849" cy="4148586"/>
          </a:xfrm>
        </p:spPr>
        <p:txBody>
          <a:bodyPr anchor="t">
            <a:normAutofit/>
          </a:bodyPr>
          <a:lstStyle/>
          <a:p>
            <a:r>
              <a:rPr lang="en-US" dirty="0"/>
              <a:t>User manual</a:t>
            </a:r>
          </a:p>
        </p:txBody>
      </p:sp>
      <p:sp>
        <p:nvSpPr>
          <p:cNvPr id="3" name="Content Placeholder 2">
            <a:extLst>
              <a:ext uri="{FF2B5EF4-FFF2-40B4-BE49-F238E27FC236}">
                <a16:creationId xmlns:a16="http://schemas.microsoft.com/office/drawing/2014/main" id="{244F0030-51D6-2738-19A6-4C30356B172F}"/>
              </a:ext>
            </a:extLst>
          </p:cNvPr>
          <p:cNvSpPr>
            <a:spLocks noGrp="1"/>
          </p:cNvSpPr>
          <p:nvPr>
            <p:ph idx="1"/>
          </p:nvPr>
        </p:nvSpPr>
        <p:spPr>
          <a:xfrm>
            <a:off x="5532504" y="1683170"/>
            <a:ext cx="5818248" cy="4148585"/>
          </a:xfrm>
        </p:spPr>
        <p:txBody>
          <a:bodyPr>
            <a:normAutofit fontScale="92500" lnSpcReduction="10000"/>
          </a:bodyPr>
          <a:lstStyle/>
          <a:p>
            <a:r>
              <a:rPr lang="en-US" sz="2400" dirty="0"/>
              <a:t>In order to run the application, the user must place the images he wants to extract the text areas from into the folder of the project.</a:t>
            </a:r>
          </a:p>
          <a:p>
            <a:r>
              <a:rPr lang="en-US" sz="2400" dirty="0"/>
              <a:t>Then, before running the application, the user must provide the path of the image in the first line of the main function.</a:t>
            </a:r>
          </a:p>
          <a:p>
            <a:r>
              <a:rPr lang="en-US" sz="2400" dirty="0"/>
              <a:t>By running the application, the use is able to see the original image, the rotated image, the image that contains bounding boxes for all of the text areas and every text area in part.</a:t>
            </a:r>
          </a:p>
          <a:p>
            <a:r>
              <a:rPr lang="en-US" sz="2400" dirty="0"/>
              <a:t>Also, each text area that is extracted is saved in a folder named “Extracted text”, that is present at the same level in the project source code.</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774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64894D-174D-CC5B-8F57-9E62495A100E}"/>
              </a:ext>
            </a:extLst>
          </p:cNvPr>
          <p:cNvSpPr>
            <a:spLocks noGrp="1"/>
          </p:cNvSpPr>
          <p:nvPr>
            <p:ph type="title"/>
          </p:nvPr>
        </p:nvSpPr>
        <p:spPr>
          <a:xfrm>
            <a:off x="848505" y="1690426"/>
            <a:ext cx="4068849" cy="4148586"/>
          </a:xfrm>
        </p:spPr>
        <p:txBody>
          <a:bodyPr anchor="t">
            <a:normAutofit/>
          </a:bodyPr>
          <a:lstStyle/>
          <a:p>
            <a:r>
              <a:rPr lang="en-US" dirty="0"/>
              <a:t>Results</a:t>
            </a:r>
          </a:p>
        </p:txBody>
      </p:sp>
      <p:sp>
        <p:nvSpPr>
          <p:cNvPr id="3" name="Content Placeholder 2">
            <a:extLst>
              <a:ext uri="{FF2B5EF4-FFF2-40B4-BE49-F238E27FC236}">
                <a16:creationId xmlns:a16="http://schemas.microsoft.com/office/drawing/2014/main" id="{244F0030-51D6-2738-19A6-4C30356B172F}"/>
              </a:ext>
            </a:extLst>
          </p:cNvPr>
          <p:cNvSpPr>
            <a:spLocks noGrp="1"/>
          </p:cNvSpPr>
          <p:nvPr>
            <p:ph idx="1"/>
          </p:nvPr>
        </p:nvSpPr>
        <p:spPr>
          <a:xfrm>
            <a:off x="5547018" y="1683170"/>
            <a:ext cx="5818248" cy="4148585"/>
          </a:xfrm>
        </p:spPr>
        <p:txBody>
          <a:bodyPr>
            <a:normAutofit/>
          </a:bodyPr>
          <a:lstStyle/>
          <a:p>
            <a:r>
              <a:rPr lang="en-US" sz="2400" dirty="0"/>
              <a:t>By running the application on the provided examples, it is clearly seen that the page is correctly recognized, rotated, and the background is removed. </a:t>
            </a:r>
          </a:p>
          <a:p>
            <a:r>
              <a:rPr lang="en-US" sz="2400" dirty="0"/>
              <a:t>Also, areas of text are correctly extracted and saved for further processing</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53801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A8F1DD-2625-CF9C-1F0B-D5B1E50A0799}"/>
              </a:ext>
            </a:extLst>
          </p:cNvPr>
          <p:cNvPicPr>
            <a:picLocks noChangeAspect="1"/>
          </p:cNvPicPr>
          <p:nvPr/>
        </p:nvPicPr>
        <p:blipFill>
          <a:blip r:embed="rId2"/>
          <a:stretch>
            <a:fillRect/>
          </a:stretch>
        </p:blipFill>
        <p:spPr>
          <a:xfrm>
            <a:off x="374953" y="942039"/>
            <a:ext cx="6744304" cy="497392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8098582C-628C-6306-5B55-274B3BE66673}"/>
              </a:ext>
            </a:extLst>
          </p:cNvPr>
          <p:cNvPicPr>
            <a:picLocks noChangeAspect="1"/>
          </p:cNvPicPr>
          <p:nvPr/>
        </p:nvPicPr>
        <p:blipFill>
          <a:blip r:embed="rId3"/>
          <a:stretch>
            <a:fillRect/>
          </a:stretch>
        </p:blipFill>
        <p:spPr>
          <a:xfrm>
            <a:off x="7297257" y="2286000"/>
            <a:ext cx="4802818" cy="2593520"/>
          </a:xfrm>
          <a:prstGeom prst="rect">
            <a:avLst/>
          </a:prstGeom>
        </p:spPr>
      </p:pic>
    </p:spTree>
    <p:extLst>
      <p:ext uri="{BB962C8B-B14F-4D97-AF65-F5344CB8AC3E}">
        <p14:creationId xmlns:p14="http://schemas.microsoft.com/office/powerpoint/2010/main" val="956679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64894D-174D-CC5B-8F57-9E62495A100E}"/>
              </a:ext>
            </a:extLst>
          </p:cNvPr>
          <p:cNvSpPr>
            <a:spLocks noGrp="1"/>
          </p:cNvSpPr>
          <p:nvPr>
            <p:ph type="title"/>
          </p:nvPr>
        </p:nvSpPr>
        <p:spPr>
          <a:xfrm>
            <a:off x="848505" y="1690426"/>
            <a:ext cx="4068849" cy="4148586"/>
          </a:xfrm>
        </p:spPr>
        <p:txBody>
          <a:bodyPr anchor="t">
            <a:normAutofit/>
          </a:bodyPr>
          <a:lstStyle/>
          <a:p>
            <a:r>
              <a:rPr lang="en-US" dirty="0"/>
              <a:t>Conclusions</a:t>
            </a:r>
          </a:p>
        </p:txBody>
      </p:sp>
      <p:sp>
        <p:nvSpPr>
          <p:cNvPr id="3" name="Content Placeholder 2">
            <a:extLst>
              <a:ext uri="{FF2B5EF4-FFF2-40B4-BE49-F238E27FC236}">
                <a16:creationId xmlns:a16="http://schemas.microsoft.com/office/drawing/2014/main" id="{244F0030-51D6-2738-19A6-4C30356B172F}"/>
              </a:ext>
            </a:extLst>
          </p:cNvPr>
          <p:cNvSpPr>
            <a:spLocks noGrp="1"/>
          </p:cNvSpPr>
          <p:nvPr>
            <p:ph idx="1"/>
          </p:nvPr>
        </p:nvSpPr>
        <p:spPr>
          <a:xfrm>
            <a:off x="5532504" y="1683170"/>
            <a:ext cx="5818248" cy="4148585"/>
          </a:xfrm>
        </p:spPr>
        <p:txBody>
          <a:bodyPr>
            <a:normAutofit fontScale="77500" lnSpcReduction="20000"/>
          </a:bodyPr>
          <a:lstStyle/>
          <a:p>
            <a:r>
              <a:rPr lang="en-US" sz="2400" dirty="0"/>
              <a:t>In the provided results it can be seen that the header of the page is not taken into account.</a:t>
            </a:r>
          </a:p>
          <a:p>
            <a:r>
              <a:rPr lang="en-US" sz="2400" dirty="0"/>
              <a:t>This is because the application is meant to extract text from a multiple-choice exam paper, thus the header is not part of the questions or answers of the exam.</a:t>
            </a:r>
          </a:p>
          <a:p>
            <a:r>
              <a:rPr lang="en-US" sz="2400" dirty="0"/>
              <a:t>Some further development is possible. In order to not scramble the responses and the questions, a new text area can be created, which contains the question text area and its possible responses.</a:t>
            </a:r>
          </a:p>
          <a:p>
            <a:r>
              <a:rPr lang="en-US" sz="2400" dirty="0"/>
              <a:t>This can be done by merging close objects and generating bigger and fewer text areas, which are further split into the text areas which are currently shown and save each question together with its corresponding answers separately.</a:t>
            </a:r>
          </a:p>
          <a:p>
            <a:r>
              <a:rPr lang="en-US" sz="2400" dirty="0"/>
              <a:t>In this way, we can keep track of the questions and its responses and feed them separately in a neural network designed to “read</a:t>
            </a:r>
            <a:r>
              <a:rPr lang="en-US" sz="2400"/>
              <a:t>” text.</a:t>
            </a:r>
            <a:endParaRPr lang="en-US" sz="2400" dirty="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750767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83A5C4-8C5C-3167-C017-904C70787000}"/>
              </a:ext>
            </a:extLst>
          </p:cNvPr>
          <p:cNvSpPr>
            <a:spLocks noGrp="1"/>
          </p:cNvSpPr>
          <p:nvPr>
            <p:ph type="title"/>
          </p:nvPr>
        </p:nvSpPr>
        <p:spPr>
          <a:xfrm>
            <a:off x="841248" y="1683169"/>
            <a:ext cx="4068849" cy="4148586"/>
          </a:xfrm>
        </p:spPr>
        <p:txBody>
          <a:bodyPr anchor="t">
            <a:normAutofit/>
          </a:bodyPr>
          <a:lstStyle/>
          <a:p>
            <a:r>
              <a:rPr lang="en-US" sz="4800"/>
              <a:t>Description of the project</a:t>
            </a:r>
          </a:p>
        </p:txBody>
      </p:sp>
      <p:sp>
        <p:nvSpPr>
          <p:cNvPr id="3" name="Content Placeholder 2">
            <a:extLst>
              <a:ext uri="{FF2B5EF4-FFF2-40B4-BE49-F238E27FC236}">
                <a16:creationId xmlns:a16="http://schemas.microsoft.com/office/drawing/2014/main" id="{29F8DEFE-5ADD-19F9-C0F9-593BDF2CB372}"/>
              </a:ext>
            </a:extLst>
          </p:cNvPr>
          <p:cNvSpPr>
            <a:spLocks noGrp="1"/>
          </p:cNvSpPr>
          <p:nvPr>
            <p:ph idx="1"/>
          </p:nvPr>
        </p:nvSpPr>
        <p:spPr>
          <a:xfrm>
            <a:off x="5532504" y="1683170"/>
            <a:ext cx="5818248" cy="4148585"/>
          </a:xfrm>
        </p:spPr>
        <p:txBody>
          <a:bodyPr>
            <a:normAutofit/>
          </a:bodyPr>
          <a:lstStyle/>
          <a:p>
            <a:r>
              <a:rPr lang="en-US" sz="2200"/>
              <a:t>The aim of the project is to correctly rotate a photo of a multiple-choice exam paper and extract the regions of text.</a:t>
            </a:r>
          </a:p>
          <a:p>
            <a:r>
              <a:rPr lang="en-US" sz="2200"/>
              <a:t>This was done in two steps:</a:t>
            </a:r>
          </a:p>
          <a:p>
            <a:pPr lvl="1"/>
            <a:r>
              <a:rPr lang="en-US" sz="2200"/>
              <a:t>Rotate the image such that the exam sheet is vertical and remove the background objects if a background is present.</a:t>
            </a:r>
          </a:p>
          <a:p>
            <a:pPr lvl="1"/>
            <a:r>
              <a:rPr lang="en-US" sz="2200"/>
              <a:t>Detect the areas in the picture where text is present and extract them in multiple images.</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04345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E0CCF-AE7E-D44F-6ADF-1C340FBEC487}"/>
              </a:ext>
            </a:extLst>
          </p:cNvPr>
          <p:cNvSpPr>
            <a:spLocks noGrp="1"/>
          </p:cNvSpPr>
          <p:nvPr>
            <p:ph type="title"/>
          </p:nvPr>
        </p:nvSpPr>
        <p:spPr>
          <a:xfrm>
            <a:off x="841248" y="1683169"/>
            <a:ext cx="4068849" cy="4148586"/>
          </a:xfrm>
        </p:spPr>
        <p:txBody>
          <a:bodyPr anchor="t">
            <a:normAutofit/>
          </a:bodyPr>
          <a:lstStyle/>
          <a:p>
            <a:r>
              <a:rPr lang="en-US" sz="4800"/>
              <a:t>Input/output of the application</a:t>
            </a:r>
          </a:p>
        </p:txBody>
      </p:sp>
      <p:sp>
        <p:nvSpPr>
          <p:cNvPr id="3" name="Content Placeholder 2">
            <a:extLst>
              <a:ext uri="{FF2B5EF4-FFF2-40B4-BE49-F238E27FC236}">
                <a16:creationId xmlns:a16="http://schemas.microsoft.com/office/drawing/2014/main" id="{8B3F0AD0-4C65-7724-281B-DA8D6E316F21}"/>
              </a:ext>
            </a:extLst>
          </p:cNvPr>
          <p:cNvSpPr>
            <a:spLocks noGrp="1"/>
          </p:cNvSpPr>
          <p:nvPr>
            <p:ph idx="1"/>
          </p:nvPr>
        </p:nvSpPr>
        <p:spPr>
          <a:xfrm>
            <a:off x="5532504" y="1683170"/>
            <a:ext cx="5818248" cy="4148585"/>
          </a:xfrm>
        </p:spPr>
        <p:txBody>
          <a:bodyPr>
            <a:normAutofit/>
          </a:bodyPr>
          <a:lstStyle/>
          <a:p>
            <a:r>
              <a:rPr lang="en-US" sz="2200"/>
              <a:t>The application receives as input an image of an exam paper, which can be rotated or not.</a:t>
            </a:r>
          </a:p>
          <a:p>
            <a:r>
              <a:rPr lang="en-US" sz="2200"/>
              <a:t>The output of the application is a set of images that correspond to the areas in the input that contain text.</a:t>
            </a:r>
          </a:p>
          <a:p>
            <a:r>
              <a:rPr lang="en-US" sz="2200"/>
              <a:t>The input image has the following constraints:</a:t>
            </a:r>
          </a:p>
          <a:p>
            <a:pPr lvl="1"/>
            <a:r>
              <a:rPr lang="en-US" sz="2200"/>
              <a:t>The sheet of paper must the biggest object in the picture if there is a background present</a:t>
            </a:r>
          </a:p>
          <a:p>
            <a:pPr lvl="1"/>
            <a:r>
              <a:rPr lang="en-US" sz="2200"/>
              <a:t>The sheet of paper, if rotated, must be have an angle that is between (-90, 90) degrees from its correct vertical position.</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70410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8EB45-F7B9-A78F-18F0-AEAA84D5866B}"/>
              </a:ext>
            </a:extLst>
          </p:cNvPr>
          <p:cNvSpPr>
            <a:spLocks noGrp="1"/>
          </p:cNvSpPr>
          <p:nvPr>
            <p:ph type="title"/>
          </p:nvPr>
        </p:nvSpPr>
        <p:spPr>
          <a:xfrm>
            <a:off x="841248" y="1683169"/>
            <a:ext cx="4068849" cy="4148586"/>
          </a:xfrm>
        </p:spPr>
        <p:txBody>
          <a:bodyPr anchor="t">
            <a:normAutofit/>
          </a:bodyPr>
          <a:lstStyle/>
          <a:p>
            <a:r>
              <a:rPr lang="en-US" sz="4800"/>
              <a:t>Related work and research – background removal</a:t>
            </a:r>
          </a:p>
        </p:txBody>
      </p:sp>
      <p:sp>
        <p:nvSpPr>
          <p:cNvPr id="3" name="Content Placeholder 2">
            <a:extLst>
              <a:ext uri="{FF2B5EF4-FFF2-40B4-BE49-F238E27FC236}">
                <a16:creationId xmlns:a16="http://schemas.microsoft.com/office/drawing/2014/main" id="{A541F649-A5AC-1A6E-F2CB-C0920C1E3465}"/>
              </a:ext>
            </a:extLst>
          </p:cNvPr>
          <p:cNvSpPr>
            <a:spLocks noGrp="1"/>
          </p:cNvSpPr>
          <p:nvPr>
            <p:ph idx="1"/>
          </p:nvPr>
        </p:nvSpPr>
        <p:spPr>
          <a:xfrm>
            <a:off x="5532504" y="1683170"/>
            <a:ext cx="5818248" cy="4148585"/>
          </a:xfrm>
        </p:spPr>
        <p:txBody>
          <a:bodyPr>
            <a:normAutofit/>
          </a:bodyPr>
          <a:lstStyle/>
          <a:p>
            <a:r>
              <a:rPr lang="en-US" sz="2000"/>
              <a:t>My main source of documentation was </a:t>
            </a:r>
            <a:r>
              <a:rPr lang="en-US" sz="2000">
                <a:hlinkClick r:id="rId2"/>
              </a:rPr>
              <a:t>stackoverflow</a:t>
            </a:r>
            <a:endParaRPr lang="en-US" sz="2000"/>
          </a:p>
          <a:p>
            <a:r>
              <a:rPr lang="en-US" sz="2000"/>
              <a:t>Other people have tackled the problem of detecting a sheet of paper in an image in various ways: </a:t>
            </a:r>
          </a:p>
          <a:p>
            <a:pPr lvl="1"/>
            <a:r>
              <a:rPr lang="en-US" sz="2000"/>
              <a:t>By converting the image into grayscale, applying a median filter, followed by a dilation, an erosion and finishing with a binarization using Otsu. After that, the largest contour remaining should be the page.</a:t>
            </a:r>
          </a:p>
          <a:p>
            <a:pPr lvl="1"/>
            <a:r>
              <a:rPr lang="en-US" sz="2000"/>
              <a:t>By converting the image into HSV, thresholding the S channel and getting the largest contour.</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84284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D417B-C438-C6ED-2300-C29A5E9A87FC}"/>
              </a:ext>
            </a:extLst>
          </p:cNvPr>
          <p:cNvSpPr>
            <a:spLocks noGrp="1"/>
          </p:cNvSpPr>
          <p:nvPr>
            <p:ph type="title"/>
          </p:nvPr>
        </p:nvSpPr>
        <p:spPr>
          <a:xfrm>
            <a:off x="841248" y="1683169"/>
            <a:ext cx="4068849" cy="4148586"/>
          </a:xfrm>
        </p:spPr>
        <p:txBody>
          <a:bodyPr anchor="t">
            <a:normAutofit/>
          </a:bodyPr>
          <a:lstStyle/>
          <a:p>
            <a:r>
              <a:rPr lang="en-US" sz="4800"/>
              <a:t>My approach</a:t>
            </a:r>
          </a:p>
        </p:txBody>
      </p:sp>
      <p:sp>
        <p:nvSpPr>
          <p:cNvPr id="3" name="Content Placeholder 2">
            <a:extLst>
              <a:ext uri="{FF2B5EF4-FFF2-40B4-BE49-F238E27FC236}">
                <a16:creationId xmlns:a16="http://schemas.microsoft.com/office/drawing/2014/main" id="{E0D8176A-B31D-9D7B-E178-F76CBDE0F385}"/>
              </a:ext>
            </a:extLst>
          </p:cNvPr>
          <p:cNvSpPr>
            <a:spLocks noGrp="1"/>
          </p:cNvSpPr>
          <p:nvPr>
            <p:ph idx="1"/>
          </p:nvPr>
        </p:nvSpPr>
        <p:spPr>
          <a:xfrm>
            <a:off x="5532504" y="1683170"/>
            <a:ext cx="5818248" cy="4148585"/>
          </a:xfrm>
        </p:spPr>
        <p:txBody>
          <a:bodyPr>
            <a:normAutofit/>
          </a:bodyPr>
          <a:lstStyle/>
          <a:p>
            <a:r>
              <a:rPr lang="en-US" sz="2000"/>
              <a:t>In my case, I found that the first method produced significantly better results that the second one. However, because some of the examples I provided contained a sheet of paper which had its cropped and the background had both dark and light areas, the biggest contour was not the sheet of paper</a:t>
            </a:r>
          </a:p>
          <a:p>
            <a:r>
              <a:rPr lang="en-US" sz="2000"/>
              <a:t>To fix this, I created a mask, which kept only the piece of paper and removed the whole background. From there, I found the angle of rotation of the sheet of paper with the vertical axis by rotating the mask of the page and finding the version of the rotated page which had the smallest width and biggest height out of all of them.</a:t>
            </a:r>
          </a:p>
          <a:p>
            <a:endParaRPr lang="en-US" sz="2000"/>
          </a:p>
        </p:txBody>
      </p:sp>
      <p:sp>
        <p:nvSpPr>
          <p:cNvPr id="11"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813308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CB390-D84C-A21A-C87C-71F96FF11BFD}"/>
              </a:ext>
            </a:extLst>
          </p:cNvPr>
          <p:cNvSpPr>
            <a:spLocks noGrp="1"/>
          </p:cNvSpPr>
          <p:nvPr>
            <p:ph type="title"/>
          </p:nvPr>
        </p:nvSpPr>
        <p:spPr>
          <a:xfrm>
            <a:off x="841248" y="1683169"/>
            <a:ext cx="4068849" cy="4148586"/>
          </a:xfrm>
        </p:spPr>
        <p:txBody>
          <a:bodyPr anchor="t">
            <a:normAutofit/>
          </a:bodyPr>
          <a:lstStyle/>
          <a:p>
            <a:r>
              <a:rPr lang="en-US" sz="4800"/>
              <a:t>Related work and research – text area extraction</a:t>
            </a:r>
          </a:p>
        </p:txBody>
      </p:sp>
      <p:sp>
        <p:nvSpPr>
          <p:cNvPr id="3" name="Content Placeholder 2">
            <a:extLst>
              <a:ext uri="{FF2B5EF4-FFF2-40B4-BE49-F238E27FC236}">
                <a16:creationId xmlns:a16="http://schemas.microsoft.com/office/drawing/2014/main" id="{3506A501-1F32-C47C-13C0-9F359F8B9900}"/>
              </a:ext>
            </a:extLst>
          </p:cNvPr>
          <p:cNvSpPr>
            <a:spLocks noGrp="1"/>
          </p:cNvSpPr>
          <p:nvPr>
            <p:ph idx="1"/>
          </p:nvPr>
        </p:nvSpPr>
        <p:spPr>
          <a:xfrm>
            <a:off x="5532504" y="1683170"/>
            <a:ext cx="5818248" cy="4148585"/>
          </a:xfrm>
        </p:spPr>
        <p:txBody>
          <a:bodyPr>
            <a:normAutofit/>
          </a:bodyPr>
          <a:lstStyle/>
          <a:p>
            <a:r>
              <a:rPr lang="en-US" sz="2200"/>
              <a:t>With the sheet of paper rotated and background removed, the next step was to extract the text areas</a:t>
            </a:r>
          </a:p>
          <a:p>
            <a:r>
              <a:rPr lang="en-US" sz="2200"/>
              <a:t>The main method I found included the binarization of the image, followed by a dilation in width and an erosion and finding the connected components contours. The last step was to enclose each contour found that had a width bigger than height.</a:t>
            </a:r>
          </a:p>
          <a:p>
            <a:endParaRPr lang="en-US" sz="2200"/>
          </a:p>
          <a:p>
            <a:r>
              <a:rPr lang="en-US" sz="2200"/>
              <a:t>This method was also found on </a:t>
            </a:r>
            <a:r>
              <a:rPr lang="en-US" sz="2200">
                <a:hlinkClick r:id="rId2"/>
              </a:rPr>
              <a:t>stackoverflow</a:t>
            </a:r>
            <a:endParaRPr lang="en-US" sz="220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21706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C4FF0D-729B-1E16-1D3A-A152C48A05E8}"/>
              </a:ext>
            </a:extLst>
          </p:cNvPr>
          <p:cNvSpPr>
            <a:spLocks noGrp="1"/>
          </p:cNvSpPr>
          <p:nvPr>
            <p:ph type="title"/>
          </p:nvPr>
        </p:nvSpPr>
        <p:spPr>
          <a:xfrm>
            <a:off x="5615690" y="635383"/>
            <a:ext cx="5366040" cy="2344840"/>
          </a:xfrm>
        </p:spPr>
        <p:txBody>
          <a:bodyPr anchor="b">
            <a:normAutofit/>
          </a:bodyPr>
          <a:lstStyle/>
          <a:p>
            <a:r>
              <a:rPr lang="en-US" sz="5200"/>
              <a:t>General approach and high-level architecture</a:t>
            </a:r>
          </a:p>
        </p:txBody>
      </p:sp>
      <p:cxnSp>
        <p:nvCxnSpPr>
          <p:cNvPr id="26" name="Straight Connector 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5" name="Picture 4" descr="A picture containing text, font, receipt&#10;&#10;Description automatically generated">
            <a:extLst>
              <a:ext uri="{FF2B5EF4-FFF2-40B4-BE49-F238E27FC236}">
                <a16:creationId xmlns:a16="http://schemas.microsoft.com/office/drawing/2014/main" id="{B0DA72EC-0FEF-C37E-64C2-00AA41AB9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850" y="635383"/>
            <a:ext cx="1452734" cy="5430786"/>
          </a:xfrm>
          <a:prstGeom prst="rect">
            <a:avLst/>
          </a:prstGeom>
        </p:spPr>
      </p:pic>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9640" y="1554355"/>
            <a:ext cx="171514" cy="171514"/>
          </a:xfrm>
          <a:custGeom>
            <a:avLst/>
            <a:gdLst>
              <a:gd name="connsiteX0" fmla="*/ 159873 w 171514"/>
              <a:gd name="connsiteY0" fmla="*/ 74116 h 171514"/>
              <a:gd name="connsiteX1" fmla="*/ 97398 w 171514"/>
              <a:gd name="connsiteY1" fmla="*/ 74116 h 171514"/>
              <a:gd name="connsiteX2" fmla="*/ 97398 w 171514"/>
              <a:gd name="connsiteY2" fmla="*/ 11641 h 171514"/>
              <a:gd name="connsiteX3" fmla="*/ 85757 w 171514"/>
              <a:gd name="connsiteY3" fmla="*/ 0 h 171514"/>
              <a:gd name="connsiteX4" fmla="*/ 74116 w 171514"/>
              <a:gd name="connsiteY4" fmla="*/ 11641 h 171514"/>
              <a:gd name="connsiteX5" fmla="*/ 74116 w 171514"/>
              <a:gd name="connsiteY5" fmla="*/ 74116 h 171514"/>
              <a:gd name="connsiteX6" fmla="*/ 11641 w 171514"/>
              <a:gd name="connsiteY6" fmla="*/ 74116 h 171514"/>
              <a:gd name="connsiteX7" fmla="*/ 0 w 171514"/>
              <a:gd name="connsiteY7" fmla="*/ 85757 h 171514"/>
              <a:gd name="connsiteX8" fmla="*/ 11641 w 171514"/>
              <a:gd name="connsiteY8" fmla="*/ 97398 h 171514"/>
              <a:gd name="connsiteX9" fmla="*/ 74116 w 171514"/>
              <a:gd name="connsiteY9" fmla="*/ 97398 h 171514"/>
              <a:gd name="connsiteX10" fmla="*/ 74116 w 171514"/>
              <a:gd name="connsiteY10" fmla="*/ 159873 h 171514"/>
              <a:gd name="connsiteX11" fmla="*/ 85757 w 171514"/>
              <a:gd name="connsiteY11" fmla="*/ 171514 h 171514"/>
              <a:gd name="connsiteX12" fmla="*/ 97398 w 171514"/>
              <a:gd name="connsiteY12" fmla="*/ 159873 h 171514"/>
              <a:gd name="connsiteX13" fmla="*/ 97398 w 171514"/>
              <a:gd name="connsiteY13" fmla="*/ 97398 h 171514"/>
              <a:gd name="connsiteX14" fmla="*/ 159873 w 171514"/>
              <a:gd name="connsiteY14" fmla="*/ 97398 h 171514"/>
              <a:gd name="connsiteX15" fmla="*/ 171514 w 171514"/>
              <a:gd name="connsiteY15" fmla="*/ 85757 h 171514"/>
              <a:gd name="connsiteX16" fmla="*/ 159873 w 171514"/>
              <a:gd name="connsiteY16" fmla="*/ 74116 h 17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4" h="171514">
                <a:moveTo>
                  <a:pt x="159873" y="74116"/>
                </a:moveTo>
                <a:lnTo>
                  <a:pt x="97398" y="74116"/>
                </a:lnTo>
                <a:lnTo>
                  <a:pt x="97398" y="11641"/>
                </a:lnTo>
                <a:cubicBezTo>
                  <a:pt x="97398" y="5212"/>
                  <a:pt x="92186" y="0"/>
                  <a:pt x="85757" y="0"/>
                </a:cubicBezTo>
                <a:cubicBezTo>
                  <a:pt x="79328" y="0"/>
                  <a:pt x="74116" y="5212"/>
                  <a:pt x="74116" y="11641"/>
                </a:cubicBezTo>
                <a:lnTo>
                  <a:pt x="74116" y="74116"/>
                </a:lnTo>
                <a:lnTo>
                  <a:pt x="11641" y="74116"/>
                </a:lnTo>
                <a:cubicBezTo>
                  <a:pt x="5212" y="74116"/>
                  <a:pt x="0" y="79328"/>
                  <a:pt x="0" y="85757"/>
                </a:cubicBezTo>
                <a:cubicBezTo>
                  <a:pt x="0" y="92186"/>
                  <a:pt x="5212" y="97398"/>
                  <a:pt x="11641" y="97398"/>
                </a:cubicBezTo>
                <a:lnTo>
                  <a:pt x="74116" y="97398"/>
                </a:lnTo>
                <a:lnTo>
                  <a:pt x="74116" y="159873"/>
                </a:lnTo>
                <a:cubicBezTo>
                  <a:pt x="74116" y="166302"/>
                  <a:pt x="79328" y="171514"/>
                  <a:pt x="85757" y="171514"/>
                </a:cubicBezTo>
                <a:cubicBezTo>
                  <a:pt x="92186" y="171514"/>
                  <a:pt x="97398" y="166302"/>
                  <a:pt x="97398" y="159873"/>
                </a:cubicBezTo>
                <a:lnTo>
                  <a:pt x="97398" y="97398"/>
                </a:lnTo>
                <a:lnTo>
                  <a:pt x="159873" y="97398"/>
                </a:lnTo>
                <a:cubicBezTo>
                  <a:pt x="166302" y="97398"/>
                  <a:pt x="171514" y="92186"/>
                  <a:pt x="171514" y="85757"/>
                </a:cubicBezTo>
                <a:cubicBezTo>
                  <a:pt x="171514" y="79328"/>
                  <a:pt x="166302" y="74116"/>
                  <a:pt x="159873" y="74116"/>
                </a:cubicBezTo>
                <a:close/>
              </a:path>
            </a:pathLst>
          </a:custGeom>
          <a:solidFill>
            <a:schemeClr val="accent2"/>
          </a:solidFill>
          <a:ln w="776"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221" y="1837208"/>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3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2095" y="2208380"/>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42920099-5413-11EC-A3C1-AE606FC18383}"/>
              </a:ext>
            </a:extLst>
          </p:cNvPr>
          <p:cNvSpPr>
            <a:spLocks noGrp="1"/>
          </p:cNvSpPr>
          <p:nvPr>
            <p:ph idx="1"/>
          </p:nvPr>
        </p:nvSpPr>
        <p:spPr>
          <a:xfrm>
            <a:off x="5615690" y="3429000"/>
            <a:ext cx="5366041" cy="2809114"/>
          </a:xfrm>
        </p:spPr>
        <p:txBody>
          <a:bodyPr anchor="t">
            <a:normAutofit/>
          </a:bodyPr>
          <a:lstStyle/>
          <a:p>
            <a:r>
              <a:rPr lang="en-US" sz="1700">
                <a:solidFill>
                  <a:schemeClr val="tx1">
                    <a:alpha val="80000"/>
                  </a:schemeClr>
                </a:solidFill>
              </a:rPr>
              <a:t>As previously mentioned, the flow of the application contains two major steps:</a:t>
            </a:r>
          </a:p>
          <a:p>
            <a:pPr marL="914400" lvl="1" indent="-457200">
              <a:buFont typeface="+mj-lt"/>
              <a:buAutoNum type="arabicPeriod"/>
            </a:pPr>
            <a:r>
              <a:rPr lang="en-US" sz="1700">
                <a:solidFill>
                  <a:schemeClr val="tx1">
                    <a:alpha val="80000"/>
                  </a:schemeClr>
                </a:solidFill>
              </a:rPr>
              <a:t>Isolate the page and make it vertical</a:t>
            </a:r>
          </a:p>
          <a:p>
            <a:pPr marL="914400" lvl="1" indent="-457200">
              <a:buFont typeface="+mj-lt"/>
              <a:buAutoNum type="arabicPeriod"/>
            </a:pPr>
            <a:r>
              <a:rPr lang="en-US" sz="1700">
                <a:solidFill>
                  <a:schemeClr val="tx1">
                    <a:alpha val="80000"/>
                  </a:schemeClr>
                </a:solidFill>
              </a:rPr>
              <a:t>Extract the areas containing text</a:t>
            </a:r>
          </a:p>
          <a:p>
            <a:pPr marL="457200" lvl="1" indent="0">
              <a:buNone/>
            </a:pPr>
            <a:endParaRPr lang="en-US" sz="1700">
              <a:solidFill>
                <a:schemeClr val="tx1">
                  <a:alpha val="80000"/>
                </a:schemeClr>
              </a:solidFill>
            </a:endParaRPr>
          </a:p>
          <a:p>
            <a:r>
              <a:rPr lang="en-US" sz="1700">
                <a:solidFill>
                  <a:schemeClr val="tx1">
                    <a:alpha val="80000"/>
                  </a:schemeClr>
                </a:solidFill>
              </a:rPr>
              <a:t>The first step also consists two steps:</a:t>
            </a:r>
          </a:p>
          <a:p>
            <a:pPr marL="914400" lvl="1" indent="-457200">
              <a:buFont typeface="+mj-lt"/>
              <a:buAutoNum type="arabicPeriod"/>
            </a:pPr>
            <a:r>
              <a:rPr lang="en-US" sz="1700">
                <a:solidFill>
                  <a:schemeClr val="tx1">
                    <a:alpha val="80000"/>
                  </a:schemeClr>
                </a:solidFill>
              </a:rPr>
              <a:t>Remove the background from the original image</a:t>
            </a:r>
          </a:p>
          <a:p>
            <a:pPr marL="914400" lvl="1" indent="-457200">
              <a:buFont typeface="+mj-lt"/>
              <a:buAutoNum type="arabicPeriod"/>
            </a:pPr>
            <a:r>
              <a:rPr lang="en-US" sz="1700">
                <a:solidFill>
                  <a:schemeClr val="tx1">
                    <a:alpha val="80000"/>
                  </a:schemeClr>
                </a:solidFill>
              </a:rPr>
              <a:t>Rotate the page to make it vertical and remove the white borders</a:t>
            </a:r>
          </a:p>
        </p:txBody>
      </p:sp>
    </p:spTree>
    <p:extLst>
      <p:ext uri="{BB962C8B-B14F-4D97-AF65-F5344CB8AC3E}">
        <p14:creationId xmlns:p14="http://schemas.microsoft.com/office/powerpoint/2010/main" val="3995851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64894D-174D-CC5B-8F57-9E62495A100E}"/>
              </a:ext>
            </a:extLst>
          </p:cNvPr>
          <p:cNvSpPr>
            <a:spLocks noGrp="1"/>
          </p:cNvSpPr>
          <p:nvPr>
            <p:ph type="title"/>
          </p:nvPr>
        </p:nvSpPr>
        <p:spPr>
          <a:xfrm>
            <a:off x="848505" y="1690426"/>
            <a:ext cx="4068849" cy="4148586"/>
          </a:xfrm>
        </p:spPr>
        <p:txBody>
          <a:bodyPr anchor="t">
            <a:normAutofit/>
          </a:bodyPr>
          <a:lstStyle/>
          <a:p>
            <a:r>
              <a:rPr lang="en-US" dirty="0"/>
              <a:t>Implementation details</a:t>
            </a:r>
          </a:p>
        </p:txBody>
      </p:sp>
      <p:sp>
        <p:nvSpPr>
          <p:cNvPr id="3" name="Content Placeholder 2">
            <a:extLst>
              <a:ext uri="{FF2B5EF4-FFF2-40B4-BE49-F238E27FC236}">
                <a16:creationId xmlns:a16="http://schemas.microsoft.com/office/drawing/2014/main" id="{244F0030-51D6-2738-19A6-4C30356B172F}"/>
              </a:ext>
            </a:extLst>
          </p:cNvPr>
          <p:cNvSpPr>
            <a:spLocks noGrp="1"/>
          </p:cNvSpPr>
          <p:nvPr>
            <p:ph idx="1"/>
          </p:nvPr>
        </p:nvSpPr>
        <p:spPr>
          <a:xfrm>
            <a:off x="5532504" y="1683170"/>
            <a:ext cx="5818248" cy="4148585"/>
          </a:xfrm>
        </p:spPr>
        <p:txBody>
          <a:bodyPr>
            <a:normAutofit/>
          </a:bodyPr>
          <a:lstStyle/>
          <a:p>
            <a:r>
              <a:rPr lang="en-US" sz="2200" dirty="0"/>
              <a:t>The most important parts of the project are:</a:t>
            </a:r>
          </a:p>
          <a:p>
            <a:pPr lvl="1"/>
            <a:r>
              <a:rPr lang="en-US" sz="2200" dirty="0"/>
              <a:t>Removing the background</a:t>
            </a:r>
          </a:p>
          <a:p>
            <a:pPr lvl="1"/>
            <a:r>
              <a:rPr lang="en-US" sz="2200" dirty="0"/>
              <a:t>Finding the angle of rotation</a:t>
            </a:r>
          </a:p>
          <a:p>
            <a:pPr lvl="1"/>
            <a:r>
              <a:rPr lang="en-US" sz="2200" dirty="0"/>
              <a:t>Finding the areas of text</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33274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F769FB-600F-C203-2548-BCDF0C5B16F6}"/>
              </a:ext>
            </a:extLst>
          </p:cNvPr>
          <p:cNvSpPr>
            <a:spLocks noGrp="1"/>
          </p:cNvSpPr>
          <p:nvPr>
            <p:ph type="title"/>
          </p:nvPr>
        </p:nvSpPr>
        <p:spPr>
          <a:xfrm>
            <a:off x="838199" y="537883"/>
            <a:ext cx="4783697" cy="1942810"/>
          </a:xfrm>
        </p:spPr>
        <p:txBody>
          <a:bodyPr anchor="b">
            <a:normAutofit/>
          </a:bodyPr>
          <a:lstStyle/>
          <a:p>
            <a:r>
              <a:rPr lang="en-US" sz="4000" dirty="0"/>
              <a:t>Removing the background – Part 1</a:t>
            </a:r>
          </a:p>
        </p:txBody>
      </p:sp>
      <p:sp>
        <p:nvSpPr>
          <p:cNvPr id="14" name="Content Placeholder 13">
            <a:extLst>
              <a:ext uri="{FF2B5EF4-FFF2-40B4-BE49-F238E27FC236}">
                <a16:creationId xmlns:a16="http://schemas.microsoft.com/office/drawing/2014/main" id="{E96D539E-70AA-AC8A-B271-702988AA00FB}"/>
              </a:ext>
            </a:extLst>
          </p:cNvPr>
          <p:cNvSpPr>
            <a:spLocks noGrp="1"/>
          </p:cNvSpPr>
          <p:nvPr>
            <p:ph idx="1"/>
          </p:nvPr>
        </p:nvSpPr>
        <p:spPr>
          <a:xfrm>
            <a:off x="838199" y="2686323"/>
            <a:ext cx="4783697" cy="3433583"/>
          </a:xfrm>
        </p:spPr>
        <p:txBody>
          <a:bodyPr>
            <a:normAutofit fontScale="70000" lnSpcReduction="20000"/>
          </a:bodyPr>
          <a:lstStyle/>
          <a:p>
            <a:r>
              <a:rPr lang="en-US" sz="2000" dirty="0"/>
              <a:t>To remove the background, a mask of the page was needed, which would later be used to remove everything else from the image except the page.</a:t>
            </a:r>
          </a:p>
          <a:p>
            <a:r>
              <a:rPr lang="en-US" sz="2000" dirty="0"/>
              <a:t>The image is converted to greyscale. Then, a median blur is applied to enhance the edges, followed by a dilation and erosion to remove some of the existing noise. Next, the greyscale image is binarized using Otsu thresholding algorithm and a median blur is applied again to remove the pieces of text within the page.</a:t>
            </a:r>
          </a:p>
          <a:p>
            <a:r>
              <a:rPr lang="en-US" sz="2000" dirty="0"/>
              <a:t>The binarized image is then inverted to make the page black and a black flood fill is applied from each point along the edges if it is not already black. This flood fills will make everything black except the large elements that are inside the page.</a:t>
            </a:r>
          </a:p>
          <a:p>
            <a:r>
              <a:rPr lang="en-US" sz="2000" dirty="0"/>
              <a:t>After that, the original binarized image and the image which contains only the large elements inside the page are combined using a bitwise OR operation. This leaves makes the page fully white.</a:t>
            </a:r>
          </a:p>
          <a:p>
            <a:endParaRPr lang="en-US" sz="2000" dirty="0"/>
          </a:p>
        </p:txBody>
      </p:sp>
      <p:pic>
        <p:nvPicPr>
          <p:cNvPr id="10" name="Picture 9">
            <a:extLst>
              <a:ext uri="{FF2B5EF4-FFF2-40B4-BE49-F238E27FC236}">
                <a16:creationId xmlns:a16="http://schemas.microsoft.com/office/drawing/2014/main" id="{D5A4A3C3-7334-F322-7F16-E85C18C4E4B3}"/>
              </a:ext>
            </a:extLst>
          </p:cNvPr>
          <p:cNvPicPr>
            <a:picLocks noChangeAspect="1"/>
          </p:cNvPicPr>
          <p:nvPr/>
        </p:nvPicPr>
        <p:blipFill>
          <a:blip r:embed="rId2"/>
          <a:stretch>
            <a:fillRect/>
          </a:stretch>
        </p:blipFill>
        <p:spPr>
          <a:xfrm>
            <a:off x="5988424" y="867528"/>
            <a:ext cx="5365375" cy="4922731"/>
          </a:xfrm>
          <a:prstGeom prst="rect">
            <a:avLst/>
          </a:prstGeom>
        </p:spPr>
      </p:pic>
    </p:spTree>
    <p:extLst>
      <p:ext uri="{BB962C8B-B14F-4D97-AF65-F5344CB8AC3E}">
        <p14:creationId xmlns:p14="http://schemas.microsoft.com/office/powerpoint/2010/main" val="2701953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1468</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Text area extraction</vt:lpstr>
      <vt:lpstr>Description of the project</vt:lpstr>
      <vt:lpstr>Input/output of the application</vt:lpstr>
      <vt:lpstr>Related work and research – background removal</vt:lpstr>
      <vt:lpstr>My approach</vt:lpstr>
      <vt:lpstr>Related work and research – text area extraction</vt:lpstr>
      <vt:lpstr>General approach and high-level architecture</vt:lpstr>
      <vt:lpstr>Implementation details</vt:lpstr>
      <vt:lpstr>Removing the background – Part 1</vt:lpstr>
      <vt:lpstr>Removing the background – Part 2</vt:lpstr>
      <vt:lpstr>Finding the angle of rotation</vt:lpstr>
      <vt:lpstr>Finding the areas of text </vt:lpstr>
      <vt:lpstr>User manual</vt:lpstr>
      <vt:lpstr>Results</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Muntean</dc:creator>
  <cp:lastModifiedBy>Cristian Muntean</cp:lastModifiedBy>
  <cp:revision>1</cp:revision>
  <dcterms:created xsi:type="dcterms:W3CDTF">2023-05-24T15:58:11Z</dcterms:created>
  <dcterms:modified xsi:type="dcterms:W3CDTF">2023-05-28T16:13:01Z</dcterms:modified>
</cp:coreProperties>
</file>