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57" r:id="rId5"/>
    <p:sldId id="268" r:id="rId6"/>
    <p:sldId id="269" r:id="rId7"/>
    <p:sldId id="270" r:id="rId8"/>
    <p:sldId id="271" r:id="rId9"/>
    <p:sldId id="272" r:id="rId10"/>
    <p:sldId id="273" r:id="rId11"/>
    <p:sldId id="274" r:id="rId12"/>
    <p:sldId id="275" r:id="rId13"/>
    <p:sldId id="276" r:id="rId14"/>
  </p:sldIdLst>
  <p:sldSz cx="12188825" cy="6858000"/>
  <p:notesSz cx="6858000" cy="9144000"/>
  <p:defaultTextStyle>
    <a:defPPr rtl="0">
      <a:defRPr lang="ro-ro"/>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3087" autoAdjust="0"/>
  </p:normalViewPr>
  <p:slideViewPr>
    <p:cSldViewPr>
      <p:cViewPr varScale="1">
        <p:scale>
          <a:sx n="91" d="100"/>
          <a:sy n="91" d="100"/>
        </p:scale>
        <p:origin x="322" y="77"/>
      </p:cViewPr>
      <p:guideLst>
        <p:guide orient="horz" pos="2160"/>
        <p:guide pos="3839"/>
      </p:guideLst>
    </p:cSldViewPr>
  </p:slideViewPr>
  <p:notesTextViewPr>
    <p:cViewPr>
      <p:scale>
        <a:sx n="1" d="1"/>
        <a:sy n="1" d="1"/>
      </p:scale>
      <p:origin x="0" y="0"/>
    </p:cViewPr>
  </p:notesTextViewPr>
  <p:notesViewPr>
    <p:cSldViewPr showGuides="1">
      <p:cViewPr varScale="1">
        <p:scale>
          <a:sx n="90" d="100"/>
          <a:sy n="90" d="100"/>
        </p:scale>
        <p:origin x="377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ro-RO" dirty="0"/>
          </a:p>
        </p:txBody>
      </p:sp>
      <p:sp>
        <p:nvSpPr>
          <p:cNvPr id="3" name="Substituent dată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5564AA61-DB90-4C41-8D73-C205C0990813}" type="datetime1">
              <a:rPr lang="ro-RO" smtClean="0"/>
              <a:t>15.05.2022</a:t>
            </a:fld>
            <a:endParaRPr lang="ro-RO" dirty="0"/>
          </a:p>
        </p:txBody>
      </p:sp>
      <p:sp>
        <p:nvSpPr>
          <p:cNvPr id="4" name="Substituent subsol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ro-RO" dirty="0"/>
          </a:p>
        </p:txBody>
      </p:sp>
      <p:sp>
        <p:nvSpPr>
          <p:cNvPr id="5" name="Substituent număr diapozitiv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ro-RO" smtClean="0"/>
              <a:pPr algn="r" rtl="0"/>
              <a:t>‹#›</a:t>
            </a:fld>
            <a:endParaRPr lang="ro-RO"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ro-RO" dirty="0"/>
          </a:p>
        </p:txBody>
      </p:sp>
      <p:sp>
        <p:nvSpPr>
          <p:cNvPr id="3" name="Substituent dată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FA47940C-060F-441D-835D-1DE815320B36}" type="datetime1">
              <a:rPr lang="ro-RO" smtClean="0"/>
              <a:pPr/>
              <a:t>15.05.2022</a:t>
            </a:fld>
            <a:endParaRPr lang="ro-RO" dirty="0"/>
          </a:p>
        </p:txBody>
      </p:sp>
      <p:sp>
        <p:nvSpPr>
          <p:cNvPr id="4" name="Substituent imagine diapozitiv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ro-RO" dirty="0"/>
          </a:p>
        </p:txBody>
      </p:sp>
      <p:sp>
        <p:nvSpPr>
          <p:cNvPr id="5" name="Substituent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o-RO" dirty="0"/>
              <a:t>Clic pentru editare stiluri text Coordonator</a:t>
            </a:r>
          </a:p>
          <a:p>
            <a:pPr lvl="1" rtl="0"/>
            <a:r>
              <a:rPr lang="ro-RO" dirty="0"/>
              <a:t>Al doilea nivel</a:t>
            </a:r>
          </a:p>
          <a:p>
            <a:pPr lvl="2" rtl="0"/>
            <a:r>
              <a:rPr lang="ro-RO" dirty="0"/>
              <a:t>Al treilea nivel</a:t>
            </a:r>
          </a:p>
          <a:p>
            <a:pPr lvl="3" rtl="0"/>
            <a:r>
              <a:rPr lang="ro-RO" dirty="0"/>
              <a:t>Al patrulea nivel</a:t>
            </a:r>
          </a:p>
          <a:p>
            <a:pPr lvl="4" rtl="0"/>
            <a:r>
              <a:rPr lang="ro-RO" dirty="0"/>
              <a:t>Al cincilea nivel</a:t>
            </a:r>
          </a:p>
        </p:txBody>
      </p:sp>
      <p:sp>
        <p:nvSpPr>
          <p:cNvPr id="6" name="Substituent subsol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ro-RO" dirty="0"/>
          </a:p>
        </p:txBody>
      </p:sp>
      <p:sp>
        <p:nvSpPr>
          <p:cNvPr id="7" name="Substituent număr diapozitiv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a:fld id="{3EBA5BD7-F043-4D1B-AA17-CD412FC534DE}" type="slidenum">
              <a:rPr lang="ro-RO" smtClean="0"/>
              <a:pPr algn="r"/>
              <a:t>‹#›</a:t>
            </a:fld>
            <a:endParaRPr lang="ro-RO"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10"/>
          </p:nvPr>
        </p:nvSpPr>
        <p:spPr/>
        <p:txBody>
          <a:bodyPr/>
          <a:lstStyle/>
          <a:p>
            <a:pPr algn="r"/>
            <a:fld id="{3EBA5BD7-F043-4D1B-AA17-CD412FC534DE}" type="slidenum">
              <a:rPr lang="ro-RO" smtClean="0"/>
              <a:pPr algn="r"/>
              <a:t>1</a:t>
            </a:fld>
            <a:endParaRPr lang="ro-RO" dirty="0"/>
          </a:p>
        </p:txBody>
      </p:sp>
    </p:spTree>
    <p:extLst>
      <p:ext uri="{BB962C8B-B14F-4D97-AF65-F5344CB8AC3E}">
        <p14:creationId xmlns:p14="http://schemas.microsoft.com/office/powerpoint/2010/main" val="2803251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10"/>
          </p:nvPr>
        </p:nvSpPr>
        <p:spPr/>
        <p:txBody>
          <a:bodyPr/>
          <a:lstStyle/>
          <a:p>
            <a:pPr algn="r"/>
            <a:fld id="{3EBA5BD7-F043-4D1B-AA17-CD412FC534DE}" type="slidenum">
              <a:rPr lang="ro-RO" smtClean="0"/>
              <a:pPr algn="r"/>
              <a:t>2</a:t>
            </a:fld>
            <a:endParaRPr lang="ro-RO" dirty="0"/>
          </a:p>
        </p:txBody>
      </p:sp>
    </p:spTree>
    <p:extLst>
      <p:ext uri="{BB962C8B-B14F-4D97-AF65-F5344CB8AC3E}">
        <p14:creationId xmlns:p14="http://schemas.microsoft.com/office/powerpoint/2010/main" val="141656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algn="r"/>
            <a:fld id="{3EBA5BD7-F043-4D1B-AA17-CD412FC534DE}" type="slidenum">
              <a:rPr lang="ro-RO" smtClean="0"/>
              <a:pPr algn="r"/>
              <a:t>3</a:t>
            </a:fld>
            <a:endParaRPr lang="ro-RO" dirty="0"/>
          </a:p>
        </p:txBody>
      </p:sp>
    </p:spTree>
    <p:extLst>
      <p:ext uri="{BB962C8B-B14F-4D97-AF65-F5344CB8AC3E}">
        <p14:creationId xmlns:p14="http://schemas.microsoft.com/office/powerpoint/2010/main" val="3082233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grpSp>
        <p:nvGrpSpPr>
          <p:cNvPr id="21" name="diagonale"/>
          <p:cNvGrpSpPr/>
          <p:nvPr/>
        </p:nvGrpSpPr>
        <p:grpSpPr>
          <a:xfrm>
            <a:off x="7516443" y="4145281"/>
            <a:ext cx="4686117" cy="2731407"/>
            <a:chOff x="5638800" y="3108960"/>
            <a:chExt cx="3515503" cy="2048555"/>
          </a:xfrm>
        </p:grpSpPr>
        <p:cxnSp>
          <p:nvCxnSpPr>
            <p:cNvPr id="14" name="Conector drept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ector drept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ector drept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inii în partea de jos"/>
          <p:cNvGrpSpPr/>
          <p:nvPr/>
        </p:nvGrpSpPr>
        <p:grpSpPr>
          <a:xfrm>
            <a:off x="-8916" y="6057149"/>
            <a:ext cx="5498726" cy="820207"/>
            <a:chOff x="-6689" y="4553748"/>
            <a:chExt cx="4125119" cy="615155"/>
          </a:xfrm>
        </p:grpSpPr>
        <p:sp>
          <p:nvSpPr>
            <p:cNvPr id="9" name="Formă liberă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ro-RO" dirty="0"/>
            </a:p>
          </p:txBody>
        </p:sp>
        <p:sp>
          <p:nvSpPr>
            <p:cNvPr id="10" name="Formă liberă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ro-RO" dirty="0"/>
            </a:p>
          </p:txBody>
        </p:sp>
        <p:sp>
          <p:nvSpPr>
            <p:cNvPr id="11" name="Formă liberă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ro-RO" dirty="0"/>
            </a:p>
          </p:txBody>
        </p:sp>
      </p:grpSp>
      <p:sp>
        <p:nvSpPr>
          <p:cNvPr id="2" name="Titlu 1"/>
          <p:cNvSpPr>
            <a:spLocks noGrp="1"/>
          </p:cNvSpPr>
          <p:nvPr>
            <p:ph type="ctrTitle"/>
          </p:nvPr>
        </p:nvSpPr>
        <p:spPr>
          <a:xfrm>
            <a:off x="1625176" y="584200"/>
            <a:ext cx="8735325" cy="2000251"/>
          </a:xfrm>
        </p:spPr>
        <p:txBody>
          <a:bodyPr rtlCol="0">
            <a:normAutofit/>
          </a:bodyPr>
          <a:lstStyle>
            <a:lvl1pPr algn="l" rtl="0">
              <a:defRPr sz="5400"/>
            </a:lvl1pPr>
          </a:lstStyle>
          <a:p>
            <a:pPr rtl="0"/>
            <a:r>
              <a:rPr lang="ro-RO"/>
              <a:t>Faceți clic pentru a edita stilul de titlu coordonator</a:t>
            </a:r>
            <a:endParaRPr lang="ro-RO" dirty="0"/>
          </a:p>
        </p:txBody>
      </p:sp>
      <p:sp>
        <p:nvSpPr>
          <p:cNvPr id="3" name="Subtitlu 2"/>
          <p:cNvSpPr>
            <a:spLocks noGrp="1"/>
          </p:cNvSpPr>
          <p:nvPr>
            <p:ph type="subTitle" idx="1" hasCustomPrompt="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r>
              <a:rPr lang="ro-RO" dirty="0"/>
              <a:t>Clic pentru a edita stilul de subtitlu</a:t>
            </a:r>
          </a:p>
        </p:txBody>
      </p:sp>
      <p:sp>
        <p:nvSpPr>
          <p:cNvPr id="22" name="Substituent dată 21"/>
          <p:cNvSpPr>
            <a:spLocks noGrp="1"/>
          </p:cNvSpPr>
          <p:nvPr>
            <p:ph type="dt" sz="half" idx="10"/>
          </p:nvPr>
        </p:nvSpPr>
        <p:spPr/>
        <p:txBody>
          <a:bodyPr rtlCol="0"/>
          <a:lstStyle>
            <a:lvl1pPr>
              <a:defRPr/>
            </a:lvl1pPr>
          </a:lstStyle>
          <a:p>
            <a:fld id="{4E235D79-BAF3-4533-BD0F-678E1A4EFE15}" type="datetime1">
              <a:rPr lang="ro-RO" smtClean="0"/>
              <a:pPr/>
              <a:t>15.05.2022</a:t>
            </a:fld>
            <a:endParaRPr lang="ro-RO" dirty="0"/>
          </a:p>
        </p:txBody>
      </p:sp>
      <p:sp>
        <p:nvSpPr>
          <p:cNvPr id="23" name="Substituent subsol 22"/>
          <p:cNvSpPr>
            <a:spLocks noGrp="1"/>
          </p:cNvSpPr>
          <p:nvPr>
            <p:ph type="ftr" sz="quarter" idx="11"/>
          </p:nvPr>
        </p:nvSpPr>
        <p:spPr/>
        <p:txBody>
          <a:bodyPr rtlCol="0"/>
          <a:lstStyle/>
          <a:p>
            <a:pPr rtl="0"/>
            <a:endParaRPr lang="ro-RO" dirty="0"/>
          </a:p>
        </p:txBody>
      </p:sp>
      <p:sp>
        <p:nvSpPr>
          <p:cNvPr id="24" name="Substituent număr diapozitiv 23"/>
          <p:cNvSpPr>
            <a:spLocks noGrp="1"/>
          </p:cNvSpPr>
          <p:nvPr>
            <p:ph type="sldNum" sz="quarter" idx="12"/>
          </p:nvPr>
        </p:nvSpPr>
        <p:spPr/>
        <p:txBody>
          <a:bodyPr rtlCol="0"/>
          <a:lstStyle/>
          <a:p>
            <a:pPr algn="r"/>
            <a:fld id="{C014DD1E-5D91-48A3-AD6D-45FBA980D106}" type="slidenum">
              <a:rPr lang="ro-RO" smtClean="0"/>
              <a:pPr algn="r"/>
              <a:t>‹#›</a:t>
            </a:fld>
            <a:endParaRPr lang="ro-RO"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u și text vertical">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ro-RO"/>
              <a:t>Faceți clic pentru a edita stilul de titlu coordonator</a:t>
            </a:r>
            <a:endParaRPr lang="ro-RO" dirty="0"/>
          </a:p>
        </p:txBody>
      </p:sp>
      <p:sp>
        <p:nvSpPr>
          <p:cNvPr id="3" name="Substituent text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ro-RO"/>
              <a:t>Faceţi clic pentru a edita Master stiluri text</a:t>
            </a:r>
          </a:p>
          <a:p>
            <a:pPr lvl="1" rtl="0"/>
            <a:r>
              <a:rPr lang="ro-RO"/>
              <a:t>al doilea nivel</a:t>
            </a:r>
          </a:p>
          <a:p>
            <a:pPr lvl="2" rtl="0"/>
            <a:r>
              <a:rPr lang="ro-RO"/>
              <a:t>al treilea nivel</a:t>
            </a:r>
          </a:p>
          <a:p>
            <a:pPr lvl="3" rtl="0"/>
            <a:r>
              <a:rPr lang="ro-RO"/>
              <a:t>al patrulea nivel</a:t>
            </a:r>
          </a:p>
          <a:p>
            <a:pPr lvl="4" rtl="0"/>
            <a:r>
              <a:rPr lang="ro-RO"/>
              <a:t>al cincilea nivel</a:t>
            </a:r>
            <a:endParaRPr lang="ro-RO" dirty="0"/>
          </a:p>
        </p:txBody>
      </p:sp>
      <p:sp>
        <p:nvSpPr>
          <p:cNvPr id="4" name="Substituent dată 3"/>
          <p:cNvSpPr>
            <a:spLocks noGrp="1"/>
          </p:cNvSpPr>
          <p:nvPr>
            <p:ph type="dt" sz="half" idx="10"/>
          </p:nvPr>
        </p:nvSpPr>
        <p:spPr/>
        <p:txBody>
          <a:bodyPr rtlCol="0"/>
          <a:lstStyle>
            <a:lvl1pPr>
              <a:defRPr/>
            </a:lvl1pPr>
          </a:lstStyle>
          <a:p>
            <a:fld id="{8C2DAFD7-9F4E-4E17-98BC-7E698277A5FE}" type="datetime1">
              <a:rPr lang="ro-RO" smtClean="0"/>
              <a:pPr/>
              <a:t>15.05.2022</a:t>
            </a:fld>
            <a:endParaRPr lang="ro-RO" dirty="0"/>
          </a:p>
        </p:txBody>
      </p:sp>
      <p:sp>
        <p:nvSpPr>
          <p:cNvPr id="5" name="Substituent subsol 4"/>
          <p:cNvSpPr>
            <a:spLocks noGrp="1"/>
          </p:cNvSpPr>
          <p:nvPr>
            <p:ph type="ftr" sz="quarter" idx="11"/>
          </p:nvPr>
        </p:nvSpPr>
        <p:spPr/>
        <p:txBody>
          <a:bodyPr rtlCol="0"/>
          <a:lstStyle/>
          <a:p>
            <a:pPr rtl="0"/>
            <a:endParaRPr lang="ro-RO" dirty="0"/>
          </a:p>
        </p:txBody>
      </p:sp>
      <p:sp>
        <p:nvSpPr>
          <p:cNvPr id="6" name="Substituent număr diapozitiv 5"/>
          <p:cNvSpPr>
            <a:spLocks noGrp="1"/>
          </p:cNvSpPr>
          <p:nvPr>
            <p:ph type="sldNum" sz="quarter" idx="12"/>
          </p:nvPr>
        </p:nvSpPr>
        <p:spPr/>
        <p:txBody>
          <a:bodyPr rtlCol="0"/>
          <a:lstStyle/>
          <a:p>
            <a:pPr algn="r"/>
            <a:fld id="{C014DD1E-5D91-48A3-AD6D-45FBA980D106}" type="slidenum">
              <a:rPr lang="ro-RO" smtClean="0"/>
              <a:pPr algn="r"/>
              <a:t>‹#›</a:t>
            </a:fld>
            <a:endParaRPr lang="ro-RO"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Titlu vertical 1"/>
          <p:cNvSpPr>
            <a:spLocks noGrp="1"/>
          </p:cNvSpPr>
          <p:nvPr>
            <p:ph type="title" orient="vert"/>
          </p:nvPr>
        </p:nvSpPr>
        <p:spPr>
          <a:xfrm>
            <a:off x="8836898" y="584200"/>
            <a:ext cx="2742486" cy="5588000"/>
          </a:xfrm>
        </p:spPr>
        <p:txBody>
          <a:bodyPr vert="eaVert" rtlCol="0"/>
          <a:lstStyle/>
          <a:p>
            <a:pPr rtl="0"/>
            <a:r>
              <a:rPr lang="ro-RO"/>
              <a:t>Faceți clic pentru a edita stilul de titlu coordonator</a:t>
            </a:r>
            <a:endParaRPr lang="ro-RO" dirty="0"/>
          </a:p>
        </p:txBody>
      </p:sp>
      <p:sp>
        <p:nvSpPr>
          <p:cNvPr id="3" name="Substituent text vertical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ro-RO"/>
              <a:t>Faceţi clic pentru a edita Master stiluri text</a:t>
            </a:r>
          </a:p>
          <a:p>
            <a:pPr lvl="1" rtl="0"/>
            <a:r>
              <a:rPr lang="ro-RO"/>
              <a:t>al doilea nivel</a:t>
            </a:r>
          </a:p>
          <a:p>
            <a:pPr lvl="2" rtl="0"/>
            <a:r>
              <a:rPr lang="ro-RO"/>
              <a:t>al treilea nivel</a:t>
            </a:r>
          </a:p>
          <a:p>
            <a:pPr lvl="3" rtl="0"/>
            <a:r>
              <a:rPr lang="ro-RO"/>
              <a:t>al patrulea nivel</a:t>
            </a:r>
          </a:p>
          <a:p>
            <a:pPr lvl="4" rtl="0"/>
            <a:r>
              <a:rPr lang="ro-RO"/>
              <a:t>al cincilea nivel</a:t>
            </a:r>
            <a:endParaRPr lang="ro-RO" dirty="0"/>
          </a:p>
        </p:txBody>
      </p:sp>
      <p:sp>
        <p:nvSpPr>
          <p:cNvPr id="4" name="Substituent dată 3"/>
          <p:cNvSpPr>
            <a:spLocks noGrp="1"/>
          </p:cNvSpPr>
          <p:nvPr>
            <p:ph type="dt" sz="half" idx="10"/>
          </p:nvPr>
        </p:nvSpPr>
        <p:spPr/>
        <p:txBody>
          <a:bodyPr rtlCol="0"/>
          <a:lstStyle>
            <a:lvl1pPr>
              <a:defRPr/>
            </a:lvl1pPr>
          </a:lstStyle>
          <a:p>
            <a:fld id="{856B4E55-7279-4C2C-8B78-47D8E2A9DDEC}" type="datetime1">
              <a:rPr lang="ro-RO" smtClean="0"/>
              <a:pPr/>
              <a:t>15.05.2022</a:t>
            </a:fld>
            <a:endParaRPr lang="ro-RO" dirty="0"/>
          </a:p>
        </p:txBody>
      </p:sp>
      <p:sp>
        <p:nvSpPr>
          <p:cNvPr id="5" name="Substituent subsol 4"/>
          <p:cNvSpPr>
            <a:spLocks noGrp="1"/>
          </p:cNvSpPr>
          <p:nvPr>
            <p:ph type="ftr" sz="quarter" idx="11"/>
          </p:nvPr>
        </p:nvSpPr>
        <p:spPr/>
        <p:txBody>
          <a:bodyPr rtlCol="0"/>
          <a:lstStyle/>
          <a:p>
            <a:pPr rtl="0"/>
            <a:endParaRPr lang="ro-RO" dirty="0"/>
          </a:p>
        </p:txBody>
      </p:sp>
      <p:sp>
        <p:nvSpPr>
          <p:cNvPr id="6" name="Substituent număr diapozitiv 5"/>
          <p:cNvSpPr>
            <a:spLocks noGrp="1"/>
          </p:cNvSpPr>
          <p:nvPr>
            <p:ph type="sldNum" sz="quarter" idx="12"/>
          </p:nvPr>
        </p:nvSpPr>
        <p:spPr/>
        <p:txBody>
          <a:bodyPr rtlCol="0"/>
          <a:lstStyle/>
          <a:p>
            <a:pPr algn="r"/>
            <a:fld id="{C014DD1E-5D91-48A3-AD6D-45FBA980D106}" type="slidenum">
              <a:rPr lang="ro-RO" smtClean="0"/>
              <a:pPr algn="r"/>
              <a:t>‹#›</a:t>
            </a:fld>
            <a:endParaRPr lang="ro-RO"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ro-RO"/>
              <a:t>Faceți clic pentru a edita stilul de titlu coordonator</a:t>
            </a:r>
            <a:endParaRPr lang="ro-RO" dirty="0"/>
          </a:p>
        </p:txBody>
      </p:sp>
      <p:sp>
        <p:nvSpPr>
          <p:cNvPr id="3" name="Substituent conținut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ro-RO"/>
              <a:t>Faceţi clic pentru a edita Master stiluri text</a:t>
            </a:r>
          </a:p>
          <a:p>
            <a:pPr lvl="1" rtl="0"/>
            <a:r>
              <a:rPr lang="ro-RO"/>
              <a:t>al doilea nivel</a:t>
            </a:r>
          </a:p>
          <a:p>
            <a:pPr lvl="2" rtl="0"/>
            <a:r>
              <a:rPr lang="ro-RO"/>
              <a:t>al treilea nivel</a:t>
            </a:r>
          </a:p>
          <a:p>
            <a:pPr lvl="3" rtl="0"/>
            <a:r>
              <a:rPr lang="ro-RO"/>
              <a:t>al patrulea nivel</a:t>
            </a:r>
          </a:p>
          <a:p>
            <a:pPr lvl="4" rtl="0"/>
            <a:r>
              <a:rPr lang="ro-RO"/>
              <a:t>al cincilea nivel</a:t>
            </a:r>
            <a:endParaRPr lang="ro-RO" dirty="0"/>
          </a:p>
        </p:txBody>
      </p:sp>
      <p:sp>
        <p:nvSpPr>
          <p:cNvPr id="4" name="Substituent dată 3"/>
          <p:cNvSpPr>
            <a:spLocks noGrp="1"/>
          </p:cNvSpPr>
          <p:nvPr>
            <p:ph type="dt" sz="half" idx="10"/>
          </p:nvPr>
        </p:nvSpPr>
        <p:spPr/>
        <p:txBody>
          <a:bodyPr rtlCol="0"/>
          <a:lstStyle>
            <a:lvl1pPr>
              <a:defRPr/>
            </a:lvl1pPr>
          </a:lstStyle>
          <a:p>
            <a:fld id="{0077A2ED-4BFC-4D16-9B13-E9DE064D7F72}" type="datetime1">
              <a:rPr lang="ro-RO" smtClean="0"/>
              <a:pPr/>
              <a:t>15.05.2022</a:t>
            </a:fld>
            <a:endParaRPr lang="ro-RO" dirty="0"/>
          </a:p>
        </p:txBody>
      </p:sp>
      <p:sp>
        <p:nvSpPr>
          <p:cNvPr id="5" name="Substituent subsol 4"/>
          <p:cNvSpPr>
            <a:spLocks noGrp="1"/>
          </p:cNvSpPr>
          <p:nvPr>
            <p:ph type="ftr" sz="quarter" idx="11"/>
          </p:nvPr>
        </p:nvSpPr>
        <p:spPr/>
        <p:txBody>
          <a:bodyPr rtlCol="0"/>
          <a:lstStyle/>
          <a:p>
            <a:pPr rtl="0"/>
            <a:endParaRPr lang="ro-RO" dirty="0"/>
          </a:p>
        </p:txBody>
      </p:sp>
      <p:sp>
        <p:nvSpPr>
          <p:cNvPr id="6" name="Substituent număr diapozitiv 5"/>
          <p:cNvSpPr>
            <a:spLocks noGrp="1"/>
          </p:cNvSpPr>
          <p:nvPr>
            <p:ph type="sldNum" sz="quarter" idx="12"/>
          </p:nvPr>
        </p:nvSpPr>
        <p:spPr/>
        <p:txBody>
          <a:bodyPr rtlCol="0"/>
          <a:lstStyle/>
          <a:p>
            <a:pPr algn="r"/>
            <a:fld id="{C014DD1E-5D91-48A3-AD6D-45FBA980D106}" type="slidenum">
              <a:rPr lang="ro-RO" smtClean="0"/>
              <a:pPr algn="r"/>
              <a:t>‹#›</a:t>
            </a:fld>
            <a:endParaRPr lang="ro-RO"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grpSp>
        <p:nvGrpSpPr>
          <p:cNvPr id="11" name="diagonale"/>
          <p:cNvGrpSpPr/>
          <p:nvPr/>
        </p:nvGrpSpPr>
        <p:grpSpPr>
          <a:xfrm>
            <a:off x="7516443" y="4145281"/>
            <a:ext cx="4686117" cy="2731407"/>
            <a:chOff x="5638800" y="3108960"/>
            <a:chExt cx="3515503" cy="2048555"/>
          </a:xfrm>
        </p:grpSpPr>
        <p:cxnSp>
          <p:nvCxnSpPr>
            <p:cNvPr id="12" name="Conector drept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ector drept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ector drept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u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ro-RO"/>
              <a:t>Faceți clic pentru a edita stilul de titlu coordonator</a:t>
            </a:r>
            <a:endParaRPr lang="ro-RO" dirty="0"/>
          </a:p>
        </p:txBody>
      </p:sp>
      <p:sp>
        <p:nvSpPr>
          <p:cNvPr id="3" name="Substituent text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ro-RO"/>
              <a:t>Faceţi clic pentru a edita Master stiluri text</a:t>
            </a:r>
          </a:p>
        </p:txBody>
      </p:sp>
      <p:sp>
        <p:nvSpPr>
          <p:cNvPr id="4" name="Substituent dată 3"/>
          <p:cNvSpPr>
            <a:spLocks noGrp="1"/>
          </p:cNvSpPr>
          <p:nvPr>
            <p:ph type="dt" sz="half" idx="10"/>
          </p:nvPr>
        </p:nvSpPr>
        <p:spPr/>
        <p:txBody>
          <a:bodyPr rtlCol="0"/>
          <a:lstStyle>
            <a:lvl1pPr>
              <a:defRPr/>
            </a:lvl1pPr>
          </a:lstStyle>
          <a:p>
            <a:fld id="{88073E27-4858-4ED3-9E6F-EF3668668768}" type="datetime1">
              <a:rPr lang="ro-RO" smtClean="0"/>
              <a:pPr/>
              <a:t>15.05.2022</a:t>
            </a:fld>
            <a:endParaRPr lang="ro-RO" dirty="0"/>
          </a:p>
        </p:txBody>
      </p:sp>
      <p:sp>
        <p:nvSpPr>
          <p:cNvPr id="5" name="Substituent subsol 4"/>
          <p:cNvSpPr>
            <a:spLocks noGrp="1"/>
          </p:cNvSpPr>
          <p:nvPr>
            <p:ph type="ftr" sz="quarter" idx="11"/>
          </p:nvPr>
        </p:nvSpPr>
        <p:spPr/>
        <p:txBody>
          <a:bodyPr rtlCol="0"/>
          <a:lstStyle/>
          <a:p>
            <a:pPr rtl="0"/>
            <a:endParaRPr lang="ro-RO" dirty="0"/>
          </a:p>
        </p:txBody>
      </p:sp>
      <p:sp>
        <p:nvSpPr>
          <p:cNvPr id="6" name="Substituent număr diapozitiv 5"/>
          <p:cNvSpPr>
            <a:spLocks noGrp="1"/>
          </p:cNvSpPr>
          <p:nvPr>
            <p:ph type="sldNum" sz="quarter" idx="12"/>
          </p:nvPr>
        </p:nvSpPr>
        <p:spPr/>
        <p:txBody>
          <a:bodyPr rtlCol="0"/>
          <a:lstStyle/>
          <a:p>
            <a:pPr algn="r"/>
            <a:fld id="{C014DD1E-5D91-48A3-AD6D-45FBA980D106}" type="slidenum">
              <a:rPr lang="ro-RO" smtClean="0"/>
              <a:pPr algn="r"/>
              <a:t>‹#›</a:t>
            </a:fld>
            <a:endParaRPr lang="ro-RO"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ro-RO"/>
              <a:t>Faceți clic pentru a edita stilul de titlu coordonator</a:t>
            </a:r>
            <a:endParaRPr lang="ro-RO" dirty="0"/>
          </a:p>
        </p:txBody>
      </p:sp>
      <p:sp>
        <p:nvSpPr>
          <p:cNvPr id="3" name="Substituent conținut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ro-RO"/>
              <a:t>Faceţi clic pentru a edita Master stiluri text</a:t>
            </a:r>
          </a:p>
          <a:p>
            <a:pPr lvl="1" rtl="0"/>
            <a:r>
              <a:rPr lang="ro-RO"/>
              <a:t>al doilea nivel</a:t>
            </a:r>
          </a:p>
          <a:p>
            <a:pPr lvl="2" rtl="0"/>
            <a:r>
              <a:rPr lang="ro-RO"/>
              <a:t>al treilea nivel</a:t>
            </a:r>
          </a:p>
          <a:p>
            <a:pPr lvl="3" rtl="0"/>
            <a:r>
              <a:rPr lang="ro-RO"/>
              <a:t>al patrulea nivel</a:t>
            </a:r>
          </a:p>
          <a:p>
            <a:pPr lvl="4" rtl="0"/>
            <a:r>
              <a:rPr lang="ro-RO"/>
              <a:t>al cincilea nivel</a:t>
            </a:r>
            <a:endParaRPr lang="ro-RO" dirty="0"/>
          </a:p>
        </p:txBody>
      </p:sp>
      <p:sp>
        <p:nvSpPr>
          <p:cNvPr id="4" name="Substituent conținut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ro-RO"/>
              <a:t>Faceţi clic pentru a edita Master stiluri text</a:t>
            </a:r>
          </a:p>
          <a:p>
            <a:pPr lvl="1" rtl="0"/>
            <a:r>
              <a:rPr lang="ro-RO"/>
              <a:t>al doilea nivel</a:t>
            </a:r>
          </a:p>
          <a:p>
            <a:pPr lvl="2" rtl="0"/>
            <a:r>
              <a:rPr lang="ro-RO"/>
              <a:t>al treilea nivel</a:t>
            </a:r>
          </a:p>
          <a:p>
            <a:pPr lvl="3" rtl="0"/>
            <a:r>
              <a:rPr lang="ro-RO"/>
              <a:t>al patrulea nivel</a:t>
            </a:r>
          </a:p>
          <a:p>
            <a:pPr lvl="4" rtl="0"/>
            <a:r>
              <a:rPr lang="ro-RO"/>
              <a:t>al cincilea nivel</a:t>
            </a:r>
            <a:endParaRPr lang="ro-RO" dirty="0"/>
          </a:p>
        </p:txBody>
      </p:sp>
      <p:sp>
        <p:nvSpPr>
          <p:cNvPr id="5" name="Substituent dată 4"/>
          <p:cNvSpPr>
            <a:spLocks noGrp="1"/>
          </p:cNvSpPr>
          <p:nvPr>
            <p:ph type="dt" sz="half" idx="10"/>
          </p:nvPr>
        </p:nvSpPr>
        <p:spPr/>
        <p:txBody>
          <a:bodyPr rtlCol="0"/>
          <a:lstStyle>
            <a:lvl1pPr>
              <a:defRPr/>
            </a:lvl1pPr>
          </a:lstStyle>
          <a:p>
            <a:fld id="{F84E113F-CC20-4C95-BA49-B4B719FD3C16}" type="datetime1">
              <a:rPr lang="ro-RO" smtClean="0"/>
              <a:pPr/>
              <a:t>15.05.2022</a:t>
            </a:fld>
            <a:endParaRPr lang="ro-RO" dirty="0"/>
          </a:p>
        </p:txBody>
      </p:sp>
      <p:sp>
        <p:nvSpPr>
          <p:cNvPr id="6" name="Substituent subsol 5"/>
          <p:cNvSpPr>
            <a:spLocks noGrp="1"/>
          </p:cNvSpPr>
          <p:nvPr>
            <p:ph type="ftr" sz="quarter" idx="11"/>
          </p:nvPr>
        </p:nvSpPr>
        <p:spPr/>
        <p:txBody>
          <a:bodyPr rtlCol="0"/>
          <a:lstStyle/>
          <a:p>
            <a:pPr rtl="0"/>
            <a:endParaRPr lang="ro-RO" dirty="0"/>
          </a:p>
        </p:txBody>
      </p:sp>
      <p:sp>
        <p:nvSpPr>
          <p:cNvPr id="7" name="Substituent număr diapozitiv 6"/>
          <p:cNvSpPr>
            <a:spLocks noGrp="1"/>
          </p:cNvSpPr>
          <p:nvPr>
            <p:ph type="sldNum" sz="quarter" idx="12"/>
          </p:nvPr>
        </p:nvSpPr>
        <p:spPr/>
        <p:txBody>
          <a:bodyPr rtlCol="0"/>
          <a:lstStyle/>
          <a:p>
            <a:pPr algn="r"/>
            <a:fld id="{C014DD1E-5D91-48A3-AD6D-45FBA980D106}" type="slidenum">
              <a:rPr lang="ro-RO" smtClean="0"/>
              <a:pPr algn="r"/>
              <a:t>‹#›</a:t>
            </a:fld>
            <a:endParaRPr lang="ro-RO"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lvl1pPr algn="l" rtl="0">
              <a:defRPr/>
            </a:lvl1pPr>
          </a:lstStyle>
          <a:p>
            <a:pPr rtl="0"/>
            <a:r>
              <a:rPr lang="ro-RO"/>
              <a:t>Faceți clic pentru a edita stilul de titlu coordonator</a:t>
            </a:r>
            <a:endParaRPr lang="ro-RO" dirty="0"/>
          </a:p>
        </p:txBody>
      </p:sp>
      <p:sp>
        <p:nvSpPr>
          <p:cNvPr id="3" name="Substituent text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ro-RO"/>
              <a:t>Faceţi clic pentru a edita Master stiluri text</a:t>
            </a:r>
          </a:p>
        </p:txBody>
      </p:sp>
      <p:sp>
        <p:nvSpPr>
          <p:cNvPr id="4" name="Substituent conținut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ro-RO"/>
              <a:t>Faceţi clic pentru a edita Master stiluri text</a:t>
            </a:r>
          </a:p>
          <a:p>
            <a:pPr lvl="1" rtl="0"/>
            <a:r>
              <a:rPr lang="ro-RO"/>
              <a:t>al doilea nivel</a:t>
            </a:r>
          </a:p>
          <a:p>
            <a:pPr lvl="2" rtl="0"/>
            <a:r>
              <a:rPr lang="ro-RO"/>
              <a:t>al treilea nivel</a:t>
            </a:r>
          </a:p>
          <a:p>
            <a:pPr lvl="3" rtl="0"/>
            <a:r>
              <a:rPr lang="ro-RO"/>
              <a:t>al patrulea nivel</a:t>
            </a:r>
          </a:p>
          <a:p>
            <a:pPr lvl="4" rtl="0"/>
            <a:r>
              <a:rPr lang="ro-RO"/>
              <a:t>al cincilea nivel</a:t>
            </a:r>
            <a:endParaRPr lang="ro-RO" dirty="0"/>
          </a:p>
        </p:txBody>
      </p:sp>
      <p:sp>
        <p:nvSpPr>
          <p:cNvPr id="5" name="Substituent text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ro-RO"/>
              <a:t>Faceţi clic pentru a edita Master stiluri text</a:t>
            </a:r>
          </a:p>
        </p:txBody>
      </p:sp>
      <p:sp>
        <p:nvSpPr>
          <p:cNvPr id="6" name="Substituent conținut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ro-RO"/>
              <a:t>Faceţi clic pentru a edita Master stiluri text</a:t>
            </a:r>
          </a:p>
          <a:p>
            <a:pPr lvl="1" rtl="0"/>
            <a:r>
              <a:rPr lang="ro-RO"/>
              <a:t>al doilea nivel</a:t>
            </a:r>
          </a:p>
          <a:p>
            <a:pPr lvl="2" rtl="0"/>
            <a:r>
              <a:rPr lang="ro-RO"/>
              <a:t>al treilea nivel</a:t>
            </a:r>
          </a:p>
          <a:p>
            <a:pPr lvl="3" rtl="0"/>
            <a:r>
              <a:rPr lang="ro-RO"/>
              <a:t>al patrulea nivel</a:t>
            </a:r>
          </a:p>
          <a:p>
            <a:pPr lvl="4" rtl="0"/>
            <a:r>
              <a:rPr lang="ro-RO"/>
              <a:t>al cincilea nivel</a:t>
            </a:r>
            <a:endParaRPr lang="ro-RO" dirty="0"/>
          </a:p>
        </p:txBody>
      </p:sp>
      <p:sp>
        <p:nvSpPr>
          <p:cNvPr id="7" name="Substituent dată 6"/>
          <p:cNvSpPr>
            <a:spLocks noGrp="1"/>
          </p:cNvSpPr>
          <p:nvPr>
            <p:ph type="dt" sz="half" idx="10"/>
          </p:nvPr>
        </p:nvSpPr>
        <p:spPr/>
        <p:txBody>
          <a:bodyPr rtlCol="0"/>
          <a:lstStyle>
            <a:lvl1pPr>
              <a:defRPr/>
            </a:lvl1pPr>
          </a:lstStyle>
          <a:p>
            <a:fld id="{FF36C638-5357-4237-8986-70D687606A00}" type="datetime1">
              <a:rPr lang="ro-RO" smtClean="0"/>
              <a:pPr/>
              <a:t>15.05.2022</a:t>
            </a:fld>
            <a:endParaRPr lang="ro-RO" dirty="0"/>
          </a:p>
        </p:txBody>
      </p:sp>
      <p:sp>
        <p:nvSpPr>
          <p:cNvPr id="8" name="Substituent subsol 7"/>
          <p:cNvSpPr>
            <a:spLocks noGrp="1"/>
          </p:cNvSpPr>
          <p:nvPr>
            <p:ph type="ftr" sz="quarter" idx="11"/>
          </p:nvPr>
        </p:nvSpPr>
        <p:spPr/>
        <p:txBody>
          <a:bodyPr rtlCol="0"/>
          <a:lstStyle/>
          <a:p>
            <a:pPr rtl="0"/>
            <a:endParaRPr lang="ro-RO" dirty="0"/>
          </a:p>
        </p:txBody>
      </p:sp>
      <p:sp>
        <p:nvSpPr>
          <p:cNvPr id="9" name="Substituent număr diapozitiv 8"/>
          <p:cNvSpPr>
            <a:spLocks noGrp="1"/>
          </p:cNvSpPr>
          <p:nvPr>
            <p:ph type="sldNum" sz="quarter" idx="12"/>
          </p:nvPr>
        </p:nvSpPr>
        <p:spPr/>
        <p:txBody>
          <a:bodyPr rtlCol="0"/>
          <a:lstStyle/>
          <a:p>
            <a:pPr algn="r"/>
            <a:fld id="{C014DD1E-5D91-48A3-AD6D-45FBA980D106}" type="slidenum">
              <a:rPr lang="ro-RO" smtClean="0"/>
              <a:pPr algn="r"/>
              <a:t>‹#›</a:t>
            </a:fld>
            <a:endParaRPr lang="ro-RO"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ro-RO"/>
              <a:t>Faceți clic pentru a edita stilul de titlu coordonator</a:t>
            </a:r>
            <a:endParaRPr lang="ro-RO" dirty="0"/>
          </a:p>
        </p:txBody>
      </p:sp>
      <p:sp>
        <p:nvSpPr>
          <p:cNvPr id="3" name="Substituent dată 2"/>
          <p:cNvSpPr>
            <a:spLocks noGrp="1"/>
          </p:cNvSpPr>
          <p:nvPr>
            <p:ph type="dt" sz="half" idx="10"/>
          </p:nvPr>
        </p:nvSpPr>
        <p:spPr/>
        <p:txBody>
          <a:bodyPr rtlCol="0"/>
          <a:lstStyle>
            <a:lvl1pPr>
              <a:defRPr/>
            </a:lvl1pPr>
          </a:lstStyle>
          <a:p>
            <a:fld id="{504EB6DD-C5E5-485E-8B65-2AC9839E1641}" type="datetime1">
              <a:rPr lang="ro-RO" smtClean="0"/>
              <a:pPr/>
              <a:t>15.05.2022</a:t>
            </a:fld>
            <a:endParaRPr lang="ro-RO" dirty="0"/>
          </a:p>
        </p:txBody>
      </p:sp>
      <p:sp>
        <p:nvSpPr>
          <p:cNvPr id="4" name="Substituent subsol 3"/>
          <p:cNvSpPr>
            <a:spLocks noGrp="1"/>
          </p:cNvSpPr>
          <p:nvPr>
            <p:ph type="ftr" sz="quarter" idx="11"/>
          </p:nvPr>
        </p:nvSpPr>
        <p:spPr/>
        <p:txBody>
          <a:bodyPr rtlCol="0"/>
          <a:lstStyle/>
          <a:p>
            <a:pPr rtl="0"/>
            <a:endParaRPr lang="ro-RO" dirty="0"/>
          </a:p>
        </p:txBody>
      </p:sp>
      <p:sp>
        <p:nvSpPr>
          <p:cNvPr id="5" name="Substituent număr diapozitiv 4"/>
          <p:cNvSpPr>
            <a:spLocks noGrp="1"/>
          </p:cNvSpPr>
          <p:nvPr>
            <p:ph type="sldNum" sz="quarter" idx="12"/>
          </p:nvPr>
        </p:nvSpPr>
        <p:spPr/>
        <p:txBody>
          <a:bodyPr rtlCol="0"/>
          <a:lstStyle/>
          <a:p>
            <a:pPr algn="r"/>
            <a:fld id="{C014DD1E-5D91-48A3-AD6D-45FBA980D106}" type="slidenum">
              <a:rPr lang="ro-RO" smtClean="0"/>
              <a:pPr algn="r"/>
              <a:t>‹#›</a:t>
            </a:fld>
            <a:endParaRPr lang="ro-RO"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Substituent dată 1"/>
          <p:cNvSpPr>
            <a:spLocks noGrp="1"/>
          </p:cNvSpPr>
          <p:nvPr>
            <p:ph type="dt" sz="half" idx="10"/>
          </p:nvPr>
        </p:nvSpPr>
        <p:spPr/>
        <p:txBody>
          <a:bodyPr rtlCol="0"/>
          <a:lstStyle>
            <a:lvl1pPr>
              <a:defRPr/>
            </a:lvl1pPr>
          </a:lstStyle>
          <a:p>
            <a:fld id="{D1471C80-3147-45DB-B8E8-9A29C1353614}" type="datetime1">
              <a:rPr lang="ro-RO" smtClean="0"/>
              <a:pPr/>
              <a:t>15.05.2022</a:t>
            </a:fld>
            <a:endParaRPr lang="ro-RO" dirty="0"/>
          </a:p>
        </p:txBody>
      </p:sp>
      <p:sp>
        <p:nvSpPr>
          <p:cNvPr id="3" name="Substituent subsol 2"/>
          <p:cNvSpPr>
            <a:spLocks noGrp="1"/>
          </p:cNvSpPr>
          <p:nvPr>
            <p:ph type="ftr" sz="quarter" idx="11"/>
          </p:nvPr>
        </p:nvSpPr>
        <p:spPr/>
        <p:txBody>
          <a:bodyPr rtlCol="0"/>
          <a:lstStyle/>
          <a:p>
            <a:pPr rtl="0"/>
            <a:endParaRPr lang="ro-RO" dirty="0"/>
          </a:p>
        </p:txBody>
      </p:sp>
      <p:sp>
        <p:nvSpPr>
          <p:cNvPr id="4" name="Substituent număr diapozitiv 3"/>
          <p:cNvSpPr>
            <a:spLocks noGrp="1"/>
          </p:cNvSpPr>
          <p:nvPr>
            <p:ph type="sldNum" sz="quarter" idx="12"/>
          </p:nvPr>
        </p:nvSpPr>
        <p:spPr/>
        <p:txBody>
          <a:bodyPr rtlCol="0"/>
          <a:lstStyle/>
          <a:p>
            <a:pPr algn="r"/>
            <a:fld id="{C014DD1E-5D91-48A3-AD6D-45FBA980D106}" type="slidenum">
              <a:rPr lang="ro-RO" smtClean="0"/>
              <a:pPr algn="r"/>
              <a:t>‹#›</a:t>
            </a:fld>
            <a:endParaRPr lang="ro-RO"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ro-RO"/>
              <a:t>Faceți clic pentru a edita stilul de titlu coordonator</a:t>
            </a:r>
            <a:endParaRPr lang="ro-RO" dirty="0"/>
          </a:p>
        </p:txBody>
      </p:sp>
      <p:sp>
        <p:nvSpPr>
          <p:cNvPr id="4" name="Substituent text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ro-RO"/>
              <a:t>Faceţi clic pentru a edita Master stiluri text</a:t>
            </a:r>
          </a:p>
        </p:txBody>
      </p:sp>
      <p:sp>
        <p:nvSpPr>
          <p:cNvPr id="3" name="Substituent conținut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ro-RO"/>
              <a:t>Faceţi clic pentru a edita Master stiluri text</a:t>
            </a:r>
          </a:p>
          <a:p>
            <a:pPr lvl="1" rtl="0"/>
            <a:r>
              <a:rPr lang="ro-RO"/>
              <a:t>al doilea nivel</a:t>
            </a:r>
          </a:p>
          <a:p>
            <a:pPr lvl="2" rtl="0"/>
            <a:r>
              <a:rPr lang="ro-RO"/>
              <a:t>al treilea nivel</a:t>
            </a:r>
          </a:p>
          <a:p>
            <a:pPr lvl="3" rtl="0"/>
            <a:r>
              <a:rPr lang="ro-RO"/>
              <a:t>al patrulea nivel</a:t>
            </a:r>
          </a:p>
          <a:p>
            <a:pPr lvl="4" rtl="0"/>
            <a:r>
              <a:rPr lang="ro-RO"/>
              <a:t>al cincilea nivel</a:t>
            </a:r>
            <a:endParaRPr lang="ro-RO" dirty="0"/>
          </a:p>
        </p:txBody>
      </p:sp>
      <p:sp>
        <p:nvSpPr>
          <p:cNvPr id="5" name="Substituent dată 4"/>
          <p:cNvSpPr>
            <a:spLocks noGrp="1"/>
          </p:cNvSpPr>
          <p:nvPr>
            <p:ph type="dt" sz="half" idx="10"/>
          </p:nvPr>
        </p:nvSpPr>
        <p:spPr/>
        <p:txBody>
          <a:bodyPr rtlCol="0"/>
          <a:lstStyle>
            <a:lvl1pPr>
              <a:defRPr/>
            </a:lvl1pPr>
          </a:lstStyle>
          <a:p>
            <a:fld id="{A0CDC771-978E-467A-80A4-3CFB97B40C81}" type="datetime1">
              <a:rPr lang="ro-RO" smtClean="0"/>
              <a:pPr/>
              <a:t>15.05.2022</a:t>
            </a:fld>
            <a:endParaRPr lang="ro-RO" dirty="0"/>
          </a:p>
        </p:txBody>
      </p:sp>
      <p:sp>
        <p:nvSpPr>
          <p:cNvPr id="6" name="Substituent subsol 5"/>
          <p:cNvSpPr>
            <a:spLocks noGrp="1"/>
          </p:cNvSpPr>
          <p:nvPr>
            <p:ph type="ftr" sz="quarter" idx="11"/>
          </p:nvPr>
        </p:nvSpPr>
        <p:spPr/>
        <p:txBody>
          <a:bodyPr rtlCol="0"/>
          <a:lstStyle/>
          <a:p>
            <a:pPr rtl="0"/>
            <a:endParaRPr lang="ro-RO" dirty="0"/>
          </a:p>
        </p:txBody>
      </p:sp>
      <p:sp>
        <p:nvSpPr>
          <p:cNvPr id="7" name="Substituent număr diapozitiv 6"/>
          <p:cNvSpPr>
            <a:spLocks noGrp="1"/>
          </p:cNvSpPr>
          <p:nvPr>
            <p:ph type="sldNum" sz="quarter" idx="12"/>
          </p:nvPr>
        </p:nvSpPr>
        <p:spPr/>
        <p:txBody>
          <a:bodyPr rtlCol="0"/>
          <a:lstStyle/>
          <a:p>
            <a:pPr algn="r"/>
            <a:fld id="{C014DD1E-5D91-48A3-AD6D-45FBA980D106}" type="slidenum">
              <a:rPr lang="ro-RO" smtClean="0"/>
              <a:pPr algn="r"/>
              <a:t>‹#›</a:t>
            </a:fld>
            <a:endParaRPr lang="ro-RO"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ro-RO"/>
              <a:t>Faceți clic pentru a edita stilul de titlu coordonator</a:t>
            </a:r>
            <a:endParaRPr lang="ro-RO" dirty="0"/>
          </a:p>
        </p:txBody>
      </p:sp>
      <p:sp>
        <p:nvSpPr>
          <p:cNvPr id="4" name="Substituent text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ro-RO"/>
              <a:t>Faceţi clic pentru a edita Master stiluri text</a:t>
            </a:r>
          </a:p>
        </p:txBody>
      </p:sp>
      <p:sp>
        <p:nvSpPr>
          <p:cNvPr id="3" name="Substituent imagine 2" descr="Un substituent gol pentru a adăuga o imagine. Faceți clic pe substituent și selectați imaginea pe care doriți s-o adăugați."/>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ro-RO"/>
              <a:t>Faceți clic pe pictogramă pentru a adăuga o imagine</a:t>
            </a:r>
            <a:endParaRPr lang="ro-RO" dirty="0"/>
          </a:p>
        </p:txBody>
      </p:sp>
      <p:sp>
        <p:nvSpPr>
          <p:cNvPr id="5" name="Substituent dată 4"/>
          <p:cNvSpPr>
            <a:spLocks noGrp="1"/>
          </p:cNvSpPr>
          <p:nvPr>
            <p:ph type="dt" sz="half" idx="10"/>
          </p:nvPr>
        </p:nvSpPr>
        <p:spPr/>
        <p:txBody>
          <a:bodyPr rtlCol="0"/>
          <a:lstStyle>
            <a:lvl1pPr>
              <a:defRPr/>
            </a:lvl1pPr>
          </a:lstStyle>
          <a:p>
            <a:fld id="{8A681EF5-F6EF-4DC3-BA74-62F467F5FE61}" type="datetime1">
              <a:rPr lang="ro-RO" smtClean="0"/>
              <a:pPr/>
              <a:t>15.05.2022</a:t>
            </a:fld>
            <a:endParaRPr lang="ro-RO" dirty="0"/>
          </a:p>
        </p:txBody>
      </p:sp>
      <p:sp>
        <p:nvSpPr>
          <p:cNvPr id="6" name="Substituent subsol 5"/>
          <p:cNvSpPr>
            <a:spLocks noGrp="1"/>
          </p:cNvSpPr>
          <p:nvPr>
            <p:ph type="ftr" sz="quarter" idx="11"/>
          </p:nvPr>
        </p:nvSpPr>
        <p:spPr/>
        <p:txBody>
          <a:bodyPr rtlCol="0"/>
          <a:lstStyle/>
          <a:p>
            <a:pPr rtl="0"/>
            <a:endParaRPr lang="ro-RO" dirty="0"/>
          </a:p>
        </p:txBody>
      </p:sp>
      <p:sp>
        <p:nvSpPr>
          <p:cNvPr id="7" name="Substituent număr diapozitiv 6"/>
          <p:cNvSpPr>
            <a:spLocks noGrp="1"/>
          </p:cNvSpPr>
          <p:nvPr>
            <p:ph type="sldNum" sz="quarter" idx="12"/>
          </p:nvPr>
        </p:nvSpPr>
        <p:spPr/>
        <p:txBody>
          <a:bodyPr rtlCol="0"/>
          <a:lstStyle/>
          <a:p>
            <a:pPr algn="r"/>
            <a:fld id="{C014DD1E-5D91-48A3-AD6D-45FBA980D106}" type="slidenum">
              <a:rPr lang="ro-RO" smtClean="0"/>
              <a:pPr algn="r"/>
              <a:t>‹#›</a:t>
            </a:fld>
            <a:endParaRPr lang="ro-RO"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inii din stânga"/>
          <p:cNvGrpSpPr/>
          <p:nvPr/>
        </p:nvGrpSpPr>
        <p:grpSpPr>
          <a:xfrm>
            <a:off x="-15870" y="-3174"/>
            <a:ext cx="819993" cy="5229225"/>
            <a:chOff x="-11906" y="-2381"/>
            <a:chExt cx="615155" cy="3921919"/>
          </a:xfrm>
        </p:grpSpPr>
        <p:sp>
          <p:nvSpPr>
            <p:cNvPr id="10" name="Formă liberă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o-RO" dirty="0"/>
            </a:p>
          </p:txBody>
        </p:sp>
        <p:sp>
          <p:nvSpPr>
            <p:cNvPr id="11" name="Formă liberă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o-RO" dirty="0"/>
            </a:p>
          </p:txBody>
        </p:sp>
        <p:sp>
          <p:nvSpPr>
            <p:cNvPr id="14" name="Formă liberă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o-RO" dirty="0"/>
            </a:p>
          </p:txBody>
        </p:sp>
      </p:grpSp>
      <p:sp>
        <p:nvSpPr>
          <p:cNvPr id="2" name="Substituent titlu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ro-RO" dirty="0"/>
              <a:t>Clic pentru editare stil titlu</a:t>
            </a:r>
          </a:p>
        </p:txBody>
      </p:sp>
      <p:sp>
        <p:nvSpPr>
          <p:cNvPr id="3" name="Substituent text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ro-RO" dirty="0"/>
              <a:t>Editați stilurile de text coordonator</a:t>
            </a:r>
          </a:p>
          <a:p>
            <a:pPr lvl="1" rtl="0"/>
            <a:r>
              <a:rPr lang="ro-RO" dirty="0"/>
              <a:t>Al doilea nivel</a:t>
            </a:r>
          </a:p>
          <a:p>
            <a:pPr lvl="2" rtl="0"/>
            <a:r>
              <a:rPr lang="ro-RO" dirty="0"/>
              <a:t>Al treilea nivel</a:t>
            </a:r>
          </a:p>
          <a:p>
            <a:pPr lvl="3" rtl="0"/>
            <a:r>
              <a:rPr lang="ro-RO" dirty="0"/>
              <a:t>Al patrulea nivel</a:t>
            </a:r>
          </a:p>
          <a:p>
            <a:pPr lvl="4" rtl="0"/>
            <a:r>
              <a:rPr lang="ro-RO" dirty="0"/>
              <a:t>Al cincilea nivel</a:t>
            </a:r>
          </a:p>
        </p:txBody>
      </p:sp>
      <p:sp>
        <p:nvSpPr>
          <p:cNvPr id="4" name="Substituent dată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1D557914-1B5A-460F-8110-66E17909A04F}" type="datetime1">
              <a:rPr lang="ro-RO" smtClean="0"/>
              <a:pPr/>
              <a:t>15.05.2022</a:t>
            </a:fld>
            <a:endParaRPr lang="ro-RO" dirty="0"/>
          </a:p>
        </p:txBody>
      </p:sp>
      <p:sp>
        <p:nvSpPr>
          <p:cNvPr id="5" name="Substituent subsol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ro-RO" dirty="0"/>
          </a:p>
        </p:txBody>
      </p:sp>
      <p:sp>
        <p:nvSpPr>
          <p:cNvPr id="6" name="Substituent număr diapozitiv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pPr algn="r"/>
            <a:fld id="{C014DD1E-5D91-48A3-AD6D-45FBA980D106}" type="slidenum">
              <a:rPr lang="ro-RO" smtClean="0"/>
              <a:pPr algn="r"/>
              <a:t>‹#›</a:t>
            </a:fld>
            <a:endParaRPr lang="ro-RO"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ctrTitle"/>
          </p:nvPr>
        </p:nvSpPr>
        <p:spPr>
          <a:xfrm>
            <a:off x="1625175" y="0"/>
            <a:ext cx="8735325" cy="2000251"/>
          </a:xfrm>
        </p:spPr>
        <p:txBody>
          <a:bodyPr rtlCol="0">
            <a:normAutofit/>
          </a:bodyPr>
          <a:lstStyle/>
          <a:p>
            <a:pPr algn="ctr" rtl="0"/>
            <a:r>
              <a:rPr lang="en-US" dirty="0" err="1"/>
              <a:t>Prezentarea</a:t>
            </a:r>
            <a:r>
              <a:rPr lang="en-US" dirty="0"/>
              <a:t> la </a:t>
            </a:r>
            <a:r>
              <a:rPr lang="en-US" dirty="0" err="1"/>
              <a:t>tema</a:t>
            </a:r>
            <a:r>
              <a:rPr lang="en-US" dirty="0"/>
              <a:t> :</a:t>
            </a:r>
            <a:br>
              <a:rPr lang="en-US" dirty="0"/>
            </a:br>
            <a:r>
              <a:rPr lang="en-US" dirty="0" err="1"/>
              <a:t>Inteligen</a:t>
            </a:r>
            <a:r>
              <a:rPr lang="ro-RO" dirty="0"/>
              <a:t>ța artificială</a:t>
            </a:r>
          </a:p>
        </p:txBody>
      </p:sp>
      <p:sp>
        <p:nvSpPr>
          <p:cNvPr id="5" name="Subtitlu 4"/>
          <p:cNvSpPr>
            <a:spLocks noGrp="1"/>
          </p:cNvSpPr>
          <p:nvPr>
            <p:ph type="subTitle" idx="1"/>
          </p:nvPr>
        </p:nvSpPr>
        <p:spPr>
          <a:xfrm>
            <a:off x="-818356" y="5229200"/>
            <a:ext cx="5400600" cy="1752600"/>
          </a:xfrm>
        </p:spPr>
        <p:txBody>
          <a:bodyPr rtlCol="0"/>
          <a:lstStyle/>
          <a:p>
            <a:pPr algn="r" rtl="0"/>
            <a:r>
              <a:rPr lang="ro-RO" cap="none" dirty="0"/>
              <a:t>A realizat</a:t>
            </a:r>
            <a:r>
              <a:rPr lang="en-US" cap="none" dirty="0"/>
              <a:t>: Pogor Cristian </a:t>
            </a:r>
          </a:p>
          <a:p>
            <a:pPr algn="r" rtl="0"/>
            <a:r>
              <a:rPr lang="en-US" cap="none" dirty="0" err="1"/>
              <a:t>Profesor</a:t>
            </a:r>
            <a:r>
              <a:rPr lang="en-US" cap="none" dirty="0"/>
              <a:t>: </a:t>
            </a:r>
            <a:r>
              <a:rPr lang="en-US" cap="none" dirty="0" err="1"/>
              <a:t>Skutni</a:t>
            </a:r>
            <a:r>
              <a:rPr lang="ro-RO" cap="none" dirty="0" err="1"/>
              <a:t>țki</a:t>
            </a:r>
            <a:r>
              <a:rPr lang="ro-RO" cap="none" dirty="0"/>
              <a:t> </a:t>
            </a:r>
            <a:r>
              <a:rPr lang="ro-RO" cap="none" dirty="0" err="1"/>
              <a:t>Olesea</a:t>
            </a:r>
            <a:endParaRPr lang="ro-RO" cap="none" dirty="0"/>
          </a:p>
        </p:txBody>
      </p:sp>
      <p:pic>
        <p:nvPicPr>
          <p:cNvPr id="8" name="Imagine 7">
            <a:extLst>
              <a:ext uri="{FF2B5EF4-FFF2-40B4-BE49-F238E27FC236}">
                <a16:creationId xmlns:a16="http://schemas.microsoft.com/office/drawing/2014/main" id="{844DFFD5-720A-40D9-A7C3-BB1336A7AA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2395" y="2094448"/>
            <a:ext cx="5740884" cy="2916755"/>
          </a:xfrm>
          <a:prstGeom prst="rect">
            <a:avLst/>
          </a:prstGeom>
          <a:ln>
            <a:noFill/>
          </a:ln>
          <a:effectLst>
            <a:softEdge rad="112500"/>
          </a:effectLst>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conținut 2">
            <a:extLst>
              <a:ext uri="{FF2B5EF4-FFF2-40B4-BE49-F238E27FC236}">
                <a16:creationId xmlns:a16="http://schemas.microsoft.com/office/drawing/2014/main" id="{888ACCD1-4358-473C-AE9B-5B666A37F6A6}"/>
              </a:ext>
            </a:extLst>
          </p:cNvPr>
          <p:cNvSpPr>
            <a:spLocks noGrp="1"/>
          </p:cNvSpPr>
          <p:nvPr>
            <p:ph idx="1"/>
          </p:nvPr>
        </p:nvSpPr>
        <p:spPr>
          <a:xfrm>
            <a:off x="2264854" y="836712"/>
            <a:ext cx="8424936" cy="792088"/>
          </a:xfrm>
        </p:spPr>
        <p:txBody>
          <a:bodyPr>
            <a:normAutofit lnSpcReduction="10000"/>
          </a:bodyPr>
          <a:lstStyle/>
          <a:p>
            <a:pPr marL="0" indent="0">
              <a:buNone/>
            </a:pPr>
            <a:r>
              <a:rPr lang="ro-RO" sz="5000" dirty="0">
                <a:latin typeface="Times New Roman" panose="02020603050405020304" pitchFamily="18" charset="0"/>
                <a:cs typeface="Times New Roman" panose="02020603050405020304" pitchFamily="18" charset="0"/>
              </a:rPr>
              <a:t>Vă mulțumesc pentru atenție!!!</a:t>
            </a:r>
            <a:endParaRPr lang="ru-MD" sz="5000" dirty="0">
              <a:latin typeface="Times New Roman" panose="02020603050405020304" pitchFamily="18" charset="0"/>
              <a:cs typeface="Times New Roman" panose="02020603050405020304" pitchFamily="18" charset="0"/>
            </a:endParaRPr>
          </a:p>
        </p:txBody>
      </p:sp>
      <p:pic>
        <p:nvPicPr>
          <p:cNvPr id="5" name="Imagine 4">
            <a:extLst>
              <a:ext uri="{FF2B5EF4-FFF2-40B4-BE49-F238E27FC236}">
                <a16:creationId xmlns:a16="http://schemas.microsoft.com/office/drawing/2014/main" id="{77620293-E2AD-4A92-BC39-046A105CC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844" y="2564904"/>
            <a:ext cx="10702925" cy="32873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33497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u 12"/>
          <p:cNvSpPr>
            <a:spLocks noGrp="1"/>
          </p:cNvSpPr>
          <p:nvPr>
            <p:ph type="title"/>
          </p:nvPr>
        </p:nvSpPr>
        <p:spPr>
          <a:xfrm>
            <a:off x="1232680" y="260648"/>
            <a:ext cx="10360501" cy="733896"/>
          </a:xfrm>
        </p:spPr>
        <p:txBody>
          <a:bodyPr rtlCol="0">
            <a:normAutofit/>
          </a:bodyPr>
          <a:lstStyle/>
          <a:p>
            <a:pPr rtl="0"/>
            <a:r>
              <a:rPr lang="en-US" sz="4000" dirty="0" err="1">
                <a:latin typeface="Times New Roman" panose="02020603050405020304" pitchFamily="18" charset="0"/>
                <a:cs typeface="Times New Roman" panose="02020603050405020304" pitchFamily="18" charset="0"/>
              </a:rPr>
              <a:t>Cuprins</a:t>
            </a:r>
            <a:r>
              <a:rPr lang="en-US" sz="4000" dirty="0">
                <a:latin typeface="Times New Roman" panose="02020603050405020304" pitchFamily="18" charset="0"/>
                <a:cs typeface="Times New Roman" panose="02020603050405020304" pitchFamily="18" charset="0"/>
              </a:rPr>
              <a:t>:</a:t>
            </a:r>
            <a:endParaRPr lang="ro-RO" sz="4000" dirty="0">
              <a:latin typeface="Times New Roman" panose="02020603050405020304" pitchFamily="18" charset="0"/>
              <a:cs typeface="Times New Roman" panose="02020603050405020304" pitchFamily="18" charset="0"/>
            </a:endParaRPr>
          </a:p>
        </p:txBody>
      </p:sp>
      <p:sp>
        <p:nvSpPr>
          <p:cNvPr id="14" name="Substituent conținut 13"/>
          <p:cNvSpPr>
            <a:spLocks noGrp="1"/>
          </p:cNvSpPr>
          <p:nvPr>
            <p:ph idx="1"/>
          </p:nvPr>
        </p:nvSpPr>
        <p:spPr>
          <a:xfrm>
            <a:off x="1047670" y="1124744"/>
            <a:ext cx="10093484" cy="5184575"/>
          </a:xfrm>
        </p:spPr>
        <p:txBody>
          <a:bodyPr rtlCol="0">
            <a:normAutofit fontScale="85000" lnSpcReduction="20000"/>
          </a:bodyPr>
          <a:lstStyle/>
          <a:p>
            <a:pPr marL="0" indent="0">
              <a:buNone/>
            </a:pPr>
            <a:r>
              <a:rPr lang="en-US" dirty="0"/>
              <a:t>1</a:t>
            </a:r>
            <a:r>
              <a:rPr lang="ro-RO" dirty="0"/>
              <a:t>.</a:t>
            </a:r>
            <a:r>
              <a:rPr lang="en-US" dirty="0"/>
              <a:t> </a:t>
            </a:r>
            <a:r>
              <a:rPr lang="ro-RO" dirty="0">
                <a:effectLst/>
                <a:latin typeface="Times New Roman" panose="02020603050405020304" pitchFamily="18" charset="0"/>
                <a:ea typeface="Calibri" panose="020F0502020204030204" pitchFamily="34" charset="0"/>
                <a:cs typeface="Times New Roman" panose="02020603050405020304" pitchFamily="18" charset="0"/>
              </a:rPr>
              <a:t>INTELIGENŢA ARTIFICIALĂ ȘI OBIECTIVELE ACESTEIA</a:t>
            </a:r>
            <a:endParaRPr lang="en-US" dirty="0"/>
          </a:p>
          <a:p>
            <a:pPr marL="0" indent="0" rtl="0">
              <a:buNone/>
            </a:pPr>
            <a:endParaRPr lang="en-US" dirty="0"/>
          </a:p>
          <a:p>
            <a:pPr marL="0" indent="0">
              <a:buNone/>
            </a:pPr>
            <a:r>
              <a:rPr lang="en-US" dirty="0"/>
              <a:t>2</a:t>
            </a:r>
            <a:r>
              <a:rPr lang="ro-RO" dirty="0"/>
              <a:t>.</a:t>
            </a:r>
            <a:r>
              <a:rPr lang="en-US" dirty="0"/>
              <a:t> </a:t>
            </a:r>
            <a:r>
              <a:rPr lang="ro-RO" dirty="0">
                <a:effectLst/>
                <a:latin typeface="Times New Roman" panose="02020603050405020304" pitchFamily="18" charset="0"/>
                <a:ea typeface="Calibri" panose="020F0502020204030204" pitchFamily="34" charset="0"/>
                <a:cs typeface="Times New Roman" panose="02020603050405020304" pitchFamily="18" charset="0"/>
              </a:rPr>
              <a:t>ISTORIA INTELIGENŢEI ARTIFICIALE</a:t>
            </a:r>
            <a:endParaRPr lang="en-US" dirty="0"/>
          </a:p>
          <a:p>
            <a:pPr marL="0" indent="0" rtl="0">
              <a:buNone/>
            </a:pPr>
            <a:endParaRPr lang="en-US" dirty="0"/>
          </a:p>
          <a:p>
            <a:pPr marL="0" indent="0">
              <a:buNone/>
            </a:pPr>
            <a:r>
              <a:rPr lang="en-US" dirty="0"/>
              <a:t>3</a:t>
            </a:r>
            <a:r>
              <a:rPr lang="ro-RO" dirty="0"/>
              <a:t>.</a:t>
            </a:r>
            <a:r>
              <a:rPr lang="en-US" dirty="0"/>
              <a:t> </a:t>
            </a:r>
            <a:r>
              <a:rPr lang="ro-RO" dirty="0">
                <a:effectLst/>
                <a:latin typeface="Times New Roman" panose="02020603050405020304" pitchFamily="18" charset="0"/>
                <a:ea typeface="Calibri" panose="020F0502020204030204" pitchFamily="34" charset="0"/>
                <a:cs typeface="Times New Roman" panose="02020603050405020304" pitchFamily="18" charset="0"/>
              </a:rPr>
              <a:t>AGENŢII INTELIGENŢI</a:t>
            </a:r>
            <a:endParaRPr lang="en-US" dirty="0"/>
          </a:p>
          <a:p>
            <a:pPr marL="0" indent="0" rtl="0">
              <a:buNone/>
            </a:pPr>
            <a:endParaRPr lang="en-US" dirty="0"/>
          </a:p>
          <a:p>
            <a:pPr marL="0" indent="0">
              <a:buNone/>
            </a:pPr>
            <a:r>
              <a:rPr lang="en-US" dirty="0"/>
              <a:t>4</a:t>
            </a:r>
            <a:r>
              <a:rPr lang="ro-RO" dirty="0"/>
              <a:t>.</a:t>
            </a:r>
            <a:r>
              <a:rPr lang="en-US" dirty="0"/>
              <a:t> </a:t>
            </a:r>
            <a:r>
              <a:rPr lang="ro-RO" dirty="0">
                <a:effectLst/>
                <a:latin typeface="Times New Roman" panose="02020603050405020304" pitchFamily="18" charset="0"/>
                <a:ea typeface="Calibri" panose="020F0502020204030204" pitchFamily="34" charset="0"/>
                <a:cs typeface="Times New Roman" panose="02020603050405020304" pitchFamily="18" charset="0"/>
              </a:rPr>
              <a:t>AVANTAJELE INTELIGENŢEI ARTIFICIALE</a:t>
            </a:r>
            <a:endParaRPr lang="en-US" dirty="0"/>
          </a:p>
          <a:p>
            <a:pPr marL="0" indent="0" rtl="0">
              <a:buNone/>
            </a:pPr>
            <a:endParaRPr lang="en-US" dirty="0"/>
          </a:p>
          <a:p>
            <a:pPr marL="0" indent="0">
              <a:buNone/>
            </a:pPr>
            <a:r>
              <a:rPr lang="en-US" dirty="0"/>
              <a:t>5</a:t>
            </a:r>
            <a:r>
              <a:rPr lang="ro-RO" dirty="0"/>
              <a:t>.</a:t>
            </a:r>
            <a:r>
              <a:rPr lang="en-US" dirty="0"/>
              <a:t> </a:t>
            </a:r>
            <a:r>
              <a:rPr lang="ro-RO" dirty="0">
                <a:effectLst/>
                <a:latin typeface="Times New Roman" panose="02020603050405020304" pitchFamily="18" charset="0"/>
                <a:ea typeface="Calibri" panose="020F0502020204030204" pitchFamily="34" charset="0"/>
                <a:cs typeface="Times New Roman" panose="02020603050405020304" pitchFamily="18" charset="0"/>
              </a:rPr>
              <a:t>EXEMPLE DE COMPANII CARE SE BAZEAZĂ PE AI </a:t>
            </a:r>
            <a:endParaRPr lang="en-US" dirty="0"/>
          </a:p>
          <a:p>
            <a:pPr marL="0" indent="0" rtl="0">
              <a:buNone/>
            </a:pPr>
            <a:endParaRPr lang="en-US" dirty="0"/>
          </a:p>
          <a:p>
            <a:pPr marL="0" indent="0">
              <a:buNone/>
            </a:pPr>
            <a:r>
              <a:rPr lang="en-US" dirty="0"/>
              <a:t>6</a:t>
            </a:r>
            <a:r>
              <a:rPr lang="ro-RO" dirty="0"/>
              <a:t>.</a:t>
            </a:r>
            <a:r>
              <a:rPr lang="en-US" dirty="0"/>
              <a:t> </a:t>
            </a:r>
            <a:r>
              <a:rPr lang="ro-RO" dirty="0">
                <a:effectLst/>
                <a:latin typeface="Times New Roman" panose="02020603050405020304" pitchFamily="18" charset="0"/>
                <a:ea typeface="Calibri" panose="020F0502020204030204" pitchFamily="34" charset="0"/>
                <a:cs typeface="Times New Roman" panose="02020603050405020304" pitchFamily="18" charset="0"/>
              </a:rPr>
              <a:t>CONCLUZII</a:t>
            </a:r>
            <a:endParaRPr lang="ru-MD" dirty="0">
              <a:effectLst/>
              <a:latin typeface="Calibri" panose="020F0502020204030204" pitchFamily="34" charset="0"/>
              <a:ea typeface="Calibri" panose="020F0502020204030204" pitchFamily="34" charset="0"/>
              <a:cs typeface="Times New Roman" panose="02020603050405020304" pitchFamily="18" charset="0"/>
            </a:endParaRPr>
          </a:p>
          <a:p>
            <a:pPr marL="0" indent="0" rtl="0">
              <a:buNone/>
            </a:pPr>
            <a:endParaRPr lang="ro-RO"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1218883" y="548680"/>
            <a:ext cx="10360501" cy="733896"/>
          </a:xfrm>
        </p:spPr>
        <p:txBody>
          <a:bodyPr rtlCol="0">
            <a:noAutofit/>
          </a:bodyPr>
          <a:lstStyle/>
          <a:p>
            <a:pPr rtl="0"/>
            <a:r>
              <a:rPr lang="en-US" sz="2800" dirty="0"/>
              <a:t>1</a:t>
            </a:r>
            <a:r>
              <a:rPr lang="ro-RO" sz="2800" dirty="0"/>
              <a:t>.</a:t>
            </a:r>
            <a:r>
              <a:rPr lang="en-US" sz="2800" dirty="0"/>
              <a:t> </a:t>
            </a:r>
            <a:r>
              <a:rPr lang="ro-RO" sz="2800" dirty="0">
                <a:effectLst/>
                <a:latin typeface="Times New Roman" panose="02020603050405020304" pitchFamily="18" charset="0"/>
                <a:ea typeface="Calibri" panose="020F0502020204030204" pitchFamily="34" charset="0"/>
                <a:cs typeface="Times New Roman" panose="02020603050405020304" pitchFamily="18" charset="0"/>
              </a:rPr>
              <a:t>INTELIGENŢA ARTIFICIALĂ</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2800" dirty="0">
                <a:latin typeface="Times New Roman" panose="02020603050405020304" pitchFamily="18" charset="0"/>
                <a:ea typeface="Calibri" panose="020F0502020204030204" pitchFamily="34" charset="0"/>
                <a:cs typeface="Times New Roman" panose="02020603050405020304" pitchFamily="18" charset="0"/>
              </a:rPr>
              <a:t>ȘI OBIECTIVELE ACESTEIA</a:t>
            </a:r>
            <a:endParaRPr lang="ro-RO" sz="2800" dirty="0"/>
          </a:p>
        </p:txBody>
      </p:sp>
      <p:sp>
        <p:nvSpPr>
          <p:cNvPr id="3" name="Substituent conținut 2"/>
          <p:cNvSpPr>
            <a:spLocks noGrp="1"/>
          </p:cNvSpPr>
          <p:nvPr>
            <p:ph sz="half" idx="1"/>
          </p:nvPr>
        </p:nvSpPr>
        <p:spPr>
          <a:xfrm>
            <a:off x="956347" y="1952836"/>
            <a:ext cx="10276129" cy="2952328"/>
          </a:xfrm>
        </p:spPr>
        <p:txBody>
          <a:bodyPr rtlCol="0">
            <a:normAutofit/>
          </a:bodyPr>
          <a:lstStyle/>
          <a:p>
            <a:pPr marL="0" indent="0">
              <a:buNone/>
            </a:pP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Inteligenţa</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2200"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artificială</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(IA) s-a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născut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în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urmă</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cu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aproximativ</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45 de ani, ca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domeniu</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ştiinţific</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care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încearcă</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construirea</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de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maşini</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inteligente</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şi</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modelizarea</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inteligenţei</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umane</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t>
            </a:r>
            <a:r>
              <a:rPr lang="ro-RO" sz="2200" dirty="0">
                <a:latin typeface="Times New Roman" panose="02020603050405020304" pitchFamily="18" charset="0"/>
                <a:ea typeface="Calibri" panose="020F0502020204030204" pitchFamily="34" charset="0"/>
                <a:cs typeface="Times New Roman" panose="02020603050405020304" pitchFamily="18" charset="0"/>
              </a:rPr>
              <a:t> </a:t>
            </a:r>
            <a:r>
              <a:rPr lang="ro-RO" sz="2200" dirty="0">
                <a:effectLst/>
                <a:latin typeface="Calibri" panose="020F0502020204030204" pitchFamily="34" charset="0"/>
                <a:ea typeface="Calibri" panose="020F0502020204030204" pitchFamily="34" charset="0"/>
                <a:cs typeface="Times New Roman" panose="02020603050405020304" pitchFamily="18" charset="0"/>
              </a:rPr>
              <a:t>Obiectul inteligenței artificiale este obținerea de artefacte care să se comporte inteligent, similar unui om.</a:t>
            </a:r>
          </a:p>
          <a:p>
            <a:pPr marL="0" indent="0">
              <a:buNone/>
            </a:pP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Inteligenta</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Artificială</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poate</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fi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definită</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ca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simularea</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inteligenței</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umane</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procesată</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de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mașini</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în</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special, de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sisteme</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de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computere</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Acest</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domeniu</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fost</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în</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general,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caracterizat</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de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cercetări</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complexe</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în</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laboratoare</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și</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doar</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destul</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de recent a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devenit</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parte</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tehnologiei</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în</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aplicații</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comerciale</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MD"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ro-RO" dirty="0"/>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3078FAA4-8B93-46E8-B1B4-B716FD69FD45}"/>
              </a:ext>
            </a:extLst>
          </p:cNvPr>
          <p:cNvSpPr>
            <a:spLocks noGrp="1"/>
          </p:cNvSpPr>
          <p:nvPr>
            <p:ph type="ctrTitle"/>
          </p:nvPr>
        </p:nvSpPr>
        <p:spPr>
          <a:xfrm>
            <a:off x="1269876" y="836712"/>
            <a:ext cx="7344816" cy="451595"/>
          </a:xfrm>
        </p:spPr>
        <p:txBody>
          <a:bodyPr>
            <a:noAutofit/>
          </a:bodyPr>
          <a:lstStyle/>
          <a:p>
            <a:r>
              <a:rPr lang="ro-RO" sz="2800" dirty="0">
                <a:latin typeface="Times New Roman" panose="02020603050405020304" pitchFamily="18" charset="0"/>
                <a:cs typeface="Times New Roman" panose="02020603050405020304" pitchFamily="18" charset="0"/>
              </a:rPr>
              <a:t>2. ISTORIA INTELIGENȚEI ARTIFICIALE</a:t>
            </a:r>
            <a:endParaRPr lang="ru-MD" sz="2800" dirty="0">
              <a:latin typeface="Times New Roman" panose="02020603050405020304" pitchFamily="18" charset="0"/>
              <a:cs typeface="Times New Roman" panose="02020603050405020304" pitchFamily="18" charset="0"/>
            </a:endParaRPr>
          </a:p>
        </p:txBody>
      </p:sp>
      <p:sp>
        <p:nvSpPr>
          <p:cNvPr id="3" name="Subtitlu 2">
            <a:extLst>
              <a:ext uri="{FF2B5EF4-FFF2-40B4-BE49-F238E27FC236}">
                <a16:creationId xmlns:a16="http://schemas.microsoft.com/office/drawing/2014/main" id="{EA17BC0D-2373-4AD0-94C8-BD827DDC915A}"/>
              </a:ext>
            </a:extLst>
          </p:cNvPr>
          <p:cNvSpPr>
            <a:spLocks noGrp="1"/>
          </p:cNvSpPr>
          <p:nvPr>
            <p:ph type="subTitle" idx="1"/>
          </p:nvPr>
        </p:nvSpPr>
        <p:spPr>
          <a:xfrm>
            <a:off x="838340" y="1313407"/>
            <a:ext cx="11350997" cy="4392488"/>
          </a:xfrm>
        </p:spPr>
        <p:txBody>
          <a:bodyPr>
            <a:normAutofit/>
          </a:bodyPr>
          <a:lstStyle/>
          <a:p>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Originea</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inteligenţei</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artificiale</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ca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ramură</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informaticii</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se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ascunde</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cam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prin</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anii</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construcţiei</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primelor</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calculatoare</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electronice</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adică</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în</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momentul</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în</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care omul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şi</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pus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problema</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cît</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puternice</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pot fi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aceste</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unelte</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noi</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capabile</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să</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efectueze</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calcule</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complicate? Pot fi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ele</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făcute</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să</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gîndească</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ro-RO"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Matematicianul</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englez</a:t>
            </a:r>
            <a:r>
              <a:rPr lang="ro-RO" sz="22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Al</a:t>
            </a:r>
            <a:r>
              <a:rPr lang="en-US" sz="22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 </a:t>
            </a:r>
            <a:r>
              <a:rPr lang="ro-RO" sz="2200" b="1"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a:t>
            </a:r>
            <a:r>
              <a:rPr lang="en-US" sz="2200" b="1"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uring</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imaginat</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testul</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care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îi</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poartă</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numele</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şi</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care,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odată</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satisfăcut</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 o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maşină</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dovedi</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inteligenţa</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ei</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ro-RO"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ru-MD"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Începuturile</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inteligenţei</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artificiale</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pot fi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văzute</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imediat</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după</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al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doilea</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război</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mondial</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în</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primele</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programe</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care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rezolvau</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puzzle-</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uri</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sau</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care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jucau</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anumite</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jocuri</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Unul</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din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programele</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referinţa</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din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această</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perioadă</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fost</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programul</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jucat</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dame al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lui</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samuels</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Acest</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program, pe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lîngă</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faptul</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că</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juca</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cu un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adversar</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îşi</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folosea</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experienţa</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dobîndită</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în</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partidele</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anterioare</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ca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să-şi</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îmbunătăţească</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performanţele</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ru-MD"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59517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A4B2E14-13C8-4B60-9D67-C87D6970D695}"/>
              </a:ext>
            </a:extLst>
          </p:cNvPr>
          <p:cNvSpPr>
            <a:spLocks noGrp="1"/>
          </p:cNvSpPr>
          <p:nvPr>
            <p:ph type="ctrTitle"/>
          </p:nvPr>
        </p:nvSpPr>
        <p:spPr>
          <a:xfrm>
            <a:off x="1136761" y="745157"/>
            <a:ext cx="8735325" cy="451595"/>
          </a:xfrm>
        </p:spPr>
        <p:txBody>
          <a:bodyPr>
            <a:normAutofit fontScale="90000"/>
          </a:bodyPr>
          <a:lstStyle/>
          <a:p>
            <a:r>
              <a:rPr lang="ro-RO" sz="3200" dirty="0">
                <a:latin typeface="Times New Roman" panose="02020603050405020304" pitchFamily="18" charset="0"/>
                <a:cs typeface="Times New Roman" panose="02020603050405020304" pitchFamily="18" charset="0"/>
              </a:rPr>
              <a:t>3. AGENȚII INTELIGENȚI</a:t>
            </a:r>
            <a:endParaRPr lang="ru-MD" sz="3200" dirty="0">
              <a:latin typeface="Times New Roman" panose="02020603050405020304" pitchFamily="18" charset="0"/>
              <a:cs typeface="Times New Roman" panose="02020603050405020304" pitchFamily="18" charset="0"/>
            </a:endParaRPr>
          </a:p>
        </p:txBody>
      </p:sp>
      <p:sp>
        <p:nvSpPr>
          <p:cNvPr id="3" name="Subtitlu 2">
            <a:extLst>
              <a:ext uri="{FF2B5EF4-FFF2-40B4-BE49-F238E27FC236}">
                <a16:creationId xmlns:a16="http://schemas.microsoft.com/office/drawing/2014/main" id="{48BB90DA-3824-4B78-997B-6BF7DD8F3BB6}"/>
              </a:ext>
            </a:extLst>
          </p:cNvPr>
          <p:cNvSpPr>
            <a:spLocks noGrp="1"/>
          </p:cNvSpPr>
          <p:nvPr>
            <p:ph type="subTitle" idx="1"/>
          </p:nvPr>
        </p:nvSpPr>
        <p:spPr>
          <a:xfrm>
            <a:off x="765820" y="1340768"/>
            <a:ext cx="10513168" cy="4176464"/>
          </a:xfrm>
        </p:spPr>
        <p:txBody>
          <a:bodyPr>
            <a:normAutofit fontScale="92500" lnSpcReduction="10000"/>
          </a:bodyPr>
          <a:lstStyle/>
          <a:p>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Una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dintre</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cele</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mai</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recente</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direcții</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în</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inteligența</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artificială</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este</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implementarea</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unor</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programe</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 tip agent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inteligent</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S-a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sperat</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că</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prin</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distribuirea</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prelucrărilor</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către</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comunitate</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agenți</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se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obține</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inteligența</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care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lipsea</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sistemelor</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complexe</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bazate</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pe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cunoștințe</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anterioare</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ro-RO"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ro-RO"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Agenții</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pot fi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definiți</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ca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fiind</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entității</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program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shoham</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1993) care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funcționează</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autonom</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îndeplinesc</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anumite</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scopuri</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și</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comunică</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cu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alți</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agenți</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sau</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cu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oameni</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Funcționarea</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autonomă</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presupune</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un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mediu</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în</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care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agentul</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respective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își</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desfășoară</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acivitatea</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ro-RO"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ro-RO"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Pentru</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și</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adapta</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comportamentul</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la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schimbările</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din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mediul</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exterior,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agenții</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inteligenți</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trebuie</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să</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posede</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un model al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mediului</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înconjurător</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sau</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astfel</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spus</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ontologie</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pe care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să</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folosească</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pentru</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 decide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asupra</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diverselor</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modalități</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 </a:t>
            </a:r>
            <a:r>
              <a:rPr lang="en-US" sz="24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acțiune</a:t>
            </a:r>
            <a:r>
              <a:rPr lang="en-US"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ru-MD"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ru-MD" dirty="0"/>
          </a:p>
        </p:txBody>
      </p:sp>
    </p:spTree>
    <p:extLst>
      <p:ext uri="{BB962C8B-B14F-4D97-AF65-F5344CB8AC3E}">
        <p14:creationId xmlns:p14="http://schemas.microsoft.com/office/powerpoint/2010/main" val="307152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64AE8C94-3253-4039-AAD0-FDBE3A506A47}"/>
              </a:ext>
            </a:extLst>
          </p:cNvPr>
          <p:cNvSpPr>
            <a:spLocks noGrp="1"/>
          </p:cNvSpPr>
          <p:nvPr>
            <p:ph type="ctrTitle"/>
          </p:nvPr>
        </p:nvSpPr>
        <p:spPr>
          <a:xfrm>
            <a:off x="1053852" y="764704"/>
            <a:ext cx="10081120" cy="1080120"/>
          </a:xfrm>
        </p:spPr>
        <p:txBody>
          <a:bodyPr>
            <a:noAutofit/>
          </a:bodyPr>
          <a:lstStyle/>
          <a:p>
            <a:r>
              <a:rPr lang="ro-RO" sz="2800" dirty="0">
                <a:effectLst/>
                <a:latin typeface="Times New Roman" panose="02020603050405020304" pitchFamily="18" charset="0"/>
                <a:ea typeface="Calibri" panose="020F0502020204030204" pitchFamily="34" charset="0"/>
                <a:cs typeface="Times New Roman" panose="02020603050405020304" pitchFamily="18" charset="0"/>
              </a:rPr>
              <a:t>4. AVANTAJELE SI LIMITILE INTELIGENTEI ARTIFICIALE</a:t>
            </a:r>
            <a:br>
              <a:rPr lang="ru-MD" sz="2800" dirty="0">
                <a:effectLst/>
                <a:latin typeface="Times New Roman" panose="02020603050405020304" pitchFamily="18" charset="0"/>
                <a:ea typeface="Calibri" panose="020F0502020204030204" pitchFamily="34" charset="0"/>
                <a:cs typeface="Times New Roman" panose="02020603050405020304" pitchFamily="18" charset="0"/>
              </a:rPr>
            </a:br>
            <a:endParaRPr lang="ru-MD" sz="2800" dirty="0">
              <a:latin typeface="Times New Roman" panose="02020603050405020304" pitchFamily="18" charset="0"/>
              <a:cs typeface="Times New Roman" panose="02020603050405020304" pitchFamily="18" charset="0"/>
            </a:endParaRPr>
          </a:p>
        </p:txBody>
      </p:sp>
      <p:sp>
        <p:nvSpPr>
          <p:cNvPr id="3" name="Subtitlu 2">
            <a:extLst>
              <a:ext uri="{FF2B5EF4-FFF2-40B4-BE49-F238E27FC236}">
                <a16:creationId xmlns:a16="http://schemas.microsoft.com/office/drawing/2014/main" id="{5890E38C-5F9C-4631-91B3-4AEBC2248D17}"/>
              </a:ext>
            </a:extLst>
          </p:cNvPr>
          <p:cNvSpPr>
            <a:spLocks noGrp="1"/>
          </p:cNvSpPr>
          <p:nvPr>
            <p:ph type="subTitle" idx="1"/>
          </p:nvPr>
        </p:nvSpPr>
        <p:spPr>
          <a:xfrm>
            <a:off x="1053852" y="1556792"/>
            <a:ext cx="10297144" cy="4464496"/>
          </a:xfrm>
        </p:spPr>
        <p:txBody>
          <a:bodyPr>
            <a:noAutofit/>
          </a:bodyPr>
          <a:lstStyle/>
          <a:p>
            <a:r>
              <a:rPr lang="ro-RO"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În cazul ambelor abordări specifice inteligenței artificiale putem vorbi atât despre realizări cât și despre limite. De exemplu, rețelele neuronale artificiale au fost folosite cu succes  în recunoașterea imaginilor sau a vocilor. Ele au limită însă în înțelegerea limbajului uman, problemele sintaxei și semanticii </a:t>
            </a:r>
            <a:r>
              <a:rPr lang="ro-RO"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combinaționale</a:t>
            </a:r>
            <a:r>
              <a:rPr lang="ro-RO"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 </a:t>
            </a:r>
            <a:r>
              <a:rPr lang="ro-RO"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compoziționalității</a:t>
            </a:r>
            <a:r>
              <a:rPr lang="ro-RO"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fiind foarte greu de tratat .</a:t>
            </a:r>
          </a:p>
          <a:p>
            <a:endParaRPr lang="ro-RO"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ro-RO"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Unul din aspectele pozitive constă în faptul că inteligența artificială poate rezolva probleme complexe. Calculatoarele devin mai utile atunci când tehnici ale inteligenței artificiale sunt încorporate atât în echipamente, cât și în programe, sarcinile se realizează mai eficace și la un cost mai mic. Unele probleme nerezolvabile pot fi acum soluționate. Beneficiile posibile sunt creșterea productivității, achiziția expertizei și medii de lucru mai sigure pentru utilizatori.</a:t>
            </a:r>
            <a:endParaRPr lang="ru-MD"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ru-MD" sz="2200"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9903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B162D1BB-C630-4DF5-A32B-CF88A6B7CEE0}"/>
              </a:ext>
            </a:extLst>
          </p:cNvPr>
          <p:cNvSpPr>
            <a:spLocks noGrp="1"/>
          </p:cNvSpPr>
          <p:nvPr>
            <p:ph type="ctrTitle"/>
          </p:nvPr>
        </p:nvSpPr>
        <p:spPr>
          <a:xfrm>
            <a:off x="1269876" y="764704"/>
            <a:ext cx="8735325" cy="1224136"/>
          </a:xfrm>
        </p:spPr>
        <p:txBody>
          <a:bodyPr>
            <a:normAutofit fontScale="90000"/>
          </a:bodyPr>
          <a:lstStyle/>
          <a:p>
            <a:r>
              <a:rPr lang="ro-RO" sz="2800" dirty="0">
                <a:effectLst/>
                <a:latin typeface="Times New Roman" panose="02020603050405020304" pitchFamily="18" charset="0"/>
                <a:ea typeface="Calibri" panose="020F0502020204030204" pitchFamily="34" charset="0"/>
                <a:cs typeface="Times New Roman" panose="02020603050405020304" pitchFamily="18" charset="0"/>
              </a:rPr>
              <a:t>5. EXEMPLE DE COMPANII CARE SE BAZEAZĂ PE AI</a:t>
            </a:r>
            <a:br>
              <a:rPr lang="ru-MD" sz="1800" dirty="0">
                <a:effectLst/>
                <a:latin typeface="Calibri" panose="020F0502020204030204" pitchFamily="34" charset="0"/>
                <a:ea typeface="Calibri" panose="020F0502020204030204" pitchFamily="34" charset="0"/>
                <a:cs typeface="Times New Roman" panose="02020603050405020304" pitchFamily="18" charset="0"/>
              </a:rPr>
            </a:br>
            <a:endParaRPr lang="ru-MD" dirty="0"/>
          </a:p>
        </p:txBody>
      </p:sp>
      <p:sp>
        <p:nvSpPr>
          <p:cNvPr id="3" name="Subtitlu 2">
            <a:extLst>
              <a:ext uri="{FF2B5EF4-FFF2-40B4-BE49-F238E27FC236}">
                <a16:creationId xmlns:a16="http://schemas.microsoft.com/office/drawing/2014/main" id="{F425143B-51B5-4210-8682-92CFE836FE48}"/>
              </a:ext>
            </a:extLst>
          </p:cNvPr>
          <p:cNvSpPr>
            <a:spLocks noGrp="1"/>
          </p:cNvSpPr>
          <p:nvPr>
            <p:ph type="subTitle" idx="1"/>
          </p:nvPr>
        </p:nvSpPr>
        <p:spPr>
          <a:xfrm>
            <a:off x="1053853" y="1484784"/>
            <a:ext cx="3960440" cy="2520280"/>
          </a:xfrm>
        </p:spPr>
        <p:txBody>
          <a:bodyPr>
            <a:normAutofit/>
          </a:bodyPr>
          <a:lstStyle/>
          <a:p>
            <a:r>
              <a:rPr lang="ro-RO" sz="22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1.</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Google maps</a:t>
            </a:r>
            <a:r>
              <a:rPr lang="ro-RO"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lang="ro-RO" sz="22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M</a:t>
            </a:r>
            <a:r>
              <a:rPr lang="ro-RO"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icrosoft)</a:t>
            </a:r>
            <a:endParaRPr lang="ro-RO" sz="22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endParaRPr lang="ro-RO"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ro-RO" sz="22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2.</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Tesla</a:t>
            </a:r>
            <a:r>
              <a:rPr lang="ro-RO"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ru-MD"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ro-RO"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ro-RO"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 </a:t>
            </a:r>
            <a:r>
              <a:rPr lang="ro-RO"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Siri</a:t>
            </a:r>
            <a:r>
              <a:rPr lang="ro-RO"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lang="ro-RO" sz="22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a:t>
            </a:r>
            <a:r>
              <a:rPr lang="ro-RO"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pple)</a:t>
            </a:r>
          </a:p>
          <a:p>
            <a:endParaRPr lang="ro-RO" sz="22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r>
              <a:rPr lang="ro-RO" sz="22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4. </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a:t>
            </a:r>
            <a:r>
              <a:rPr lang="ro-RO"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LEXA (Amazon)</a:t>
            </a:r>
          </a:p>
          <a:p>
            <a:endParaRPr lang="ro-RO" sz="22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endParaRPr lang="ro-RO"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Рисунок 13" descr="Amazon's Alexa recorded private conversation and sent it to random contact  | Amazon Alexa | The Guardian">
            <a:extLst>
              <a:ext uri="{FF2B5EF4-FFF2-40B4-BE49-F238E27FC236}">
                <a16:creationId xmlns:a16="http://schemas.microsoft.com/office/drawing/2014/main" id="{B48786D3-C6B4-4809-BA83-96C297D27A32}"/>
              </a:ext>
            </a:extLst>
          </p:cNvPr>
          <p:cNvPicPr/>
          <p:nvPr/>
        </p:nvPicPr>
        <p:blipFill>
          <a:blip r:embed="rId2" cstate="print"/>
          <a:srcRect/>
          <a:stretch>
            <a:fillRect/>
          </a:stretch>
        </p:blipFill>
        <p:spPr bwMode="auto">
          <a:xfrm>
            <a:off x="765820" y="3773600"/>
            <a:ext cx="4370239" cy="2191122"/>
          </a:xfrm>
          <a:prstGeom prst="rect">
            <a:avLst/>
          </a:prstGeom>
          <a:ln>
            <a:noFill/>
          </a:ln>
          <a:effectLst>
            <a:softEdge rad="112500"/>
          </a:effectLst>
        </p:spPr>
      </p:pic>
      <p:pic>
        <p:nvPicPr>
          <p:cNvPr id="8" name="Рисунок 10" descr="Siri – Apple (RU)">
            <a:extLst>
              <a:ext uri="{FF2B5EF4-FFF2-40B4-BE49-F238E27FC236}">
                <a16:creationId xmlns:a16="http://schemas.microsoft.com/office/drawing/2014/main" id="{9C010A0B-9430-4973-A6ED-01C6497E282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54302" y="753633"/>
            <a:ext cx="2736304" cy="1991291"/>
          </a:xfrm>
          <a:prstGeom prst="ellipse">
            <a:avLst/>
          </a:prstGeom>
          <a:ln>
            <a:noFill/>
          </a:ln>
          <a:effectLst>
            <a:softEdge rad="112500"/>
          </a:effectLst>
        </p:spPr>
      </p:pic>
      <p:pic>
        <p:nvPicPr>
          <p:cNvPr id="9" name="Рисунок 7">
            <a:extLst>
              <a:ext uri="{FF2B5EF4-FFF2-40B4-BE49-F238E27FC236}">
                <a16:creationId xmlns:a16="http://schemas.microsoft.com/office/drawing/2014/main" id="{9112D029-057A-434D-9B80-D817AD17B4F0}"/>
              </a:ext>
            </a:extLst>
          </p:cNvPr>
          <p:cNvPicPr/>
          <p:nvPr/>
        </p:nvPicPr>
        <p:blipFill>
          <a:blip r:embed="rId4" cstate="print"/>
          <a:srcRect/>
          <a:stretch>
            <a:fillRect/>
          </a:stretch>
        </p:blipFill>
        <p:spPr bwMode="auto">
          <a:xfrm>
            <a:off x="7221660" y="3767239"/>
            <a:ext cx="4370240" cy="2139798"/>
          </a:xfrm>
          <a:prstGeom prst="rect">
            <a:avLst/>
          </a:prstGeom>
          <a:ln>
            <a:noFill/>
          </a:ln>
          <a:effectLst>
            <a:softEdge rad="112500"/>
          </a:effectLst>
        </p:spPr>
      </p:pic>
      <p:pic>
        <p:nvPicPr>
          <p:cNvPr id="10" name="Рисунок 1">
            <a:extLst>
              <a:ext uri="{FF2B5EF4-FFF2-40B4-BE49-F238E27FC236}">
                <a16:creationId xmlns:a16="http://schemas.microsoft.com/office/drawing/2014/main" id="{4B2B6AB4-0B15-40C7-82CA-2B7E811FA697}"/>
              </a:ext>
            </a:extLst>
          </p:cNvPr>
          <p:cNvPicPr/>
          <p:nvPr/>
        </p:nvPicPr>
        <p:blipFill>
          <a:blip r:embed="rId5" cstate="print"/>
          <a:srcRect/>
          <a:stretch>
            <a:fillRect/>
          </a:stretch>
        </p:blipFill>
        <p:spPr bwMode="auto">
          <a:xfrm>
            <a:off x="5115394" y="1565556"/>
            <a:ext cx="4118278" cy="2191122"/>
          </a:xfrm>
          <a:prstGeom prst="rect">
            <a:avLst/>
          </a:prstGeom>
          <a:ln>
            <a:noFill/>
          </a:ln>
          <a:effectLst>
            <a:softEdge rad="112500"/>
          </a:effectLst>
        </p:spPr>
      </p:pic>
    </p:spTree>
    <p:extLst>
      <p:ext uri="{BB962C8B-B14F-4D97-AF65-F5344CB8AC3E}">
        <p14:creationId xmlns:p14="http://schemas.microsoft.com/office/powerpoint/2010/main" val="2001853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DCA62AC1-47C2-4A40-9B81-CA3CAE33AB1F}"/>
              </a:ext>
            </a:extLst>
          </p:cNvPr>
          <p:cNvSpPr>
            <a:spLocks noGrp="1"/>
          </p:cNvSpPr>
          <p:nvPr>
            <p:ph type="ctrTitle"/>
          </p:nvPr>
        </p:nvSpPr>
        <p:spPr>
          <a:xfrm>
            <a:off x="1125860" y="761151"/>
            <a:ext cx="8735325" cy="595611"/>
          </a:xfrm>
        </p:spPr>
        <p:txBody>
          <a:bodyPr>
            <a:normAutofit fontScale="90000"/>
          </a:bodyPr>
          <a:lstStyle/>
          <a:p>
            <a:r>
              <a:rPr lang="ro-RO" sz="2800" dirty="0">
                <a:effectLst/>
                <a:latin typeface="Times New Roman" panose="02020603050405020304" pitchFamily="18" charset="0"/>
                <a:ea typeface="Calibri" panose="020F0502020204030204" pitchFamily="34" charset="0"/>
                <a:cs typeface="Times New Roman" panose="02020603050405020304" pitchFamily="18" charset="0"/>
              </a:rPr>
              <a:t>5. EXEMPLE DE COMPANII CARE SE BAZEAZĂ PE AI</a:t>
            </a:r>
            <a:br>
              <a:rPr lang="ru-MD" sz="1800" dirty="0">
                <a:effectLst/>
                <a:latin typeface="Calibri" panose="020F0502020204030204" pitchFamily="34" charset="0"/>
                <a:ea typeface="Calibri" panose="020F0502020204030204" pitchFamily="34" charset="0"/>
                <a:cs typeface="Times New Roman" panose="02020603050405020304" pitchFamily="18" charset="0"/>
              </a:rPr>
            </a:br>
            <a:endParaRPr lang="ru-MD" sz="2800" dirty="0">
              <a:latin typeface="Times New Roman" panose="02020603050405020304" pitchFamily="18" charset="0"/>
              <a:cs typeface="Times New Roman" panose="02020603050405020304" pitchFamily="18" charset="0"/>
            </a:endParaRPr>
          </a:p>
        </p:txBody>
      </p:sp>
      <p:sp>
        <p:nvSpPr>
          <p:cNvPr id="3" name="Subtitlu 2">
            <a:extLst>
              <a:ext uri="{FF2B5EF4-FFF2-40B4-BE49-F238E27FC236}">
                <a16:creationId xmlns:a16="http://schemas.microsoft.com/office/drawing/2014/main" id="{33D99647-DFCB-45BF-8D23-9956BFF2BE48}"/>
              </a:ext>
            </a:extLst>
          </p:cNvPr>
          <p:cNvSpPr>
            <a:spLocks noGrp="1"/>
          </p:cNvSpPr>
          <p:nvPr>
            <p:ph type="subTitle" idx="1"/>
          </p:nvPr>
        </p:nvSpPr>
        <p:spPr>
          <a:xfrm>
            <a:off x="981844" y="1058956"/>
            <a:ext cx="11062965" cy="4320480"/>
          </a:xfrm>
        </p:spPr>
        <p:txBody>
          <a:bodyPr>
            <a:noAutofit/>
          </a:bodyPr>
          <a:lstStyle/>
          <a:p>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Toată</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lumea</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este</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familiarizată</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cu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asistentul</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personal al apple,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siri</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Ea</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este</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computerul</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prietenos</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activat</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prin</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voce cu care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interacționăm</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zilnic</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Ea</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ne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ajută</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să</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găsim</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informații</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ne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oferă</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instrucțiuni</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ne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ajută</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să</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adăugăm</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evenimente</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în</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calendarele</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noastre</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ne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ajută</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să</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trimitem</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mesaje</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și</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așa</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mai</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departe</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ro-RO"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ro-RO"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Alexa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este</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un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asistent</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virtual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dezvoltat</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compania</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amazon,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bazat</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pe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inteligența</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artificială</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care a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revoluționat</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felul</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în</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care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oamenii</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privesc</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tehnologia</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Alexa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este</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fapt</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un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sistem</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foarte</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inteligent</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 control vocal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atașat</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 o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boxă</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portabilă</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și</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este</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construit</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să</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facă</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conversație</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cu tine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și</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să</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ajute</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la diverse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activități</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ro-RO"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ro-RO"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Google maps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este</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aplicație</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dezvoltată</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compania</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americană</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google care se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ocupă</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cartografierea</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globului</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pământesc</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Practic</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nu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mai</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trebuie</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să</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gândești</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prea</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mult</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la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călătoria</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către</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nouă</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destinație</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deoarece</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găsești</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cu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ajutorul</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ei</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şosele</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din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toată</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lumea</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sensuri</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circulaţie</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informaţii</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din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introdu</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cum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fi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străzi</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închise</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circulaţiei</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sau</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care se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află</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în</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reparaţie</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accidente</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şi</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multe</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altele</a:t>
            </a:r>
            <a:r>
              <a:rPr lang="en-CA"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ru-MD" sz="2200"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6471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6BD3B08-EB03-4462-A41D-18462894BF81}"/>
              </a:ext>
            </a:extLst>
          </p:cNvPr>
          <p:cNvSpPr>
            <a:spLocks noGrp="1"/>
          </p:cNvSpPr>
          <p:nvPr>
            <p:ph type="ctrTitle"/>
          </p:nvPr>
        </p:nvSpPr>
        <p:spPr>
          <a:xfrm>
            <a:off x="1197868" y="836712"/>
            <a:ext cx="8735325" cy="523603"/>
          </a:xfrm>
        </p:spPr>
        <p:txBody>
          <a:bodyPr>
            <a:normAutofit/>
          </a:bodyPr>
          <a:lstStyle/>
          <a:p>
            <a:r>
              <a:rPr lang="ro-RO" sz="2800" dirty="0">
                <a:latin typeface="Times New Roman" panose="02020603050405020304" pitchFamily="18" charset="0"/>
                <a:cs typeface="Times New Roman" panose="02020603050405020304" pitchFamily="18" charset="0"/>
              </a:rPr>
              <a:t>6. CONCLUZII</a:t>
            </a:r>
            <a:endParaRPr lang="ru-MD" sz="2800" dirty="0"/>
          </a:p>
        </p:txBody>
      </p:sp>
      <p:sp>
        <p:nvSpPr>
          <p:cNvPr id="3" name="Subtitlu 2">
            <a:extLst>
              <a:ext uri="{FF2B5EF4-FFF2-40B4-BE49-F238E27FC236}">
                <a16:creationId xmlns:a16="http://schemas.microsoft.com/office/drawing/2014/main" id="{61E954EB-48BB-4B44-999F-8F94FABD4485}"/>
              </a:ext>
            </a:extLst>
          </p:cNvPr>
          <p:cNvSpPr>
            <a:spLocks noGrp="1"/>
          </p:cNvSpPr>
          <p:nvPr>
            <p:ph type="subTitle" idx="1"/>
          </p:nvPr>
        </p:nvSpPr>
        <p:spPr>
          <a:xfrm>
            <a:off x="837828" y="1374936"/>
            <a:ext cx="11233248" cy="2595984"/>
          </a:xfrm>
        </p:spPr>
        <p:txBody>
          <a:bodyPr>
            <a:noAutofit/>
          </a:bodyPr>
          <a:lstStyle/>
          <a:p>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În</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viitor</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computerele</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vor</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dispune</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inteligența</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artificială</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dar</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în</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mod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sigur</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diferită</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cea</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umană</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În</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numeroase</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situații</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oamenii</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sunt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influențați</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emoții</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acestea</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fiind</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adevaratele</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motivații</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ale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raționamentului</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și</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acțiunii</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lor.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În</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cazul</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inteligenței</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artificiale</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motivațiile</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vor</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fi total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diferite</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Spre</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înțelege</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cât</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 mare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fi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diferența</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putem</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privi</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și</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analiza</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cea</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de-a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doua</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ființă</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inteligentă</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 pe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planeta</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după</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om,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delfinul</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Lumea</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oamenilor</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este</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diferită</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cea</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delfinilor</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iar</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cele</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două</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forme</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inteligentă</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sunt </a:t>
            </a:r>
            <a:r>
              <a:rPr lang="en-US"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influențate</a:t>
            </a:r>
            <a:r>
              <a:rPr lang="en-US"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 habitat. </a:t>
            </a:r>
            <a:endParaRPr lang="ru-MD" sz="2200"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867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47_TF02787990" id="{76C63960-7296-4B25-B475-BEAE1455F92F}" vid="{A697BE9B-8A11-4EC4-BF91-F9DF2123C59D}"/>
    </a:ext>
  </a:extLst>
</a:theme>
</file>

<file path=ppt/theme/theme2.xml><?xml version="1.0" encoding="utf-8"?>
<a:theme xmlns:a="http://schemas.openxmlformats.org/drawingml/2006/main" name="Temă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ă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Prezentare cu linii de circuit triplu (ecran lat)</Template>
  <TotalTime>53</TotalTime>
  <Words>910</Words>
  <Application>Microsoft Office PowerPoint</Application>
  <PresentationFormat>Particularizare</PresentationFormat>
  <Paragraphs>53</Paragraphs>
  <Slides>10</Slides>
  <Notes>3</Notes>
  <HiddenSlides>0</HiddenSlides>
  <MMClips>0</MMClips>
  <ScaleCrop>false</ScaleCrop>
  <HeadingPairs>
    <vt:vector size="6" baseType="variant">
      <vt:variant>
        <vt:lpstr>Fonturi utilizate</vt:lpstr>
      </vt:variant>
      <vt:variant>
        <vt:i4>3</vt:i4>
      </vt:variant>
      <vt:variant>
        <vt:lpstr>Temă</vt:lpstr>
      </vt:variant>
      <vt:variant>
        <vt:i4>1</vt:i4>
      </vt:variant>
      <vt:variant>
        <vt:lpstr>Titluri diapozitive</vt:lpstr>
      </vt:variant>
      <vt:variant>
        <vt:i4>10</vt:i4>
      </vt:variant>
    </vt:vector>
  </HeadingPairs>
  <TitlesOfParts>
    <vt:vector size="14" baseType="lpstr">
      <vt:lpstr>Arial</vt:lpstr>
      <vt:lpstr>Calibri</vt:lpstr>
      <vt:lpstr>Times New Roman</vt:lpstr>
      <vt:lpstr>Tech 16x9</vt:lpstr>
      <vt:lpstr>Prezentarea la tema : Inteligența artificială</vt:lpstr>
      <vt:lpstr>Cuprins:</vt:lpstr>
      <vt:lpstr>1. INTELIGENŢA ARTIFICIALĂ ȘI OBIECTIVELE ACESTEIA</vt:lpstr>
      <vt:lpstr>2. ISTORIA INTELIGENȚEI ARTIFICIALE</vt:lpstr>
      <vt:lpstr>3. AGENȚII INTELIGENȚI</vt:lpstr>
      <vt:lpstr>4. AVANTAJELE SI LIMITILE INTELIGENTEI ARTIFICIALE </vt:lpstr>
      <vt:lpstr>5. EXEMPLE DE COMPANII CARE SE BAZEAZĂ PE AI </vt:lpstr>
      <vt:lpstr>5. EXEMPLE DE COMPANII CARE SE BAZEAZĂ PE AI </vt:lpstr>
      <vt:lpstr>6. CONCLUZII</vt:lpstr>
      <vt:lpstr>Prezentare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Prezentarea la tema : Inteligența artificială</dc:title>
  <dc:creator>Cristi Pogor</dc:creator>
  <cp:lastModifiedBy>Cristi Pogor</cp:lastModifiedBy>
  <cp:revision>2</cp:revision>
  <dcterms:created xsi:type="dcterms:W3CDTF">2022-05-15T08:41:37Z</dcterms:created>
  <dcterms:modified xsi:type="dcterms:W3CDTF">2022-05-15T18:54:49Z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