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ristiSoitu/MSD_R_course_TT2025-main.gi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2025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8004994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git@github.com:CristiSoitu/MSD_R_course_TT2025-main.git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1621</Words>
  <Application>Microsoft Macintosh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Cristian Soitu</cp:lastModifiedBy>
  <cp:revision>91</cp:revision>
  <dcterms:created xsi:type="dcterms:W3CDTF">2021-01-18T11:47:19Z</dcterms:created>
  <dcterms:modified xsi:type="dcterms:W3CDTF">2025-05-14T15:06:19Z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