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aspectul</a:t>
            </a:r>
            <a:r>
              <a:rPr lang="en-US" dirty="0" smtClean="0"/>
              <a:t> legal al site-</a:t>
            </a:r>
            <a:r>
              <a:rPr lang="en-US" dirty="0" err="1" smtClean="0"/>
              <a:t>urilor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Realizat</a:t>
            </a:r>
            <a:r>
              <a:rPr lang="en-US" dirty="0" smtClean="0"/>
              <a:t> de: Sclearuc M.; St</a:t>
            </a:r>
            <a:r>
              <a:rPr lang="ro-RO" dirty="0" smtClean="0"/>
              <a:t>încă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drepturi au site-urile?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 smtClean="0"/>
              <a:t>În primul rând, toate site-urile au </a:t>
            </a:r>
            <a:r>
              <a:rPr lang="en-US" dirty="0" smtClean="0"/>
              <a:t>‘terms and </a:t>
            </a:r>
            <a:r>
              <a:rPr lang="en-US" dirty="0" err="1" smtClean="0"/>
              <a:t>condtions</a:t>
            </a:r>
            <a:r>
              <a:rPr lang="en-US" dirty="0" smtClean="0"/>
              <a:t>’ – un ‘</a:t>
            </a:r>
            <a:r>
              <a:rPr lang="en-US" dirty="0" err="1" smtClean="0"/>
              <a:t>regulament</a:t>
            </a:r>
            <a:r>
              <a:rPr lang="en-US" dirty="0" smtClean="0"/>
              <a:t>’ care </a:t>
            </a:r>
            <a:r>
              <a:rPr lang="en-US" dirty="0" err="1" smtClean="0"/>
              <a:t>asigur</a:t>
            </a:r>
            <a:r>
              <a:rPr lang="ro-RO" dirty="0" smtClean="0"/>
              <a:t>ă interacțiunea benefică cu clientul a ambelor părți. Dacă nu suntem cu acord cu acest regulament, nu avem dreptul să folosim site-ul</a:t>
            </a:r>
            <a:r>
              <a:rPr lang="en-US" dirty="0" smtClean="0"/>
              <a:t>; </a:t>
            </a:r>
            <a:r>
              <a:rPr lang="en-US" dirty="0" err="1" smtClean="0"/>
              <a:t>folosirea</a:t>
            </a:r>
            <a:r>
              <a:rPr lang="en-US" dirty="0" smtClean="0"/>
              <a:t> site-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implic</a:t>
            </a:r>
            <a:r>
              <a:rPr lang="ro-RO" dirty="0" smtClean="0"/>
              <a:t>ă automat acordul.</a:t>
            </a:r>
          </a:p>
          <a:p>
            <a:r>
              <a:rPr lang="ro-RO" dirty="0" smtClean="0"/>
              <a:t>Site-urile își rezervă dreptul (în baza regulamentului) de a strânge cu caracter personal, în conformitate cu GDPR (General Data Protection Regulation, un standard european).</a:t>
            </a:r>
          </a:p>
          <a:p>
            <a:r>
              <a:rPr lang="ro-RO" dirty="0" smtClean="0"/>
              <a:t>Site-urile, deși afișează </a:t>
            </a:r>
            <a:r>
              <a:rPr lang="en-US" dirty="0" smtClean="0"/>
              <a:t>‘third party websites’ </a:t>
            </a:r>
            <a:r>
              <a:rPr lang="ro-RO" dirty="0" smtClean="0"/>
              <a:t>și </a:t>
            </a:r>
            <a:r>
              <a:rPr lang="en-US" dirty="0" smtClean="0"/>
              <a:t>‘cookies’, nu </a:t>
            </a:r>
            <a:r>
              <a:rPr lang="ro-RO" dirty="0" smtClean="0"/>
              <a:t>își asumă nici o responsabilitate în privința unei cumpărături, înțelegeri, tranzacții pe care a-ți făcut-o cu acest </a:t>
            </a:r>
            <a:r>
              <a:rPr lang="en-US" dirty="0" smtClean="0"/>
              <a:t>‘client’.</a:t>
            </a:r>
          </a:p>
          <a:p>
            <a:r>
              <a:rPr lang="en-US" dirty="0" smtClean="0"/>
              <a:t>Site-</a:t>
            </a:r>
            <a:r>
              <a:rPr lang="en-US" dirty="0" err="1" smtClean="0"/>
              <a:t>urile</a:t>
            </a:r>
            <a:r>
              <a:rPr lang="en-US" dirty="0" smtClean="0"/>
              <a:t> au </a:t>
            </a:r>
            <a:r>
              <a:rPr lang="en-US" dirty="0" err="1" smtClean="0"/>
              <a:t>dreptul</a:t>
            </a:r>
            <a:r>
              <a:rPr lang="en-US" dirty="0" smtClean="0"/>
              <a:t> de a-</a:t>
            </a:r>
            <a:r>
              <a:rPr lang="ro-RO" dirty="0" smtClean="0"/>
              <a:t>și suspenda activitatea/interacțiunea cu orice client în orice moment pe un termen nedefinit, iar în cazul încălcării regulamentului – pe un termen nelimitat.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98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Legat de datele cu caracter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 smtClean="0"/>
              <a:t>Datele cu caracter personal pot fi</a:t>
            </a:r>
            <a:r>
              <a:rPr lang="en-US" dirty="0" smtClean="0"/>
              <a:t>: </a:t>
            </a:r>
            <a:r>
              <a:rPr lang="en-US" dirty="0" err="1" smtClean="0"/>
              <a:t>adresa</a:t>
            </a:r>
            <a:r>
              <a:rPr lang="en-US" dirty="0" smtClean="0"/>
              <a:t> de email, </a:t>
            </a:r>
            <a:r>
              <a:rPr lang="en-US" dirty="0" err="1" smtClean="0"/>
              <a:t>numele</a:t>
            </a:r>
            <a:r>
              <a:rPr lang="en-US" dirty="0"/>
              <a:t> </a:t>
            </a:r>
            <a:r>
              <a:rPr lang="ro-RO" dirty="0" smtClean="0"/>
              <a:t>și prenumele, numărul de telefon, adresa, dar nu se limitează numai la acestea.</a:t>
            </a:r>
          </a:p>
          <a:p>
            <a:r>
              <a:rPr lang="ro-RO" dirty="0" smtClean="0"/>
              <a:t>Majoritatea site-urilor se folosesc de aceste date cu caracter personal pentru</a:t>
            </a:r>
            <a:r>
              <a:rPr lang="en-US" dirty="0" smtClean="0"/>
              <a:t>: </a:t>
            </a:r>
            <a:r>
              <a:rPr lang="ro-RO" dirty="0" smtClean="0"/>
              <a:t>a ne oferi servicii, a ne anunța privitor la o schimbare în regulament, a oferi suport clienților și altele.</a:t>
            </a:r>
          </a:p>
          <a:p>
            <a:r>
              <a:rPr lang="ro-RO" dirty="0" smtClean="0"/>
              <a:t>Majoritatea site-urilor tind să păstreze datele cu caracter personal fie pe un termen nedefinit, fie atât timp cât este necesar pentru funcționarea corectă a paginii.</a:t>
            </a:r>
          </a:p>
          <a:p>
            <a:r>
              <a:rPr lang="ro-RO" dirty="0" smtClean="0"/>
              <a:t>În circumstanțe specifice, avem dreptul</a:t>
            </a:r>
            <a:r>
              <a:rPr lang="en-US" dirty="0" smtClean="0"/>
              <a:t>:</a:t>
            </a:r>
            <a:r>
              <a:rPr lang="ro-RO" smtClean="0"/>
              <a:t> să accesăm, renovăm sau să ștergem unele date cu caracter personal, să ne retragem acordul cu privire la utilizarea site-ului, să restricționăm datele cu caracter personal și altele.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48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</TotalTime>
  <Words>302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Despre aspectul legal al site-urilor</vt:lpstr>
      <vt:lpstr>Ce drepturi au site-urile?</vt:lpstr>
      <vt:lpstr>Legat de datele cu caracter personal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Despre aspectul legal al site-urilor</dc:title>
  <dc:creator>Sclearuc Marius</dc:creator>
  <cp:lastModifiedBy>Sclearuc Marius</cp:lastModifiedBy>
  <cp:revision>4</cp:revision>
  <dcterms:created xsi:type="dcterms:W3CDTF">2020-03-19T06:53:43Z</dcterms:created>
  <dcterms:modified xsi:type="dcterms:W3CDTF">2020-03-19T07:29:37Z</dcterms:modified>
</cp:coreProperties>
</file>