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background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allows you to add multiple background images for an element, through the background-image property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different background images are separated by commas, and the images are stacked on top of each other, where the first image is closest to the viewer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05123"/>
            <a:ext cx="4697412" cy="346221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32" y="2336800"/>
            <a:ext cx="3269824" cy="3598863"/>
          </a:xfrm>
        </p:spPr>
      </p:pic>
    </p:spTree>
    <p:extLst>
      <p:ext uri="{BB962C8B-B14F-4D97-AF65-F5344CB8AC3E}">
        <p14:creationId xmlns:p14="http://schemas.microsoft.com/office/powerpoint/2010/main" val="260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use?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change the position of the images.</a:t>
            </a:r>
          </a:p>
          <a:p>
            <a:r>
              <a:rPr lang="en-US" dirty="0" smtClean="0"/>
              <a:t>We can change the size.</a:t>
            </a:r>
          </a:p>
          <a:p>
            <a:r>
              <a:rPr lang="en-US" dirty="0" smtClean="0"/>
              <a:t>We can change the order as they are presented.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187</TotalTime>
  <Words>50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Trebuchet MS</vt:lpstr>
      <vt:lpstr>Arial</vt:lpstr>
      <vt:lpstr>Berlin</vt:lpstr>
      <vt:lpstr>Multiple background images</vt:lpstr>
      <vt:lpstr>PowerPoint Presentation</vt:lpstr>
      <vt:lpstr>Example 1: </vt:lpstr>
      <vt:lpstr>What can we use?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background images</dc:title>
  <dc:creator>Microsoft Office User</dc:creator>
  <cp:lastModifiedBy>Microsoft Office User</cp:lastModifiedBy>
  <cp:revision>5</cp:revision>
  <dcterms:created xsi:type="dcterms:W3CDTF">2020-10-26T23:45:29Z</dcterms:created>
  <dcterms:modified xsi:type="dcterms:W3CDTF">2020-10-27T02:52:32Z</dcterms:modified>
</cp:coreProperties>
</file>