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60" r:id="rId3"/>
    <p:sldId id="259" r:id="rId4"/>
    <p:sldId id="273" r:id="rId5"/>
    <p:sldId id="256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7682-E1D4-4902-B77C-FF974B0D232C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0A1E-8C29-4D83-A1D1-6F11E9D52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00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0A1E-8C29-4D83-A1D1-6F11E9D522D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904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E0A1E-8C29-4D83-A1D1-6F11E9D522D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6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3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1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024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7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45978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318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5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18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358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883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4E571C-062C-4DD9-B916-D16766EF0047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918112-3600-4B7D-9B0E-779C54E46058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37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orinutritivi.ch/it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edu.gov.mb.ca/k12/cur/physhlth/frame_found_gr11/rm/resist_train_planner.x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8ADFD4-620B-D61D-6361-5DED55DF6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it-IT" sz="9600" dirty="0"/>
              <a:t>FITNESS DIARY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CD112DE-92FF-6570-4ADE-C4367F8A2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49" y="4922086"/>
            <a:ext cx="5877385" cy="1711838"/>
          </a:xfrm>
        </p:spPr>
        <p:txBody>
          <a:bodyPr anchor="ctr">
            <a:normAutofit fontScale="92500"/>
          </a:bodyPr>
          <a:lstStyle/>
          <a:p>
            <a:r>
              <a:rPr lang="it-IT" dirty="0">
                <a:solidFill>
                  <a:schemeClr val="bg2"/>
                </a:solidFill>
              </a:rPr>
              <a:t>Casali Cristian </a:t>
            </a:r>
          </a:p>
          <a:p>
            <a:r>
              <a:rPr lang="it-IT" dirty="0">
                <a:solidFill>
                  <a:schemeClr val="bg2"/>
                </a:solidFill>
              </a:rPr>
              <a:t>&amp; </a:t>
            </a:r>
          </a:p>
          <a:p>
            <a:r>
              <a:rPr lang="it-IT" dirty="0">
                <a:solidFill>
                  <a:schemeClr val="bg2"/>
                </a:solidFill>
              </a:rPr>
              <a:t>Flotta Aldo</a:t>
            </a:r>
          </a:p>
          <a:p>
            <a:r>
              <a:rPr lang="it-IT" dirty="0">
                <a:solidFill>
                  <a:schemeClr val="bg2"/>
                </a:solidFill>
              </a:rPr>
              <a:t>PROGETTO ESAME OOP 2021-2022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E8B8C211-BC72-0D22-EF58-5F739729C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3" r="14020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971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DB1C8-1478-FB68-4D28-1F8FF09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46" y="18288"/>
            <a:ext cx="4049486" cy="1443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spc="800" dirty="0" err="1"/>
              <a:t>COS’è</a:t>
            </a:r>
            <a:r>
              <a:rPr lang="en-US" sz="4400" spc="800" dirty="0"/>
              <a:t> ?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6A8172-BBCE-6704-C78F-2AD057BBF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5" r="29928" b="-1"/>
          <a:stretch/>
        </p:blipFill>
        <p:spPr>
          <a:xfrm>
            <a:off x="6651359" y="-366903"/>
            <a:ext cx="3556901" cy="461772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840A7FB-F311-12C7-4054-7992952C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57" y="2034025"/>
            <a:ext cx="4964065" cy="37239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 tratta di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un'App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 dispositivi Android che permette di gestire comodamente i propri allenamenti e la propria dieta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C6477D9-7E46-4205-09A5-245DB9ADF4DB}"/>
              </a:ext>
            </a:extLst>
          </p:cNvPr>
          <p:cNvSpPr/>
          <p:nvPr/>
        </p:nvSpPr>
        <p:spPr>
          <a:xfrm>
            <a:off x="11745608" y="0"/>
            <a:ext cx="67180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clipart, screenshot&#10;&#10;Descrizione generata automaticamente">
            <a:extLst>
              <a:ext uri="{FF2B5EF4-FFF2-40B4-BE49-F238E27FC236}">
                <a16:creationId xmlns:a16="http://schemas.microsoft.com/office/drawing/2014/main" id="{C1A0C5B0-81E6-BC4E-531D-FCCB257266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5" b="51"/>
          <a:stretch/>
        </p:blipFill>
        <p:spPr>
          <a:xfrm>
            <a:off x="10323075" y="3429000"/>
            <a:ext cx="1567691" cy="31371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52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DB1C8-1478-FB68-4D28-1F8FF09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32" y="11421"/>
            <a:ext cx="5720171" cy="8959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4800" spc="800" dirty="0"/>
            </a:br>
            <a:r>
              <a:rPr lang="en-US" sz="4800" spc="800" dirty="0"/>
              <a:t>COME FUNZIONA ?</a:t>
            </a:r>
            <a:br>
              <a:rPr lang="en-US" sz="4800" spc="800" dirty="0"/>
            </a:br>
            <a:br>
              <a:rPr lang="en-US" sz="4400" spc="800" dirty="0"/>
            </a:br>
            <a:endParaRPr lang="en-US" sz="2400" spc="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D8BFE7-8AEF-0F5E-C46C-B82DA9931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r="1145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FC01D062-177C-1C65-A63F-7FFF48A874A9}"/>
              </a:ext>
            </a:extLst>
          </p:cNvPr>
          <p:cNvSpPr txBox="1">
            <a:spLocks/>
          </p:cNvSpPr>
          <p:nvPr/>
        </p:nvSpPr>
        <p:spPr>
          <a:xfrm>
            <a:off x="0" y="616665"/>
            <a:ext cx="6909477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800" dirty="0"/>
              <a:t>1. </a:t>
            </a:r>
            <a:r>
              <a:rPr lang="en-US" sz="2400" spc="800" dirty="0" err="1"/>
              <a:t>Creare</a:t>
            </a:r>
            <a:r>
              <a:rPr lang="en-US" sz="2400" spc="800" dirty="0"/>
              <a:t> un </a:t>
            </a:r>
            <a:r>
              <a:rPr lang="en-US" sz="2400" spc="800" dirty="0" err="1"/>
              <a:t>allenamento</a:t>
            </a:r>
            <a:endParaRPr lang="en-US" sz="2400" spc="800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628954E4-5394-750A-F189-FF85ECA143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 b="540"/>
          <a:stretch/>
        </p:blipFill>
        <p:spPr>
          <a:xfrm>
            <a:off x="2410570" y="2374864"/>
            <a:ext cx="2026560" cy="3777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ACE973-D89A-C802-CC96-5D1EB6A7A1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" b="1008"/>
          <a:stretch/>
        </p:blipFill>
        <p:spPr>
          <a:xfrm>
            <a:off x="4895263" y="2376120"/>
            <a:ext cx="1811824" cy="3776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B26788-5868-DEDF-A362-544F77024E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/>
          <a:stretch/>
        </p:blipFill>
        <p:spPr>
          <a:xfrm>
            <a:off x="70137" y="2389135"/>
            <a:ext cx="1882300" cy="3763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E890A2F9-2171-D78B-6CBA-6C8BD55FB886}"/>
              </a:ext>
            </a:extLst>
          </p:cNvPr>
          <p:cNvSpPr txBox="1">
            <a:spLocks/>
          </p:cNvSpPr>
          <p:nvPr/>
        </p:nvSpPr>
        <p:spPr>
          <a:xfrm>
            <a:off x="-697828" y="1538321"/>
            <a:ext cx="3418230" cy="77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AggiungI</a:t>
            </a:r>
            <a:r>
              <a:rPr lang="en-US" sz="1200" b="1" spc="800" dirty="0"/>
              <a:t> </a:t>
            </a:r>
          </a:p>
          <a:p>
            <a:pPr algn="ctr"/>
            <a:r>
              <a:rPr lang="en-US" sz="1200" b="1" spc="800" dirty="0"/>
              <a:t>o </a:t>
            </a:r>
          </a:p>
          <a:p>
            <a:pPr algn="ctr"/>
            <a:r>
              <a:rPr lang="en-US" sz="1200" b="1" spc="800" dirty="0"/>
              <a:t>VISUALIZZA </a:t>
            </a:r>
            <a:r>
              <a:rPr lang="en-US" sz="1200" b="1" spc="800" dirty="0" err="1"/>
              <a:t>allenamento</a:t>
            </a:r>
            <a:endParaRPr lang="en-US" sz="1200" b="1" spc="80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9A4392C7-C454-169E-A028-78F5DFBC7F36}"/>
              </a:ext>
            </a:extLst>
          </p:cNvPr>
          <p:cNvSpPr txBox="1">
            <a:spLocks/>
          </p:cNvSpPr>
          <p:nvPr/>
        </p:nvSpPr>
        <p:spPr>
          <a:xfrm>
            <a:off x="2139869" y="166918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Scegli</a:t>
            </a:r>
            <a:r>
              <a:rPr lang="en-US" sz="1200" b="1" spc="800" dirty="0"/>
              <a:t> </a:t>
            </a:r>
            <a:r>
              <a:rPr lang="en-US" sz="1200" b="1" spc="800" dirty="0" err="1"/>
              <a:t>gli</a:t>
            </a:r>
            <a:r>
              <a:rPr lang="en-US" sz="1200" b="1" spc="800" dirty="0"/>
              <a:t> </a:t>
            </a:r>
            <a:r>
              <a:rPr lang="en-US" sz="1200" b="1" spc="800" dirty="0" err="1"/>
              <a:t>esercizi</a:t>
            </a:r>
            <a:endParaRPr lang="en-US" sz="1200" b="1" spc="800" dirty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A36F87C-9461-0E8C-CDD9-1311609E4677}"/>
              </a:ext>
            </a:extLst>
          </p:cNvPr>
          <p:cNvSpPr txBox="1">
            <a:spLocks/>
          </p:cNvSpPr>
          <p:nvPr/>
        </p:nvSpPr>
        <p:spPr>
          <a:xfrm>
            <a:off x="4570296" y="165515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Scegli</a:t>
            </a:r>
            <a:r>
              <a:rPr lang="en-US" sz="1200" b="1" spc="800" dirty="0"/>
              <a:t> LA </a:t>
            </a:r>
            <a:r>
              <a:rPr lang="en-US" sz="1200" b="1" spc="800" dirty="0" err="1"/>
              <a:t>DIFFICOLTà</a:t>
            </a:r>
            <a:endParaRPr lang="en-US" sz="1200" b="1" spc="800" dirty="0"/>
          </a:p>
        </p:txBody>
      </p:sp>
    </p:spTree>
    <p:extLst>
      <p:ext uri="{BB962C8B-B14F-4D97-AF65-F5344CB8AC3E}">
        <p14:creationId xmlns:p14="http://schemas.microsoft.com/office/powerpoint/2010/main" val="30909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7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DB1C8-1478-FB68-4D28-1F8FF09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30" y="3535"/>
            <a:ext cx="5720171" cy="8959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4800" spc="800" dirty="0"/>
            </a:br>
            <a:r>
              <a:rPr lang="en-US" sz="4800" spc="800" dirty="0"/>
              <a:t>COME FUNZIONA ?</a:t>
            </a:r>
            <a:br>
              <a:rPr lang="en-US" sz="4800" spc="800" dirty="0"/>
            </a:br>
            <a:br>
              <a:rPr lang="en-US" sz="4400" spc="800" dirty="0"/>
            </a:br>
            <a:endParaRPr lang="en-US" sz="2400" spc="8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D8BFE7-8AEF-0F5E-C46C-B82DA9931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r="11452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FC01D062-177C-1C65-A63F-7FFF48A874A9}"/>
              </a:ext>
            </a:extLst>
          </p:cNvPr>
          <p:cNvSpPr txBox="1">
            <a:spLocks/>
          </p:cNvSpPr>
          <p:nvPr/>
        </p:nvSpPr>
        <p:spPr>
          <a:xfrm>
            <a:off x="0" y="616665"/>
            <a:ext cx="6909477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800" dirty="0"/>
              <a:t>2.Fare un </a:t>
            </a:r>
            <a:r>
              <a:rPr lang="en-US" sz="2400" spc="800" dirty="0" err="1"/>
              <a:t>allenamento</a:t>
            </a:r>
            <a:endParaRPr lang="en-US" sz="2400" spc="800" dirty="0"/>
          </a:p>
        </p:txBody>
      </p:sp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C1B26788-5868-DEDF-A362-544F77024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6"/>
          <a:stretch/>
        </p:blipFill>
        <p:spPr>
          <a:xfrm>
            <a:off x="70137" y="2389135"/>
            <a:ext cx="1882300" cy="3763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E890A2F9-2171-D78B-6CBA-6C8BD55FB886}"/>
              </a:ext>
            </a:extLst>
          </p:cNvPr>
          <p:cNvSpPr txBox="1">
            <a:spLocks/>
          </p:cNvSpPr>
          <p:nvPr/>
        </p:nvSpPr>
        <p:spPr>
          <a:xfrm>
            <a:off x="-697828" y="1538321"/>
            <a:ext cx="3418230" cy="77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SCEgli</a:t>
            </a:r>
            <a:r>
              <a:rPr lang="en-US" sz="1200" b="1" spc="800" dirty="0"/>
              <a:t> un </a:t>
            </a:r>
            <a:r>
              <a:rPr lang="en-US" sz="1200" b="1" spc="800" dirty="0" err="1"/>
              <a:t>allenamento</a:t>
            </a:r>
            <a:endParaRPr lang="en-US" sz="1200" b="1" spc="80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9A4392C7-C454-169E-A028-78F5DFBC7F36}"/>
              </a:ext>
            </a:extLst>
          </p:cNvPr>
          <p:cNvSpPr txBox="1">
            <a:spLocks/>
          </p:cNvSpPr>
          <p:nvPr/>
        </p:nvSpPr>
        <p:spPr>
          <a:xfrm>
            <a:off x="2139869" y="166918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/>
              <a:t>AVVIALO</a:t>
            </a: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1A36F87C-9461-0E8C-CDD9-1311609E4677}"/>
              </a:ext>
            </a:extLst>
          </p:cNvPr>
          <p:cNvSpPr txBox="1">
            <a:spLocks/>
          </p:cNvSpPr>
          <p:nvPr/>
        </p:nvSpPr>
        <p:spPr>
          <a:xfrm>
            <a:off x="4570296" y="165515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/>
              <a:t>RISPETTA I TEMPI DI RECUPERO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C1737F1-9885-8E45-2BAE-50D726E5F1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/>
          <a:stretch/>
        </p:blipFill>
        <p:spPr>
          <a:xfrm>
            <a:off x="2481846" y="2389135"/>
            <a:ext cx="1877459" cy="3762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866944-D4BD-92AA-03B7-5179EA8593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"/>
          <a:stretch/>
        </p:blipFill>
        <p:spPr>
          <a:xfrm>
            <a:off x="4888714" y="2430342"/>
            <a:ext cx="1836000" cy="36795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6987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014C1D-3C30-0942-5AB5-22619EE1B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5" r="12038"/>
          <a:stretch/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F7A4E74-40BA-F70C-81E0-52C4E22F8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2517"/>
          <a:stretch/>
        </p:blipFill>
        <p:spPr>
          <a:xfrm>
            <a:off x="61151" y="2389135"/>
            <a:ext cx="1891286" cy="36795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CE8C0DA7-1152-0348-6B14-90BD38B1F16C}"/>
              </a:ext>
            </a:extLst>
          </p:cNvPr>
          <p:cNvSpPr txBox="1">
            <a:spLocks/>
          </p:cNvSpPr>
          <p:nvPr/>
        </p:nvSpPr>
        <p:spPr>
          <a:xfrm>
            <a:off x="-173134" y="1544398"/>
            <a:ext cx="2430129" cy="77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Crea</a:t>
            </a:r>
            <a:r>
              <a:rPr lang="en-US" sz="1200" b="1" spc="800" dirty="0"/>
              <a:t> o </a:t>
            </a:r>
            <a:r>
              <a:rPr lang="en-US" sz="1200" b="1" spc="800" dirty="0" err="1"/>
              <a:t>visualizza</a:t>
            </a:r>
            <a:r>
              <a:rPr lang="en-US" sz="1200" b="1" spc="800" dirty="0"/>
              <a:t> </a:t>
            </a:r>
            <a:r>
              <a:rPr lang="en-US" sz="1200" b="1" spc="800" dirty="0" err="1"/>
              <a:t>una</a:t>
            </a:r>
            <a:r>
              <a:rPr lang="en-US" sz="1200" b="1" spc="800" dirty="0"/>
              <a:t> </a:t>
            </a:r>
            <a:r>
              <a:rPr lang="en-US" sz="1200" b="1" spc="800" dirty="0" err="1"/>
              <a:t>dieta</a:t>
            </a:r>
            <a:endParaRPr lang="en-US" sz="1200" b="1" spc="800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26657DE4-969C-2CF0-9109-C551B9A7CF3B}"/>
              </a:ext>
            </a:extLst>
          </p:cNvPr>
          <p:cNvSpPr txBox="1">
            <a:spLocks/>
          </p:cNvSpPr>
          <p:nvPr/>
        </p:nvSpPr>
        <p:spPr>
          <a:xfrm>
            <a:off x="2139869" y="166918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AggiuNGI</a:t>
            </a:r>
            <a:r>
              <a:rPr lang="en-US" sz="1200" b="1" spc="800" dirty="0"/>
              <a:t> UN ALIMENTO O UNA BEVANDA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5DC531D-E1D4-31D0-2D26-03CC3D05DBBE}"/>
              </a:ext>
            </a:extLst>
          </p:cNvPr>
          <p:cNvSpPr txBox="1">
            <a:spLocks/>
          </p:cNvSpPr>
          <p:nvPr/>
        </p:nvSpPr>
        <p:spPr>
          <a:xfrm>
            <a:off x="4570296" y="1655157"/>
            <a:ext cx="2567962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spc="800" dirty="0" err="1"/>
              <a:t>Visualizza</a:t>
            </a:r>
            <a:r>
              <a:rPr lang="en-US" sz="1200" b="1" spc="800" dirty="0"/>
              <a:t> VALORI COMPLESSIVI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CC5F73C-0F24-1470-C9ED-4C20F63F3D18}"/>
              </a:ext>
            </a:extLst>
          </p:cNvPr>
          <p:cNvSpPr txBox="1">
            <a:spLocks/>
          </p:cNvSpPr>
          <p:nvPr/>
        </p:nvSpPr>
        <p:spPr>
          <a:xfrm>
            <a:off x="696930" y="3535"/>
            <a:ext cx="5720171" cy="89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800" dirty="0"/>
            </a:br>
            <a:r>
              <a:rPr lang="en-US" sz="17200" dirty="0"/>
              <a:t>COME FUNZIONA ?</a:t>
            </a:r>
            <a:br>
              <a:rPr lang="en-US" sz="4800" dirty="0"/>
            </a:br>
            <a:br>
              <a:rPr lang="en-US" sz="4400" dirty="0"/>
            </a:br>
            <a:endParaRPr lang="en-US" sz="2400" dirty="0"/>
          </a:p>
        </p:txBody>
      </p:sp>
      <p:sp>
        <p:nvSpPr>
          <p:cNvPr id="35" name="Titolo 1">
            <a:extLst>
              <a:ext uri="{FF2B5EF4-FFF2-40B4-BE49-F238E27FC236}">
                <a16:creationId xmlns:a16="http://schemas.microsoft.com/office/drawing/2014/main" id="{C294F00B-B95B-77D7-DD07-1A8D25431FEF}"/>
              </a:ext>
            </a:extLst>
          </p:cNvPr>
          <p:cNvSpPr txBox="1">
            <a:spLocks/>
          </p:cNvSpPr>
          <p:nvPr/>
        </p:nvSpPr>
        <p:spPr>
          <a:xfrm>
            <a:off x="0" y="616665"/>
            <a:ext cx="6909477" cy="554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800" dirty="0"/>
              <a:t>3.CREARE UNA DIETA</a:t>
            </a:r>
          </a:p>
        </p:txBody>
      </p:sp>
      <p:pic>
        <p:nvPicPr>
          <p:cNvPr id="37" name="Immagine 3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86EF0CB-7D46-498A-24C1-3C17CD0EF1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/>
          <a:stretch/>
        </p:blipFill>
        <p:spPr>
          <a:xfrm>
            <a:off x="4888714" y="2382673"/>
            <a:ext cx="1839554" cy="36860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7B414824-B35D-5C6D-6B7C-393054E9DD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/>
          <a:stretch/>
        </p:blipFill>
        <p:spPr>
          <a:xfrm>
            <a:off x="2528422" y="2389135"/>
            <a:ext cx="1843991" cy="36795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77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DB1C8-1478-FB68-4D28-1F8FF09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883" y="18288"/>
            <a:ext cx="4049486" cy="1443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spc="800" dirty="0"/>
              <a:t>TECNOLOGIE UTILIZZATE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840A7FB-F311-12C7-4054-7992952C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3" y="1771060"/>
            <a:ext cx="5960117" cy="48126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e XML</a:t>
            </a:r>
          </a:p>
          <a:p>
            <a:pPr marL="0" indent="0" algn="ctr">
              <a:buNone/>
            </a:pP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studio</a:t>
            </a:r>
          </a:p>
          <a:p>
            <a:pPr marL="0" indent="0" algn="ctr">
              <a:buNone/>
            </a:pP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Browser for </a:t>
            </a: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SQLite</a:t>
            </a:r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ESF Database Migration Toolkit </a:t>
            </a:r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it-IT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  <a:p>
            <a:pPr marL="0" indent="0" algn="ctr">
              <a:buNone/>
            </a:pPr>
            <a:r>
              <a:rPr lang="it-IT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StarUML</a:t>
            </a:r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C6477D9-7E46-4205-09A5-245DB9ADF4DB}"/>
              </a:ext>
            </a:extLst>
          </p:cNvPr>
          <p:cNvSpPr/>
          <p:nvPr/>
        </p:nvSpPr>
        <p:spPr>
          <a:xfrm>
            <a:off x="11745608" y="0"/>
            <a:ext cx="67180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DE5DF5-6F66-B068-C422-0F70D6F5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23" y="3670440"/>
            <a:ext cx="2369755" cy="1239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F78D5A-E859-36BF-3522-5C5EA7A4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650" y="1272217"/>
            <a:ext cx="2087979" cy="20879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E6111C-4B46-BCAA-1E8F-9CABCE92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478" y="18288"/>
            <a:ext cx="1449434" cy="14494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1C6583-D96C-3811-4A98-ACECAAFC5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553" y="240455"/>
            <a:ext cx="1005100" cy="10051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44CEAB-FD2A-4869-650E-722AA5F50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935" y="3778955"/>
            <a:ext cx="1094300" cy="1094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742A40F-FC1F-F5E5-025F-6B4F02641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0876" y="3670440"/>
            <a:ext cx="1257307" cy="125730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AF2BC98-0105-E8B5-03F4-054ED6874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1572" y="5377999"/>
            <a:ext cx="4732115" cy="13190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CF3E544-1B50-53E9-F8DA-060A24635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7700" y="1694482"/>
            <a:ext cx="1304805" cy="12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1DB1C8-1478-FB68-4D28-1F8FF094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341" y="18854"/>
            <a:ext cx="4049486" cy="1443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spc="800" dirty="0"/>
              <a:t>FONTI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840A7FB-F311-12C7-4054-7992952C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7839"/>
            <a:ext cx="6766174" cy="48126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Java API</a:t>
            </a:r>
          </a:p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Android API</a:t>
            </a:r>
          </a:p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Banca dei dati svizzera dei valori nutritivi</a:t>
            </a:r>
          </a:p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https://valorinutritivi.ch/it/downloads/</a:t>
            </a:r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sportivo fornito dal governo di Manitoba (Canada)</a:t>
            </a:r>
          </a:p>
          <a:p>
            <a:pPr marL="0" indent="0" algn="ctr">
              <a:buNone/>
            </a:pPr>
            <a:r>
              <a:rPr lang="it-IT" sz="3200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https://www.edu.gov.mb.ca/k12/cur/physhlth/frame_found_gr11/rm/resist_train_planner.xls</a:t>
            </a:r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it-IT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it-IT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C6477D9-7E46-4205-09A5-245DB9ADF4DB}"/>
              </a:ext>
            </a:extLst>
          </p:cNvPr>
          <p:cNvSpPr/>
          <p:nvPr/>
        </p:nvSpPr>
        <p:spPr>
          <a:xfrm>
            <a:off x="11745608" y="0"/>
            <a:ext cx="67180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9862AA0-A11D-06E3-5C2C-F6A9BCD3D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192" y="1102724"/>
            <a:ext cx="4449837" cy="127333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9605386-572F-B317-AB65-CDA86767F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6519" y="3374659"/>
            <a:ext cx="4639617" cy="24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249</TotalTime>
  <Words>183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FITNESS DIARY</vt:lpstr>
      <vt:lpstr>COS’è ?</vt:lpstr>
      <vt:lpstr> COME FUNZIONA ?  </vt:lpstr>
      <vt:lpstr> COME FUNZIONA ?  </vt:lpstr>
      <vt:lpstr>Presentazione standard di PowerPoint</vt:lpstr>
      <vt:lpstr>TECNOLOGIE UTILIZZATE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DIARY</dc:title>
  <dc:creator>ALDO FLOTTA</dc:creator>
  <cp:lastModifiedBy>ALDO FLOTTA</cp:lastModifiedBy>
  <cp:revision>14</cp:revision>
  <dcterms:created xsi:type="dcterms:W3CDTF">2022-09-12T12:59:54Z</dcterms:created>
  <dcterms:modified xsi:type="dcterms:W3CDTF">2022-09-15T18:39:15Z</dcterms:modified>
</cp:coreProperties>
</file>