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2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60A1E-DBE6-43F4-AC24-88C918CBB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AFD8E-DAC3-4813-A8A5-3BB8407DC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E2FBC-64B8-4056-A99D-9D378122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226E5-611B-467B-A1F0-DD1DA7EE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E53441-BF5F-4297-9E22-A1093F5E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06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35CF9-6B85-4D1D-8748-0D60C72A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927CF-CF7D-4C31-B058-854C7E59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942C7-199C-405E-A06A-F6F22974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3915BA-F330-402B-BFFF-64D78CAD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727AD0-7CB3-41BA-B396-86E4B9D7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18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34E415-4B66-4066-B821-B58F9A91C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A61367-0E52-4567-BDF2-DC018F9B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BF064-C27F-4368-B55C-34264AD2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AD19D-0795-47EE-9F43-AD9B5581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A7EE3-25AC-4224-A5E3-9BB98AE8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381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BB638-6F9F-4D91-8550-8E4793C2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ED706-5A38-4970-9D72-FC68253B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3973C-A2EA-468B-AF7D-2F1613DA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AC7F1F-4358-4F11-8DBE-9F5FD47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F4C85-55FF-4F28-B378-7EBF28F8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605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F787F-D668-4D56-A5CD-83EF9FB6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3427A-A685-40F8-A496-788B3B10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EC50C-E8F7-4679-B7DF-46B93EB0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07A15-2673-437B-8300-724E635B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3A467-5BF1-4453-A809-B71E3235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61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E110B-8633-42A3-A8BF-FBF7B810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E6421-7498-4D0C-8B3F-F05F03039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FD1D0C-82EB-4CB5-95A8-51964D154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09F76A-4F4F-4732-9B5B-FD631F1C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9B0172-93E1-4132-A9D3-FECECE58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34E65C-9B20-4370-B2A7-174BA46F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1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33243-8FE8-40C8-A286-ED4E5AD1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F67428-7F00-47E0-92FE-415EC4B9E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77DF26-5B56-4A1E-BB92-AB57A3626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8290B0-0DD5-4147-AEC6-29D5BFC7C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0F3416-7A0B-4463-9B8D-0BAE15A9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DF71CA-502E-4D99-A3DD-A393BA5E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F02A01-E406-4357-820B-6230E645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DFE766-61B6-4A1E-9ADF-61189309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461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67C89-4F4C-4FDB-B4ED-30E5CBF6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6795C2-93AE-4A97-B00F-68625B9A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5ED338-E4C3-439F-ABF9-4A5E95DA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1A1D91-839F-4382-BB1A-D30BFE6F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368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E8E71F-5401-468E-B591-E35E36C1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0EE240-6302-4CBB-B94B-A62A461F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824E0-9F72-40BF-95C1-1A755111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02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00E95-964E-41E9-BE5D-9C64625F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A41A9-F59E-489C-BD01-5E4CAA8CD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DE6C40-159D-41CF-A3FA-9014CE5A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C667E-B3DB-4BCC-8CEC-6853827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AED087-9531-4D52-A804-D344C27B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80A6FC-2560-4C55-AA71-DA188E06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840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5A844-0F32-4D2F-9930-C14F3A3C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EA8F4F-5376-4AA5-9CD4-88BE3BC68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B0F924-3209-4CFB-B02E-580F0FD46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EC5F6-6722-4C32-A42A-26F70A14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C0B5FA-80E8-4A48-B847-686CE28A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7F428A-BD28-4481-8194-2BD53004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585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AFC6FD-FFDC-4C5E-B04F-22DC72B7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AE16DE-9DB7-4C27-94CA-5FBB57D0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C95A6-1FAA-4032-9D98-4A6F0B754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F98A-582B-4C51-AF6A-C30E1DE00D19}" type="datetimeFigureOut">
              <a:rPr lang="es-PE" smtClean="0"/>
              <a:t>29/06/2020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1A2CD5-21FC-4ED1-838C-045CFBF32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0F5D3-6A48-43F1-88DD-AF76F22C3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4F362-A538-4F64-80B4-F05960BEBE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863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B3B5D3E-C9E3-426A-8352-F609BB8BA94A}"/>
              </a:ext>
            </a:extLst>
          </p:cNvPr>
          <p:cNvSpPr/>
          <p:nvPr/>
        </p:nvSpPr>
        <p:spPr>
          <a:xfrm>
            <a:off x="3023043" y="502430"/>
            <a:ext cx="6145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LOGO DE LA PAGINA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DB0106E-249A-40AD-B5B0-0CEBF0C65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8856" r="17270" b="34351"/>
          <a:stretch/>
        </p:blipFill>
        <p:spPr>
          <a:xfrm>
            <a:off x="3788899" y="1533378"/>
            <a:ext cx="3990535" cy="32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8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C0F54C4-7ED3-4CAA-AF49-81ED0C1D4DDA}"/>
              </a:ext>
            </a:extLst>
          </p:cNvPr>
          <p:cNvSpPr/>
          <p:nvPr/>
        </p:nvSpPr>
        <p:spPr>
          <a:xfrm>
            <a:off x="0" y="1598824"/>
            <a:ext cx="5455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PAGINA DE INICIO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C2E367E-9D10-47A7-9DF3-86C1F6115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162A470-D8EA-4545-A52C-C02DF0C28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8856" r="17270" b="49519"/>
          <a:stretch/>
        </p:blipFill>
        <p:spPr>
          <a:xfrm>
            <a:off x="1" y="1489834"/>
            <a:ext cx="12191998" cy="5368165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A8F0F3E-46CE-4B99-9596-5DF36D91AE0E}"/>
              </a:ext>
            </a:extLst>
          </p:cNvPr>
          <p:cNvCxnSpPr/>
          <p:nvPr/>
        </p:nvCxnSpPr>
        <p:spPr>
          <a:xfrm>
            <a:off x="0" y="1489834"/>
            <a:ext cx="1219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69170269-9442-49CC-B651-53AFA8ED7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09" t="51223" r="22745" b="36496"/>
          <a:stretch/>
        </p:blipFill>
        <p:spPr>
          <a:xfrm>
            <a:off x="1118493" y="701288"/>
            <a:ext cx="2219793" cy="6579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6FDD45-A547-48F1-A03B-C4A0EB3D1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56" t="22742" r="24053" b="51213"/>
          <a:stretch/>
        </p:blipFill>
        <p:spPr>
          <a:xfrm>
            <a:off x="145683" y="711200"/>
            <a:ext cx="827127" cy="6480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D37EC3D-CC5C-4FBA-87ED-5EF6EAC9E198}"/>
              </a:ext>
            </a:extLst>
          </p:cNvPr>
          <p:cNvSpPr txBox="1"/>
          <p:nvPr/>
        </p:nvSpPr>
        <p:spPr>
          <a:xfrm>
            <a:off x="10623834" y="870520"/>
            <a:ext cx="1132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u="sng" dirty="0"/>
              <a:t>ACCEDER</a:t>
            </a:r>
            <a:endParaRPr lang="es-PE" u="sng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051A2F-87AE-4F1B-99C3-20067F52D8B4}"/>
              </a:ext>
            </a:extLst>
          </p:cNvPr>
          <p:cNvSpPr/>
          <p:nvPr/>
        </p:nvSpPr>
        <p:spPr>
          <a:xfrm>
            <a:off x="-1" y="1608736"/>
            <a:ext cx="5455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PAGINA DE INICIO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323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D220EA6-BD9F-4C03-8463-8907E9BE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A33BC18-F59C-40D1-B2A5-0FFFC44CA324}"/>
              </a:ext>
            </a:extLst>
          </p:cNvPr>
          <p:cNvSpPr/>
          <p:nvPr/>
        </p:nvSpPr>
        <p:spPr>
          <a:xfrm>
            <a:off x="3374570" y="2423886"/>
            <a:ext cx="5442857" cy="1306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2FC324-A870-44EB-8B68-9600BA2EE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8856" r="17270" b="34351"/>
          <a:stretch/>
        </p:blipFill>
        <p:spPr>
          <a:xfrm>
            <a:off x="4876571" y="843243"/>
            <a:ext cx="2686683" cy="215944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60E2D7E-934E-4EFC-9AD7-9BEF53A9DD98}"/>
              </a:ext>
            </a:extLst>
          </p:cNvPr>
          <p:cNvSpPr/>
          <p:nvPr/>
        </p:nvSpPr>
        <p:spPr>
          <a:xfrm>
            <a:off x="3868613" y="3265714"/>
            <a:ext cx="4754880" cy="288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88173D-C617-46A2-B86D-F306CE223ED3}"/>
              </a:ext>
            </a:extLst>
          </p:cNvPr>
          <p:cNvSpPr txBox="1"/>
          <p:nvPr/>
        </p:nvSpPr>
        <p:spPr>
          <a:xfrm>
            <a:off x="4326340" y="3458238"/>
            <a:ext cx="37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USUARIO:              </a:t>
            </a:r>
            <a:r>
              <a:rPr lang="es-MX" dirty="0" err="1"/>
              <a:t>dfghvjgjhmnjdgfhjk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F21639-EAA4-42D3-BB47-54AD06456689}"/>
              </a:ext>
            </a:extLst>
          </p:cNvPr>
          <p:cNvSpPr txBox="1"/>
          <p:nvPr/>
        </p:nvSpPr>
        <p:spPr>
          <a:xfrm>
            <a:off x="4326340" y="4416307"/>
            <a:ext cx="35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CONTRASEÑA:        *************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71C67AD-5B21-416D-8876-72EDBB7D921B}"/>
              </a:ext>
            </a:extLst>
          </p:cNvPr>
          <p:cNvSpPr/>
          <p:nvPr/>
        </p:nvSpPr>
        <p:spPr>
          <a:xfrm>
            <a:off x="5361224" y="5295331"/>
            <a:ext cx="1769660" cy="4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INGRESAR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3B94292-34D5-4DB3-BBC4-179632738782}"/>
              </a:ext>
            </a:extLst>
          </p:cNvPr>
          <p:cNvSpPr/>
          <p:nvPr/>
        </p:nvSpPr>
        <p:spPr>
          <a:xfrm>
            <a:off x="247826" y="796613"/>
            <a:ext cx="5435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PAGINA DE LOGIN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57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E360055-F5B3-4117-A285-4CD289533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9E434A7-F02E-49CC-8636-C873D535E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26" t="23436" r="38247" b="54013"/>
          <a:stretch/>
        </p:blipFill>
        <p:spPr>
          <a:xfrm>
            <a:off x="3952393" y="4649239"/>
            <a:ext cx="3758613" cy="154582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1C9792-826C-44E6-9EB3-8D132FA078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6" t="20085" r="73582" b="41090"/>
          <a:stretch/>
        </p:blipFill>
        <p:spPr>
          <a:xfrm>
            <a:off x="470850" y="996285"/>
            <a:ext cx="2756846" cy="2661313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065B5656-D48F-4150-9329-DB4E1EC7BE04}"/>
              </a:ext>
            </a:extLst>
          </p:cNvPr>
          <p:cNvSpPr/>
          <p:nvPr/>
        </p:nvSpPr>
        <p:spPr>
          <a:xfrm>
            <a:off x="135176" y="5911170"/>
            <a:ext cx="6968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PAGINA DE PERSONAJE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DA8D613-7ABB-4221-81DD-61A96BA41E81}"/>
              </a:ext>
            </a:extLst>
          </p:cNvPr>
          <p:cNvSpPr/>
          <p:nvPr/>
        </p:nvSpPr>
        <p:spPr>
          <a:xfrm>
            <a:off x="3439236" y="3002507"/>
            <a:ext cx="5463640" cy="655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EC39A73-BCDE-41CB-9B6C-CFBE982CEEAA}"/>
              </a:ext>
            </a:extLst>
          </p:cNvPr>
          <p:cNvCxnSpPr>
            <a:cxnSpLocks/>
          </p:cNvCxnSpPr>
          <p:nvPr/>
        </p:nvCxnSpPr>
        <p:spPr>
          <a:xfrm>
            <a:off x="3480179" y="696036"/>
            <a:ext cx="0" cy="616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DA9FC62-B5DA-43B6-8064-8785EDED8401}"/>
              </a:ext>
            </a:extLst>
          </p:cNvPr>
          <p:cNvSpPr txBox="1"/>
          <p:nvPr/>
        </p:nvSpPr>
        <p:spPr>
          <a:xfrm>
            <a:off x="163772" y="3780430"/>
            <a:ext cx="27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BIENVENIDO ADMIN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1408C0D-901E-4191-BE47-76D8721FF652}"/>
              </a:ext>
            </a:extLst>
          </p:cNvPr>
          <p:cNvSpPr/>
          <p:nvPr/>
        </p:nvSpPr>
        <p:spPr>
          <a:xfrm>
            <a:off x="3741531" y="900748"/>
            <a:ext cx="4051314" cy="5513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46C6BB-DDCB-4DC0-BB78-B24A6E4E0D7E}"/>
              </a:ext>
            </a:extLst>
          </p:cNvPr>
          <p:cNvSpPr/>
          <p:nvPr/>
        </p:nvSpPr>
        <p:spPr>
          <a:xfrm>
            <a:off x="8164773" y="900748"/>
            <a:ext cx="3698541" cy="5513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281BFA-7CDD-4DD9-8E3B-D885F90AF6E2}"/>
              </a:ext>
            </a:extLst>
          </p:cNvPr>
          <p:cNvSpPr txBox="1"/>
          <p:nvPr/>
        </p:nvSpPr>
        <p:spPr>
          <a:xfrm>
            <a:off x="4307214" y="1467398"/>
            <a:ext cx="22396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Personaje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03A440-E735-424E-9DB9-02E2EEF0C3A6}"/>
              </a:ext>
            </a:extLst>
          </p:cNvPr>
          <p:cNvSpPr txBox="1"/>
          <p:nvPr/>
        </p:nvSpPr>
        <p:spPr>
          <a:xfrm>
            <a:off x="8678635" y="1222233"/>
            <a:ext cx="2812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Lista de personajes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FCF192-EE8C-4256-90D4-C1B12438385E}"/>
              </a:ext>
            </a:extLst>
          </p:cNvPr>
          <p:cNvSpPr txBox="1"/>
          <p:nvPr/>
        </p:nvSpPr>
        <p:spPr>
          <a:xfrm>
            <a:off x="8678607" y="2393488"/>
            <a:ext cx="28127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Personaje1</a:t>
            </a:r>
          </a:p>
          <a:p>
            <a:r>
              <a:rPr lang="es-MX" dirty="0"/>
              <a:t>Personaje2</a:t>
            </a:r>
            <a:endParaRPr lang="es-PE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B928E47-C3B9-4BDB-9E96-808E2055F0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3" t="17066" r="80765" b="64617"/>
          <a:stretch/>
        </p:blipFill>
        <p:spPr>
          <a:xfrm>
            <a:off x="4260381" y="3330053"/>
            <a:ext cx="2354579" cy="1255594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B96206C-95E8-4926-95F5-0464247F8897}"/>
              </a:ext>
            </a:extLst>
          </p:cNvPr>
          <p:cNvCxnSpPr/>
          <p:nvPr/>
        </p:nvCxnSpPr>
        <p:spPr>
          <a:xfrm>
            <a:off x="4162567" y="2716653"/>
            <a:ext cx="3202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0725559-18A6-44C4-81F1-1E5361B7040B}"/>
              </a:ext>
            </a:extLst>
          </p:cNvPr>
          <p:cNvCxnSpPr/>
          <p:nvPr/>
        </p:nvCxnSpPr>
        <p:spPr>
          <a:xfrm>
            <a:off x="4162567" y="2555155"/>
            <a:ext cx="3202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260B272-36DF-4C94-995C-1B8F4A58816E}"/>
              </a:ext>
            </a:extLst>
          </p:cNvPr>
          <p:cNvSpPr txBox="1"/>
          <p:nvPr/>
        </p:nvSpPr>
        <p:spPr>
          <a:xfrm>
            <a:off x="4069355" y="1023843"/>
            <a:ext cx="18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Crear Personaje</a:t>
            </a:r>
            <a:endParaRPr lang="es-PE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3E27B2-D589-4F99-A3C4-071D0E2481DB}"/>
              </a:ext>
            </a:extLst>
          </p:cNvPr>
          <p:cNvSpPr txBox="1"/>
          <p:nvPr/>
        </p:nvSpPr>
        <p:spPr>
          <a:xfrm>
            <a:off x="3961668" y="2878342"/>
            <a:ext cx="31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Asignar referencia a personajes</a:t>
            </a:r>
            <a:endParaRPr lang="es-PE" dirty="0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60C0EE90-3F1A-4E93-99A0-C79A461C0F6D}"/>
              </a:ext>
            </a:extLst>
          </p:cNvPr>
          <p:cNvSpPr/>
          <p:nvPr/>
        </p:nvSpPr>
        <p:spPr>
          <a:xfrm>
            <a:off x="3928422" y="1103905"/>
            <a:ext cx="144389" cy="1983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BACA7F02-C087-4836-8BFB-64469204CB69}"/>
              </a:ext>
            </a:extLst>
          </p:cNvPr>
          <p:cNvSpPr/>
          <p:nvPr/>
        </p:nvSpPr>
        <p:spPr>
          <a:xfrm>
            <a:off x="3860786" y="2940624"/>
            <a:ext cx="144389" cy="1983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52790F-8CA1-4D10-A9B4-E138C0D4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2283" y="1355027"/>
            <a:ext cx="681383" cy="5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7AD5812-03DE-4038-B0E5-0117C7BD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02224" y="2854000"/>
            <a:ext cx="681383" cy="5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7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081D02A-3469-4811-8F2F-D028F34A4F34}"/>
              </a:ext>
            </a:extLst>
          </p:cNvPr>
          <p:cNvSpPr/>
          <p:nvPr/>
        </p:nvSpPr>
        <p:spPr>
          <a:xfrm>
            <a:off x="3302758" y="3084394"/>
            <a:ext cx="5513696" cy="60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77F87B-0AC0-45B6-85A8-EEABCB417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F88AF3-E578-4FF7-A507-2A92A6984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09" t="51223" r="22745" b="36496"/>
          <a:stretch/>
        </p:blipFill>
        <p:spPr>
          <a:xfrm>
            <a:off x="1118493" y="701288"/>
            <a:ext cx="2219793" cy="6579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6552AC-EDAC-4205-9AFF-0D17524CD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56" t="22742" r="24053" b="51213"/>
          <a:stretch/>
        </p:blipFill>
        <p:spPr>
          <a:xfrm>
            <a:off x="145683" y="711200"/>
            <a:ext cx="827127" cy="64800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95A2C88-7FE9-45F7-87E6-CD6A761F9233}"/>
              </a:ext>
            </a:extLst>
          </p:cNvPr>
          <p:cNvSpPr/>
          <p:nvPr/>
        </p:nvSpPr>
        <p:spPr>
          <a:xfrm>
            <a:off x="3338286" y="2975212"/>
            <a:ext cx="5341690" cy="657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FE27935-7C73-47A9-A16C-B6F47ECB65BA}"/>
              </a:ext>
            </a:extLst>
          </p:cNvPr>
          <p:cNvCxnSpPr/>
          <p:nvPr/>
        </p:nvCxnSpPr>
        <p:spPr>
          <a:xfrm>
            <a:off x="0" y="1489834"/>
            <a:ext cx="1219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6F17C933-FDD5-4B5A-BF1C-E2BE6083D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67894"/>
              </p:ext>
            </p:extLst>
          </p:nvPr>
        </p:nvGraphicFramePr>
        <p:xfrm>
          <a:off x="1995606" y="264296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6650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6574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PERSONAJES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REFERENCIAS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Personaje1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Asdfghjklñkjhgfdfhjkljhgfdfhjkljhgh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7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Personaje2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Personaje3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asdfghjbknlmñkjhgtydrythujvin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43659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389B2B5F-C4D8-49C3-AA46-25A1BB728CDB}"/>
              </a:ext>
            </a:extLst>
          </p:cNvPr>
          <p:cNvSpPr/>
          <p:nvPr/>
        </p:nvSpPr>
        <p:spPr>
          <a:xfrm>
            <a:off x="1118493" y="4368520"/>
            <a:ext cx="99776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PAGINA MUESTRA LOS PERSONAJES Y REFERENCIA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65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BC1C2B5-51E7-44DE-9714-8AC8EC74C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8856" r="17270" b="49519"/>
          <a:stretch/>
        </p:blipFill>
        <p:spPr>
          <a:xfrm>
            <a:off x="3498613" y="560921"/>
            <a:ext cx="3990535" cy="216776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F09E62-86A2-4C8D-A5D8-6CE7853F7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8046" r="17270" b="34351"/>
          <a:stretch/>
        </p:blipFill>
        <p:spPr>
          <a:xfrm>
            <a:off x="6299870" y="4129314"/>
            <a:ext cx="3990535" cy="120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0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CE4EE9-5664-4D19-8F3C-A340116EF6BE}"/>
              </a:ext>
            </a:extLst>
          </p:cNvPr>
          <p:cNvSpPr/>
          <p:nvPr/>
        </p:nvSpPr>
        <p:spPr>
          <a:xfrm>
            <a:off x="3868615" y="464024"/>
            <a:ext cx="4754880" cy="5810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CD19FD-BFCC-4AFB-BE6A-CF6AA0BAB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8856" r="17270" b="34351"/>
          <a:stretch/>
        </p:blipFill>
        <p:spPr>
          <a:xfrm>
            <a:off x="4902712" y="866787"/>
            <a:ext cx="2686683" cy="21594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BD35C9D-EE64-4D78-A96E-E2A7AE655446}"/>
              </a:ext>
            </a:extLst>
          </p:cNvPr>
          <p:cNvSpPr txBox="1"/>
          <p:nvPr/>
        </p:nvSpPr>
        <p:spPr>
          <a:xfrm>
            <a:off x="4326340" y="3458238"/>
            <a:ext cx="17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USUARIO: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80FC66-12CF-4537-84DD-547097276A4C}"/>
              </a:ext>
            </a:extLst>
          </p:cNvPr>
          <p:cNvSpPr txBox="1"/>
          <p:nvPr/>
        </p:nvSpPr>
        <p:spPr>
          <a:xfrm>
            <a:off x="4326340" y="4416307"/>
            <a:ext cx="17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CONTRASEÑA: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D9A619-560E-47FC-96ED-36621BE2A719}"/>
              </a:ext>
            </a:extLst>
          </p:cNvPr>
          <p:cNvSpPr/>
          <p:nvPr/>
        </p:nvSpPr>
        <p:spPr>
          <a:xfrm>
            <a:off x="5361224" y="5295331"/>
            <a:ext cx="1769660" cy="4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INGRESAR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214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76F657D-A6F0-48F4-B675-5F0AF780C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8856" r="17270" b="34351"/>
          <a:stretch/>
        </p:blipFill>
        <p:spPr>
          <a:xfrm>
            <a:off x="495790" y="354529"/>
            <a:ext cx="3990535" cy="320743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1291A90-E139-4258-8608-24D3691CA0C1}"/>
              </a:ext>
            </a:extLst>
          </p:cNvPr>
          <p:cNvSpPr/>
          <p:nvPr/>
        </p:nvSpPr>
        <p:spPr>
          <a:xfrm>
            <a:off x="5469274" y="652720"/>
            <a:ext cx="5556739" cy="378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F67158B-F114-4A69-801A-B487A2E3AA9B}"/>
              </a:ext>
            </a:extLst>
          </p:cNvPr>
          <p:cNvCxnSpPr/>
          <p:nvPr/>
        </p:nvCxnSpPr>
        <p:spPr>
          <a:xfrm>
            <a:off x="4542845" y="430696"/>
            <a:ext cx="0" cy="642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4A58CE0-F498-4F36-A02A-881F242E91C7}"/>
              </a:ext>
            </a:extLst>
          </p:cNvPr>
          <p:cNvCxnSpPr/>
          <p:nvPr/>
        </p:nvCxnSpPr>
        <p:spPr>
          <a:xfrm>
            <a:off x="8516662" y="215348"/>
            <a:ext cx="0" cy="64273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AF20FD0-71DD-4C47-BB1B-0DA92E156EB5}"/>
              </a:ext>
            </a:extLst>
          </p:cNvPr>
          <p:cNvSpPr txBox="1"/>
          <p:nvPr/>
        </p:nvSpPr>
        <p:spPr>
          <a:xfrm>
            <a:off x="5764790" y="911105"/>
            <a:ext cx="223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Personaje</a:t>
            </a:r>
            <a:endParaRPr lang="es-PE" dirty="0"/>
          </a:p>
        </p:txBody>
      </p:sp>
      <p:sp>
        <p:nvSpPr>
          <p:cNvPr id="8" name="Signo más 7">
            <a:extLst>
              <a:ext uri="{FF2B5EF4-FFF2-40B4-BE49-F238E27FC236}">
                <a16:creationId xmlns:a16="http://schemas.microsoft.com/office/drawing/2014/main" id="{7D51A407-0778-4934-BFF6-27DD4B58589B}"/>
              </a:ext>
            </a:extLst>
          </p:cNvPr>
          <p:cNvSpPr/>
          <p:nvPr/>
        </p:nvSpPr>
        <p:spPr>
          <a:xfrm>
            <a:off x="8057364" y="850606"/>
            <a:ext cx="406331" cy="4903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318F88-B479-47A6-BAC7-B9180308F751}"/>
              </a:ext>
            </a:extLst>
          </p:cNvPr>
          <p:cNvSpPr txBox="1"/>
          <p:nvPr/>
        </p:nvSpPr>
        <p:spPr>
          <a:xfrm>
            <a:off x="8984974" y="954157"/>
            <a:ext cx="156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Lista de personajes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9CD153-0A7C-4DFB-BD97-ED62925E8C8B}"/>
              </a:ext>
            </a:extLst>
          </p:cNvPr>
          <p:cNvSpPr txBox="1"/>
          <p:nvPr/>
        </p:nvSpPr>
        <p:spPr>
          <a:xfrm>
            <a:off x="8984946" y="2125412"/>
            <a:ext cx="156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Personaje1</a:t>
            </a:r>
          </a:p>
          <a:p>
            <a:r>
              <a:rPr lang="es-MX" dirty="0"/>
              <a:t>Personaje2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20AA1E-7300-481D-8C38-4AAAB66C74B3}"/>
              </a:ext>
            </a:extLst>
          </p:cNvPr>
          <p:cNvSpPr txBox="1"/>
          <p:nvPr/>
        </p:nvSpPr>
        <p:spPr>
          <a:xfrm>
            <a:off x="5870722" y="2777380"/>
            <a:ext cx="223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Caracteristicas</a:t>
            </a:r>
            <a:endParaRPr lang="es-PE" dirty="0"/>
          </a:p>
        </p:txBody>
      </p:sp>
      <p:sp>
        <p:nvSpPr>
          <p:cNvPr id="13" name="Signo más 12">
            <a:extLst>
              <a:ext uri="{FF2B5EF4-FFF2-40B4-BE49-F238E27FC236}">
                <a16:creationId xmlns:a16="http://schemas.microsoft.com/office/drawing/2014/main" id="{3EDE2540-2C68-42FE-93FF-3398457D04F4}"/>
              </a:ext>
            </a:extLst>
          </p:cNvPr>
          <p:cNvSpPr/>
          <p:nvPr/>
        </p:nvSpPr>
        <p:spPr>
          <a:xfrm>
            <a:off x="8031105" y="1958246"/>
            <a:ext cx="406331" cy="4903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29826A-15AD-4FB0-8158-48414204EC13}"/>
              </a:ext>
            </a:extLst>
          </p:cNvPr>
          <p:cNvSpPr txBox="1"/>
          <p:nvPr/>
        </p:nvSpPr>
        <p:spPr>
          <a:xfrm>
            <a:off x="5870723" y="2140823"/>
            <a:ext cx="223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Personaje1(</a:t>
            </a:r>
            <a:r>
              <a:rPr lang="es-MX" dirty="0" err="1"/>
              <a:t>fA</a:t>
            </a:r>
            <a:r>
              <a:rPr lang="es-MX" dirty="0"/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0354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6B14BF7-9B43-4531-B13E-D150327B1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07158"/>
              </p:ext>
            </p:extLst>
          </p:nvPr>
        </p:nvGraphicFramePr>
        <p:xfrm>
          <a:off x="1895522" y="226186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12261878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6903455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70154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7614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9469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19240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40932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106051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54749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8474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personaje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caracreticas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1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4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2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7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1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83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7141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122BB421-07DB-42B9-A6C1-ED20060F3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8856" r="17270" b="34351"/>
          <a:stretch/>
        </p:blipFill>
        <p:spPr>
          <a:xfrm>
            <a:off x="1430642" y="75309"/>
            <a:ext cx="2686683" cy="21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15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69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Yojar Cristian Victor Aquino Limache</dc:creator>
  <cp:lastModifiedBy>Yojar Cristian Victor Aquino Limache</cp:lastModifiedBy>
  <cp:revision>19</cp:revision>
  <dcterms:created xsi:type="dcterms:W3CDTF">2020-06-29T04:21:43Z</dcterms:created>
  <dcterms:modified xsi:type="dcterms:W3CDTF">2020-06-29T08:13:18Z</dcterms:modified>
</cp:coreProperties>
</file>