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78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4643" autoAdjust="0"/>
  </p:normalViewPr>
  <p:slideViewPr>
    <p:cSldViewPr>
      <p:cViewPr varScale="1">
        <p:scale>
          <a:sx n="81" d="100"/>
          <a:sy n="81" d="100"/>
        </p:scale>
        <p:origin x="-78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A49188F-F240-4D48-BA1B-51092A01052E}" type="datetimeFigureOut">
              <a:rPr lang="es-ES" smtClean="0"/>
              <a:t>02/08/2020</a:t>
            </a:fld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9B90F1-FFC7-4F63-9E7D-BA4BF20227B8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88F-F240-4D48-BA1B-51092A01052E}" type="datetimeFigureOut">
              <a:rPr lang="es-ES" smtClean="0"/>
              <a:t>02/08/2020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90F1-FFC7-4F63-9E7D-BA4BF20227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88F-F240-4D48-BA1B-51092A01052E}" type="datetimeFigureOut">
              <a:rPr lang="es-ES" smtClean="0"/>
              <a:t>02/08/2020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49B90F1-FFC7-4F63-9E7D-BA4BF20227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88F-F240-4D48-BA1B-51092A01052E}" type="datetimeFigureOut">
              <a:rPr lang="es-ES" smtClean="0"/>
              <a:t>02/08/2020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90F1-FFC7-4F63-9E7D-BA4BF20227B8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49188F-F240-4D48-BA1B-51092A01052E}" type="datetimeFigureOut">
              <a:rPr lang="es-ES" smtClean="0"/>
              <a:t>02/08/2020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49B90F1-FFC7-4F63-9E7D-BA4BF20227B8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88F-F240-4D48-BA1B-51092A01052E}" type="datetimeFigureOut">
              <a:rPr lang="es-ES" smtClean="0"/>
              <a:t>02/08/2020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90F1-FFC7-4F63-9E7D-BA4BF20227B8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88F-F240-4D48-BA1B-51092A01052E}" type="datetimeFigureOut">
              <a:rPr lang="es-ES" smtClean="0"/>
              <a:t>02/08/2020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90F1-FFC7-4F63-9E7D-BA4BF20227B8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88F-F240-4D48-BA1B-51092A01052E}" type="datetimeFigureOut">
              <a:rPr lang="es-ES" smtClean="0"/>
              <a:t>02/08/2020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90F1-FFC7-4F63-9E7D-BA4BF20227B8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88F-F240-4D48-BA1B-51092A01052E}" type="datetimeFigureOut">
              <a:rPr lang="es-ES" smtClean="0"/>
              <a:t>02/08/2020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90F1-FFC7-4F63-9E7D-BA4BF20227B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88F-F240-4D48-BA1B-51092A01052E}" type="datetimeFigureOut">
              <a:rPr lang="es-ES" smtClean="0"/>
              <a:t>02/08/2020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9B90F1-FFC7-4F63-9E7D-BA4BF20227B8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188F-F240-4D48-BA1B-51092A01052E}" type="datetimeFigureOut">
              <a:rPr lang="es-ES" smtClean="0"/>
              <a:t>02/08/2020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B90F1-FFC7-4F63-9E7D-BA4BF20227B8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A49188F-F240-4D48-BA1B-51092A01052E}" type="datetimeFigureOut">
              <a:rPr lang="es-ES" smtClean="0"/>
              <a:t>02/08/2020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49B90F1-FFC7-4F63-9E7D-BA4BF20227B8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hpmyadmi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mclibre.org/consultar/php/otros/xampp-instalacion-window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etcomposer.org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772816"/>
            <a:ext cx="6480048" cy="2301240"/>
          </a:xfrm>
        </p:spPr>
        <p:txBody>
          <a:bodyPr/>
          <a:lstStyle/>
          <a:p>
            <a:r>
              <a:rPr lang="es-ES" dirty="0" smtClean="0"/>
              <a:t>Instalación</a:t>
            </a:r>
            <a:endParaRPr lang="es-ES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959" y="2492896"/>
            <a:ext cx="2021017" cy="101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7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971600" y="2204864"/>
            <a:ext cx="7128792" cy="432047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ES" sz="2800" dirty="0" smtClean="0"/>
              <a:t>Entre las carpetas que descomprimimos se encuentra la carpeta «IMPORTANTE» </a:t>
            </a:r>
          </a:p>
          <a:p>
            <a:pPr marL="45720" indent="0">
              <a:buNone/>
            </a:pPr>
            <a:r>
              <a:rPr lang="es-ES" sz="2800" dirty="0" smtClean="0"/>
              <a:t>En la cual tendremos dos </a:t>
            </a:r>
            <a:r>
              <a:rPr lang="es-ES" sz="2800" dirty="0"/>
              <a:t>carpetas llamadas «</a:t>
            </a:r>
            <a:r>
              <a:rPr lang="es-ES" sz="2800" dirty="0" err="1"/>
              <a:t>migrations</a:t>
            </a:r>
            <a:r>
              <a:rPr lang="es-ES" sz="2800" dirty="0"/>
              <a:t>» y «</a:t>
            </a:r>
            <a:r>
              <a:rPr lang="es-ES" sz="2800" dirty="0" err="1"/>
              <a:t>Models</a:t>
            </a:r>
            <a:r>
              <a:rPr lang="es-ES" sz="2800" dirty="0" smtClean="0"/>
              <a:t>» las cuales copiaremos y pegaremos reemplazando en las siguientes rutas.</a:t>
            </a:r>
          </a:p>
          <a:p>
            <a:pPr marL="45720" indent="0">
              <a:buNone/>
            </a:pPr>
            <a:endParaRPr lang="es-ES" sz="2800" dirty="0"/>
          </a:p>
          <a:p>
            <a:pPr marL="45720" indent="0">
              <a:buNone/>
            </a:pPr>
            <a:endParaRPr lang="es-ES" sz="2800" dirty="0" smtClean="0"/>
          </a:p>
          <a:p>
            <a:pPr marL="45720" indent="0">
              <a:buNone/>
            </a:pPr>
            <a:endParaRPr lang="es-ES" sz="2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Proyecto </a:t>
            </a:r>
            <a:br>
              <a:rPr lang="es-ES" b="1" dirty="0"/>
            </a:b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5157192"/>
            <a:ext cx="3731043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971600" y="2204864"/>
            <a:ext cx="7128792" cy="432047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s-ES" sz="2800" dirty="0" smtClean="0"/>
              <a:t>«</a:t>
            </a:r>
            <a:r>
              <a:rPr lang="es-ES" sz="2800" dirty="0" err="1" smtClean="0"/>
              <a:t>migrations</a:t>
            </a:r>
            <a:r>
              <a:rPr lang="es-ES" sz="2800" dirty="0" smtClean="0"/>
              <a:t>» reemplazaremos en (</a:t>
            </a:r>
            <a:r>
              <a:rPr lang="es-AR" sz="2800" dirty="0"/>
              <a:t>ruta de nuestro </a:t>
            </a:r>
            <a:r>
              <a:rPr lang="es-AR" sz="2800" dirty="0" smtClean="0"/>
              <a:t>proyecto + «</a:t>
            </a:r>
            <a:r>
              <a:rPr lang="es-ES" sz="2800" dirty="0"/>
              <a:t>\</a:t>
            </a:r>
            <a:r>
              <a:rPr lang="es-ES" sz="2800" dirty="0" err="1"/>
              <a:t>vendor</a:t>
            </a:r>
            <a:r>
              <a:rPr lang="es-ES" sz="2800" dirty="0"/>
              <a:t>\</a:t>
            </a:r>
            <a:r>
              <a:rPr lang="es-ES" sz="2800" dirty="0" err="1"/>
              <a:t>caffeinated</a:t>
            </a:r>
            <a:r>
              <a:rPr lang="es-ES" sz="2800" dirty="0"/>
              <a:t>\</a:t>
            </a:r>
            <a:r>
              <a:rPr lang="es-ES" sz="2800" dirty="0" err="1"/>
              <a:t>shinobi</a:t>
            </a:r>
            <a:r>
              <a:rPr lang="es-AR" sz="2800" dirty="0" smtClean="0"/>
              <a:t>»</a:t>
            </a:r>
            <a:r>
              <a:rPr lang="es-ES" sz="2800" dirty="0" smtClean="0"/>
              <a:t> ).</a:t>
            </a:r>
          </a:p>
          <a:p>
            <a:pPr>
              <a:buFont typeface="Wingdings" pitchFamily="2" charset="2"/>
              <a:buChar char="v"/>
            </a:pPr>
            <a:endParaRPr lang="es-ES" sz="2800" dirty="0"/>
          </a:p>
          <a:p>
            <a:pPr>
              <a:buFont typeface="Wingdings" pitchFamily="2" charset="2"/>
              <a:buChar char="v"/>
            </a:pPr>
            <a:r>
              <a:rPr lang="es-ES" sz="2800" dirty="0" smtClean="0"/>
              <a:t>«</a:t>
            </a:r>
            <a:r>
              <a:rPr lang="es-ES" sz="2800" dirty="0" err="1"/>
              <a:t>Models</a:t>
            </a:r>
            <a:r>
              <a:rPr lang="es-ES" sz="2800" dirty="0" smtClean="0"/>
              <a:t>» </a:t>
            </a:r>
            <a:r>
              <a:rPr lang="es-ES" sz="2800" dirty="0"/>
              <a:t>reemplazaremos en (</a:t>
            </a:r>
            <a:r>
              <a:rPr lang="es-AR" sz="2800" dirty="0"/>
              <a:t>ruta de nuestro proyecto + </a:t>
            </a:r>
            <a:r>
              <a:rPr lang="es-ES" sz="2800" dirty="0" smtClean="0"/>
              <a:t>«\</a:t>
            </a:r>
            <a:r>
              <a:rPr lang="es-ES" sz="2800" dirty="0" err="1" smtClean="0"/>
              <a:t>vendor</a:t>
            </a:r>
            <a:r>
              <a:rPr lang="es-ES" sz="2800" dirty="0" smtClean="0"/>
              <a:t>\</a:t>
            </a:r>
            <a:r>
              <a:rPr lang="es-ES" sz="2800" dirty="0" err="1" smtClean="0"/>
              <a:t>caffeinated</a:t>
            </a:r>
            <a:r>
              <a:rPr lang="es-ES" sz="2800" dirty="0" smtClean="0"/>
              <a:t>\</a:t>
            </a:r>
            <a:r>
              <a:rPr lang="es-ES" sz="2800" dirty="0" err="1" smtClean="0"/>
              <a:t>shinobi</a:t>
            </a:r>
            <a:r>
              <a:rPr lang="es-ES" sz="2800" dirty="0" smtClean="0"/>
              <a:t>\</a:t>
            </a:r>
            <a:r>
              <a:rPr lang="es-ES" sz="2800" dirty="0" err="1" smtClean="0"/>
              <a:t>src</a:t>
            </a:r>
            <a:r>
              <a:rPr lang="es-ES" sz="2800" dirty="0" smtClean="0"/>
              <a:t>»).</a:t>
            </a:r>
          </a:p>
          <a:p>
            <a:pPr marL="45720" indent="0">
              <a:buNone/>
            </a:pPr>
            <a:endParaRPr lang="es-ES" sz="2800" dirty="0"/>
          </a:p>
          <a:p>
            <a:pPr marL="45720" indent="0">
              <a:buNone/>
            </a:pPr>
            <a:endParaRPr lang="es-ES" sz="2800" dirty="0" smtClean="0"/>
          </a:p>
          <a:p>
            <a:pPr marL="45720" indent="0">
              <a:buNone/>
            </a:pPr>
            <a:endParaRPr lang="es-ES" sz="2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Proyecto </a:t>
            </a:r>
            <a:br>
              <a:rPr lang="es-ES" b="1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75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971600" y="2204864"/>
            <a:ext cx="7128792" cy="432047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ES" sz="2800" dirty="0" smtClean="0"/>
              <a:t>Una vez reemplazadas las correspondientes carpetas procederemos a crear nuestra «Base de Datos».</a:t>
            </a:r>
          </a:p>
          <a:p>
            <a:pPr marL="45720" indent="0">
              <a:buNone/>
            </a:pPr>
            <a:r>
              <a:rPr lang="es-ES" sz="2800" dirty="0" smtClean="0"/>
              <a:t>Para eso primero iniciaremos «Apache» y «</a:t>
            </a:r>
            <a:r>
              <a:rPr lang="es-ES" sz="2800" dirty="0" err="1" smtClean="0"/>
              <a:t>MySQL</a:t>
            </a:r>
            <a:r>
              <a:rPr lang="es-ES" sz="2800" dirty="0" smtClean="0"/>
              <a:t>» desde «XAMPP»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Proyecto </a:t>
            </a:r>
            <a:br>
              <a:rPr lang="es-ES" b="1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999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916832"/>
            <a:ext cx="6298532" cy="3960440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Proyecto </a:t>
            </a:r>
            <a:br>
              <a:rPr lang="es-ES" b="1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91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916832"/>
            <a:ext cx="6353175" cy="4143375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Proyecto </a:t>
            </a:r>
            <a:br>
              <a:rPr lang="es-ES" b="1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663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971600" y="2204864"/>
            <a:ext cx="7128792" cy="432047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ES" sz="2800" dirty="0" smtClean="0"/>
              <a:t>Desde nuestro navegador accederemos a la siguiente </a:t>
            </a:r>
            <a:r>
              <a:rPr lang="es-ES" sz="2800" dirty="0" err="1" smtClean="0"/>
              <a:t>direccion</a:t>
            </a:r>
            <a:r>
              <a:rPr lang="es-ES" sz="2800" dirty="0" smtClean="0"/>
              <a:t>: </a:t>
            </a:r>
          </a:p>
          <a:p>
            <a:pPr marL="45720" indent="0">
              <a:buNone/>
            </a:pPr>
            <a:r>
              <a:rPr lang="es-ES" sz="2800" dirty="0" smtClean="0"/>
              <a:t>«</a:t>
            </a:r>
            <a:r>
              <a:rPr lang="es-ES" sz="2800" dirty="0">
                <a:hlinkClick r:id="rId2"/>
              </a:rPr>
              <a:t>http://</a:t>
            </a:r>
            <a:r>
              <a:rPr lang="es-ES" sz="2800" dirty="0" smtClean="0">
                <a:hlinkClick r:id="rId2"/>
              </a:rPr>
              <a:t>localhost/phpmyadmin/</a:t>
            </a:r>
            <a:r>
              <a:rPr lang="es-ES" sz="2800" dirty="0" smtClean="0"/>
              <a:t>»</a:t>
            </a:r>
          </a:p>
          <a:p>
            <a:pPr marL="45720" indent="0">
              <a:buNone/>
            </a:pPr>
            <a:endParaRPr lang="es-ES" sz="2800" dirty="0" smtClean="0"/>
          </a:p>
          <a:p>
            <a:pPr marL="45720" indent="0">
              <a:buNone/>
            </a:pPr>
            <a:r>
              <a:rPr lang="es-ES" sz="2800" dirty="0" smtClean="0"/>
              <a:t>Donde crearemos la Base de Datos «</a:t>
            </a:r>
            <a:r>
              <a:rPr lang="es-ES" sz="2800" dirty="0" err="1" smtClean="0"/>
              <a:t>imgWeb</a:t>
            </a:r>
            <a:r>
              <a:rPr lang="es-ES" sz="2800" dirty="0" smtClean="0"/>
              <a:t>».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Proyecto </a:t>
            </a:r>
            <a:br>
              <a:rPr lang="es-ES" b="1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77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971600" y="2204864"/>
            <a:ext cx="7128792" cy="432047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s-ES" sz="2800" dirty="0"/>
          </a:p>
          <a:p>
            <a:pPr marL="45720" indent="0">
              <a:buNone/>
            </a:pPr>
            <a:endParaRPr lang="es-ES" sz="2800" dirty="0" smtClean="0"/>
          </a:p>
          <a:p>
            <a:pPr marL="45720" indent="0">
              <a:buNone/>
            </a:pPr>
            <a:endParaRPr lang="es-ES" sz="2800" dirty="0"/>
          </a:p>
          <a:p>
            <a:pPr marL="45720" indent="0">
              <a:buNone/>
            </a:pPr>
            <a:endParaRPr lang="es-ES" sz="2800" dirty="0" smtClean="0"/>
          </a:p>
          <a:p>
            <a:pPr marL="45720" indent="0">
              <a:buNone/>
            </a:pPr>
            <a:endParaRPr lang="es-ES" sz="2800" dirty="0"/>
          </a:p>
          <a:p>
            <a:pPr marL="45720" indent="0">
              <a:buNone/>
            </a:pPr>
            <a:r>
              <a:rPr lang="es-ES" sz="2800" dirty="0" smtClean="0"/>
              <a:t>Una vez generada nuestra BD volvemos a la consola para realizar la migración.</a:t>
            </a:r>
            <a:endParaRPr lang="es-ES" sz="2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Proyecto </a:t>
            </a:r>
            <a:br>
              <a:rPr lang="es-ES" b="1" dirty="0"/>
            </a:b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76866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3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971600" y="2204864"/>
            <a:ext cx="7128792" cy="432047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ES" sz="2800" dirty="0" smtClean="0"/>
              <a:t>Para ello primero ejecutaremos el comando «</a:t>
            </a:r>
            <a:r>
              <a:rPr lang="es-ES" sz="2800" dirty="0" err="1" smtClean="0"/>
              <a:t>php</a:t>
            </a:r>
            <a:r>
              <a:rPr lang="es-ES" sz="2800" dirty="0" smtClean="0"/>
              <a:t> </a:t>
            </a:r>
            <a:r>
              <a:rPr lang="es-ES" sz="2800" dirty="0" err="1" smtClean="0"/>
              <a:t>artisan</a:t>
            </a:r>
            <a:r>
              <a:rPr lang="es-ES" sz="2800" dirty="0" smtClean="0"/>
              <a:t> </a:t>
            </a:r>
            <a:r>
              <a:rPr lang="es-ES" sz="2800" dirty="0" err="1" smtClean="0"/>
              <a:t>config:cache</a:t>
            </a:r>
            <a:r>
              <a:rPr lang="es-ES" sz="2800" dirty="0" smtClean="0"/>
              <a:t>»</a:t>
            </a:r>
            <a:endParaRPr lang="es-ES" sz="2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Proyecto </a:t>
            </a:r>
            <a:br>
              <a:rPr lang="es-ES" b="1" dirty="0"/>
            </a:b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356992"/>
            <a:ext cx="6120680" cy="279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7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971600" y="2204864"/>
            <a:ext cx="7128792" cy="432047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ES" sz="2800" dirty="0" smtClean="0"/>
              <a:t>Y luego procederemos a comenzar la migración junto con la semilla (valores generados aleatoriamente)</a:t>
            </a:r>
          </a:p>
          <a:p>
            <a:pPr marL="45720" indent="0">
              <a:buNone/>
            </a:pPr>
            <a:endParaRPr lang="es-ES" sz="2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Proyecto </a:t>
            </a:r>
            <a:br>
              <a:rPr lang="es-ES" b="1" dirty="0"/>
            </a:b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799943"/>
            <a:ext cx="7214597" cy="144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971600" y="2204864"/>
            <a:ext cx="7128792" cy="432047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ES" sz="2800" dirty="0" smtClean="0"/>
              <a:t>Una vez finalizada nuestra migración solo nos queda generar la </a:t>
            </a:r>
            <a:r>
              <a:rPr lang="es-ES" sz="2800" dirty="0"/>
              <a:t>U</a:t>
            </a:r>
            <a:r>
              <a:rPr lang="es-ES" sz="2800" dirty="0" smtClean="0"/>
              <a:t>rl de nuestro proyecto , para ello ejecutaremos el comando:</a:t>
            </a:r>
          </a:p>
          <a:p>
            <a:pPr marL="45720" indent="0">
              <a:buNone/>
            </a:pPr>
            <a:r>
              <a:rPr lang="es-ES" sz="2800" dirty="0" smtClean="0"/>
              <a:t>«</a:t>
            </a:r>
            <a:r>
              <a:rPr lang="es-ES" sz="2800" dirty="0" err="1" smtClean="0"/>
              <a:t>php</a:t>
            </a:r>
            <a:r>
              <a:rPr lang="es-ES" sz="2800" dirty="0" smtClean="0"/>
              <a:t> </a:t>
            </a:r>
            <a:r>
              <a:rPr lang="es-ES" sz="2800" dirty="0" err="1" smtClean="0"/>
              <a:t>artisan</a:t>
            </a:r>
            <a:r>
              <a:rPr lang="es-ES" sz="2800" dirty="0" smtClean="0"/>
              <a:t> </a:t>
            </a:r>
            <a:r>
              <a:rPr lang="es-ES" sz="2800" dirty="0" err="1" smtClean="0"/>
              <a:t>serve</a:t>
            </a:r>
            <a:r>
              <a:rPr lang="es-ES" sz="2800" dirty="0" smtClean="0"/>
              <a:t>»</a:t>
            </a:r>
            <a:endParaRPr lang="es-ES" sz="2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Proyecto </a:t>
            </a:r>
            <a:br>
              <a:rPr lang="es-ES" b="1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83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719071"/>
            <a:ext cx="6120680" cy="4407408"/>
          </a:xfrm>
        </p:spPr>
        <p:txBody>
          <a:bodyPr/>
          <a:lstStyle/>
          <a:p>
            <a:pPr marL="45720" indent="0">
              <a:buNone/>
            </a:pPr>
            <a:endParaRPr lang="es-ES" dirty="0" smtClean="0"/>
          </a:p>
          <a:p>
            <a:pPr marL="45720" indent="0">
              <a:buNone/>
            </a:pPr>
            <a:endParaRPr lang="es-ES" dirty="0"/>
          </a:p>
          <a:p>
            <a:pPr>
              <a:buBlip>
                <a:blip r:embed="rId2"/>
              </a:buBlip>
            </a:pPr>
            <a:r>
              <a:rPr lang="es-ES" dirty="0" smtClean="0"/>
              <a:t>Servidor web Apache.</a:t>
            </a:r>
          </a:p>
          <a:p>
            <a:pPr marL="45720" indent="0">
              <a:buNone/>
            </a:pPr>
            <a:endParaRPr lang="es-ES" dirty="0" smtClean="0"/>
          </a:p>
          <a:p>
            <a:pPr>
              <a:buBlip>
                <a:blip r:embed="rId2"/>
              </a:buBlip>
            </a:pPr>
            <a:r>
              <a:rPr lang="es-ES" dirty="0" smtClean="0"/>
              <a:t>Con el Modulo PHP.</a:t>
            </a:r>
          </a:p>
          <a:p>
            <a:pPr marL="45720" indent="0">
              <a:buNone/>
            </a:pPr>
            <a:endParaRPr lang="es-ES" dirty="0" smtClean="0"/>
          </a:p>
          <a:p>
            <a:pPr>
              <a:buBlip>
                <a:blip r:embed="rId2"/>
              </a:buBlip>
            </a:pPr>
            <a:r>
              <a:rPr lang="es-ES" dirty="0" smtClean="0"/>
              <a:t>Base de Datos Mysql.</a:t>
            </a:r>
          </a:p>
          <a:p>
            <a:pPr marL="45720" indent="0">
              <a:buNone/>
            </a:pPr>
            <a:endParaRPr lang="es-ES" dirty="0" smtClean="0"/>
          </a:p>
          <a:p>
            <a:pPr>
              <a:buBlip>
                <a:blip r:embed="rId2"/>
              </a:buBlip>
            </a:pPr>
            <a:r>
              <a:rPr lang="es-ES" dirty="0" smtClean="0"/>
              <a:t>Composer.</a:t>
            </a:r>
          </a:p>
          <a:p>
            <a:pPr marL="45720" indent="0" algn="ctr">
              <a:buNone/>
            </a:pP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pic>
        <p:nvPicPr>
          <p:cNvPr id="4" name="Picture 4" descr="logo-ph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24328" y="4869160"/>
            <a:ext cx="1143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d_logo_wi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661248"/>
            <a:ext cx="81359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988840"/>
            <a:ext cx="19050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9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971600" y="2204864"/>
            <a:ext cx="7128792" cy="432047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ES" sz="2800" dirty="0" smtClean="0"/>
              <a:t>Copiaremos la Url generada en nuestro navegador.</a:t>
            </a:r>
          </a:p>
          <a:p>
            <a:pPr marL="45720" indent="0">
              <a:buNone/>
            </a:pPr>
            <a:endParaRPr lang="es-ES" sz="2800" dirty="0" smtClean="0"/>
          </a:p>
          <a:p>
            <a:pPr marL="45720" indent="0">
              <a:buNone/>
            </a:pPr>
            <a:endParaRPr lang="es-ES" sz="2800" dirty="0" smtClean="0"/>
          </a:p>
          <a:p>
            <a:pPr marL="45720" indent="0">
              <a:buNone/>
            </a:pPr>
            <a:endParaRPr lang="es-ES" sz="2800" dirty="0" smtClean="0"/>
          </a:p>
          <a:p>
            <a:pPr marL="45720" indent="0">
              <a:buNone/>
            </a:pPr>
            <a:endParaRPr lang="es-ES" sz="2800" dirty="0" smtClean="0"/>
          </a:p>
          <a:p>
            <a:pPr marL="45720" indent="0">
              <a:buNone/>
            </a:pPr>
            <a:r>
              <a:rPr lang="es-ES" sz="2800" dirty="0" smtClean="0"/>
              <a:t>Con esto concluye la instalación del proyecto.</a:t>
            </a:r>
            <a:endParaRPr lang="es-ES" sz="2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Proyecto </a:t>
            </a:r>
            <a:br>
              <a:rPr lang="es-ES" b="1" dirty="0"/>
            </a:b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3429000"/>
            <a:ext cx="6680623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88840"/>
            <a:ext cx="7760996" cy="2808312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Proyecto </a:t>
            </a:r>
            <a:br>
              <a:rPr lang="es-ES" b="1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760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971600" y="2204864"/>
            <a:ext cx="7128792" cy="4320479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s-ES" sz="2800" b="1" u="sng" dirty="0"/>
              <a:t>Usuarios : Credenciales</a:t>
            </a:r>
            <a:endParaRPr lang="es-ES" sz="2800" dirty="0"/>
          </a:p>
          <a:p>
            <a:pPr marL="45720" indent="0">
              <a:buNone/>
            </a:pPr>
            <a:endParaRPr lang="es-ES" sz="2800" dirty="0" smtClean="0"/>
          </a:p>
          <a:p>
            <a:pPr>
              <a:buFont typeface="Wingdings" pitchFamily="2" charset="2"/>
              <a:buChar char="Ø"/>
            </a:pPr>
            <a:r>
              <a:rPr lang="es-ES" sz="2800" dirty="0" smtClean="0"/>
              <a:t>Admin:</a:t>
            </a:r>
            <a:endParaRPr lang="es-ES" dirty="0"/>
          </a:p>
          <a:p>
            <a:pPr marL="45720" indent="0">
              <a:buNone/>
            </a:pPr>
            <a:r>
              <a:rPr lang="es-ES" sz="2800" dirty="0"/>
              <a:t>	</a:t>
            </a:r>
            <a:r>
              <a:rPr lang="es-ES" sz="2800" dirty="0" smtClean="0"/>
              <a:t>E-mail </a:t>
            </a:r>
            <a:r>
              <a:rPr lang="es-ES" sz="2800" dirty="0"/>
              <a:t>: </a:t>
            </a:r>
            <a:r>
              <a:rPr lang="es-ES" sz="2800" dirty="0" smtClean="0"/>
              <a:t>«asd@asd.asd»</a:t>
            </a:r>
            <a:r>
              <a:rPr lang="es-ES" sz="2800" dirty="0"/>
              <a:t>	</a:t>
            </a:r>
          </a:p>
          <a:p>
            <a:pPr marL="45720" indent="0">
              <a:buNone/>
            </a:pPr>
            <a:r>
              <a:rPr lang="en-US" sz="2800" dirty="0" smtClean="0"/>
              <a:t>	Pass</a:t>
            </a:r>
            <a:r>
              <a:rPr lang="en-US" sz="2800" dirty="0"/>
              <a:t>: </a:t>
            </a:r>
            <a:r>
              <a:rPr lang="en-US" sz="2800" dirty="0" smtClean="0"/>
              <a:t>123456</a:t>
            </a:r>
          </a:p>
          <a:p>
            <a:pPr>
              <a:buFont typeface="Wingdings" pitchFamily="2" charset="2"/>
              <a:buChar char="Ø"/>
            </a:pPr>
            <a:r>
              <a:rPr lang="es-ES" sz="2800" dirty="0"/>
              <a:t>Nelson </a:t>
            </a:r>
            <a:endParaRPr lang="es-ES" sz="2800" dirty="0" smtClean="0"/>
          </a:p>
          <a:p>
            <a:pPr marL="45720" indent="0">
              <a:buNone/>
            </a:pPr>
            <a:r>
              <a:rPr lang="es-ES" sz="2800" dirty="0" smtClean="0"/>
              <a:t>	E-mail </a:t>
            </a:r>
            <a:r>
              <a:rPr lang="es-ES" sz="2800" dirty="0"/>
              <a:t>: </a:t>
            </a:r>
            <a:r>
              <a:rPr lang="es-ES" sz="2800" dirty="0" smtClean="0"/>
              <a:t>«nel@nel.nel»</a:t>
            </a:r>
            <a:endParaRPr lang="es-ES" sz="2800" dirty="0"/>
          </a:p>
          <a:p>
            <a:pPr marL="45720" indent="0">
              <a:buNone/>
            </a:pPr>
            <a:r>
              <a:rPr lang="es-ES" sz="2800" dirty="0" smtClean="0"/>
              <a:t>	Pass</a:t>
            </a:r>
            <a:r>
              <a:rPr lang="es-ES" sz="2800" dirty="0"/>
              <a:t>: 123456</a:t>
            </a:r>
          </a:p>
          <a:p>
            <a:pPr>
              <a:buFont typeface="Wingdings" pitchFamily="2" charset="2"/>
              <a:buChar char="Ø"/>
            </a:pPr>
            <a:endParaRPr lang="es-ES" sz="2800" dirty="0"/>
          </a:p>
          <a:p>
            <a:pPr>
              <a:buFont typeface="Wingdings" pitchFamily="2" charset="2"/>
              <a:buChar char="Ø"/>
            </a:pPr>
            <a:endParaRPr lang="es-ES" sz="28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Datos útiles</a:t>
            </a:r>
            <a:r>
              <a:rPr lang="es-ES" b="1" dirty="0"/>
              <a:t> </a:t>
            </a:r>
            <a:br>
              <a:rPr lang="es-ES" b="1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158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971600" y="2204864"/>
            <a:ext cx="7128792" cy="432047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ES" sz="2800" dirty="0" smtClean="0"/>
              <a:t>Para esto recomiendo descargar e instalar «XAMPP»</a:t>
            </a:r>
          </a:p>
          <a:p>
            <a:pPr marL="45720" indent="0">
              <a:buNone/>
            </a:pPr>
            <a:r>
              <a:rPr lang="es-ES" sz="2800" dirty="0" smtClean="0"/>
              <a:t>Ya que este nos trae «Apache + Mysql + PHP» , es completo y fácil de usar.</a:t>
            </a:r>
          </a:p>
          <a:p>
            <a:pPr marL="45720" indent="0">
              <a:buNone/>
            </a:pPr>
            <a:endParaRPr lang="es-ES" sz="2800" dirty="0"/>
          </a:p>
          <a:p>
            <a:pPr marL="45720" indent="0">
              <a:buNone/>
            </a:pPr>
            <a:r>
              <a:rPr lang="pt-BR" sz="2800" dirty="0" smtClean="0"/>
              <a:t>Guia </a:t>
            </a:r>
            <a:r>
              <a:rPr lang="pt-BR" sz="2800" dirty="0"/>
              <a:t>de </a:t>
            </a:r>
            <a:r>
              <a:rPr lang="pt-BR" sz="2800" dirty="0" err="1" smtClean="0"/>
              <a:t>ayuda</a:t>
            </a:r>
            <a:r>
              <a:rPr lang="pt-BR" sz="2800" dirty="0" smtClean="0"/>
              <a:t>:</a:t>
            </a:r>
            <a:endParaRPr lang="pt-BR" sz="2800" dirty="0"/>
          </a:p>
          <a:p>
            <a:pPr marL="45720" indent="0">
              <a:buNone/>
            </a:pPr>
            <a:r>
              <a:rPr lang="es-ES" dirty="0" smtClean="0">
                <a:hlinkClick r:id="rId2"/>
              </a:rPr>
              <a:t>https://www.mclibre.org/consultar/php/otros/xampp-instalacion-windows.html</a:t>
            </a:r>
            <a:endParaRPr lang="es-ES" dirty="0"/>
          </a:p>
          <a:p>
            <a:pPr marL="45720" indent="0">
              <a:buNone/>
            </a:pPr>
            <a:endParaRPr lang="es-ES" sz="32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xampp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570" y="260648"/>
            <a:ext cx="2160240" cy="118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971600" y="2204864"/>
            <a:ext cx="7128792" cy="432047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AR" sz="2800" b="1" dirty="0"/>
              <a:t>Composer</a:t>
            </a:r>
            <a:r>
              <a:rPr lang="es-AR" sz="2800" dirty="0"/>
              <a:t> es un administrador de </a:t>
            </a:r>
            <a:r>
              <a:rPr lang="es-AR" sz="2800" b="1" dirty="0"/>
              <a:t>dependencias para PHP</a:t>
            </a:r>
            <a:r>
              <a:rPr lang="es-AR" sz="2800" dirty="0"/>
              <a:t>. Es una </a:t>
            </a:r>
            <a:r>
              <a:rPr lang="es-AR" sz="2800" b="1" dirty="0"/>
              <a:t>herramienta</a:t>
            </a:r>
            <a:r>
              <a:rPr lang="es-AR" sz="2800" dirty="0"/>
              <a:t> </a:t>
            </a:r>
            <a:r>
              <a:rPr lang="es-AR" sz="2800" dirty="0" smtClean="0"/>
              <a:t>que </a:t>
            </a:r>
            <a:r>
              <a:rPr lang="es-AR" sz="2800" dirty="0"/>
              <a:t>los desarrolladores usan </a:t>
            </a:r>
            <a:r>
              <a:rPr lang="es-AR" sz="2800" b="1" dirty="0"/>
              <a:t>para administrar</a:t>
            </a:r>
            <a:r>
              <a:rPr lang="es-AR" sz="2800" dirty="0"/>
              <a:t> e integrar paquetes o bibliotecas externas en sus proyectos basados en </a:t>
            </a:r>
            <a:r>
              <a:rPr lang="es-AR" sz="2800" b="1" dirty="0"/>
              <a:t>PHP</a:t>
            </a:r>
            <a:r>
              <a:rPr lang="es-AR" sz="2800" dirty="0" smtClean="0"/>
              <a:t>.</a:t>
            </a:r>
          </a:p>
          <a:p>
            <a:pPr marL="45720" indent="0">
              <a:buNone/>
            </a:pPr>
            <a:endParaRPr lang="es-AR" sz="2800" dirty="0"/>
          </a:p>
          <a:p>
            <a:pPr marL="45720" indent="0">
              <a:buNone/>
            </a:pPr>
            <a:r>
              <a:rPr lang="es-ES" sz="2800" dirty="0">
                <a:hlinkClick r:id="rId2"/>
              </a:rPr>
              <a:t>https://getcomposer.org/download/</a:t>
            </a:r>
            <a:endParaRPr lang="es-ES" sz="2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COMPOSER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708994"/>
            <a:ext cx="1456556" cy="172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971600" y="2204864"/>
            <a:ext cx="7128792" cy="432047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s-AR" sz="2800" dirty="0"/>
          </a:p>
          <a:p>
            <a:pPr marL="45720" indent="0">
              <a:buNone/>
            </a:pPr>
            <a:r>
              <a:rPr lang="es-AR" sz="2800" dirty="0"/>
              <a:t>descargamos y descomprimimos nuestro proyecto en </a:t>
            </a:r>
            <a:r>
              <a:rPr lang="es-AR" sz="2800" dirty="0" smtClean="0"/>
              <a:t>«C</a:t>
            </a:r>
            <a:r>
              <a:rPr lang="es-AR" sz="2800" dirty="0"/>
              <a:t>:\</a:t>
            </a:r>
            <a:r>
              <a:rPr lang="es-AR" sz="2800" dirty="0" err="1" smtClean="0"/>
              <a:t>xampp</a:t>
            </a:r>
            <a:r>
              <a:rPr lang="es-AR" sz="2800" dirty="0" smtClean="0"/>
              <a:t>\</a:t>
            </a:r>
            <a:r>
              <a:rPr lang="es-AR" sz="2800" dirty="0" err="1" smtClean="0"/>
              <a:t>htdocs</a:t>
            </a:r>
            <a:r>
              <a:rPr lang="es-AR" sz="2800" dirty="0" smtClean="0"/>
              <a:t>» recomiendo </a:t>
            </a:r>
            <a:r>
              <a:rPr lang="es-AR" sz="2800" dirty="0"/>
              <a:t>este directorio ya que es donde </a:t>
            </a:r>
            <a:r>
              <a:rPr lang="es-AR" sz="2800" dirty="0" smtClean="0"/>
              <a:t>alojamos nuestros proyectos.</a:t>
            </a:r>
          </a:p>
          <a:p>
            <a:pPr marL="45720" indent="0">
              <a:buNone/>
            </a:pPr>
            <a:endParaRPr lang="es-AR" sz="2800" dirty="0"/>
          </a:p>
          <a:p>
            <a:pPr marL="45720" indent="0">
              <a:buNone/>
            </a:pPr>
            <a:endParaRPr lang="es-ES" sz="2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Proyecto </a:t>
            </a:r>
            <a:br>
              <a:rPr lang="es-ES" b="1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578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971600" y="2204864"/>
            <a:ext cx="7128792" cy="432047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AR" sz="2800" dirty="0"/>
              <a:t>Una vez descomprimido nuestro </a:t>
            </a:r>
            <a:r>
              <a:rPr lang="es-AR" sz="2800" dirty="0" smtClean="0"/>
              <a:t>proyecto se aloja en la carpeta «</a:t>
            </a:r>
            <a:r>
              <a:rPr lang="es-AR" sz="2800" dirty="0" err="1" smtClean="0"/>
              <a:t>WebImg</a:t>
            </a:r>
            <a:r>
              <a:rPr lang="es-AR" sz="2800" dirty="0" smtClean="0"/>
              <a:t>»</a:t>
            </a:r>
          </a:p>
          <a:p>
            <a:pPr marL="45720" indent="0">
              <a:buNone/>
            </a:pPr>
            <a:r>
              <a:rPr lang="es-ES" sz="2800" dirty="0" smtClean="0"/>
              <a:t>Abrimos </a:t>
            </a:r>
            <a:r>
              <a:rPr lang="es-ES" sz="2800" dirty="0"/>
              <a:t>la </a:t>
            </a:r>
            <a:r>
              <a:rPr lang="es-ES" sz="2800" dirty="0" smtClean="0"/>
              <a:t>consola (</a:t>
            </a:r>
            <a:r>
              <a:rPr lang="es-AR" sz="2800" dirty="0"/>
              <a:t>se puede buscar como </a:t>
            </a:r>
            <a:r>
              <a:rPr lang="es-AR" sz="2800" dirty="0" smtClean="0"/>
              <a:t>«</a:t>
            </a:r>
            <a:r>
              <a:rPr lang="es-AR" sz="2800" dirty="0" err="1" smtClean="0"/>
              <a:t>cmd</a:t>
            </a:r>
            <a:r>
              <a:rPr lang="es-AR" sz="2800" dirty="0" smtClean="0"/>
              <a:t>» desde el buscador de </a:t>
            </a:r>
            <a:r>
              <a:rPr lang="es-AR" sz="2800" dirty="0" err="1" smtClean="0"/>
              <a:t>windows</a:t>
            </a:r>
            <a:r>
              <a:rPr lang="es-ES" sz="2800" dirty="0" smtClean="0"/>
              <a:t>) </a:t>
            </a:r>
            <a:r>
              <a:rPr lang="es-AR" sz="2800" dirty="0"/>
              <a:t>y nos dirigimos a la ruta de nuestro </a:t>
            </a:r>
            <a:r>
              <a:rPr lang="es-AR" sz="2800" dirty="0" smtClean="0"/>
              <a:t>proyecto.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Proyecto </a:t>
            </a:r>
            <a:br>
              <a:rPr lang="es-ES" b="1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32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971600" y="2204864"/>
            <a:ext cx="7128792" cy="432047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AR" sz="2800" dirty="0"/>
              <a:t>Escribiendo «cd» + ruta de nuestro proyecto</a:t>
            </a:r>
          </a:p>
          <a:p>
            <a:pPr marL="45720" indent="0">
              <a:buNone/>
            </a:pPr>
            <a:endParaRPr lang="es-ES" sz="2800" dirty="0" smtClean="0"/>
          </a:p>
          <a:p>
            <a:pPr marL="45720" indent="0">
              <a:buNone/>
            </a:pPr>
            <a:endParaRPr lang="es-ES" sz="2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Proyecto </a:t>
            </a:r>
            <a:br>
              <a:rPr lang="es-ES" b="1" dirty="0"/>
            </a:b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212976"/>
            <a:ext cx="5809274" cy="158417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941168"/>
            <a:ext cx="5809274" cy="154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3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971600" y="2132856"/>
            <a:ext cx="7128792" cy="432047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AR" sz="2800" dirty="0"/>
              <a:t>Como las dependencias del proyecto las maneja </a:t>
            </a:r>
            <a:r>
              <a:rPr lang="es-AR" sz="2800" b="1" dirty="0"/>
              <a:t>composer</a:t>
            </a:r>
            <a:r>
              <a:rPr lang="es-AR" sz="2800" dirty="0"/>
              <a:t> debemos ejecutar el </a:t>
            </a:r>
            <a:r>
              <a:rPr lang="es-AR" sz="2800" dirty="0" smtClean="0"/>
              <a:t>comando</a:t>
            </a:r>
            <a:r>
              <a:rPr lang="es-AR" sz="2800" dirty="0"/>
              <a:t> </a:t>
            </a:r>
            <a:r>
              <a:rPr lang="es-AR" sz="2800" dirty="0" smtClean="0"/>
              <a:t>«</a:t>
            </a:r>
            <a:r>
              <a:rPr lang="es-ES" sz="2800" dirty="0"/>
              <a:t>composer </a:t>
            </a:r>
            <a:r>
              <a:rPr lang="es-ES" sz="2800" dirty="0" err="1"/>
              <a:t>install</a:t>
            </a:r>
            <a:r>
              <a:rPr lang="es-AR" sz="2800" dirty="0" smtClean="0"/>
              <a:t>»</a:t>
            </a:r>
          </a:p>
          <a:p>
            <a:pPr marL="45720" indent="0">
              <a:buNone/>
            </a:pPr>
            <a:endParaRPr lang="es-ES" sz="2800" dirty="0" smtClean="0"/>
          </a:p>
          <a:p>
            <a:pPr marL="45720" indent="0">
              <a:buNone/>
            </a:pPr>
            <a:endParaRPr lang="es-ES" sz="2800" dirty="0"/>
          </a:p>
          <a:p>
            <a:pPr marL="45720" indent="0">
              <a:buNone/>
            </a:pPr>
            <a:endParaRPr lang="es-ES" sz="2800" dirty="0" smtClean="0"/>
          </a:p>
          <a:p>
            <a:pPr marL="45720" indent="0">
              <a:buNone/>
            </a:pPr>
            <a:endParaRPr lang="es-ES" sz="2800" dirty="0"/>
          </a:p>
          <a:p>
            <a:pPr marL="45720" indent="0">
              <a:buNone/>
            </a:pPr>
            <a:endParaRPr lang="es-ES" sz="2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81000" y="476671"/>
            <a:ext cx="8381260" cy="933569"/>
          </a:xfrm>
        </p:spPr>
        <p:txBody>
          <a:bodyPr/>
          <a:lstStyle/>
          <a:p>
            <a:r>
              <a:rPr lang="es-ES" b="1" dirty="0"/>
              <a:t>Descargar Dependencias del Proyecto</a:t>
            </a:r>
            <a:br>
              <a:rPr lang="es-ES" b="1" dirty="0"/>
            </a:b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717031"/>
            <a:ext cx="5688632" cy="166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971600" y="2204864"/>
            <a:ext cx="7128792" cy="432047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ES" sz="2800" dirty="0" smtClean="0"/>
              <a:t>La instalación puede tardar varios minutos dependiendo de la velocidad del internet y la cantidad de </a:t>
            </a:r>
            <a:r>
              <a:rPr lang="es-AR" sz="2800" dirty="0" smtClean="0"/>
              <a:t>dependencias.</a:t>
            </a:r>
            <a:endParaRPr lang="es-ES" sz="2800" dirty="0" smtClean="0"/>
          </a:p>
          <a:p>
            <a:pPr marL="45720" indent="0">
              <a:buNone/>
            </a:pPr>
            <a:r>
              <a:rPr lang="es-ES" sz="2800" dirty="0" smtClean="0"/>
              <a:t>Una vez finalizada la instalación de las </a:t>
            </a:r>
            <a:r>
              <a:rPr lang="es-AR" sz="2800" dirty="0" smtClean="0"/>
              <a:t>dependencias, en nuestra carpeta del  proyecto se abra genera una nueva carpeta llamada «</a:t>
            </a:r>
            <a:r>
              <a:rPr lang="es-AR" sz="2800" dirty="0" err="1" smtClean="0"/>
              <a:t>vendor</a:t>
            </a:r>
            <a:r>
              <a:rPr lang="es-AR" sz="2800" dirty="0" smtClean="0"/>
              <a:t>» en donde se almacenaron todas las dependencias.</a:t>
            </a:r>
          </a:p>
          <a:p>
            <a:pPr marL="45720" indent="0">
              <a:buNone/>
            </a:pPr>
            <a:endParaRPr lang="es-ES" sz="2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Proyecto </a:t>
            </a:r>
            <a:br>
              <a:rPr lang="es-ES" b="1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619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Cuadrícul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320</TotalTime>
  <Words>415</Words>
  <Application>Microsoft Office PowerPoint</Application>
  <PresentationFormat>Presentación en pantalla (4:3)</PresentationFormat>
  <Paragraphs>87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Cuadrícula</vt:lpstr>
      <vt:lpstr>Instalación</vt:lpstr>
      <vt:lpstr>Requisitos</vt:lpstr>
      <vt:lpstr>xampp</vt:lpstr>
      <vt:lpstr>COMPOSER</vt:lpstr>
      <vt:lpstr>Proyecto  </vt:lpstr>
      <vt:lpstr>Proyecto  </vt:lpstr>
      <vt:lpstr>Proyecto  </vt:lpstr>
      <vt:lpstr>Descargar Dependencias del Proyecto </vt:lpstr>
      <vt:lpstr>Proyecto  </vt:lpstr>
      <vt:lpstr>Proyecto  </vt:lpstr>
      <vt:lpstr>Proyecto  </vt:lpstr>
      <vt:lpstr>Proyecto  </vt:lpstr>
      <vt:lpstr>Proyecto  </vt:lpstr>
      <vt:lpstr>Proyecto  </vt:lpstr>
      <vt:lpstr>Proyecto  </vt:lpstr>
      <vt:lpstr>Proyecto  </vt:lpstr>
      <vt:lpstr>Proyecto  </vt:lpstr>
      <vt:lpstr>Proyecto  </vt:lpstr>
      <vt:lpstr>Proyecto  </vt:lpstr>
      <vt:lpstr>Proyecto  </vt:lpstr>
      <vt:lpstr>Proyecto  </vt:lpstr>
      <vt:lpstr>Datos útiles 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</dc:title>
  <dc:creator>Cristian Arrieta</dc:creator>
  <cp:lastModifiedBy>Cristian Arrieta</cp:lastModifiedBy>
  <cp:revision>17</cp:revision>
  <dcterms:created xsi:type="dcterms:W3CDTF">2020-08-01T18:49:36Z</dcterms:created>
  <dcterms:modified xsi:type="dcterms:W3CDTF">2020-08-02T18:36:25Z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