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2" r:id="rId2"/>
    <p:sldId id="283" r:id="rId3"/>
    <p:sldId id="276" r:id="rId4"/>
    <p:sldId id="266" r:id="rId5"/>
    <p:sldId id="257" r:id="rId6"/>
    <p:sldId id="284" r:id="rId7"/>
    <p:sldId id="270" r:id="rId8"/>
    <p:sldId id="271" r:id="rId9"/>
    <p:sldId id="267" r:id="rId10"/>
    <p:sldId id="269" r:id="rId11"/>
    <p:sldId id="268" r:id="rId12"/>
    <p:sldId id="274" r:id="rId13"/>
    <p:sldId id="273" r:id="rId14"/>
    <p:sldId id="275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C5BC4BF-EFD7-4912-BA7B-F58EABC7E083}">
          <p14:sldIdLst>
            <p14:sldId id="282"/>
            <p14:sldId id="283"/>
            <p14:sldId id="276"/>
            <p14:sldId id="266"/>
            <p14:sldId id="257"/>
            <p14:sldId id="284"/>
            <p14:sldId id="270"/>
            <p14:sldId id="271"/>
            <p14:sldId id="267"/>
            <p14:sldId id="269"/>
            <p14:sldId id="268"/>
            <p14:sldId id="274"/>
            <p14:sldId id="273"/>
            <p14:sldId id="275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1B5"/>
    <a:srgbClr val="77E5DD"/>
    <a:srgbClr val="8DD8E7"/>
    <a:srgbClr val="EFAF3D"/>
    <a:srgbClr val="00ACC1"/>
    <a:srgbClr val="DE1077"/>
    <a:srgbClr val="FB71A6"/>
    <a:srgbClr val="91BCE3"/>
    <a:srgbClr val="F59B23"/>
    <a:srgbClr val="FC9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8" autoAdjust="0"/>
    <p:restoredTop sz="94660"/>
  </p:normalViewPr>
  <p:slideViewPr>
    <p:cSldViewPr snapToGrid="0">
      <p:cViewPr>
        <p:scale>
          <a:sx n="104" d="100"/>
          <a:sy n="104" d="100"/>
        </p:scale>
        <p:origin x="168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476C9-77BF-4D53-AC5F-8F4C3133866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028A-3FE0-49FF-A9E5-2C78B6A22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1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2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2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65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1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6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3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00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5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39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1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9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9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2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7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5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4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E028A-3FE0-49FF-A9E5-2C78B6A22B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8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 userDrawn="1"/>
        </p:nvGrpSpPr>
        <p:grpSpPr>
          <a:xfrm rot="1493801">
            <a:off x="3345570" y="2219118"/>
            <a:ext cx="6734176" cy="2471738"/>
            <a:chOff x="4281487" y="593725"/>
            <a:chExt cx="6734176" cy="247173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286250" y="600075"/>
              <a:ext cx="6729413" cy="2465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7204075" y="593725"/>
              <a:ext cx="1230313" cy="1555750"/>
            </a:xfrm>
            <a:prstGeom prst="ellipse">
              <a:avLst/>
            </a:prstGeom>
            <a:solidFill>
              <a:srgbClr val="8DD8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6"/>
            <p:cNvSpPr>
              <a:spLocks noChangeArrowheads="1"/>
            </p:cNvSpPr>
            <p:nvPr userDrawn="1"/>
          </p:nvSpPr>
          <p:spPr bwMode="auto">
            <a:xfrm>
              <a:off x="8266113" y="1089025"/>
              <a:ext cx="1230313" cy="1549400"/>
            </a:xfrm>
            <a:prstGeom prst="ellipse">
              <a:avLst/>
            </a:prstGeom>
            <a:solidFill>
              <a:srgbClr val="8DD8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"/>
            <p:cNvSpPr>
              <a:spLocks noChangeArrowheads="1"/>
            </p:cNvSpPr>
            <p:nvPr userDrawn="1"/>
          </p:nvSpPr>
          <p:spPr bwMode="auto">
            <a:xfrm>
              <a:off x="9442450" y="1477963"/>
              <a:ext cx="1230313" cy="1555750"/>
            </a:xfrm>
            <a:prstGeom prst="ellipse">
              <a:avLst/>
            </a:prstGeom>
            <a:solidFill>
              <a:srgbClr val="8DD8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auto">
            <a:xfrm>
              <a:off x="4727575" y="895350"/>
              <a:ext cx="1057275" cy="1335088"/>
            </a:xfrm>
            <a:prstGeom prst="ellipse">
              <a:avLst/>
            </a:prstGeom>
            <a:solidFill>
              <a:srgbClr val="8DD8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9"/>
            <p:cNvSpPr>
              <a:spLocks noChangeArrowheads="1"/>
            </p:cNvSpPr>
            <p:nvPr userDrawn="1"/>
          </p:nvSpPr>
          <p:spPr bwMode="auto">
            <a:xfrm>
              <a:off x="6310313" y="1039813"/>
              <a:ext cx="655638" cy="827088"/>
            </a:xfrm>
            <a:prstGeom prst="ellipse">
              <a:avLst/>
            </a:prstGeom>
            <a:solidFill>
              <a:srgbClr val="8DD8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"/>
            <p:cNvSpPr>
              <a:spLocks noChangeArrowheads="1"/>
            </p:cNvSpPr>
            <p:nvPr userDrawn="1"/>
          </p:nvSpPr>
          <p:spPr bwMode="auto">
            <a:xfrm>
              <a:off x="6638925" y="674688"/>
              <a:ext cx="654050" cy="828675"/>
            </a:xfrm>
            <a:prstGeom prst="ellipse">
              <a:avLst/>
            </a:prstGeom>
            <a:solidFill>
              <a:srgbClr val="8DD8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4286250" y="2287588"/>
              <a:ext cx="1092200" cy="690563"/>
            </a:xfrm>
            <a:custGeom>
              <a:avLst/>
              <a:gdLst>
                <a:gd name="T0" fmla="*/ 220 w 220"/>
                <a:gd name="T1" fmla="*/ 110 h 110"/>
                <a:gd name="T2" fmla="*/ 0 w 220"/>
                <a:gd name="T3" fmla="*/ 110 h 110"/>
                <a:gd name="T4" fmla="*/ 110 w 220"/>
                <a:gd name="T5" fmla="*/ 0 h 110"/>
                <a:gd name="T6" fmla="*/ 220 w 220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110">
                  <a:moveTo>
                    <a:pt x="220" y="110"/>
                  </a:moveTo>
                  <a:cubicBezTo>
                    <a:pt x="107" y="110"/>
                    <a:pt x="150" y="110"/>
                    <a:pt x="0" y="110"/>
                  </a:cubicBezTo>
                  <a:cubicBezTo>
                    <a:pt x="0" y="50"/>
                    <a:pt x="49" y="0"/>
                    <a:pt x="110" y="0"/>
                  </a:cubicBezTo>
                  <a:cubicBezTo>
                    <a:pt x="171" y="0"/>
                    <a:pt x="220" y="50"/>
                    <a:pt x="220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9263063" y="1892300"/>
              <a:ext cx="1752600" cy="1173163"/>
            </a:xfrm>
            <a:custGeom>
              <a:avLst/>
              <a:gdLst>
                <a:gd name="T0" fmla="*/ 353 w 353"/>
                <a:gd name="T1" fmla="*/ 187 h 187"/>
                <a:gd name="T2" fmla="*/ 0 w 353"/>
                <a:gd name="T3" fmla="*/ 176 h 187"/>
                <a:gd name="T4" fmla="*/ 176 w 353"/>
                <a:gd name="T5" fmla="*/ 0 h 187"/>
                <a:gd name="T6" fmla="*/ 353 w 353"/>
                <a:gd name="T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87">
                  <a:moveTo>
                    <a:pt x="353" y="187"/>
                  </a:moveTo>
                  <a:cubicBezTo>
                    <a:pt x="171" y="187"/>
                    <a:pt x="239" y="176"/>
                    <a:pt x="0" y="176"/>
                  </a:cubicBezTo>
                  <a:cubicBezTo>
                    <a:pt x="0" y="79"/>
                    <a:pt x="79" y="0"/>
                    <a:pt x="176" y="0"/>
                  </a:cubicBezTo>
                  <a:cubicBezTo>
                    <a:pt x="274" y="0"/>
                    <a:pt x="353" y="89"/>
                    <a:pt x="353" y="1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3"/>
            <p:cNvSpPr>
              <a:spLocks noChangeArrowheads="1"/>
            </p:cNvSpPr>
            <p:nvPr userDrawn="1"/>
          </p:nvSpPr>
          <p:spPr bwMode="auto">
            <a:xfrm>
              <a:off x="5129213" y="850900"/>
              <a:ext cx="1379538" cy="1744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4"/>
            <p:cNvSpPr>
              <a:spLocks noChangeArrowheads="1"/>
            </p:cNvSpPr>
            <p:nvPr userDrawn="1"/>
          </p:nvSpPr>
          <p:spPr bwMode="auto">
            <a:xfrm>
              <a:off x="6554788" y="1779588"/>
              <a:ext cx="3095625" cy="1092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5"/>
            <p:cNvSpPr>
              <a:spLocks noChangeArrowheads="1"/>
            </p:cNvSpPr>
            <p:nvPr userDrawn="1"/>
          </p:nvSpPr>
          <p:spPr bwMode="auto">
            <a:xfrm>
              <a:off x="8807450" y="1566863"/>
              <a:ext cx="1092200" cy="13795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4410075" y="1641475"/>
              <a:ext cx="844550" cy="1073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17"/>
            <p:cNvSpPr>
              <a:spLocks noChangeArrowheads="1"/>
            </p:cNvSpPr>
            <p:nvPr userDrawn="1"/>
          </p:nvSpPr>
          <p:spPr bwMode="auto">
            <a:xfrm>
              <a:off x="7745413" y="1114425"/>
              <a:ext cx="1230313" cy="1555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18"/>
            <p:cNvSpPr>
              <a:spLocks noChangeArrowheads="1"/>
            </p:cNvSpPr>
            <p:nvPr userDrawn="1"/>
          </p:nvSpPr>
          <p:spPr bwMode="auto">
            <a:xfrm>
              <a:off x="6127750" y="1754188"/>
              <a:ext cx="847725" cy="1073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19"/>
            <p:cNvSpPr>
              <a:spLocks noChangeArrowheads="1"/>
            </p:cNvSpPr>
            <p:nvPr userDrawn="1"/>
          </p:nvSpPr>
          <p:spPr bwMode="auto">
            <a:xfrm>
              <a:off x="6965950" y="631825"/>
              <a:ext cx="1122363" cy="1423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 userDrawn="1"/>
          </p:nvSpPr>
          <p:spPr bwMode="auto">
            <a:xfrm>
              <a:off x="6265863" y="1233488"/>
              <a:ext cx="919163" cy="903288"/>
            </a:xfrm>
            <a:custGeom>
              <a:avLst/>
              <a:gdLst>
                <a:gd name="T0" fmla="*/ 185 w 185"/>
                <a:gd name="T1" fmla="*/ 92 h 144"/>
                <a:gd name="T2" fmla="*/ 0 w 185"/>
                <a:gd name="T3" fmla="*/ 92 h 144"/>
                <a:gd name="T4" fmla="*/ 92 w 185"/>
                <a:gd name="T5" fmla="*/ 0 h 144"/>
                <a:gd name="T6" fmla="*/ 185 w 185"/>
                <a:gd name="T7" fmla="*/ 9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44">
                  <a:moveTo>
                    <a:pt x="185" y="92"/>
                  </a:moveTo>
                  <a:cubicBezTo>
                    <a:pt x="185" y="144"/>
                    <a:pt x="0" y="144"/>
                    <a:pt x="0" y="92"/>
                  </a:cubicBezTo>
                  <a:cubicBezTo>
                    <a:pt x="0" y="41"/>
                    <a:pt x="41" y="0"/>
                    <a:pt x="92" y="0"/>
                  </a:cubicBezTo>
                  <a:cubicBezTo>
                    <a:pt x="144" y="0"/>
                    <a:pt x="185" y="41"/>
                    <a:pt x="18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6365875" y="1516063"/>
              <a:ext cx="842963" cy="828675"/>
            </a:xfrm>
            <a:custGeom>
              <a:avLst/>
              <a:gdLst>
                <a:gd name="T0" fmla="*/ 170 w 170"/>
                <a:gd name="T1" fmla="*/ 85 h 132"/>
                <a:gd name="T2" fmla="*/ 0 w 170"/>
                <a:gd name="T3" fmla="*/ 85 h 132"/>
                <a:gd name="T4" fmla="*/ 85 w 170"/>
                <a:gd name="T5" fmla="*/ 0 h 132"/>
                <a:gd name="T6" fmla="*/ 170 w 170"/>
                <a:gd name="T7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32">
                  <a:moveTo>
                    <a:pt x="170" y="85"/>
                  </a:moveTo>
                  <a:cubicBezTo>
                    <a:pt x="170" y="132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auto">
            <a:xfrm>
              <a:off x="4862513" y="2068513"/>
              <a:ext cx="1692275" cy="827088"/>
            </a:xfrm>
            <a:custGeom>
              <a:avLst/>
              <a:gdLst>
                <a:gd name="T0" fmla="*/ 341 w 341"/>
                <a:gd name="T1" fmla="*/ 85 h 132"/>
                <a:gd name="T2" fmla="*/ 0 w 341"/>
                <a:gd name="T3" fmla="*/ 85 h 132"/>
                <a:gd name="T4" fmla="*/ 171 w 341"/>
                <a:gd name="T5" fmla="*/ 0 h 132"/>
                <a:gd name="T6" fmla="*/ 341 w 341"/>
                <a:gd name="T7" fmla="*/ 8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132">
                  <a:moveTo>
                    <a:pt x="341" y="85"/>
                  </a:moveTo>
                  <a:cubicBezTo>
                    <a:pt x="341" y="132"/>
                    <a:pt x="0" y="132"/>
                    <a:pt x="0" y="85"/>
                  </a:cubicBezTo>
                  <a:cubicBezTo>
                    <a:pt x="0" y="38"/>
                    <a:pt x="76" y="0"/>
                    <a:pt x="171" y="0"/>
                  </a:cubicBezTo>
                  <a:cubicBezTo>
                    <a:pt x="265" y="0"/>
                    <a:pt x="341" y="38"/>
                    <a:pt x="34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"/>
            <p:cNvSpPr>
              <a:spLocks/>
            </p:cNvSpPr>
            <p:nvPr userDrawn="1"/>
          </p:nvSpPr>
          <p:spPr bwMode="auto">
            <a:xfrm>
              <a:off x="6970713" y="2444750"/>
              <a:ext cx="849313" cy="533400"/>
            </a:xfrm>
            <a:custGeom>
              <a:avLst/>
              <a:gdLst>
                <a:gd name="T0" fmla="*/ 171 w 171"/>
                <a:gd name="T1" fmla="*/ 85 h 85"/>
                <a:gd name="T2" fmla="*/ 0 w 171"/>
                <a:gd name="T3" fmla="*/ 85 h 85"/>
                <a:gd name="T4" fmla="*/ 86 w 171"/>
                <a:gd name="T5" fmla="*/ 0 h 85"/>
                <a:gd name="T6" fmla="*/ 171 w 171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85">
                  <a:moveTo>
                    <a:pt x="171" y="85"/>
                  </a:moveTo>
                  <a:cubicBezTo>
                    <a:pt x="80" y="85"/>
                    <a:pt x="114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4"/>
            <p:cNvSpPr>
              <a:spLocks/>
            </p:cNvSpPr>
            <p:nvPr userDrawn="1"/>
          </p:nvSpPr>
          <p:spPr bwMode="auto">
            <a:xfrm>
              <a:off x="4281487" y="2595563"/>
              <a:ext cx="6734176" cy="469900"/>
            </a:xfrm>
            <a:custGeom>
              <a:avLst/>
              <a:gdLst>
                <a:gd name="T0" fmla="*/ 4229 w 4242"/>
                <a:gd name="T1" fmla="*/ 205 h 296"/>
                <a:gd name="T2" fmla="*/ 1966 w 4242"/>
                <a:gd name="T3" fmla="*/ 0 h 296"/>
                <a:gd name="T4" fmla="*/ 6 w 4242"/>
                <a:gd name="T5" fmla="*/ 197 h 296"/>
                <a:gd name="T6" fmla="*/ 0 w 4242"/>
                <a:gd name="T7" fmla="*/ 292 h 296"/>
                <a:gd name="T8" fmla="*/ 4242 w 4242"/>
                <a:gd name="T9" fmla="*/ 296 h 296"/>
                <a:gd name="T10" fmla="*/ 4229 w 4242"/>
                <a:gd name="T11" fmla="*/ 20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2" h="296">
                  <a:moveTo>
                    <a:pt x="4229" y="205"/>
                  </a:moveTo>
                  <a:lnTo>
                    <a:pt x="1966" y="0"/>
                  </a:lnTo>
                  <a:lnTo>
                    <a:pt x="6" y="197"/>
                  </a:lnTo>
                  <a:lnTo>
                    <a:pt x="0" y="292"/>
                  </a:lnTo>
                  <a:lnTo>
                    <a:pt x="4242" y="296"/>
                  </a:lnTo>
                  <a:lnTo>
                    <a:pt x="4229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Freeform 27"/>
          <p:cNvSpPr>
            <a:spLocks/>
          </p:cNvSpPr>
          <p:nvPr userDrawn="1"/>
        </p:nvSpPr>
        <p:spPr bwMode="auto">
          <a:xfrm>
            <a:off x="114300" y="3111500"/>
            <a:ext cx="1316038" cy="671513"/>
          </a:xfrm>
          <a:custGeom>
            <a:avLst/>
            <a:gdLst>
              <a:gd name="T0" fmla="*/ 60 w 60"/>
              <a:gd name="T1" fmla="*/ 0 h 30"/>
              <a:gd name="T2" fmla="*/ 59 w 60"/>
              <a:gd name="T3" fmla="*/ 30 h 30"/>
              <a:gd name="T4" fmla="*/ 60 w 60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30">
                <a:moveTo>
                  <a:pt x="60" y="0"/>
                </a:moveTo>
                <a:cubicBezTo>
                  <a:pt x="0" y="23"/>
                  <a:pt x="59" y="30"/>
                  <a:pt x="59" y="30"/>
                </a:cubicBezTo>
                <a:cubicBezTo>
                  <a:pt x="59" y="30"/>
                  <a:pt x="0" y="23"/>
                  <a:pt x="60" y="0"/>
                </a:cubicBezTo>
                <a:close/>
              </a:path>
            </a:pathLst>
          </a:custGeom>
          <a:solidFill>
            <a:srgbClr val="949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4" name="图片 16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557" y="503878"/>
            <a:ext cx="10322957" cy="64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6FF9B-F7DF-4C76-894B-A14E524AF9DB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FD320B-58B9-459D-A607-1F273082C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6FF9B-F7DF-4C76-894B-A14E524AF9DB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FD320B-58B9-459D-A607-1F273082C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6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5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rot="20273821">
            <a:off x="299864" y="333489"/>
            <a:ext cx="575357" cy="697965"/>
            <a:chOff x="678323" y="3714701"/>
            <a:chExt cx="978857" cy="1187450"/>
          </a:xfrm>
        </p:grpSpPr>
        <p:sp>
          <p:nvSpPr>
            <p:cNvPr id="9" name="Freeform 961"/>
            <p:cNvSpPr>
              <a:spLocks/>
            </p:cNvSpPr>
            <p:nvPr userDrawn="1"/>
          </p:nvSpPr>
          <p:spPr bwMode="auto">
            <a:xfrm>
              <a:off x="941848" y="4635451"/>
              <a:ext cx="207963" cy="266700"/>
            </a:xfrm>
            <a:custGeom>
              <a:avLst/>
              <a:gdLst>
                <a:gd name="T0" fmla="*/ 49 w 49"/>
                <a:gd name="T1" fmla="*/ 31 h 63"/>
                <a:gd name="T2" fmla="*/ 12 w 49"/>
                <a:gd name="T3" fmla="*/ 58 h 63"/>
                <a:gd name="T4" fmla="*/ 6 w 49"/>
                <a:gd name="T5" fmla="*/ 12 h 63"/>
                <a:gd name="T6" fmla="*/ 34 w 49"/>
                <a:gd name="T7" fmla="*/ 5 h 63"/>
                <a:gd name="T8" fmla="*/ 49 w 49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3">
                  <a:moveTo>
                    <a:pt x="49" y="31"/>
                  </a:moveTo>
                  <a:cubicBezTo>
                    <a:pt x="46" y="39"/>
                    <a:pt x="24" y="63"/>
                    <a:pt x="12" y="58"/>
                  </a:cubicBezTo>
                  <a:cubicBezTo>
                    <a:pt x="0" y="52"/>
                    <a:pt x="2" y="20"/>
                    <a:pt x="6" y="12"/>
                  </a:cubicBezTo>
                  <a:cubicBezTo>
                    <a:pt x="11" y="7"/>
                    <a:pt x="22" y="0"/>
                    <a:pt x="34" y="5"/>
                  </a:cubicBezTo>
                  <a:cubicBezTo>
                    <a:pt x="46" y="10"/>
                    <a:pt x="49" y="23"/>
                    <a:pt x="49" y="31"/>
                  </a:cubicBez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62"/>
            <p:cNvSpPr>
              <a:spLocks/>
            </p:cNvSpPr>
            <p:nvPr userDrawn="1"/>
          </p:nvSpPr>
          <p:spPr bwMode="auto">
            <a:xfrm>
              <a:off x="979948" y="4640214"/>
              <a:ext cx="165100" cy="195263"/>
            </a:xfrm>
            <a:custGeom>
              <a:avLst/>
              <a:gdLst>
                <a:gd name="T0" fmla="*/ 37 w 39"/>
                <a:gd name="T1" fmla="*/ 21 h 46"/>
                <a:gd name="T2" fmla="*/ 9 w 39"/>
                <a:gd name="T3" fmla="*/ 42 h 46"/>
                <a:gd name="T4" fmla="*/ 5 w 39"/>
                <a:gd name="T5" fmla="*/ 7 h 46"/>
                <a:gd name="T6" fmla="*/ 25 w 39"/>
                <a:gd name="T7" fmla="*/ 4 h 46"/>
                <a:gd name="T8" fmla="*/ 37 w 39"/>
                <a:gd name="T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6">
                  <a:moveTo>
                    <a:pt x="37" y="21"/>
                  </a:moveTo>
                  <a:cubicBezTo>
                    <a:pt x="35" y="26"/>
                    <a:pt x="18" y="46"/>
                    <a:pt x="9" y="42"/>
                  </a:cubicBezTo>
                  <a:cubicBezTo>
                    <a:pt x="0" y="39"/>
                    <a:pt x="3" y="13"/>
                    <a:pt x="5" y="7"/>
                  </a:cubicBezTo>
                  <a:cubicBezTo>
                    <a:pt x="7" y="2"/>
                    <a:pt x="16" y="0"/>
                    <a:pt x="25" y="4"/>
                  </a:cubicBezTo>
                  <a:cubicBezTo>
                    <a:pt x="34" y="7"/>
                    <a:pt x="39" y="15"/>
                    <a:pt x="37" y="21"/>
                  </a:cubicBezTo>
                  <a:close/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63"/>
            <p:cNvSpPr>
              <a:spLocks/>
            </p:cNvSpPr>
            <p:nvPr userDrawn="1"/>
          </p:nvSpPr>
          <p:spPr bwMode="auto">
            <a:xfrm>
              <a:off x="678323" y="4156026"/>
              <a:ext cx="411163" cy="377825"/>
            </a:xfrm>
            <a:custGeom>
              <a:avLst/>
              <a:gdLst>
                <a:gd name="T0" fmla="*/ 84 w 97"/>
                <a:gd name="T1" fmla="*/ 19 h 89"/>
                <a:gd name="T2" fmla="*/ 8 w 97"/>
                <a:gd name="T3" fmla="*/ 79 h 89"/>
                <a:gd name="T4" fmla="*/ 76 w 97"/>
                <a:gd name="T5" fmla="*/ 73 h 89"/>
                <a:gd name="T6" fmla="*/ 84 w 97"/>
                <a:gd name="T7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9">
                  <a:moveTo>
                    <a:pt x="84" y="19"/>
                  </a:moveTo>
                  <a:cubicBezTo>
                    <a:pt x="38" y="0"/>
                    <a:pt x="0" y="70"/>
                    <a:pt x="8" y="79"/>
                  </a:cubicBezTo>
                  <a:cubicBezTo>
                    <a:pt x="16" y="89"/>
                    <a:pt x="55" y="45"/>
                    <a:pt x="76" y="73"/>
                  </a:cubicBezTo>
                  <a:cubicBezTo>
                    <a:pt x="87" y="89"/>
                    <a:pt x="97" y="24"/>
                    <a:pt x="84" y="19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64"/>
            <p:cNvSpPr>
              <a:spLocks/>
            </p:cNvSpPr>
            <p:nvPr userDrawn="1"/>
          </p:nvSpPr>
          <p:spPr bwMode="auto">
            <a:xfrm>
              <a:off x="1242842" y="4313189"/>
              <a:ext cx="414338" cy="436563"/>
            </a:xfrm>
            <a:custGeom>
              <a:avLst/>
              <a:gdLst>
                <a:gd name="T0" fmla="*/ 53 w 98"/>
                <a:gd name="T1" fmla="*/ 6 h 103"/>
                <a:gd name="T2" fmla="*/ 63 w 98"/>
                <a:gd name="T3" fmla="*/ 102 h 103"/>
                <a:gd name="T4" fmla="*/ 20 w 98"/>
                <a:gd name="T5" fmla="*/ 50 h 103"/>
                <a:gd name="T6" fmla="*/ 53 w 98"/>
                <a:gd name="T7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03">
                  <a:moveTo>
                    <a:pt x="53" y="6"/>
                  </a:moveTo>
                  <a:cubicBezTo>
                    <a:pt x="98" y="25"/>
                    <a:pt x="75" y="101"/>
                    <a:pt x="63" y="102"/>
                  </a:cubicBezTo>
                  <a:cubicBezTo>
                    <a:pt x="51" y="103"/>
                    <a:pt x="55" y="44"/>
                    <a:pt x="20" y="50"/>
                  </a:cubicBezTo>
                  <a:cubicBezTo>
                    <a:pt x="0" y="53"/>
                    <a:pt x="39" y="0"/>
                    <a:pt x="53" y="6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65"/>
            <p:cNvSpPr>
              <a:spLocks/>
            </p:cNvSpPr>
            <p:nvPr userDrawn="1"/>
          </p:nvSpPr>
          <p:spPr bwMode="auto">
            <a:xfrm>
              <a:off x="957723" y="3714701"/>
              <a:ext cx="623888" cy="979488"/>
            </a:xfrm>
            <a:custGeom>
              <a:avLst/>
              <a:gdLst>
                <a:gd name="T0" fmla="*/ 123 w 147"/>
                <a:gd name="T1" fmla="*/ 132 h 231"/>
                <a:gd name="T2" fmla="*/ 29 w 147"/>
                <a:gd name="T3" fmla="*/ 220 h 231"/>
                <a:gd name="T4" fmla="*/ 25 w 147"/>
                <a:gd name="T5" fmla="*/ 91 h 231"/>
                <a:gd name="T6" fmla="*/ 119 w 147"/>
                <a:gd name="T7" fmla="*/ 4 h 231"/>
                <a:gd name="T8" fmla="*/ 123 w 147"/>
                <a:gd name="T9" fmla="*/ 13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31">
                  <a:moveTo>
                    <a:pt x="123" y="132"/>
                  </a:moveTo>
                  <a:cubicBezTo>
                    <a:pt x="98" y="192"/>
                    <a:pt x="56" y="231"/>
                    <a:pt x="29" y="220"/>
                  </a:cubicBezTo>
                  <a:cubicBezTo>
                    <a:pt x="2" y="208"/>
                    <a:pt x="0" y="151"/>
                    <a:pt x="25" y="91"/>
                  </a:cubicBezTo>
                  <a:cubicBezTo>
                    <a:pt x="50" y="32"/>
                    <a:pt x="109" y="0"/>
                    <a:pt x="119" y="4"/>
                  </a:cubicBezTo>
                  <a:cubicBezTo>
                    <a:pt x="128" y="8"/>
                    <a:pt x="147" y="72"/>
                    <a:pt x="123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66"/>
            <p:cNvSpPr>
              <a:spLocks/>
            </p:cNvSpPr>
            <p:nvPr userDrawn="1"/>
          </p:nvSpPr>
          <p:spPr bwMode="auto">
            <a:xfrm>
              <a:off x="962485" y="4571951"/>
              <a:ext cx="220663" cy="195263"/>
            </a:xfrm>
            <a:custGeom>
              <a:avLst/>
              <a:gdLst>
                <a:gd name="T0" fmla="*/ 118 w 139"/>
                <a:gd name="T1" fmla="*/ 123 h 123"/>
                <a:gd name="T2" fmla="*/ 0 w 139"/>
                <a:gd name="T3" fmla="*/ 75 h 123"/>
                <a:gd name="T4" fmla="*/ 48 w 139"/>
                <a:gd name="T5" fmla="*/ 0 h 123"/>
                <a:gd name="T6" fmla="*/ 139 w 139"/>
                <a:gd name="T7" fmla="*/ 37 h 123"/>
                <a:gd name="T8" fmla="*/ 118 w 139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23">
                  <a:moveTo>
                    <a:pt x="118" y="123"/>
                  </a:moveTo>
                  <a:lnTo>
                    <a:pt x="0" y="75"/>
                  </a:lnTo>
                  <a:lnTo>
                    <a:pt x="48" y="0"/>
                  </a:lnTo>
                  <a:lnTo>
                    <a:pt x="139" y="37"/>
                  </a:lnTo>
                  <a:lnTo>
                    <a:pt x="118" y="123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67"/>
            <p:cNvSpPr>
              <a:spLocks/>
            </p:cNvSpPr>
            <p:nvPr userDrawn="1"/>
          </p:nvSpPr>
          <p:spPr bwMode="auto">
            <a:xfrm>
              <a:off x="1229185" y="3935364"/>
              <a:ext cx="200025" cy="200025"/>
            </a:xfrm>
            <a:custGeom>
              <a:avLst/>
              <a:gdLst>
                <a:gd name="T0" fmla="*/ 43 w 47"/>
                <a:gd name="T1" fmla="*/ 31 h 47"/>
                <a:gd name="T2" fmla="*/ 16 w 47"/>
                <a:gd name="T3" fmla="*/ 42 h 47"/>
                <a:gd name="T4" fmla="*/ 5 w 47"/>
                <a:gd name="T5" fmla="*/ 15 h 47"/>
                <a:gd name="T6" fmla="*/ 32 w 47"/>
                <a:gd name="T7" fmla="*/ 4 h 47"/>
                <a:gd name="T8" fmla="*/ 43 w 47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43" y="31"/>
                  </a:moveTo>
                  <a:cubicBezTo>
                    <a:pt x="38" y="42"/>
                    <a:pt x="26" y="47"/>
                    <a:pt x="16" y="42"/>
                  </a:cubicBezTo>
                  <a:cubicBezTo>
                    <a:pt x="5" y="38"/>
                    <a:pt x="0" y="26"/>
                    <a:pt x="5" y="15"/>
                  </a:cubicBezTo>
                  <a:cubicBezTo>
                    <a:pt x="9" y="5"/>
                    <a:pt x="21" y="0"/>
                    <a:pt x="32" y="4"/>
                  </a:cubicBezTo>
                  <a:cubicBezTo>
                    <a:pt x="42" y="9"/>
                    <a:pt x="47" y="21"/>
                    <a:pt x="43" y="3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68"/>
            <p:cNvSpPr>
              <a:spLocks noEditPoints="1"/>
            </p:cNvSpPr>
            <p:nvPr userDrawn="1"/>
          </p:nvSpPr>
          <p:spPr bwMode="auto">
            <a:xfrm>
              <a:off x="1221248" y="3935364"/>
              <a:ext cx="207963" cy="195263"/>
            </a:xfrm>
            <a:custGeom>
              <a:avLst/>
              <a:gdLst>
                <a:gd name="T0" fmla="*/ 34 w 49"/>
                <a:gd name="T1" fmla="*/ 44 h 46"/>
                <a:gd name="T2" fmla="*/ 17 w 49"/>
                <a:gd name="T3" fmla="*/ 44 h 46"/>
                <a:gd name="T4" fmla="*/ 5 w 49"/>
                <a:gd name="T5" fmla="*/ 15 h 46"/>
                <a:gd name="T6" fmla="*/ 17 w 49"/>
                <a:gd name="T7" fmla="*/ 2 h 46"/>
                <a:gd name="T8" fmla="*/ 34 w 49"/>
                <a:gd name="T9" fmla="*/ 2 h 46"/>
                <a:gd name="T10" fmla="*/ 47 w 49"/>
                <a:gd name="T11" fmla="*/ 15 h 46"/>
                <a:gd name="T12" fmla="*/ 47 w 49"/>
                <a:gd name="T13" fmla="*/ 32 h 46"/>
                <a:gd name="T14" fmla="*/ 34 w 49"/>
                <a:gd name="T15" fmla="*/ 44 h 46"/>
                <a:gd name="T16" fmla="*/ 19 w 49"/>
                <a:gd name="T17" fmla="*/ 6 h 46"/>
                <a:gd name="T18" fmla="*/ 9 w 49"/>
                <a:gd name="T19" fmla="*/ 16 h 46"/>
                <a:gd name="T20" fmla="*/ 19 w 49"/>
                <a:gd name="T21" fmla="*/ 40 h 46"/>
                <a:gd name="T22" fmla="*/ 33 w 49"/>
                <a:gd name="T23" fmla="*/ 40 h 46"/>
                <a:gd name="T24" fmla="*/ 43 w 49"/>
                <a:gd name="T25" fmla="*/ 30 h 46"/>
                <a:gd name="T26" fmla="*/ 43 w 49"/>
                <a:gd name="T27" fmla="*/ 16 h 46"/>
                <a:gd name="T28" fmla="*/ 33 w 49"/>
                <a:gd name="T29" fmla="*/ 6 h 46"/>
                <a:gd name="T30" fmla="*/ 19 w 49"/>
                <a:gd name="T31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46">
                  <a:moveTo>
                    <a:pt x="34" y="44"/>
                  </a:moveTo>
                  <a:cubicBezTo>
                    <a:pt x="29" y="46"/>
                    <a:pt x="23" y="46"/>
                    <a:pt x="17" y="44"/>
                  </a:cubicBezTo>
                  <a:cubicBezTo>
                    <a:pt x="5" y="39"/>
                    <a:pt x="0" y="26"/>
                    <a:pt x="5" y="15"/>
                  </a:cubicBezTo>
                  <a:cubicBezTo>
                    <a:pt x="7" y="9"/>
                    <a:pt x="11" y="5"/>
                    <a:pt x="17" y="2"/>
                  </a:cubicBezTo>
                  <a:cubicBezTo>
                    <a:pt x="23" y="0"/>
                    <a:pt x="29" y="0"/>
                    <a:pt x="34" y="2"/>
                  </a:cubicBezTo>
                  <a:cubicBezTo>
                    <a:pt x="40" y="5"/>
                    <a:pt x="44" y="9"/>
                    <a:pt x="47" y="15"/>
                  </a:cubicBezTo>
                  <a:cubicBezTo>
                    <a:pt x="49" y="20"/>
                    <a:pt x="49" y="26"/>
                    <a:pt x="47" y="32"/>
                  </a:cubicBezTo>
                  <a:cubicBezTo>
                    <a:pt x="44" y="38"/>
                    <a:pt x="40" y="42"/>
                    <a:pt x="34" y="44"/>
                  </a:cubicBezTo>
                  <a:close/>
                  <a:moveTo>
                    <a:pt x="19" y="6"/>
                  </a:moveTo>
                  <a:cubicBezTo>
                    <a:pt x="14" y="8"/>
                    <a:pt x="10" y="12"/>
                    <a:pt x="9" y="16"/>
                  </a:cubicBezTo>
                  <a:cubicBezTo>
                    <a:pt x="5" y="26"/>
                    <a:pt x="9" y="36"/>
                    <a:pt x="19" y="40"/>
                  </a:cubicBezTo>
                  <a:cubicBezTo>
                    <a:pt x="23" y="42"/>
                    <a:pt x="28" y="42"/>
                    <a:pt x="33" y="40"/>
                  </a:cubicBezTo>
                  <a:cubicBezTo>
                    <a:pt x="37" y="38"/>
                    <a:pt x="41" y="35"/>
                    <a:pt x="43" y="30"/>
                  </a:cubicBezTo>
                  <a:cubicBezTo>
                    <a:pt x="45" y="26"/>
                    <a:pt x="45" y="21"/>
                    <a:pt x="43" y="16"/>
                  </a:cubicBezTo>
                  <a:cubicBezTo>
                    <a:pt x="41" y="12"/>
                    <a:pt x="37" y="8"/>
                    <a:pt x="33" y="6"/>
                  </a:cubicBezTo>
                  <a:cubicBezTo>
                    <a:pt x="28" y="4"/>
                    <a:pt x="23" y="4"/>
                    <a:pt x="1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69"/>
            <p:cNvSpPr>
              <a:spLocks/>
            </p:cNvSpPr>
            <p:nvPr userDrawn="1"/>
          </p:nvSpPr>
          <p:spPr bwMode="auto">
            <a:xfrm>
              <a:off x="1178385" y="4163964"/>
              <a:ext cx="144463" cy="149225"/>
            </a:xfrm>
            <a:custGeom>
              <a:avLst/>
              <a:gdLst>
                <a:gd name="T0" fmla="*/ 31 w 34"/>
                <a:gd name="T1" fmla="*/ 23 h 35"/>
                <a:gd name="T2" fmla="*/ 11 w 34"/>
                <a:gd name="T3" fmla="*/ 31 h 35"/>
                <a:gd name="T4" fmla="*/ 3 w 34"/>
                <a:gd name="T5" fmla="*/ 12 h 35"/>
                <a:gd name="T6" fmla="*/ 23 w 34"/>
                <a:gd name="T7" fmla="*/ 4 h 35"/>
                <a:gd name="T8" fmla="*/ 31 w 34"/>
                <a:gd name="T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1" y="23"/>
                  </a:moveTo>
                  <a:cubicBezTo>
                    <a:pt x="27" y="31"/>
                    <a:pt x="19" y="35"/>
                    <a:pt x="11" y="31"/>
                  </a:cubicBezTo>
                  <a:cubicBezTo>
                    <a:pt x="3" y="28"/>
                    <a:pt x="0" y="19"/>
                    <a:pt x="3" y="12"/>
                  </a:cubicBezTo>
                  <a:cubicBezTo>
                    <a:pt x="6" y="4"/>
                    <a:pt x="15" y="0"/>
                    <a:pt x="23" y="4"/>
                  </a:cubicBezTo>
                  <a:cubicBezTo>
                    <a:pt x="30" y="7"/>
                    <a:pt x="34" y="16"/>
                    <a:pt x="31" y="23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70"/>
            <p:cNvSpPr>
              <a:spLocks noEditPoints="1"/>
            </p:cNvSpPr>
            <p:nvPr userDrawn="1"/>
          </p:nvSpPr>
          <p:spPr bwMode="auto">
            <a:xfrm>
              <a:off x="1175210" y="4163964"/>
              <a:ext cx="155575" cy="149225"/>
            </a:xfrm>
            <a:custGeom>
              <a:avLst/>
              <a:gdLst>
                <a:gd name="T0" fmla="*/ 24 w 37"/>
                <a:gd name="T1" fmla="*/ 33 h 35"/>
                <a:gd name="T2" fmla="*/ 11 w 37"/>
                <a:gd name="T3" fmla="*/ 33 h 35"/>
                <a:gd name="T4" fmla="*/ 2 w 37"/>
                <a:gd name="T5" fmla="*/ 24 h 35"/>
                <a:gd name="T6" fmla="*/ 2 w 37"/>
                <a:gd name="T7" fmla="*/ 11 h 35"/>
                <a:gd name="T8" fmla="*/ 11 w 37"/>
                <a:gd name="T9" fmla="*/ 2 h 35"/>
                <a:gd name="T10" fmla="*/ 24 w 37"/>
                <a:gd name="T11" fmla="*/ 2 h 35"/>
                <a:gd name="T12" fmla="*/ 34 w 37"/>
                <a:gd name="T13" fmla="*/ 24 h 35"/>
                <a:gd name="T14" fmla="*/ 24 w 37"/>
                <a:gd name="T15" fmla="*/ 33 h 35"/>
                <a:gd name="T16" fmla="*/ 13 w 37"/>
                <a:gd name="T17" fmla="*/ 6 h 35"/>
                <a:gd name="T18" fmla="*/ 6 w 37"/>
                <a:gd name="T19" fmla="*/ 13 h 35"/>
                <a:gd name="T20" fmla="*/ 6 w 37"/>
                <a:gd name="T21" fmla="*/ 22 h 35"/>
                <a:gd name="T22" fmla="*/ 13 w 37"/>
                <a:gd name="T23" fmla="*/ 29 h 35"/>
                <a:gd name="T24" fmla="*/ 23 w 37"/>
                <a:gd name="T25" fmla="*/ 29 h 35"/>
                <a:gd name="T26" fmla="*/ 30 w 37"/>
                <a:gd name="T27" fmla="*/ 22 h 35"/>
                <a:gd name="T28" fmla="*/ 23 w 37"/>
                <a:gd name="T29" fmla="*/ 6 h 35"/>
                <a:gd name="T30" fmla="*/ 13 w 37"/>
                <a:gd name="T3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5">
                  <a:moveTo>
                    <a:pt x="24" y="33"/>
                  </a:moveTo>
                  <a:cubicBezTo>
                    <a:pt x="20" y="35"/>
                    <a:pt x="15" y="35"/>
                    <a:pt x="11" y="33"/>
                  </a:cubicBezTo>
                  <a:cubicBezTo>
                    <a:pt x="7" y="32"/>
                    <a:pt x="4" y="28"/>
                    <a:pt x="2" y="24"/>
                  </a:cubicBezTo>
                  <a:cubicBezTo>
                    <a:pt x="0" y="20"/>
                    <a:pt x="0" y="15"/>
                    <a:pt x="2" y="11"/>
                  </a:cubicBezTo>
                  <a:cubicBezTo>
                    <a:pt x="4" y="7"/>
                    <a:pt x="7" y="3"/>
                    <a:pt x="11" y="2"/>
                  </a:cubicBezTo>
                  <a:cubicBezTo>
                    <a:pt x="15" y="0"/>
                    <a:pt x="20" y="0"/>
                    <a:pt x="24" y="2"/>
                  </a:cubicBezTo>
                  <a:cubicBezTo>
                    <a:pt x="33" y="5"/>
                    <a:pt x="37" y="15"/>
                    <a:pt x="34" y="24"/>
                  </a:cubicBezTo>
                  <a:cubicBezTo>
                    <a:pt x="32" y="28"/>
                    <a:pt x="29" y="32"/>
                    <a:pt x="24" y="33"/>
                  </a:cubicBezTo>
                  <a:close/>
                  <a:moveTo>
                    <a:pt x="13" y="6"/>
                  </a:moveTo>
                  <a:cubicBezTo>
                    <a:pt x="10" y="7"/>
                    <a:pt x="7" y="9"/>
                    <a:pt x="6" y="13"/>
                  </a:cubicBezTo>
                  <a:cubicBezTo>
                    <a:pt x="5" y="16"/>
                    <a:pt x="5" y="19"/>
                    <a:pt x="6" y="22"/>
                  </a:cubicBezTo>
                  <a:cubicBezTo>
                    <a:pt x="7" y="26"/>
                    <a:pt x="10" y="28"/>
                    <a:pt x="13" y="29"/>
                  </a:cubicBezTo>
                  <a:cubicBezTo>
                    <a:pt x="16" y="31"/>
                    <a:pt x="20" y="31"/>
                    <a:pt x="23" y="29"/>
                  </a:cubicBezTo>
                  <a:cubicBezTo>
                    <a:pt x="26" y="28"/>
                    <a:pt x="28" y="26"/>
                    <a:pt x="30" y="22"/>
                  </a:cubicBezTo>
                  <a:cubicBezTo>
                    <a:pt x="32" y="16"/>
                    <a:pt x="29" y="8"/>
                    <a:pt x="23" y="6"/>
                  </a:cubicBezTo>
                  <a:cubicBezTo>
                    <a:pt x="20" y="4"/>
                    <a:pt x="16" y="4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73"/>
            <p:cNvSpPr>
              <a:spLocks/>
            </p:cNvSpPr>
            <p:nvPr userDrawn="1"/>
          </p:nvSpPr>
          <p:spPr bwMode="auto">
            <a:xfrm>
              <a:off x="1043448" y="4427489"/>
              <a:ext cx="173038" cy="276225"/>
            </a:xfrm>
            <a:custGeom>
              <a:avLst/>
              <a:gdLst>
                <a:gd name="T0" fmla="*/ 18 w 41"/>
                <a:gd name="T1" fmla="*/ 3 h 65"/>
                <a:gd name="T2" fmla="*/ 39 w 41"/>
                <a:gd name="T3" fmla="*/ 12 h 65"/>
                <a:gd name="T4" fmla="*/ 6 w 41"/>
                <a:gd name="T5" fmla="*/ 62 h 65"/>
                <a:gd name="T6" fmla="*/ 18 w 41"/>
                <a:gd name="T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5">
                  <a:moveTo>
                    <a:pt x="18" y="3"/>
                  </a:moveTo>
                  <a:cubicBezTo>
                    <a:pt x="19" y="0"/>
                    <a:pt x="41" y="8"/>
                    <a:pt x="39" y="12"/>
                  </a:cubicBezTo>
                  <a:cubicBezTo>
                    <a:pt x="38" y="16"/>
                    <a:pt x="12" y="65"/>
                    <a:pt x="6" y="62"/>
                  </a:cubicBezTo>
                  <a:cubicBezTo>
                    <a:pt x="0" y="59"/>
                    <a:pt x="17" y="6"/>
                    <a:pt x="18" y="3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9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9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6FF9B-F7DF-4C76-894B-A14E524AF9DB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FD320B-58B9-459D-A607-1F273082C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7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6FF9B-F7DF-4C76-894B-A14E524AF9DB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FD320B-58B9-459D-A607-1F273082C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109097" y="298757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6FF9B-F7DF-4C76-894B-A14E524AF9DB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FD320B-58B9-459D-A607-1F273082C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0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6FF9B-F7DF-4C76-894B-A14E524AF9DB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FD320B-58B9-459D-A607-1F273082C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3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9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10" Type="http://schemas.openxmlformats.org/officeDocument/2006/relationships/image" Target="../media/image30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17.png"/><Relationship Id="rId5" Type="http://schemas.openxmlformats.org/officeDocument/2006/relationships/image" Target="../media/image22.emf"/><Relationship Id="rId10" Type="http://schemas.openxmlformats.org/officeDocument/2006/relationships/image" Target="../media/image27.png"/><Relationship Id="rId4" Type="http://schemas.openxmlformats.org/officeDocument/2006/relationships/image" Target="../media/image21.emf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png"/><Relationship Id="rId5" Type="http://schemas.openxmlformats.org/officeDocument/2006/relationships/image" Target="../media/image22.emf"/><Relationship Id="rId10" Type="http://schemas.microsoft.com/office/2007/relationships/hdphoto" Target="../media/hdphoto3.wdp"/><Relationship Id="rId4" Type="http://schemas.openxmlformats.org/officeDocument/2006/relationships/image" Target="../media/image21.emf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0"/>
          <p:cNvGrpSpPr>
            <a:grpSpLocks noChangeAspect="1"/>
          </p:cNvGrpSpPr>
          <p:nvPr/>
        </p:nvGrpSpPr>
        <p:grpSpPr bwMode="auto">
          <a:xfrm>
            <a:off x="1502568" y="1042571"/>
            <a:ext cx="3808413" cy="3810000"/>
            <a:chOff x="2582" y="736"/>
            <a:chExt cx="2399" cy="2400"/>
          </a:xfrm>
        </p:grpSpPr>
        <p:sp>
          <p:nvSpPr>
            <p:cNvPr id="8" name="AutoShape 159"/>
            <p:cNvSpPr>
              <a:spLocks noChangeAspect="1" noChangeArrowheads="1" noTextEdit="1"/>
            </p:cNvSpPr>
            <p:nvPr/>
          </p:nvSpPr>
          <p:spPr bwMode="auto">
            <a:xfrm>
              <a:off x="2582" y="736"/>
              <a:ext cx="2399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" name="Oval 161"/>
            <p:cNvSpPr>
              <a:spLocks noChangeArrowheads="1"/>
            </p:cNvSpPr>
            <p:nvPr/>
          </p:nvSpPr>
          <p:spPr bwMode="auto">
            <a:xfrm>
              <a:off x="2582" y="735"/>
              <a:ext cx="2400" cy="2401"/>
            </a:xfrm>
            <a:prstGeom prst="ellipse">
              <a:avLst/>
            </a:prstGeom>
            <a:solidFill>
              <a:srgbClr val="23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" name="Freeform 162"/>
            <p:cNvSpPr>
              <a:spLocks/>
            </p:cNvSpPr>
            <p:nvPr/>
          </p:nvSpPr>
          <p:spPr bwMode="auto">
            <a:xfrm>
              <a:off x="2639" y="735"/>
              <a:ext cx="1787" cy="2304"/>
            </a:xfrm>
            <a:custGeom>
              <a:avLst/>
              <a:gdLst>
                <a:gd name="T0" fmla="*/ 1042 w 1441"/>
                <a:gd name="T1" fmla="*/ 53 h 1858"/>
                <a:gd name="T2" fmla="*/ 1128 w 1441"/>
                <a:gd name="T3" fmla="*/ 22 h 1858"/>
                <a:gd name="T4" fmla="*/ 0 w 1441"/>
                <a:gd name="T5" fmla="*/ 671 h 1858"/>
                <a:gd name="T6" fmla="*/ 72 w 1441"/>
                <a:gd name="T7" fmla="*/ 626 h 1858"/>
                <a:gd name="T8" fmla="*/ 118 w 1441"/>
                <a:gd name="T9" fmla="*/ 509 h 1858"/>
                <a:gd name="T10" fmla="*/ 152 w 1441"/>
                <a:gd name="T11" fmla="*/ 450 h 1858"/>
                <a:gd name="T12" fmla="*/ 268 w 1441"/>
                <a:gd name="T13" fmla="*/ 563 h 1858"/>
                <a:gd name="T14" fmla="*/ 353 w 1441"/>
                <a:gd name="T15" fmla="*/ 597 h 1858"/>
                <a:gd name="T16" fmla="*/ 472 w 1441"/>
                <a:gd name="T17" fmla="*/ 439 h 1858"/>
                <a:gd name="T18" fmla="*/ 509 w 1441"/>
                <a:gd name="T19" fmla="*/ 575 h 1858"/>
                <a:gd name="T20" fmla="*/ 449 w 1441"/>
                <a:gd name="T21" fmla="*/ 728 h 1858"/>
                <a:gd name="T22" fmla="*/ 486 w 1441"/>
                <a:gd name="T23" fmla="*/ 866 h 1858"/>
                <a:gd name="T24" fmla="*/ 517 w 1441"/>
                <a:gd name="T25" fmla="*/ 835 h 1858"/>
                <a:gd name="T26" fmla="*/ 665 w 1441"/>
                <a:gd name="T27" fmla="*/ 1008 h 1858"/>
                <a:gd name="T28" fmla="*/ 860 w 1441"/>
                <a:gd name="T29" fmla="*/ 1062 h 1858"/>
                <a:gd name="T30" fmla="*/ 821 w 1441"/>
                <a:gd name="T31" fmla="*/ 1192 h 1858"/>
                <a:gd name="T32" fmla="*/ 909 w 1441"/>
                <a:gd name="T33" fmla="*/ 1408 h 1858"/>
                <a:gd name="T34" fmla="*/ 1016 w 1441"/>
                <a:gd name="T35" fmla="*/ 1521 h 1858"/>
                <a:gd name="T36" fmla="*/ 1047 w 1441"/>
                <a:gd name="T37" fmla="*/ 1731 h 1858"/>
                <a:gd name="T38" fmla="*/ 1129 w 1441"/>
                <a:gd name="T39" fmla="*/ 1858 h 1858"/>
                <a:gd name="T40" fmla="*/ 1138 w 1441"/>
                <a:gd name="T41" fmla="*/ 1725 h 1858"/>
                <a:gd name="T42" fmla="*/ 1249 w 1441"/>
                <a:gd name="T43" fmla="*/ 1558 h 1858"/>
                <a:gd name="T44" fmla="*/ 1356 w 1441"/>
                <a:gd name="T45" fmla="*/ 1293 h 1858"/>
                <a:gd name="T46" fmla="*/ 1362 w 1441"/>
                <a:gd name="T47" fmla="*/ 1090 h 1858"/>
                <a:gd name="T48" fmla="*/ 1118 w 1441"/>
                <a:gd name="T49" fmla="*/ 955 h 1858"/>
                <a:gd name="T50" fmla="*/ 855 w 1441"/>
                <a:gd name="T51" fmla="*/ 1003 h 1858"/>
                <a:gd name="T52" fmla="*/ 812 w 1441"/>
                <a:gd name="T53" fmla="*/ 940 h 1858"/>
                <a:gd name="T54" fmla="*/ 699 w 1441"/>
                <a:gd name="T55" fmla="*/ 917 h 1858"/>
                <a:gd name="T56" fmla="*/ 806 w 1441"/>
                <a:gd name="T57" fmla="*/ 835 h 1858"/>
                <a:gd name="T58" fmla="*/ 849 w 1441"/>
                <a:gd name="T59" fmla="*/ 804 h 1858"/>
                <a:gd name="T60" fmla="*/ 909 w 1441"/>
                <a:gd name="T61" fmla="*/ 866 h 1858"/>
                <a:gd name="T62" fmla="*/ 934 w 1441"/>
                <a:gd name="T63" fmla="*/ 813 h 1858"/>
                <a:gd name="T64" fmla="*/ 1047 w 1441"/>
                <a:gd name="T65" fmla="*/ 713 h 1858"/>
                <a:gd name="T66" fmla="*/ 1081 w 1441"/>
                <a:gd name="T67" fmla="*/ 620 h 1858"/>
                <a:gd name="T68" fmla="*/ 1237 w 1441"/>
                <a:gd name="T69" fmla="*/ 490 h 1858"/>
                <a:gd name="T70" fmla="*/ 1178 w 1441"/>
                <a:gd name="T71" fmla="*/ 422 h 1858"/>
                <a:gd name="T72" fmla="*/ 1093 w 1441"/>
                <a:gd name="T73" fmla="*/ 371 h 1858"/>
                <a:gd name="T74" fmla="*/ 1036 w 1441"/>
                <a:gd name="T75" fmla="*/ 433 h 1858"/>
                <a:gd name="T76" fmla="*/ 982 w 1441"/>
                <a:gd name="T77" fmla="*/ 368 h 1858"/>
                <a:gd name="T78" fmla="*/ 1039 w 1441"/>
                <a:gd name="T79" fmla="*/ 303 h 1858"/>
                <a:gd name="T80" fmla="*/ 1084 w 1441"/>
                <a:gd name="T81" fmla="*/ 320 h 1858"/>
                <a:gd name="T82" fmla="*/ 1161 w 1441"/>
                <a:gd name="T83" fmla="*/ 314 h 1858"/>
                <a:gd name="T84" fmla="*/ 1118 w 1441"/>
                <a:gd name="T85" fmla="*/ 220 h 1858"/>
                <a:gd name="T86" fmla="*/ 1180 w 1441"/>
                <a:gd name="T87" fmla="*/ 235 h 1858"/>
                <a:gd name="T88" fmla="*/ 1294 w 1441"/>
                <a:gd name="T89" fmla="*/ 368 h 1858"/>
                <a:gd name="T90" fmla="*/ 1339 w 1441"/>
                <a:gd name="T91" fmla="*/ 223 h 1858"/>
                <a:gd name="T92" fmla="*/ 1214 w 1441"/>
                <a:gd name="T93" fmla="*/ 141 h 1858"/>
                <a:gd name="T94" fmla="*/ 1033 w 1441"/>
                <a:gd name="T95" fmla="*/ 184 h 1858"/>
                <a:gd name="T96" fmla="*/ 940 w 1441"/>
                <a:gd name="T97" fmla="*/ 121 h 1858"/>
                <a:gd name="T98" fmla="*/ 993 w 1441"/>
                <a:gd name="T99" fmla="*/ 57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1" h="1858">
                  <a:moveTo>
                    <a:pt x="993" y="57"/>
                  </a:moveTo>
                  <a:cubicBezTo>
                    <a:pt x="1042" y="51"/>
                    <a:pt x="1019" y="65"/>
                    <a:pt x="1042" y="53"/>
                  </a:cubicBezTo>
                  <a:cubicBezTo>
                    <a:pt x="1064" y="42"/>
                    <a:pt x="1084" y="65"/>
                    <a:pt x="1110" y="53"/>
                  </a:cubicBezTo>
                  <a:cubicBezTo>
                    <a:pt x="1120" y="49"/>
                    <a:pt x="1125" y="36"/>
                    <a:pt x="1128" y="22"/>
                  </a:cubicBezTo>
                  <a:cubicBezTo>
                    <a:pt x="1061" y="7"/>
                    <a:pt x="993" y="0"/>
                    <a:pt x="922" y="0"/>
                  </a:cubicBezTo>
                  <a:cubicBezTo>
                    <a:pt x="491" y="0"/>
                    <a:pt x="126" y="281"/>
                    <a:pt x="0" y="671"/>
                  </a:cubicBezTo>
                  <a:cubicBezTo>
                    <a:pt x="20" y="682"/>
                    <a:pt x="34" y="686"/>
                    <a:pt x="41" y="679"/>
                  </a:cubicBezTo>
                  <a:cubicBezTo>
                    <a:pt x="50" y="671"/>
                    <a:pt x="67" y="654"/>
                    <a:pt x="72" y="626"/>
                  </a:cubicBezTo>
                  <a:cubicBezTo>
                    <a:pt x="78" y="597"/>
                    <a:pt x="101" y="575"/>
                    <a:pt x="129" y="560"/>
                  </a:cubicBezTo>
                  <a:cubicBezTo>
                    <a:pt x="157" y="546"/>
                    <a:pt x="129" y="526"/>
                    <a:pt x="118" y="509"/>
                  </a:cubicBezTo>
                  <a:cubicBezTo>
                    <a:pt x="106" y="492"/>
                    <a:pt x="118" y="453"/>
                    <a:pt x="118" y="453"/>
                  </a:cubicBezTo>
                  <a:cubicBezTo>
                    <a:pt x="118" y="453"/>
                    <a:pt x="138" y="450"/>
                    <a:pt x="152" y="450"/>
                  </a:cubicBezTo>
                  <a:cubicBezTo>
                    <a:pt x="166" y="450"/>
                    <a:pt x="186" y="461"/>
                    <a:pt x="208" y="495"/>
                  </a:cubicBezTo>
                  <a:cubicBezTo>
                    <a:pt x="231" y="529"/>
                    <a:pt x="254" y="535"/>
                    <a:pt x="268" y="563"/>
                  </a:cubicBezTo>
                  <a:cubicBezTo>
                    <a:pt x="282" y="592"/>
                    <a:pt x="279" y="626"/>
                    <a:pt x="282" y="648"/>
                  </a:cubicBezTo>
                  <a:cubicBezTo>
                    <a:pt x="285" y="671"/>
                    <a:pt x="325" y="634"/>
                    <a:pt x="353" y="597"/>
                  </a:cubicBezTo>
                  <a:cubicBezTo>
                    <a:pt x="381" y="560"/>
                    <a:pt x="413" y="487"/>
                    <a:pt x="413" y="487"/>
                  </a:cubicBezTo>
                  <a:cubicBezTo>
                    <a:pt x="413" y="487"/>
                    <a:pt x="432" y="433"/>
                    <a:pt x="472" y="439"/>
                  </a:cubicBezTo>
                  <a:cubicBezTo>
                    <a:pt x="512" y="444"/>
                    <a:pt x="495" y="456"/>
                    <a:pt x="517" y="481"/>
                  </a:cubicBezTo>
                  <a:cubicBezTo>
                    <a:pt x="540" y="507"/>
                    <a:pt x="520" y="560"/>
                    <a:pt x="509" y="575"/>
                  </a:cubicBezTo>
                  <a:cubicBezTo>
                    <a:pt x="498" y="589"/>
                    <a:pt x="461" y="594"/>
                    <a:pt x="449" y="645"/>
                  </a:cubicBezTo>
                  <a:cubicBezTo>
                    <a:pt x="437" y="696"/>
                    <a:pt x="452" y="685"/>
                    <a:pt x="449" y="728"/>
                  </a:cubicBezTo>
                  <a:cubicBezTo>
                    <a:pt x="447" y="770"/>
                    <a:pt x="455" y="776"/>
                    <a:pt x="466" y="830"/>
                  </a:cubicBezTo>
                  <a:cubicBezTo>
                    <a:pt x="478" y="883"/>
                    <a:pt x="489" y="886"/>
                    <a:pt x="486" y="866"/>
                  </a:cubicBezTo>
                  <a:cubicBezTo>
                    <a:pt x="483" y="847"/>
                    <a:pt x="486" y="764"/>
                    <a:pt x="486" y="764"/>
                  </a:cubicBezTo>
                  <a:cubicBezTo>
                    <a:pt x="486" y="764"/>
                    <a:pt x="506" y="798"/>
                    <a:pt x="517" y="835"/>
                  </a:cubicBezTo>
                  <a:cubicBezTo>
                    <a:pt x="529" y="872"/>
                    <a:pt x="526" y="895"/>
                    <a:pt x="560" y="934"/>
                  </a:cubicBezTo>
                  <a:cubicBezTo>
                    <a:pt x="594" y="974"/>
                    <a:pt x="639" y="1000"/>
                    <a:pt x="665" y="1008"/>
                  </a:cubicBezTo>
                  <a:cubicBezTo>
                    <a:pt x="690" y="1017"/>
                    <a:pt x="730" y="1028"/>
                    <a:pt x="764" y="1039"/>
                  </a:cubicBezTo>
                  <a:cubicBezTo>
                    <a:pt x="798" y="1051"/>
                    <a:pt x="860" y="1062"/>
                    <a:pt x="860" y="1062"/>
                  </a:cubicBezTo>
                  <a:cubicBezTo>
                    <a:pt x="860" y="1062"/>
                    <a:pt x="843" y="1102"/>
                    <a:pt x="823" y="1127"/>
                  </a:cubicBezTo>
                  <a:cubicBezTo>
                    <a:pt x="804" y="1153"/>
                    <a:pt x="821" y="1173"/>
                    <a:pt x="821" y="1192"/>
                  </a:cubicBezTo>
                  <a:cubicBezTo>
                    <a:pt x="821" y="1212"/>
                    <a:pt x="869" y="1192"/>
                    <a:pt x="852" y="1232"/>
                  </a:cubicBezTo>
                  <a:cubicBezTo>
                    <a:pt x="835" y="1272"/>
                    <a:pt x="877" y="1365"/>
                    <a:pt x="909" y="1408"/>
                  </a:cubicBezTo>
                  <a:cubicBezTo>
                    <a:pt x="941" y="1450"/>
                    <a:pt x="957" y="1447"/>
                    <a:pt x="985" y="1470"/>
                  </a:cubicBezTo>
                  <a:cubicBezTo>
                    <a:pt x="1013" y="1493"/>
                    <a:pt x="1002" y="1496"/>
                    <a:pt x="1016" y="1521"/>
                  </a:cubicBezTo>
                  <a:cubicBezTo>
                    <a:pt x="1030" y="1547"/>
                    <a:pt x="1030" y="1572"/>
                    <a:pt x="1036" y="1615"/>
                  </a:cubicBezTo>
                  <a:cubicBezTo>
                    <a:pt x="1042" y="1657"/>
                    <a:pt x="1044" y="1705"/>
                    <a:pt x="1047" y="1731"/>
                  </a:cubicBezTo>
                  <a:cubicBezTo>
                    <a:pt x="1050" y="1756"/>
                    <a:pt x="1044" y="1793"/>
                    <a:pt x="1061" y="1821"/>
                  </a:cubicBezTo>
                  <a:cubicBezTo>
                    <a:pt x="1078" y="1850"/>
                    <a:pt x="1090" y="1858"/>
                    <a:pt x="1129" y="1858"/>
                  </a:cubicBezTo>
                  <a:cubicBezTo>
                    <a:pt x="1169" y="1858"/>
                    <a:pt x="1118" y="1807"/>
                    <a:pt x="1118" y="1799"/>
                  </a:cubicBezTo>
                  <a:cubicBezTo>
                    <a:pt x="1118" y="1790"/>
                    <a:pt x="1135" y="1739"/>
                    <a:pt x="1138" y="1725"/>
                  </a:cubicBezTo>
                  <a:cubicBezTo>
                    <a:pt x="1141" y="1711"/>
                    <a:pt x="1175" y="1663"/>
                    <a:pt x="1189" y="1634"/>
                  </a:cubicBezTo>
                  <a:cubicBezTo>
                    <a:pt x="1203" y="1606"/>
                    <a:pt x="1229" y="1592"/>
                    <a:pt x="1249" y="1558"/>
                  </a:cubicBezTo>
                  <a:cubicBezTo>
                    <a:pt x="1269" y="1524"/>
                    <a:pt x="1323" y="1421"/>
                    <a:pt x="1323" y="1421"/>
                  </a:cubicBezTo>
                  <a:cubicBezTo>
                    <a:pt x="1323" y="1421"/>
                    <a:pt x="1348" y="1321"/>
                    <a:pt x="1356" y="1293"/>
                  </a:cubicBezTo>
                  <a:cubicBezTo>
                    <a:pt x="1365" y="1265"/>
                    <a:pt x="1401" y="1249"/>
                    <a:pt x="1421" y="1209"/>
                  </a:cubicBezTo>
                  <a:cubicBezTo>
                    <a:pt x="1441" y="1170"/>
                    <a:pt x="1384" y="1099"/>
                    <a:pt x="1362" y="1090"/>
                  </a:cubicBezTo>
                  <a:cubicBezTo>
                    <a:pt x="1339" y="1082"/>
                    <a:pt x="1285" y="1056"/>
                    <a:pt x="1257" y="1056"/>
                  </a:cubicBezTo>
                  <a:cubicBezTo>
                    <a:pt x="1229" y="1056"/>
                    <a:pt x="1141" y="963"/>
                    <a:pt x="1118" y="955"/>
                  </a:cubicBezTo>
                  <a:cubicBezTo>
                    <a:pt x="1095" y="946"/>
                    <a:pt x="1081" y="963"/>
                    <a:pt x="1030" y="955"/>
                  </a:cubicBezTo>
                  <a:cubicBezTo>
                    <a:pt x="979" y="946"/>
                    <a:pt x="894" y="988"/>
                    <a:pt x="855" y="1003"/>
                  </a:cubicBezTo>
                  <a:cubicBezTo>
                    <a:pt x="815" y="1017"/>
                    <a:pt x="798" y="1005"/>
                    <a:pt x="789" y="1003"/>
                  </a:cubicBezTo>
                  <a:cubicBezTo>
                    <a:pt x="781" y="1000"/>
                    <a:pt x="815" y="969"/>
                    <a:pt x="812" y="940"/>
                  </a:cubicBezTo>
                  <a:cubicBezTo>
                    <a:pt x="809" y="912"/>
                    <a:pt x="772" y="966"/>
                    <a:pt x="730" y="983"/>
                  </a:cubicBezTo>
                  <a:cubicBezTo>
                    <a:pt x="687" y="1000"/>
                    <a:pt x="699" y="949"/>
                    <a:pt x="699" y="917"/>
                  </a:cubicBezTo>
                  <a:cubicBezTo>
                    <a:pt x="699" y="886"/>
                    <a:pt x="741" y="841"/>
                    <a:pt x="750" y="841"/>
                  </a:cubicBezTo>
                  <a:cubicBezTo>
                    <a:pt x="758" y="841"/>
                    <a:pt x="764" y="841"/>
                    <a:pt x="806" y="835"/>
                  </a:cubicBezTo>
                  <a:cubicBezTo>
                    <a:pt x="849" y="830"/>
                    <a:pt x="804" y="813"/>
                    <a:pt x="806" y="801"/>
                  </a:cubicBezTo>
                  <a:cubicBezTo>
                    <a:pt x="809" y="790"/>
                    <a:pt x="829" y="801"/>
                    <a:pt x="849" y="804"/>
                  </a:cubicBezTo>
                  <a:cubicBezTo>
                    <a:pt x="869" y="807"/>
                    <a:pt x="874" y="810"/>
                    <a:pt x="891" y="821"/>
                  </a:cubicBezTo>
                  <a:cubicBezTo>
                    <a:pt x="908" y="832"/>
                    <a:pt x="897" y="858"/>
                    <a:pt x="909" y="866"/>
                  </a:cubicBezTo>
                  <a:cubicBezTo>
                    <a:pt x="921" y="875"/>
                    <a:pt x="931" y="866"/>
                    <a:pt x="931" y="866"/>
                  </a:cubicBezTo>
                  <a:cubicBezTo>
                    <a:pt x="931" y="866"/>
                    <a:pt x="931" y="838"/>
                    <a:pt x="934" y="813"/>
                  </a:cubicBezTo>
                  <a:cubicBezTo>
                    <a:pt x="937" y="787"/>
                    <a:pt x="985" y="747"/>
                    <a:pt x="1002" y="733"/>
                  </a:cubicBezTo>
                  <a:cubicBezTo>
                    <a:pt x="1019" y="719"/>
                    <a:pt x="1039" y="725"/>
                    <a:pt x="1047" y="713"/>
                  </a:cubicBezTo>
                  <a:cubicBezTo>
                    <a:pt x="1056" y="702"/>
                    <a:pt x="1047" y="688"/>
                    <a:pt x="1047" y="671"/>
                  </a:cubicBezTo>
                  <a:cubicBezTo>
                    <a:pt x="1047" y="654"/>
                    <a:pt x="1076" y="628"/>
                    <a:pt x="1081" y="620"/>
                  </a:cubicBezTo>
                  <a:cubicBezTo>
                    <a:pt x="1087" y="611"/>
                    <a:pt x="1115" y="560"/>
                    <a:pt x="1158" y="560"/>
                  </a:cubicBezTo>
                  <a:cubicBezTo>
                    <a:pt x="1200" y="560"/>
                    <a:pt x="1237" y="490"/>
                    <a:pt x="1237" y="490"/>
                  </a:cubicBezTo>
                  <a:cubicBezTo>
                    <a:pt x="1220" y="436"/>
                    <a:pt x="1220" y="436"/>
                    <a:pt x="1220" y="436"/>
                  </a:cubicBezTo>
                  <a:cubicBezTo>
                    <a:pt x="1220" y="436"/>
                    <a:pt x="1197" y="436"/>
                    <a:pt x="1178" y="422"/>
                  </a:cubicBezTo>
                  <a:cubicBezTo>
                    <a:pt x="1158" y="407"/>
                    <a:pt x="1146" y="371"/>
                    <a:pt x="1146" y="371"/>
                  </a:cubicBezTo>
                  <a:cubicBezTo>
                    <a:pt x="1146" y="371"/>
                    <a:pt x="1101" y="365"/>
                    <a:pt x="1093" y="371"/>
                  </a:cubicBezTo>
                  <a:cubicBezTo>
                    <a:pt x="1084" y="376"/>
                    <a:pt x="1076" y="413"/>
                    <a:pt x="1061" y="447"/>
                  </a:cubicBezTo>
                  <a:cubicBezTo>
                    <a:pt x="1047" y="481"/>
                    <a:pt x="1036" y="433"/>
                    <a:pt x="1036" y="433"/>
                  </a:cubicBezTo>
                  <a:cubicBezTo>
                    <a:pt x="1036" y="433"/>
                    <a:pt x="985" y="410"/>
                    <a:pt x="979" y="390"/>
                  </a:cubicBezTo>
                  <a:cubicBezTo>
                    <a:pt x="974" y="371"/>
                    <a:pt x="979" y="373"/>
                    <a:pt x="982" y="368"/>
                  </a:cubicBezTo>
                  <a:cubicBezTo>
                    <a:pt x="985" y="362"/>
                    <a:pt x="999" y="354"/>
                    <a:pt x="1019" y="348"/>
                  </a:cubicBezTo>
                  <a:cubicBezTo>
                    <a:pt x="1039" y="342"/>
                    <a:pt x="1039" y="303"/>
                    <a:pt x="1039" y="303"/>
                  </a:cubicBezTo>
                  <a:cubicBezTo>
                    <a:pt x="1039" y="303"/>
                    <a:pt x="1061" y="291"/>
                    <a:pt x="1078" y="303"/>
                  </a:cubicBezTo>
                  <a:cubicBezTo>
                    <a:pt x="1095" y="314"/>
                    <a:pt x="1078" y="303"/>
                    <a:pt x="1084" y="320"/>
                  </a:cubicBezTo>
                  <a:cubicBezTo>
                    <a:pt x="1090" y="337"/>
                    <a:pt x="1110" y="334"/>
                    <a:pt x="1124" y="334"/>
                  </a:cubicBezTo>
                  <a:cubicBezTo>
                    <a:pt x="1138" y="334"/>
                    <a:pt x="1144" y="331"/>
                    <a:pt x="1161" y="314"/>
                  </a:cubicBezTo>
                  <a:cubicBezTo>
                    <a:pt x="1178" y="297"/>
                    <a:pt x="1161" y="291"/>
                    <a:pt x="1141" y="274"/>
                  </a:cubicBezTo>
                  <a:cubicBezTo>
                    <a:pt x="1121" y="257"/>
                    <a:pt x="1118" y="220"/>
                    <a:pt x="1118" y="220"/>
                  </a:cubicBezTo>
                  <a:cubicBezTo>
                    <a:pt x="1124" y="220"/>
                    <a:pt x="1124" y="220"/>
                    <a:pt x="1124" y="220"/>
                  </a:cubicBezTo>
                  <a:cubicBezTo>
                    <a:pt x="1130" y="220"/>
                    <a:pt x="1155" y="232"/>
                    <a:pt x="1180" y="235"/>
                  </a:cubicBezTo>
                  <a:cubicBezTo>
                    <a:pt x="1206" y="237"/>
                    <a:pt x="1195" y="280"/>
                    <a:pt x="1220" y="297"/>
                  </a:cubicBezTo>
                  <a:cubicBezTo>
                    <a:pt x="1246" y="314"/>
                    <a:pt x="1282" y="368"/>
                    <a:pt x="1294" y="368"/>
                  </a:cubicBezTo>
                  <a:cubicBezTo>
                    <a:pt x="1305" y="368"/>
                    <a:pt x="1311" y="334"/>
                    <a:pt x="1311" y="305"/>
                  </a:cubicBezTo>
                  <a:cubicBezTo>
                    <a:pt x="1311" y="277"/>
                    <a:pt x="1339" y="223"/>
                    <a:pt x="1339" y="223"/>
                  </a:cubicBezTo>
                  <a:cubicBezTo>
                    <a:pt x="1339" y="223"/>
                    <a:pt x="1311" y="186"/>
                    <a:pt x="1297" y="172"/>
                  </a:cubicBezTo>
                  <a:cubicBezTo>
                    <a:pt x="1282" y="158"/>
                    <a:pt x="1231" y="141"/>
                    <a:pt x="1214" y="141"/>
                  </a:cubicBezTo>
                  <a:cubicBezTo>
                    <a:pt x="1197" y="141"/>
                    <a:pt x="1146" y="164"/>
                    <a:pt x="1130" y="169"/>
                  </a:cubicBezTo>
                  <a:cubicBezTo>
                    <a:pt x="1113" y="175"/>
                    <a:pt x="1039" y="192"/>
                    <a:pt x="1033" y="184"/>
                  </a:cubicBezTo>
                  <a:cubicBezTo>
                    <a:pt x="1027" y="175"/>
                    <a:pt x="1010" y="138"/>
                    <a:pt x="999" y="121"/>
                  </a:cubicBezTo>
                  <a:cubicBezTo>
                    <a:pt x="988" y="104"/>
                    <a:pt x="948" y="121"/>
                    <a:pt x="940" y="121"/>
                  </a:cubicBezTo>
                  <a:cubicBezTo>
                    <a:pt x="931" y="121"/>
                    <a:pt x="909" y="58"/>
                    <a:pt x="909" y="58"/>
                  </a:cubicBezTo>
                  <a:cubicBezTo>
                    <a:pt x="909" y="58"/>
                    <a:pt x="945" y="62"/>
                    <a:pt x="993" y="57"/>
                  </a:cubicBezTo>
                </a:path>
              </a:pathLst>
            </a:custGeom>
            <a:solidFill>
              <a:srgbClr val="77E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1" name="Freeform 163"/>
            <p:cNvSpPr>
              <a:spLocks/>
            </p:cNvSpPr>
            <p:nvPr/>
          </p:nvSpPr>
          <p:spPr bwMode="auto">
            <a:xfrm>
              <a:off x="2582" y="1601"/>
              <a:ext cx="167" cy="934"/>
            </a:xfrm>
            <a:custGeom>
              <a:avLst/>
              <a:gdLst>
                <a:gd name="T0" fmla="*/ 133 w 135"/>
                <a:gd name="T1" fmla="*/ 735 h 753"/>
                <a:gd name="T2" fmla="*/ 116 w 135"/>
                <a:gd name="T3" fmla="*/ 664 h 753"/>
                <a:gd name="T4" fmla="*/ 82 w 135"/>
                <a:gd name="T5" fmla="*/ 562 h 753"/>
                <a:gd name="T6" fmla="*/ 62 w 135"/>
                <a:gd name="T7" fmla="*/ 475 h 753"/>
                <a:gd name="T8" fmla="*/ 45 w 135"/>
                <a:gd name="T9" fmla="*/ 373 h 753"/>
                <a:gd name="T10" fmla="*/ 25 w 135"/>
                <a:gd name="T11" fmla="*/ 299 h 753"/>
                <a:gd name="T12" fmla="*/ 26 w 135"/>
                <a:gd name="T13" fmla="*/ 205 h 753"/>
                <a:gd name="T14" fmla="*/ 73 w 135"/>
                <a:gd name="T15" fmla="*/ 109 h 753"/>
                <a:gd name="T16" fmla="*/ 67 w 135"/>
                <a:gd name="T17" fmla="*/ 41 h 753"/>
                <a:gd name="T18" fmla="*/ 38 w 135"/>
                <a:gd name="T19" fmla="*/ 0 h 753"/>
                <a:gd name="T20" fmla="*/ 0 w 135"/>
                <a:gd name="T21" fmla="*/ 270 h 753"/>
                <a:gd name="T22" fmla="*/ 129 w 135"/>
                <a:gd name="T23" fmla="*/ 753 h 753"/>
                <a:gd name="T24" fmla="*/ 133 w 135"/>
                <a:gd name="T25" fmla="*/ 735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" h="753">
                  <a:moveTo>
                    <a:pt x="133" y="735"/>
                  </a:moveTo>
                  <a:cubicBezTo>
                    <a:pt x="135" y="718"/>
                    <a:pt x="127" y="690"/>
                    <a:pt x="116" y="664"/>
                  </a:cubicBezTo>
                  <a:cubicBezTo>
                    <a:pt x="104" y="639"/>
                    <a:pt x="93" y="588"/>
                    <a:pt x="82" y="562"/>
                  </a:cubicBezTo>
                  <a:cubicBezTo>
                    <a:pt x="70" y="537"/>
                    <a:pt x="67" y="497"/>
                    <a:pt x="62" y="475"/>
                  </a:cubicBezTo>
                  <a:cubicBezTo>
                    <a:pt x="56" y="452"/>
                    <a:pt x="48" y="390"/>
                    <a:pt x="45" y="373"/>
                  </a:cubicBezTo>
                  <a:cubicBezTo>
                    <a:pt x="42" y="356"/>
                    <a:pt x="36" y="319"/>
                    <a:pt x="25" y="299"/>
                  </a:cubicBezTo>
                  <a:cubicBezTo>
                    <a:pt x="14" y="279"/>
                    <a:pt x="28" y="219"/>
                    <a:pt x="26" y="205"/>
                  </a:cubicBezTo>
                  <a:cubicBezTo>
                    <a:pt x="23" y="191"/>
                    <a:pt x="56" y="120"/>
                    <a:pt x="73" y="109"/>
                  </a:cubicBezTo>
                  <a:cubicBezTo>
                    <a:pt x="90" y="98"/>
                    <a:pt x="84" y="52"/>
                    <a:pt x="67" y="41"/>
                  </a:cubicBezTo>
                  <a:cubicBezTo>
                    <a:pt x="60" y="36"/>
                    <a:pt x="48" y="17"/>
                    <a:pt x="38" y="0"/>
                  </a:cubicBezTo>
                  <a:cubicBezTo>
                    <a:pt x="13" y="85"/>
                    <a:pt x="0" y="176"/>
                    <a:pt x="0" y="270"/>
                  </a:cubicBezTo>
                  <a:cubicBezTo>
                    <a:pt x="0" y="446"/>
                    <a:pt x="47" y="610"/>
                    <a:pt x="129" y="753"/>
                  </a:cubicBezTo>
                  <a:cubicBezTo>
                    <a:pt x="131" y="746"/>
                    <a:pt x="132" y="740"/>
                    <a:pt x="133" y="735"/>
                  </a:cubicBezTo>
                </a:path>
              </a:pathLst>
            </a:custGeom>
            <a:solidFill>
              <a:srgbClr val="77E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2" name="Freeform 164"/>
            <p:cNvSpPr>
              <a:spLocks/>
            </p:cNvSpPr>
            <p:nvPr/>
          </p:nvSpPr>
          <p:spPr bwMode="auto">
            <a:xfrm>
              <a:off x="4387" y="900"/>
              <a:ext cx="595" cy="1355"/>
            </a:xfrm>
            <a:custGeom>
              <a:avLst/>
              <a:gdLst>
                <a:gd name="T0" fmla="*/ 280 w 480"/>
                <a:gd name="T1" fmla="*/ 359 h 1093"/>
                <a:gd name="T2" fmla="*/ 244 w 480"/>
                <a:gd name="T3" fmla="*/ 297 h 1093"/>
                <a:gd name="T4" fmla="*/ 244 w 480"/>
                <a:gd name="T5" fmla="*/ 272 h 1093"/>
                <a:gd name="T6" fmla="*/ 301 w 480"/>
                <a:gd name="T7" fmla="*/ 274 h 1093"/>
                <a:gd name="T8" fmla="*/ 2 w 480"/>
                <a:gd name="T9" fmla="*/ 0 h 1093"/>
                <a:gd name="T10" fmla="*/ 11 w 480"/>
                <a:gd name="T11" fmla="*/ 48 h 1093"/>
                <a:gd name="T12" fmla="*/ 76 w 480"/>
                <a:gd name="T13" fmla="*/ 102 h 1093"/>
                <a:gd name="T14" fmla="*/ 134 w 480"/>
                <a:gd name="T15" fmla="*/ 114 h 1093"/>
                <a:gd name="T16" fmla="*/ 154 w 480"/>
                <a:gd name="T17" fmla="*/ 178 h 1093"/>
                <a:gd name="T18" fmla="*/ 99 w 480"/>
                <a:gd name="T19" fmla="*/ 212 h 1093"/>
                <a:gd name="T20" fmla="*/ 122 w 480"/>
                <a:gd name="T21" fmla="*/ 260 h 1093"/>
                <a:gd name="T22" fmla="*/ 187 w 480"/>
                <a:gd name="T23" fmla="*/ 283 h 1093"/>
                <a:gd name="T24" fmla="*/ 207 w 480"/>
                <a:gd name="T25" fmla="*/ 351 h 1093"/>
                <a:gd name="T26" fmla="*/ 224 w 480"/>
                <a:gd name="T27" fmla="*/ 396 h 1093"/>
                <a:gd name="T28" fmla="*/ 261 w 480"/>
                <a:gd name="T29" fmla="*/ 476 h 1093"/>
                <a:gd name="T30" fmla="*/ 263 w 480"/>
                <a:gd name="T31" fmla="*/ 561 h 1093"/>
                <a:gd name="T32" fmla="*/ 263 w 480"/>
                <a:gd name="T33" fmla="*/ 654 h 1093"/>
                <a:gd name="T34" fmla="*/ 268 w 480"/>
                <a:gd name="T35" fmla="*/ 736 h 1093"/>
                <a:gd name="T36" fmla="*/ 268 w 480"/>
                <a:gd name="T37" fmla="*/ 822 h 1093"/>
                <a:gd name="T38" fmla="*/ 331 w 480"/>
                <a:gd name="T39" fmla="*/ 904 h 1093"/>
                <a:gd name="T40" fmla="*/ 399 w 480"/>
                <a:gd name="T41" fmla="*/ 875 h 1093"/>
                <a:gd name="T42" fmla="*/ 412 w 480"/>
                <a:gd name="T43" fmla="*/ 921 h 1093"/>
                <a:gd name="T44" fmla="*/ 431 w 480"/>
                <a:gd name="T45" fmla="*/ 1017 h 1093"/>
                <a:gd name="T46" fmla="*/ 445 w 480"/>
                <a:gd name="T47" fmla="*/ 1093 h 1093"/>
                <a:gd name="T48" fmla="*/ 480 w 480"/>
                <a:gd name="T49" fmla="*/ 835 h 1093"/>
                <a:gd name="T50" fmla="*/ 367 w 480"/>
                <a:gd name="T51" fmla="*/ 380 h 1093"/>
                <a:gd name="T52" fmla="*/ 363 w 480"/>
                <a:gd name="T53" fmla="*/ 379 h 1093"/>
                <a:gd name="T54" fmla="*/ 280 w 480"/>
                <a:gd name="T55" fmla="*/ 359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0" h="1093">
                  <a:moveTo>
                    <a:pt x="280" y="359"/>
                  </a:moveTo>
                  <a:cubicBezTo>
                    <a:pt x="272" y="351"/>
                    <a:pt x="244" y="323"/>
                    <a:pt x="244" y="297"/>
                  </a:cubicBezTo>
                  <a:cubicBezTo>
                    <a:pt x="244" y="272"/>
                    <a:pt x="207" y="272"/>
                    <a:pt x="244" y="272"/>
                  </a:cubicBezTo>
                  <a:cubicBezTo>
                    <a:pt x="271" y="272"/>
                    <a:pt x="291" y="286"/>
                    <a:pt x="301" y="274"/>
                  </a:cubicBezTo>
                  <a:cubicBezTo>
                    <a:pt x="222" y="163"/>
                    <a:pt x="120" y="69"/>
                    <a:pt x="2" y="0"/>
                  </a:cubicBezTo>
                  <a:cubicBezTo>
                    <a:pt x="0" y="22"/>
                    <a:pt x="1" y="43"/>
                    <a:pt x="11" y="48"/>
                  </a:cubicBezTo>
                  <a:cubicBezTo>
                    <a:pt x="34" y="59"/>
                    <a:pt x="68" y="82"/>
                    <a:pt x="76" y="102"/>
                  </a:cubicBezTo>
                  <a:cubicBezTo>
                    <a:pt x="81" y="112"/>
                    <a:pt x="112" y="116"/>
                    <a:pt x="134" y="114"/>
                  </a:cubicBezTo>
                  <a:cubicBezTo>
                    <a:pt x="141" y="133"/>
                    <a:pt x="163" y="166"/>
                    <a:pt x="154" y="178"/>
                  </a:cubicBezTo>
                  <a:cubicBezTo>
                    <a:pt x="139" y="198"/>
                    <a:pt x="102" y="181"/>
                    <a:pt x="99" y="212"/>
                  </a:cubicBezTo>
                  <a:cubicBezTo>
                    <a:pt x="96" y="243"/>
                    <a:pt x="79" y="240"/>
                    <a:pt x="122" y="260"/>
                  </a:cubicBezTo>
                  <a:cubicBezTo>
                    <a:pt x="164" y="280"/>
                    <a:pt x="176" y="266"/>
                    <a:pt x="187" y="283"/>
                  </a:cubicBezTo>
                  <a:cubicBezTo>
                    <a:pt x="198" y="300"/>
                    <a:pt x="201" y="323"/>
                    <a:pt x="207" y="351"/>
                  </a:cubicBezTo>
                  <a:cubicBezTo>
                    <a:pt x="212" y="379"/>
                    <a:pt x="187" y="374"/>
                    <a:pt x="224" y="396"/>
                  </a:cubicBezTo>
                  <a:cubicBezTo>
                    <a:pt x="261" y="419"/>
                    <a:pt x="266" y="461"/>
                    <a:pt x="261" y="476"/>
                  </a:cubicBezTo>
                  <a:cubicBezTo>
                    <a:pt x="255" y="490"/>
                    <a:pt x="264" y="518"/>
                    <a:pt x="263" y="561"/>
                  </a:cubicBezTo>
                  <a:cubicBezTo>
                    <a:pt x="261" y="603"/>
                    <a:pt x="276" y="614"/>
                    <a:pt x="263" y="654"/>
                  </a:cubicBezTo>
                  <a:cubicBezTo>
                    <a:pt x="249" y="694"/>
                    <a:pt x="259" y="697"/>
                    <a:pt x="268" y="736"/>
                  </a:cubicBezTo>
                  <a:cubicBezTo>
                    <a:pt x="278" y="776"/>
                    <a:pt x="259" y="805"/>
                    <a:pt x="268" y="822"/>
                  </a:cubicBezTo>
                  <a:cubicBezTo>
                    <a:pt x="278" y="838"/>
                    <a:pt x="317" y="895"/>
                    <a:pt x="331" y="904"/>
                  </a:cubicBezTo>
                  <a:cubicBezTo>
                    <a:pt x="346" y="912"/>
                    <a:pt x="399" y="875"/>
                    <a:pt x="399" y="875"/>
                  </a:cubicBezTo>
                  <a:cubicBezTo>
                    <a:pt x="399" y="875"/>
                    <a:pt x="399" y="887"/>
                    <a:pt x="412" y="921"/>
                  </a:cubicBezTo>
                  <a:cubicBezTo>
                    <a:pt x="425" y="955"/>
                    <a:pt x="431" y="974"/>
                    <a:pt x="431" y="1017"/>
                  </a:cubicBezTo>
                  <a:cubicBezTo>
                    <a:pt x="431" y="1047"/>
                    <a:pt x="436" y="1066"/>
                    <a:pt x="445" y="1093"/>
                  </a:cubicBezTo>
                  <a:cubicBezTo>
                    <a:pt x="468" y="1011"/>
                    <a:pt x="480" y="924"/>
                    <a:pt x="480" y="835"/>
                  </a:cubicBezTo>
                  <a:cubicBezTo>
                    <a:pt x="480" y="670"/>
                    <a:pt x="439" y="515"/>
                    <a:pt x="367" y="380"/>
                  </a:cubicBezTo>
                  <a:cubicBezTo>
                    <a:pt x="365" y="380"/>
                    <a:pt x="364" y="379"/>
                    <a:pt x="363" y="379"/>
                  </a:cubicBezTo>
                  <a:cubicBezTo>
                    <a:pt x="331" y="376"/>
                    <a:pt x="289" y="368"/>
                    <a:pt x="280" y="359"/>
                  </a:cubicBezTo>
                </a:path>
              </a:pathLst>
            </a:custGeom>
            <a:solidFill>
              <a:srgbClr val="77E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" name="Freeform 165"/>
            <p:cNvSpPr>
              <a:spLocks/>
            </p:cNvSpPr>
            <p:nvPr/>
          </p:nvSpPr>
          <p:spPr bwMode="auto">
            <a:xfrm>
              <a:off x="3737" y="2098"/>
              <a:ext cx="103" cy="160"/>
            </a:xfrm>
            <a:custGeom>
              <a:avLst/>
              <a:gdLst>
                <a:gd name="T0" fmla="*/ 83 w 83"/>
                <a:gd name="T1" fmla="*/ 79 h 129"/>
                <a:gd name="T2" fmla="*/ 41 w 83"/>
                <a:gd name="T3" fmla="*/ 129 h 129"/>
                <a:gd name="T4" fmla="*/ 0 w 83"/>
                <a:gd name="T5" fmla="*/ 79 h 129"/>
                <a:gd name="T6" fmla="*/ 42 w 83"/>
                <a:gd name="T7" fmla="*/ 0 h 129"/>
                <a:gd name="T8" fmla="*/ 83 w 83"/>
                <a:gd name="T9" fmla="*/ 7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9">
                  <a:moveTo>
                    <a:pt x="83" y="79"/>
                  </a:moveTo>
                  <a:cubicBezTo>
                    <a:pt x="83" y="108"/>
                    <a:pt x="64" y="129"/>
                    <a:pt x="41" y="129"/>
                  </a:cubicBezTo>
                  <a:cubicBezTo>
                    <a:pt x="18" y="129"/>
                    <a:pt x="0" y="108"/>
                    <a:pt x="0" y="79"/>
                  </a:cubicBezTo>
                  <a:cubicBezTo>
                    <a:pt x="0" y="49"/>
                    <a:pt x="19" y="0"/>
                    <a:pt x="42" y="0"/>
                  </a:cubicBezTo>
                  <a:cubicBezTo>
                    <a:pt x="65" y="0"/>
                    <a:pt x="83" y="49"/>
                    <a:pt x="83" y="79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4" name="Freeform 166"/>
            <p:cNvSpPr>
              <a:spLocks/>
            </p:cNvSpPr>
            <p:nvPr/>
          </p:nvSpPr>
          <p:spPr bwMode="auto">
            <a:xfrm>
              <a:off x="3787" y="2098"/>
              <a:ext cx="53" cy="160"/>
            </a:xfrm>
            <a:custGeom>
              <a:avLst/>
              <a:gdLst>
                <a:gd name="T0" fmla="*/ 2 w 43"/>
                <a:gd name="T1" fmla="*/ 0 h 129"/>
                <a:gd name="T2" fmla="*/ 0 w 43"/>
                <a:gd name="T3" fmla="*/ 0 h 129"/>
                <a:gd name="T4" fmla="*/ 0 w 43"/>
                <a:gd name="T5" fmla="*/ 129 h 129"/>
                <a:gd name="T6" fmla="*/ 1 w 43"/>
                <a:gd name="T7" fmla="*/ 129 h 129"/>
                <a:gd name="T8" fmla="*/ 43 w 43"/>
                <a:gd name="T9" fmla="*/ 79 h 129"/>
                <a:gd name="T10" fmla="*/ 2 w 43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29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24" y="129"/>
                    <a:pt x="43" y="108"/>
                    <a:pt x="43" y="79"/>
                  </a:cubicBezTo>
                  <a:cubicBezTo>
                    <a:pt x="43" y="49"/>
                    <a:pt x="25" y="0"/>
                    <a:pt x="2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5" name="Rectangle 167"/>
            <p:cNvSpPr>
              <a:spLocks noChangeArrowheads="1"/>
            </p:cNvSpPr>
            <p:nvPr/>
          </p:nvSpPr>
          <p:spPr bwMode="auto">
            <a:xfrm>
              <a:off x="3782" y="2258"/>
              <a:ext cx="13" cy="33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" name="Freeform 168"/>
            <p:cNvSpPr>
              <a:spLocks/>
            </p:cNvSpPr>
            <p:nvPr/>
          </p:nvSpPr>
          <p:spPr bwMode="auto">
            <a:xfrm>
              <a:off x="3802" y="2165"/>
              <a:ext cx="67" cy="105"/>
            </a:xfrm>
            <a:custGeom>
              <a:avLst/>
              <a:gdLst>
                <a:gd name="T0" fmla="*/ 54 w 54"/>
                <a:gd name="T1" fmla="*/ 52 h 85"/>
                <a:gd name="T2" fmla="*/ 26 w 54"/>
                <a:gd name="T3" fmla="*/ 85 h 85"/>
                <a:gd name="T4" fmla="*/ 0 w 54"/>
                <a:gd name="T5" fmla="*/ 52 h 85"/>
                <a:gd name="T6" fmla="*/ 27 w 54"/>
                <a:gd name="T7" fmla="*/ 0 h 85"/>
                <a:gd name="T8" fmla="*/ 54 w 54"/>
                <a:gd name="T9" fmla="*/ 5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5">
                  <a:moveTo>
                    <a:pt x="54" y="52"/>
                  </a:moveTo>
                  <a:cubicBezTo>
                    <a:pt x="54" y="71"/>
                    <a:pt x="41" y="85"/>
                    <a:pt x="26" y="85"/>
                  </a:cubicBezTo>
                  <a:cubicBezTo>
                    <a:pt x="12" y="85"/>
                    <a:pt x="0" y="71"/>
                    <a:pt x="0" y="52"/>
                  </a:cubicBezTo>
                  <a:cubicBezTo>
                    <a:pt x="0" y="32"/>
                    <a:pt x="12" y="0"/>
                    <a:pt x="27" y="0"/>
                  </a:cubicBezTo>
                  <a:cubicBezTo>
                    <a:pt x="42" y="0"/>
                    <a:pt x="54" y="32"/>
                    <a:pt x="54" y="52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Freeform 169"/>
            <p:cNvSpPr>
              <a:spLocks/>
            </p:cNvSpPr>
            <p:nvPr/>
          </p:nvSpPr>
          <p:spPr bwMode="auto">
            <a:xfrm>
              <a:off x="3834" y="2165"/>
              <a:ext cx="35" cy="105"/>
            </a:xfrm>
            <a:custGeom>
              <a:avLst/>
              <a:gdLst>
                <a:gd name="T0" fmla="*/ 1 w 28"/>
                <a:gd name="T1" fmla="*/ 0 h 85"/>
                <a:gd name="T2" fmla="*/ 0 w 28"/>
                <a:gd name="T3" fmla="*/ 0 h 85"/>
                <a:gd name="T4" fmla="*/ 0 w 28"/>
                <a:gd name="T5" fmla="*/ 85 h 85"/>
                <a:gd name="T6" fmla="*/ 0 w 28"/>
                <a:gd name="T7" fmla="*/ 85 h 85"/>
                <a:gd name="T8" fmla="*/ 28 w 28"/>
                <a:gd name="T9" fmla="*/ 52 h 85"/>
                <a:gd name="T10" fmla="*/ 1 w 28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8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5" y="85"/>
                    <a:pt x="28" y="71"/>
                    <a:pt x="28" y="52"/>
                  </a:cubicBezTo>
                  <a:cubicBezTo>
                    <a:pt x="28" y="32"/>
                    <a:pt x="16" y="0"/>
                    <a:pt x="1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Rectangle 170"/>
            <p:cNvSpPr>
              <a:spLocks noChangeArrowheads="1"/>
            </p:cNvSpPr>
            <p:nvPr/>
          </p:nvSpPr>
          <p:spPr bwMode="auto">
            <a:xfrm>
              <a:off x="3830" y="2269"/>
              <a:ext cx="9" cy="22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Freeform 171"/>
            <p:cNvSpPr>
              <a:spLocks/>
            </p:cNvSpPr>
            <p:nvPr/>
          </p:nvSpPr>
          <p:spPr bwMode="auto">
            <a:xfrm>
              <a:off x="3533" y="1790"/>
              <a:ext cx="102" cy="160"/>
            </a:xfrm>
            <a:custGeom>
              <a:avLst/>
              <a:gdLst>
                <a:gd name="T0" fmla="*/ 82 w 82"/>
                <a:gd name="T1" fmla="*/ 78 h 129"/>
                <a:gd name="T2" fmla="*/ 41 w 82"/>
                <a:gd name="T3" fmla="*/ 129 h 129"/>
                <a:gd name="T4" fmla="*/ 0 w 82"/>
                <a:gd name="T5" fmla="*/ 78 h 129"/>
                <a:gd name="T6" fmla="*/ 42 w 82"/>
                <a:gd name="T7" fmla="*/ 0 h 129"/>
                <a:gd name="T8" fmla="*/ 82 w 82"/>
                <a:gd name="T9" fmla="*/ 7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29">
                  <a:moveTo>
                    <a:pt x="82" y="78"/>
                  </a:moveTo>
                  <a:cubicBezTo>
                    <a:pt x="82" y="108"/>
                    <a:pt x="64" y="129"/>
                    <a:pt x="41" y="129"/>
                  </a:cubicBezTo>
                  <a:cubicBezTo>
                    <a:pt x="18" y="129"/>
                    <a:pt x="0" y="108"/>
                    <a:pt x="0" y="78"/>
                  </a:cubicBezTo>
                  <a:cubicBezTo>
                    <a:pt x="0" y="49"/>
                    <a:pt x="19" y="0"/>
                    <a:pt x="42" y="0"/>
                  </a:cubicBezTo>
                  <a:cubicBezTo>
                    <a:pt x="64" y="0"/>
                    <a:pt x="82" y="49"/>
                    <a:pt x="82" y="78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0" name="Freeform 172"/>
            <p:cNvSpPr>
              <a:spLocks/>
            </p:cNvSpPr>
            <p:nvPr/>
          </p:nvSpPr>
          <p:spPr bwMode="auto">
            <a:xfrm>
              <a:off x="3583" y="1790"/>
              <a:ext cx="52" cy="160"/>
            </a:xfrm>
            <a:custGeom>
              <a:avLst/>
              <a:gdLst>
                <a:gd name="T0" fmla="*/ 2 w 42"/>
                <a:gd name="T1" fmla="*/ 0 h 129"/>
                <a:gd name="T2" fmla="*/ 0 w 42"/>
                <a:gd name="T3" fmla="*/ 0 h 129"/>
                <a:gd name="T4" fmla="*/ 0 w 42"/>
                <a:gd name="T5" fmla="*/ 129 h 129"/>
                <a:gd name="T6" fmla="*/ 1 w 42"/>
                <a:gd name="T7" fmla="*/ 129 h 129"/>
                <a:gd name="T8" fmla="*/ 42 w 42"/>
                <a:gd name="T9" fmla="*/ 78 h 129"/>
                <a:gd name="T10" fmla="*/ 2 w 4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29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24" y="129"/>
                    <a:pt x="42" y="108"/>
                    <a:pt x="42" y="78"/>
                  </a:cubicBezTo>
                  <a:cubicBezTo>
                    <a:pt x="42" y="49"/>
                    <a:pt x="24" y="0"/>
                    <a:pt x="2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1" name="Rectangle 173"/>
            <p:cNvSpPr>
              <a:spLocks noChangeArrowheads="1"/>
            </p:cNvSpPr>
            <p:nvPr/>
          </p:nvSpPr>
          <p:spPr bwMode="auto">
            <a:xfrm>
              <a:off x="3578" y="1949"/>
              <a:ext cx="12" cy="35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2" name="Freeform 174"/>
            <p:cNvSpPr>
              <a:spLocks/>
            </p:cNvSpPr>
            <p:nvPr/>
          </p:nvSpPr>
          <p:spPr bwMode="auto">
            <a:xfrm>
              <a:off x="3596" y="1857"/>
              <a:ext cx="67" cy="104"/>
            </a:xfrm>
            <a:custGeom>
              <a:avLst/>
              <a:gdLst>
                <a:gd name="T0" fmla="*/ 54 w 54"/>
                <a:gd name="T1" fmla="*/ 51 h 84"/>
                <a:gd name="T2" fmla="*/ 27 w 54"/>
                <a:gd name="T3" fmla="*/ 84 h 84"/>
                <a:gd name="T4" fmla="*/ 0 w 54"/>
                <a:gd name="T5" fmla="*/ 51 h 84"/>
                <a:gd name="T6" fmla="*/ 28 w 54"/>
                <a:gd name="T7" fmla="*/ 0 h 84"/>
                <a:gd name="T8" fmla="*/ 54 w 54"/>
                <a:gd name="T9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4">
                  <a:moveTo>
                    <a:pt x="54" y="51"/>
                  </a:moveTo>
                  <a:cubicBezTo>
                    <a:pt x="54" y="70"/>
                    <a:pt x="42" y="84"/>
                    <a:pt x="27" y="84"/>
                  </a:cubicBezTo>
                  <a:cubicBezTo>
                    <a:pt x="12" y="84"/>
                    <a:pt x="0" y="70"/>
                    <a:pt x="0" y="51"/>
                  </a:cubicBezTo>
                  <a:cubicBezTo>
                    <a:pt x="0" y="32"/>
                    <a:pt x="13" y="0"/>
                    <a:pt x="28" y="0"/>
                  </a:cubicBezTo>
                  <a:cubicBezTo>
                    <a:pt x="43" y="0"/>
                    <a:pt x="54" y="32"/>
                    <a:pt x="54" y="51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3" name="Freeform 175"/>
            <p:cNvSpPr>
              <a:spLocks/>
            </p:cNvSpPr>
            <p:nvPr/>
          </p:nvSpPr>
          <p:spPr bwMode="auto">
            <a:xfrm>
              <a:off x="3630" y="1857"/>
              <a:ext cx="33" cy="104"/>
            </a:xfrm>
            <a:custGeom>
              <a:avLst/>
              <a:gdLst>
                <a:gd name="T0" fmla="*/ 1 w 27"/>
                <a:gd name="T1" fmla="*/ 0 h 84"/>
                <a:gd name="T2" fmla="*/ 0 w 27"/>
                <a:gd name="T3" fmla="*/ 0 h 84"/>
                <a:gd name="T4" fmla="*/ 0 w 27"/>
                <a:gd name="T5" fmla="*/ 84 h 84"/>
                <a:gd name="T6" fmla="*/ 0 w 27"/>
                <a:gd name="T7" fmla="*/ 84 h 84"/>
                <a:gd name="T8" fmla="*/ 27 w 27"/>
                <a:gd name="T9" fmla="*/ 51 h 84"/>
                <a:gd name="T10" fmla="*/ 1 w 27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5" y="84"/>
                    <a:pt x="27" y="70"/>
                    <a:pt x="27" y="51"/>
                  </a:cubicBezTo>
                  <a:cubicBezTo>
                    <a:pt x="27" y="32"/>
                    <a:pt x="16" y="0"/>
                    <a:pt x="1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4" name="Rectangle 176"/>
            <p:cNvSpPr>
              <a:spLocks noChangeArrowheads="1"/>
            </p:cNvSpPr>
            <p:nvPr/>
          </p:nvSpPr>
          <p:spPr bwMode="auto">
            <a:xfrm>
              <a:off x="3626" y="1961"/>
              <a:ext cx="7" cy="23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5" name="Freeform 177"/>
            <p:cNvSpPr>
              <a:spLocks/>
            </p:cNvSpPr>
            <p:nvPr/>
          </p:nvSpPr>
          <p:spPr bwMode="auto">
            <a:xfrm>
              <a:off x="3940" y="2463"/>
              <a:ext cx="120" cy="188"/>
            </a:xfrm>
            <a:custGeom>
              <a:avLst/>
              <a:gdLst>
                <a:gd name="T0" fmla="*/ 0 w 97"/>
                <a:gd name="T1" fmla="*/ 92 h 152"/>
                <a:gd name="T2" fmla="*/ 49 w 97"/>
                <a:gd name="T3" fmla="*/ 152 h 152"/>
                <a:gd name="T4" fmla="*/ 97 w 97"/>
                <a:gd name="T5" fmla="*/ 92 h 152"/>
                <a:gd name="T6" fmla="*/ 48 w 97"/>
                <a:gd name="T7" fmla="*/ 0 h 152"/>
                <a:gd name="T8" fmla="*/ 0 w 97"/>
                <a:gd name="T9" fmla="*/ 9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2">
                  <a:moveTo>
                    <a:pt x="0" y="92"/>
                  </a:moveTo>
                  <a:cubicBezTo>
                    <a:pt x="0" y="126"/>
                    <a:pt x="22" y="152"/>
                    <a:pt x="49" y="152"/>
                  </a:cubicBezTo>
                  <a:cubicBezTo>
                    <a:pt x="75" y="152"/>
                    <a:pt x="97" y="126"/>
                    <a:pt x="97" y="92"/>
                  </a:cubicBezTo>
                  <a:cubicBezTo>
                    <a:pt x="97" y="57"/>
                    <a:pt x="74" y="0"/>
                    <a:pt x="48" y="0"/>
                  </a:cubicBezTo>
                  <a:cubicBezTo>
                    <a:pt x="21" y="0"/>
                    <a:pt x="0" y="57"/>
                    <a:pt x="0" y="92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6" name="Freeform 178"/>
            <p:cNvSpPr>
              <a:spLocks/>
            </p:cNvSpPr>
            <p:nvPr/>
          </p:nvSpPr>
          <p:spPr bwMode="auto">
            <a:xfrm>
              <a:off x="3940" y="2463"/>
              <a:ext cx="62" cy="188"/>
            </a:xfrm>
            <a:custGeom>
              <a:avLst/>
              <a:gdLst>
                <a:gd name="T0" fmla="*/ 48 w 50"/>
                <a:gd name="T1" fmla="*/ 0 h 152"/>
                <a:gd name="T2" fmla="*/ 50 w 50"/>
                <a:gd name="T3" fmla="*/ 0 h 152"/>
                <a:gd name="T4" fmla="*/ 50 w 50"/>
                <a:gd name="T5" fmla="*/ 151 h 152"/>
                <a:gd name="T6" fmla="*/ 49 w 50"/>
                <a:gd name="T7" fmla="*/ 152 h 152"/>
                <a:gd name="T8" fmla="*/ 0 w 50"/>
                <a:gd name="T9" fmla="*/ 92 h 152"/>
                <a:gd name="T10" fmla="*/ 48 w 50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52">
                  <a:moveTo>
                    <a:pt x="48" y="0"/>
                  </a:moveTo>
                  <a:cubicBezTo>
                    <a:pt x="48" y="0"/>
                    <a:pt x="49" y="0"/>
                    <a:pt x="50" y="0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22" y="152"/>
                    <a:pt x="0" y="126"/>
                    <a:pt x="0" y="92"/>
                  </a:cubicBezTo>
                  <a:cubicBezTo>
                    <a:pt x="0" y="57"/>
                    <a:pt x="21" y="0"/>
                    <a:pt x="48" y="0"/>
                  </a:cubicBezTo>
                </a:path>
              </a:pathLst>
            </a:custGeom>
            <a:solidFill>
              <a:srgbClr val="398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7" name="Rectangle 179"/>
            <p:cNvSpPr>
              <a:spLocks noChangeArrowheads="1"/>
            </p:cNvSpPr>
            <p:nvPr/>
          </p:nvSpPr>
          <p:spPr bwMode="auto">
            <a:xfrm>
              <a:off x="3993" y="2650"/>
              <a:ext cx="14" cy="40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8" name="Freeform 180"/>
            <p:cNvSpPr>
              <a:spLocks/>
            </p:cNvSpPr>
            <p:nvPr/>
          </p:nvSpPr>
          <p:spPr bwMode="auto">
            <a:xfrm>
              <a:off x="3906" y="2541"/>
              <a:ext cx="78" cy="124"/>
            </a:xfrm>
            <a:custGeom>
              <a:avLst/>
              <a:gdLst>
                <a:gd name="T0" fmla="*/ 0 w 63"/>
                <a:gd name="T1" fmla="*/ 61 h 100"/>
                <a:gd name="T2" fmla="*/ 32 w 63"/>
                <a:gd name="T3" fmla="*/ 100 h 100"/>
                <a:gd name="T4" fmla="*/ 63 w 63"/>
                <a:gd name="T5" fmla="*/ 61 h 100"/>
                <a:gd name="T6" fmla="*/ 31 w 63"/>
                <a:gd name="T7" fmla="*/ 0 h 100"/>
                <a:gd name="T8" fmla="*/ 0 w 63"/>
                <a:gd name="T9" fmla="*/ 6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0">
                  <a:moveTo>
                    <a:pt x="0" y="61"/>
                  </a:moveTo>
                  <a:cubicBezTo>
                    <a:pt x="0" y="83"/>
                    <a:pt x="14" y="100"/>
                    <a:pt x="32" y="100"/>
                  </a:cubicBezTo>
                  <a:cubicBezTo>
                    <a:pt x="49" y="100"/>
                    <a:pt x="63" y="83"/>
                    <a:pt x="63" y="61"/>
                  </a:cubicBezTo>
                  <a:cubicBezTo>
                    <a:pt x="63" y="38"/>
                    <a:pt x="49" y="0"/>
                    <a:pt x="31" y="0"/>
                  </a:cubicBezTo>
                  <a:cubicBezTo>
                    <a:pt x="14" y="0"/>
                    <a:pt x="0" y="38"/>
                    <a:pt x="0" y="61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" name="Freeform 181"/>
            <p:cNvSpPr>
              <a:spLocks/>
            </p:cNvSpPr>
            <p:nvPr/>
          </p:nvSpPr>
          <p:spPr bwMode="auto">
            <a:xfrm>
              <a:off x="3906" y="2541"/>
              <a:ext cx="40" cy="124"/>
            </a:xfrm>
            <a:custGeom>
              <a:avLst/>
              <a:gdLst>
                <a:gd name="T0" fmla="*/ 31 w 32"/>
                <a:gd name="T1" fmla="*/ 0 h 100"/>
                <a:gd name="T2" fmla="*/ 32 w 32"/>
                <a:gd name="T3" fmla="*/ 0 h 100"/>
                <a:gd name="T4" fmla="*/ 32 w 32"/>
                <a:gd name="T5" fmla="*/ 99 h 100"/>
                <a:gd name="T6" fmla="*/ 32 w 32"/>
                <a:gd name="T7" fmla="*/ 100 h 100"/>
                <a:gd name="T8" fmla="*/ 0 w 32"/>
                <a:gd name="T9" fmla="*/ 61 h 100"/>
                <a:gd name="T10" fmla="*/ 31 w 32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00">
                  <a:moveTo>
                    <a:pt x="31" y="0"/>
                  </a:moveTo>
                  <a:cubicBezTo>
                    <a:pt x="31" y="0"/>
                    <a:pt x="32" y="0"/>
                    <a:pt x="32" y="0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14" y="100"/>
                    <a:pt x="0" y="83"/>
                    <a:pt x="0" y="61"/>
                  </a:cubicBezTo>
                  <a:cubicBezTo>
                    <a:pt x="0" y="38"/>
                    <a:pt x="14" y="0"/>
                    <a:pt x="31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0" name="Rectangle 182"/>
            <p:cNvSpPr>
              <a:spLocks noChangeArrowheads="1"/>
            </p:cNvSpPr>
            <p:nvPr/>
          </p:nvSpPr>
          <p:spPr bwMode="auto">
            <a:xfrm>
              <a:off x="3941" y="2664"/>
              <a:ext cx="8" cy="26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1" name="Freeform 183"/>
            <p:cNvSpPr>
              <a:spLocks/>
            </p:cNvSpPr>
            <p:nvPr/>
          </p:nvSpPr>
          <p:spPr bwMode="auto">
            <a:xfrm>
              <a:off x="4226" y="2009"/>
              <a:ext cx="140" cy="219"/>
            </a:xfrm>
            <a:custGeom>
              <a:avLst/>
              <a:gdLst>
                <a:gd name="T0" fmla="*/ 0 w 113"/>
                <a:gd name="T1" fmla="*/ 108 h 177"/>
                <a:gd name="T2" fmla="*/ 57 w 113"/>
                <a:gd name="T3" fmla="*/ 177 h 177"/>
                <a:gd name="T4" fmla="*/ 113 w 113"/>
                <a:gd name="T5" fmla="*/ 108 h 177"/>
                <a:gd name="T6" fmla="*/ 56 w 113"/>
                <a:gd name="T7" fmla="*/ 0 h 177"/>
                <a:gd name="T8" fmla="*/ 0 w 113"/>
                <a:gd name="T9" fmla="*/ 10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77">
                  <a:moveTo>
                    <a:pt x="0" y="108"/>
                  </a:moveTo>
                  <a:cubicBezTo>
                    <a:pt x="0" y="148"/>
                    <a:pt x="26" y="177"/>
                    <a:pt x="57" y="177"/>
                  </a:cubicBezTo>
                  <a:cubicBezTo>
                    <a:pt x="88" y="177"/>
                    <a:pt x="113" y="148"/>
                    <a:pt x="113" y="108"/>
                  </a:cubicBezTo>
                  <a:cubicBezTo>
                    <a:pt x="113" y="68"/>
                    <a:pt x="87" y="0"/>
                    <a:pt x="56" y="0"/>
                  </a:cubicBezTo>
                  <a:cubicBezTo>
                    <a:pt x="25" y="0"/>
                    <a:pt x="0" y="68"/>
                    <a:pt x="0" y="108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2" name="Freeform 184"/>
            <p:cNvSpPr>
              <a:spLocks/>
            </p:cNvSpPr>
            <p:nvPr/>
          </p:nvSpPr>
          <p:spPr bwMode="auto">
            <a:xfrm>
              <a:off x="4226" y="2009"/>
              <a:ext cx="72" cy="219"/>
            </a:xfrm>
            <a:custGeom>
              <a:avLst/>
              <a:gdLst>
                <a:gd name="T0" fmla="*/ 56 w 58"/>
                <a:gd name="T1" fmla="*/ 0 h 177"/>
                <a:gd name="T2" fmla="*/ 58 w 58"/>
                <a:gd name="T3" fmla="*/ 1 h 177"/>
                <a:gd name="T4" fmla="*/ 58 w 58"/>
                <a:gd name="T5" fmla="*/ 177 h 177"/>
                <a:gd name="T6" fmla="*/ 57 w 58"/>
                <a:gd name="T7" fmla="*/ 177 h 177"/>
                <a:gd name="T8" fmla="*/ 0 w 58"/>
                <a:gd name="T9" fmla="*/ 108 h 177"/>
                <a:gd name="T10" fmla="*/ 56 w 58"/>
                <a:gd name="T1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77">
                  <a:moveTo>
                    <a:pt x="56" y="0"/>
                  </a:moveTo>
                  <a:cubicBezTo>
                    <a:pt x="57" y="0"/>
                    <a:pt x="58" y="0"/>
                    <a:pt x="58" y="1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7"/>
                    <a:pt x="58" y="177"/>
                    <a:pt x="57" y="177"/>
                  </a:cubicBezTo>
                  <a:cubicBezTo>
                    <a:pt x="26" y="177"/>
                    <a:pt x="0" y="148"/>
                    <a:pt x="0" y="108"/>
                  </a:cubicBezTo>
                  <a:cubicBezTo>
                    <a:pt x="0" y="68"/>
                    <a:pt x="25" y="0"/>
                    <a:pt x="56" y="0"/>
                  </a:cubicBezTo>
                </a:path>
              </a:pathLst>
            </a:custGeom>
            <a:solidFill>
              <a:srgbClr val="398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3" name="Rectangle 185"/>
            <p:cNvSpPr>
              <a:spLocks noChangeArrowheads="1"/>
            </p:cNvSpPr>
            <p:nvPr/>
          </p:nvSpPr>
          <p:spPr bwMode="auto">
            <a:xfrm>
              <a:off x="4288" y="2227"/>
              <a:ext cx="17" cy="47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4" name="Freeform 186"/>
            <p:cNvSpPr>
              <a:spLocks/>
            </p:cNvSpPr>
            <p:nvPr/>
          </p:nvSpPr>
          <p:spPr bwMode="auto">
            <a:xfrm>
              <a:off x="4188" y="2100"/>
              <a:ext cx="91" cy="144"/>
            </a:xfrm>
            <a:custGeom>
              <a:avLst/>
              <a:gdLst>
                <a:gd name="T0" fmla="*/ 0 w 74"/>
                <a:gd name="T1" fmla="*/ 71 h 116"/>
                <a:gd name="T2" fmla="*/ 37 w 74"/>
                <a:gd name="T3" fmla="*/ 116 h 116"/>
                <a:gd name="T4" fmla="*/ 74 w 74"/>
                <a:gd name="T5" fmla="*/ 71 h 116"/>
                <a:gd name="T6" fmla="*/ 36 w 74"/>
                <a:gd name="T7" fmla="*/ 0 h 116"/>
                <a:gd name="T8" fmla="*/ 0 w 74"/>
                <a:gd name="T9" fmla="*/ 7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16">
                  <a:moveTo>
                    <a:pt x="0" y="71"/>
                  </a:moveTo>
                  <a:cubicBezTo>
                    <a:pt x="0" y="97"/>
                    <a:pt x="17" y="116"/>
                    <a:pt x="37" y="116"/>
                  </a:cubicBezTo>
                  <a:cubicBezTo>
                    <a:pt x="57" y="116"/>
                    <a:pt x="74" y="97"/>
                    <a:pt x="74" y="71"/>
                  </a:cubicBezTo>
                  <a:cubicBezTo>
                    <a:pt x="74" y="44"/>
                    <a:pt x="57" y="0"/>
                    <a:pt x="36" y="0"/>
                  </a:cubicBezTo>
                  <a:cubicBezTo>
                    <a:pt x="16" y="0"/>
                    <a:pt x="0" y="44"/>
                    <a:pt x="0" y="71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5" name="Freeform 187"/>
            <p:cNvSpPr>
              <a:spLocks/>
            </p:cNvSpPr>
            <p:nvPr/>
          </p:nvSpPr>
          <p:spPr bwMode="auto">
            <a:xfrm>
              <a:off x="4188" y="2100"/>
              <a:ext cx="47" cy="144"/>
            </a:xfrm>
            <a:custGeom>
              <a:avLst/>
              <a:gdLst>
                <a:gd name="T0" fmla="*/ 36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37 w 38"/>
                <a:gd name="T7" fmla="*/ 116 h 116"/>
                <a:gd name="T8" fmla="*/ 0 w 38"/>
                <a:gd name="T9" fmla="*/ 71 h 116"/>
                <a:gd name="T10" fmla="*/ 36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6" y="0"/>
                  </a:moveTo>
                  <a:cubicBezTo>
                    <a:pt x="37" y="0"/>
                    <a:pt x="37" y="0"/>
                    <a:pt x="38" y="0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17" y="116"/>
                    <a:pt x="0" y="97"/>
                    <a:pt x="0" y="71"/>
                  </a:cubicBezTo>
                  <a:cubicBezTo>
                    <a:pt x="0" y="44"/>
                    <a:pt x="16" y="0"/>
                    <a:pt x="36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6" name="Rectangle 188"/>
            <p:cNvSpPr>
              <a:spLocks noChangeArrowheads="1"/>
            </p:cNvSpPr>
            <p:nvPr/>
          </p:nvSpPr>
          <p:spPr bwMode="auto">
            <a:xfrm>
              <a:off x="4228" y="2243"/>
              <a:ext cx="10" cy="31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7" name="Freeform 189"/>
            <p:cNvSpPr>
              <a:spLocks/>
            </p:cNvSpPr>
            <p:nvPr/>
          </p:nvSpPr>
          <p:spPr bwMode="auto">
            <a:xfrm>
              <a:off x="3254" y="1324"/>
              <a:ext cx="140" cy="219"/>
            </a:xfrm>
            <a:custGeom>
              <a:avLst/>
              <a:gdLst>
                <a:gd name="T0" fmla="*/ 0 w 113"/>
                <a:gd name="T1" fmla="*/ 108 h 177"/>
                <a:gd name="T2" fmla="*/ 57 w 113"/>
                <a:gd name="T3" fmla="*/ 177 h 177"/>
                <a:gd name="T4" fmla="*/ 113 w 113"/>
                <a:gd name="T5" fmla="*/ 108 h 177"/>
                <a:gd name="T6" fmla="*/ 56 w 113"/>
                <a:gd name="T7" fmla="*/ 0 h 177"/>
                <a:gd name="T8" fmla="*/ 0 w 113"/>
                <a:gd name="T9" fmla="*/ 10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77">
                  <a:moveTo>
                    <a:pt x="0" y="108"/>
                  </a:moveTo>
                  <a:cubicBezTo>
                    <a:pt x="0" y="148"/>
                    <a:pt x="26" y="177"/>
                    <a:pt x="57" y="177"/>
                  </a:cubicBezTo>
                  <a:cubicBezTo>
                    <a:pt x="88" y="177"/>
                    <a:pt x="113" y="148"/>
                    <a:pt x="113" y="108"/>
                  </a:cubicBezTo>
                  <a:cubicBezTo>
                    <a:pt x="113" y="68"/>
                    <a:pt x="87" y="0"/>
                    <a:pt x="56" y="0"/>
                  </a:cubicBezTo>
                  <a:cubicBezTo>
                    <a:pt x="24" y="0"/>
                    <a:pt x="0" y="68"/>
                    <a:pt x="0" y="108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8" name="Freeform 190"/>
            <p:cNvSpPr>
              <a:spLocks/>
            </p:cNvSpPr>
            <p:nvPr/>
          </p:nvSpPr>
          <p:spPr bwMode="auto">
            <a:xfrm>
              <a:off x="3254" y="1324"/>
              <a:ext cx="72" cy="219"/>
            </a:xfrm>
            <a:custGeom>
              <a:avLst/>
              <a:gdLst>
                <a:gd name="T0" fmla="*/ 56 w 58"/>
                <a:gd name="T1" fmla="*/ 0 h 177"/>
                <a:gd name="T2" fmla="*/ 58 w 58"/>
                <a:gd name="T3" fmla="*/ 0 h 177"/>
                <a:gd name="T4" fmla="*/ 58 w 58"/>
                <a:gd name="T5" fmla="*/ 177 h 177"/>
                <a:gd name="T6" fmla="*/ 57 w 58"/>
                <a:gd name="T7" fmla="*/ 177 h 177"/>
                <a:gd name="T8" fmla="*/ 0 w 58"/>
                <a:gd name="T9" fmla="*/ 108 h 177"/>
                <a:gd name="T10" fmla="*/ 56 w 58"/>
                <a:gd name="T1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77">
                  <a:moveTo>
                    <a:pt x="56" y="0"/>
                  </a:moveTo>
                  <a:cubicBezTo>
                    <a:pt x="56" y="0"/>
                    <a:pt x="57" y="0"/>
                    <a:pt x="58" y="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7"/>
                    <a:pt x="57" y="177"/>
                    <a:pt x="57" y="177"/>
                  </a:cubicBezTo>
                  <a:cubicBezTo>
                    <a:pt x="26" y="177"/>
                    <a:pt x="0" y="148"/>
                    <a:pt x="0" y="108"/>
                  </a:cubicBezTo>
                  <a:cubicBezTo>
                    <a:pt x="0" y="68"/>
                    <a:pt x="24" y="0"/>
                    <a:pt x="56" y="0"/>
                  </a:cubicBezTo>
                </a:path>
              </a:pathLst>
            </a:custGeom>
            <a:solidFill>
              <a:srgbClr val="398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9" name="Rectangle 191"/>
            <p:cNvSpPr>
              <a:spLocks noChangeArrowheads="1"/>
            </p:cNvSpPr>
            <p:nvPr/>
          </p:nvSpPr>
          <p:spPr bwMode="auto">
            <a:xfrm>
              <a:off x="3316" y="1542"/>
              <a:ext cx="17" cy="47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0" name="Freeform 192"/>
            <p:cNvSpPr>
              <a:spLocks/>
            </p:cNvSpPr>
            <p:nvPr/>
          </p:nvSpPr>
          <p:spPr bwMode="auto">
            <a:xfrm>
              <a:off x="3214" y="1416"/>
              <a:ext cx="92" cy="144"/>
            </a:xfrm>
            <a:custGeom>
              <a:avLst/>
              <a:gdLst>
                <a:gd name="T0" fmla="*/ 0 w 74"/>
                <a:gd name="T1" fmla="*/ 71 h 116"/>
                <a:gd name="T2" fmla="*/ 38 w 74"/>
                <a:gd name="T3" fmla="*/ 116 h 116"/>
                <a:gd name="T4" fmla="*/ 74 w 74"/>
                <a:gd name="T5" fmla="*/ 71 h 116"/>
                <a:gd name="T6" fmla="*/ 37 w 74"/>
                <a:gd name="T7" fmla="*/ 0 h 116"/>
                <a:gd name="T8" fmla="*/ 0 w 74"/>
                <a:gd name="T9" fmla="*/ 7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16">
                  <a:moveTo>
                    <a:pt x="0" y="71"/>
                  </a:moveTo>
                  <a:cubicBezTo>
                    <a:pt x="0" y="97"/>
                    <a:pt x="17" y="116"/>
                    <a:pt x="38" y="116"/>
                  </a:cubicBezTo>
                  <a:cubicBezTo>
                    <a:pt x="58" y="116"/>
                    <a:pt x="74" y="97"/>
                    <a:pt x="74" y="71"/>
                  </a:cubicBezTo>
                  <a:cubicBezTo>
                    <a:pt x="74" y="44"/>
                    <a:pt x="57" y="0"/>
                    <a:pt x="37" y="0"/>
                  </a:cubicBezTo>
                  <a:cubicBezTo>
                    <a:pt x="16" y="0"/>
                    <a:pt x="0" y="44"/>
                    <a:pt x="0" y="71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1" name="Freeform 193"/>
            <p:cNvSpPr>
              <a:spLocks/>
            </p:cNvSpPr>
            <p:nvPr/>
          </p:nvSpPr>
          <p:spPr bwMode="auto">
            <a:xfrm>
              <a:off x="3214" y="1416"/>
              <a:ext cx="47" cy="144"/>
            </a:xfrm>
            <a:custGeom>
              <a:avLst/>
              <a:gdLst>
                <a:gd name="T0" fmla="*/ 37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38 w 38"/>
                <a:gd name="T7" fmla="*/ 116 h 116"/>
                <a:gd name="T8" fmla="*/ 0 w 38"/>
                <a:gd name="T9" fmla="*/ 71 h 116"/>
                <a:gd name="T10" fmla="*/ 37 w 38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37" y="0"/>
                  </a:moveTo>
                  <a:cubicBezTo>
                    <a:pt x="37" y="0"/>
                    <a:pt x="38" y="0"/>
                    <a:pt x="38" y="0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17" y="116"/>
                    <a:pt x="0" y="97"/>
                    <a:pt x="0" y="71"/>
                  </a:cubicBezTo>
                  <a:cubicBezTo>
                    <a:pt x="0" y="44"/>
                    <a:pt x="16" y="0"/>
                    <a:pt x="37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2" name="Rectangle 194"/>
            <p:cNvSpPr>
              <a:spLocks noChangeArrowheads="1"/>
            </p:cNvSpPr>
            <p:nvPr/>
          </p:nvSpPr>
          <p:spPr bwMode="auto">
            <a:xfrm>
              <a:off x="3255" y="1558"/>
              <a:ext cx="11" cy="31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3" name="Freeform 195"/>
            <p:cNvSpPr>
              <a:spLocks/>
            </p:cNvSpPr>
            <p:nvPr/>
          </p:nvSpPr>
          <p:spPr bwMode="auto">
            <a:xfrm>
              <a:off x="3596" y="1001"/>
              <a:ext cx="140" cy="220"/>
            </a:xfrm>
            <a:custGeom>
              <a:avLst/>
              <a:gdLst>
                <a:gd name="T0" fmla="*/ 0 w 113"/>
                <a:gd name="T1" fmla="*/ 107 h 177"/>
                <a:gd name="T2" fmla="*/ 57 w 113"/>
                <a:gd name="T3" fmla="*/ 177 h 177"/>
                <a:gd name="T4" fmla="*/ 113 w 113"/>
                <a:gd name="T5" fmla="*/ 107 h 177"/>
                <a:gd name="T6" fmla="*/ 56 w 113"/>
                <a:gd name="T7" fmla="*/ 0 h 177"/>
                <a:gd name="T8" fmla="*/ 0 w 113"/>
                <a:gd name="T9" fmla="*/ 10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77">
                  <a:moveTo>
                    <a:pt x="0" y="107"/>
                  </a:moveTo>
                  <a:cubicBezTo>
                    <a:pt x="0" y="147"/>
                    <a:pt x="26" y="177"/>
                    <a:pt x="57" y="177"/>
                  </a:cubicBezTo>
                  <a:cubicBezTo>
                    <a:pt x="88" y="177"/>
                    <a:pt x="113" y="147"/>
                    <a:pt x="113" y="107"/>
                  </a:cubicBezTo>
                  <a:cubicBezTo>
                    <a:pt x="113" y="67"/>
                    <a:pt x="87" y="0"/>
                    <a:pt x="56" y="0"/>
                  </a:cubicBezTo>
                  <a:cubicBezTo>
                    <a:pt x="24" y="0"/>
                    <a:pt x="0" y="67"/>
                    <a:pt x="0" y="107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4" name="Freeform 196"/>
            <p:cNvSpPr>
              <a:spLocks/>
            </p:cNvSpPr>
            <p:nvPr/>
          </p:nvSpPr>
          <p:spPr bwMode="auto">
            <a:xfrm>
              <a:off x="3596" y="1001"/>
              <a:ext cx="72" cy="220"/>
            </a:xfrm>
            <a:custGeom>
              <a:avLst/>
              <a:gdLst>
                <a:gd name="T0" fmla="*/ 56 w 58"/>
                <a:gd name="T1" fmla="*/ 0 h 177"/>
                <a:gd name="T2" fmla="*/ 58 w 58"/>
                <a:gd name="T3" fmla="*/ 0 h 177"/>
                <a:gd name="T4" fmla="*/ 58 w 58"/>
                <a:gd name="T5" fmla="*/ 177 h 177"/>
                <a:gd name="T6" fmla="*/ 57 w 58"/>
                <a:gd name="T7" fmla="*/ 177 h 177"/>
                <a:gd name="T8" fmla="*/ 0 w 58"/>
                <a:gd name="T9" fmla="*/ 107 h 177"/>
                <a:gd name="T10" fmla="*/ 56 w 58"/>
                <a:gd name="T1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77">
                  <a:moveTo>
                    <a:pt x="56" y="0"/>
                  </a:moveTo>
                  <a:cubicBezTo>
                    <a:pt x="56" y="0"/>
                    <a:pt x="57" y="0"/>
                    <a:pt x="58" y="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7"/>
                    <a:pt x="57" y="177"/>
                    <a:pt x="57" y="177"/>
                  </a:cubicBezTo>
                  <a:cubicBezTo>
                    <a:pt x="26" y="177"/>
                    <a:pt x="0" y="147"/>
                    <a:pt x="0" y="107"/>
                  </a:cubicBezTo>
                  <a:cubicBezTo>
                    <a:pt x="0" y="67"/>
                    <a:pt x="24" y="0"/>
                    <a:pt x="56" y="0"/>
                  </a:cubicBezTo>
                </a:path>
              </a:pathLst>
            </a:custGeom>
            <a:solidFill>
              <a:srgbClr val="398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5" name="Rectangle 197"/>
            <p:cNvSpPr>
              <a:spLocks noChangeArrowheads="1"/>
            </p:cNvSpPr>
            <p:nvPr/>
          </p:nvSpPr>
          <p:spPr bwMode="auto">
            <a:xfrm>
              <a:off x="3658" y="1220"/>
              <a:ext cx="17" cy="47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6" name="Freeform 198"/>
            <p:cNvSpPr>
              <a:spLocks/>
            </p:cNvSpPr>
            <p:nvPr/>
          </p:nvSpPr>
          <p:spPr bwMode="auto">
            <a:xfrm>
              <a:off x="3556" y="1093"/>
              <a:ext cx="92" cy="143"/>
            </a:xfrm>
            <a:custGeom>
              <a:avLst/>
              <a:gdLst>
                <a:gd name="T0" fmla="*/ 0 w 74"/>
                <a:gd name="T1" fmla="*/ 70 h 115"/>
                <a:gd name="T2" fmla="*/ 38 w 74"/>
                <a:gd name="T3" fmla="*/ 115 h 115"/>
                <a:gd name="T4" fmla="*/ 74 w 74"/>
                <a:gd name="T5" fmla="*/ 70 h 115"/>
                <a:gd name="T6" fmla="*/ 37 w 74"/>
                <a:gd name="T7" fmla="*/ 0 h 115"/>
                <a:gd name="T8" fmla="*/ 0 w 74"/>
                <a:gd name="T9" fmla="*/ 7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15">
                  <a:moveTo>
                    <a:pt x="0" y="70"/>
                  </a:moveTo>
                  <a:cubicBezTo>
                    <a:pt x="0" y="96"/>
                    <a:pt x="17" y="115"/>
                    <a:pt x="38" y="115"/>
                  </a:cubicBezTo>
                  <a:cubicBezTo>
                    <a:pt x="58" y="115"/>
                    <a:pt x="74" y="96"/>
                    <a:pt x="74" y="70"/>
                  </a:cubicBezTo>
                  <a:cubicBezTo>
                    <a:pt x="74" y="44"/>
                    <a:pt x="57" y="0"/>
                    <a:pt x="37" y="0"/>
                  </a:cubicBezTo>
                  <a:cubicBezTo>
                    <a:pt x="16" y="0"/>
                    <a:pt x="0" y="44"/>
                    <a:pt x="0" y="70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7" name="Freeform 199"/>
            <p:cNvSpPr>
              <a:spLocks/>
            </p:cNvSpPr>
            <p:nvPr/>
          </p:nvSpPr>
          <p:spPr bwMode="auto">
            <a:xfrm>
              <a:off x="3556" y="1093"/>
              <a:ext cx="48" cy="143"/>
            </a:xfrm>
            <a:custGeom>
              <a:avLst/>
              <a:gdLst>
                <a:gd name="T0" fmla="*/ 37 w 38"/>
                <a:gd name="T1" fmla="*/ 0 h 115"/>
                <a:gd name="T2" fmla="*/ 38 w 38"/>
                <a:gd name="T3" fmla="*/ 0 h 115"/>
                <a:gd name="T4" fmla="*/ 38 w 38"/>
                <a:gd name="T5" fmla="*/ 115 h 115"/>
                <a:gd name="T6" fmla="*/ 38 w 38"/>
                <a:gd name="T7" fmla="*/ 115 h 115"/>
                <a:gd name="T8" fmla="*/ 0 w 38"/>
                <a:gd name="T9" fmla="*/ 70 h 115"/>
                <a:gd name="T10" fmla="*/ 37 w 38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5">
                  <a:moveTo>
                    <a:pt x="37" y="0"/>
                  </a:moveTo>
                  <a:cubicBezTo>
                    <a:pt x="37" y="0"/>
                    <a:pt x="38" y="0"/>
                    <a:pt x="38" y="0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17" y="115"/>
                    <a:pt x="0" y="96"/>
                    <a:pt x="0" y="70"/>
                  </a:cubicBezTo>
                  <a:cubicBezTo>
                    <a:pt x="0" y="44"/>
                    <a:pt x="16" y="0"/>
                    <a:pt x="37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8" name="Rectangle 200"/>
            <p:cNvSpPr>
              <a:spLocks noChangeArrowheads="1"/>
            </p:cNvSpPr>
            <p:nvPr/>
          </p:nvSpPr>
          <p:spPr bwMode="auto">
            <a:xfrm>
              <a:off x="3597" y="1236"/>
              <a:ext cx="12" cy="31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9" name="Freeform 201"/>
            <p:cNvSpPr>
              <a:spLocks/>
            </p:cNvSpPr>
            <p:nvPr/>
          </p:nvSpPr>
          <p:spPr bwMode="auto">
            <a:xfrm>
              <a:off x="4745" y="1411"/>
              <a:ext cx="102" cy="159"/>
            </a:xfrm>
            <a:custGeom>
              <a:avLst/>
              <a:gdLst>
                <a:gd name="T0" fmla="*/ 0 w 82"/>
                <a:gd name="T1" fmla="*/ 78 h 128"/>
                <a:gd name="T2" fmla="*/ 42 w 82"/>
                <a:gd name="T3" fmla="*/ 128 h 128"/>
                <a:gd name="T4" fmla="*/ 82 w 82"/>
                <a:gd name="T5" fmla="*/ 78 h 128"/>
                <a:gd name="T6" fmla="*/ 41 w 82"/>
                <a:gd name="T7" fmla="*/ 0 h 128"/>
                <a:gd name="T8" fmla="*/ 0 w 82"/>
                <a:gd name="T9" fmla="*/ 7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28">
                  <a:moveTo>
                    <a:pt x="0" y="78"/>
                  </a:moveTo>
                  <a:cubicBezTo>
                    <a:pt x="0" y="107"/>
                    <a:pt x="19" y="128"/>
                    <a:pt x="42" y="128"/>
                  </a:cubicBezTo>
                  <a:cubicBezTo>
                    <a:pt x="64" y="128"/>
                    <a:pt x="82" y="107"/>
                    <a:pt x="82" y="78"/>
                  </a:cubicBezTo>
                  <a:cubicBezTo>
                    <a:pt x="82" y="49"/>
                    <a:pt x="63" y="0"/>
                    <a:pt x="41" y="0"/>
                  </a:cubicBezTo>
                  <a:cubicBezTo>
                    <a:pt x="18" y="0"/>
                    <a:pt x="0" y="49"/>
                    <a:pt x="0" y="78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0" name="Freeform 202"/>
            <p:cNvSpPr>
              <a:spLocks/>
            </p:cNvSpPr>
            <p:nvPr/>
          </p:nvSpPr>
          <p:spPr bwMode="auto">
            <a:xfrm>
              <a:off x="4745" y="1411"/>
              <a:ext cx="53" cy="159"/>
            </a:xfrm>
            <a:custGeom>
              <a:avLst/>
              <a:gdLst>
                <a:gd name="T0" fmla="*/ 41 w 42"/>
                <a:gd name="T1" fmla="*/ 0 h 128"/>
                <a:gd name="T2" fmla="*/ 42 w 42"/>
                <a:gd name="T3" fmla="*/ 1 h 128"/>
                <a:gd name="T4" fmla="*/ 42 w 42"/>
                <a:gd name="T5" fmla="*/ 128 h 128"/>
                <a:gd name="T6" fmla="*/ 42 w 42"/>
                <a:gd name="T7" fmla="*/ 128 h 128"/>
                <a:gd name="T8" fmla="*/ 0 w 42"/>
                <a:gd name="T9" fmla="*/ 78 h 128"/>
                <a:gd name="T10" fmla="*/ 41 w 42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28">
                  <a:moveTo>
                    <a:pt x="41" y="0"/>
                  </a:moveTo>
                  <a:cubicBezTo>
                    <a:pt x="41" y="0"/>
                    <a:pt x="42" y="1"/>
                    <a:pt x="42" y="1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19" y="128"/>
                    <a:pt x="0" y="107"/>
                    <a:pt x="0" y="78"/>
                  </a:cubicBezTo>
                  <a:cubicBezTo>
                    <a:pt x="0" y="49"/>
                    <a:pt x="18" y="0"/>
                    <a:pt x="41" y="0"/>
                  </a:cubicBezTo>
                </a:path>
              </a:pathLst>
            </a:custGeom>
            <a:solidFill>
              <a:srgbClr val="398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1" name="Rectangle 203"/>
            <p:cNvSpPr>
              <a:spLocks noChangeArrowheads="1"/>
            </p:cNvSpPr>
            <p:nvPr/>
          </p:nvSpPr>
          <p:spPr bwMode="auto">
            <a:xfrm>
              <a:off x="4791" y="1568"/>
              <a:ext cx="11" cy="34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2" name="Freeform 204"/>
            <p:cNvSpPr>
              <a:spLocks/>
            </p:cNvSpPr>
            <p:nvPr/>
          </p:nvSpPr>
          <p:spPr bwMode="auto">
            <a:xfrm>
              <a:off x="4718" y="1478"/>
              <a:ext cx="66" cy="103"/>
            </a:xfrm>
            <a:custGeom>
              <a:avLst/>
              <a:gdLst>
                <a:gd name="T0" fmla="*/ 0 w 53"/>
                <a:gd name="T1" fmla="*/ 50 h 83"/>
                <a:gd name="T2" fmla="*/ 27 w 53"/>
                <a:gd name="T3" fmla="*/ 83 h 83"/>
                <a:gd name="T4" fmla="*/ 53 w 53"/>
                <a:gd name="T5" fmla="*/ 50 h 83"/>
                <a:gd name="T6" fmla="*/ 26 w 53"/>
                <a:gd name="T7" fmla="*/ 0 h 83"/>
                <a:gd name="T8" fmla="*/ 0 w 53"/>
                <a:gd name="T9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3">
                  <a:moveTo>
                    <a:pt x="0" y="50"/>
                  </a:moveTo>
                  <a:cubicBezTo>
                    <a:pt x="0" y="69"/>
                    <a:pt x="12" y="83"/>
                    <a:pt x="27" y="83"/>
                  </a:cubicBezTo>
                  <a:cubicBezTo>
                    <a:pt x="41" y="83"/>
                    <a:pt x="53" y="69"/>
                    <a:pt x="53" y="50"/>
                  </a:cubicBezTo>
                  <a:cubicBezTo>
                    <a:pt x="53" y="31"/>
                    <a:pt x="41" y="0"/>
                    <a:pt x="26" y="0"/>
                  </a:cubicBezTo>
                  <a:cubicBezTo>
                    <a:pt x="11" y="0"/>
                    <a:pt x="0" y="31"/>
                    <a:pt x="0" y="50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3" name="Freeform 205"/>
            <p:cNvSpPr>
              <a:spLocks/>
            </p:cNvSpPr>
            <p:nvPr/>
          </p:nvSpPr>
          <p:spPr bwMode="auto">
            <a:xfrm>
              <a:off x="4718" y="1478"/>
              <a:ext cx="34" cy="103"/>
            </a:xfrm>
            <a:custGeom>
              <a:avLst/>
              <a:gdLst>
                <a:gd name="T0" fmla="*/ 26 w 27"/>
                <a:gd name="T1" fmla="*/ 0 h 83"/>
                <a:gd name="T2" fmla="*/ 27 w 27"/>
                <a:gd name="T3" fmla="*/ 0 h 83"/>
                <a:gd name="T4" fmla="*/ 27 w 27"/>
                <a:gd name="T5" fmla="*/ 83 h 83"/>
                <a:gd name="T6" fmla="*/ 27 w 27"/>
                <a:gd name="T7" fmla="*/ 83 h 83"/>
                <a:gd name="T8" fmla="*/ 0 w 27"/>
                <a:gd name="T9" fmla="*/ 50 h 83"/>
                <a:gd name="T10" fmla="*/ 26 w 27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3">
                  <a:moveTo>
                    <a:pt x="2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12" y="83"/>
                    <a:pt x="0" y="69"/>
                    <a:pt x="0" y="50"/>
                  </a:cubicBezTo>
                  <a:cubicBezTo>
                    <a:pt x="0" y="31"/>
                    <a:pt x="11" y="0"/>
                    <a:pt x="26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4" name="Rectangle 206"/>
            <p:cNvSpPr>
              <a:spLocks noChangeArrowheads="1"/>
            </p:cNvSpPr>
            <p:nvPr/>
          </p:nvSpPr>
          <p:spPr bwMode="auto">
            <a:xfrm>
              <a:off x="4748" y="1581"/>
              <a:ext cx="7" cy="21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5" name="Freeform 207"/>
            <p:cNvSpPr>
              <a:spLocks/>
            </p:cNvSpPr>
            <p:nvPr/>
          </p:nvSpPr>
          <p:spPr bwMode="auto">
            <a:xfrm>
              <a:off x="3044" y="1055"/>
              <a:ext cx="108" cy="157"/>
            </a:xfrm>
            <a:custGeom>
              <a:avLst/>
              <a:gdLst>
                <a:gd name="T0" fmla="*/ 0 w 87"/>
                <a:gd name="T1" fmla="*/ 77 h 127"/>
                <a:gd name="T2" fmla="*/ 44 w 87"/>
                <a:gd name="T3" fmla="*/ 127 h 127"/>
                <a:gd name="T4" fmla="*/ 87 w 87"/>
                <a:gd name="T5" fmla="*/ 77 h 127"/>
                <a:gd name="T6" fmla="*/ 43 w 87"/>
                <a:gd name="T7" fmla="*/ 0 h 127"/>
                <a:gd name="T8" fmla="*/ 0 w 87"/>
                <a:gd name="T9" fmla="*/ 7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7">
                  <a:moveTo>
                    <a:pt x="0" y="77"/>
                  </a:moveTo>
                  <a:cubicBezTo>
                    <a:pt x="0" y="106"/>
                    <a:pt x="20" y="127"/>
                    <a:pt x="44" y="127"/>
                  </a:cubicBezTo>
                  <a:cubicBezTo>
                    <a:pt x="68" y="127"/>
                    <a:pt x="87" y="106"/>
                    <a:pt x="87" y="77"/>
                  </a:cubicBezTo>
                  <a:cubicBezTo>
                    <a:pt x="87" y="48"/>
                    <a:pt x="67" y="0"/>
                    <a:pt x="43" y="0"/>
                  </a:cubicBezTo>
                  <a:cubicBezTo>
                    <a:pt x="19" y="0"/>
                    <a:pt x="0" y="48"/>
                    <a:pt x="0" y="77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6" name="Freeform 208"/>
            <p:cNvSpPr>
              <a:spLocks/>
            </p:cNvSpPr>
            <p:nvPr/>
          </p:nvSpPr>
          <p:spPr bwMode="auto">
            <a:xfrm>
              <a:off x="3044" y="1055"/>
              <a:ext cx="56" cy="157"/>
            </a:xfrm>
            <a:custGeom>
              <a:avLst/>
              <a:gdLst>
                <a:gd name="T0" fmla="*/ 43 w 45"/>
                <a:gd name="T1" fmla="*/ 0 h 127"/>
                <a:gd name="T2" fmla="*/ 45 w 45"/>
                <a:gd name="T3" fmla="*/ 0 h 127"/>
                <a:gd name="T4" fmla="*/ 45 w 45"/>
                <a:gd name="T5" fmla="*/ 127 h 127"/>
                <a:gd name="T6" fmla="*/ 44 w 45"/>
                <a:gd name="T7" fmla="*/ 127 h 127"/>
                <a:gd name="T8" fmla="*/ 0 w 45"/>
                <a:gd name="T9" fmla="*/ 77 h 127"/>
                <a:gd name="T10" fmla="*/ 43 w 45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27">
                  <a:moveTo>
                    <a:pt x="43" y="0"/>
                  </a:moveTo>
                  <a:cubicBezTo>
                    <a:pt x="44" y="0"/>
                    <a:pt x="44" y="0"/>
                    <a:pt x="45" y="0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20" y="127"/>
                    <a:pt x="0" y="106"/>
                    <a:pt x="0" y="77"/>
                  </a:cubicBezTo>
                  <a:cubicBezTo>
                    <a:pt x="0" y="48"/>
                    <a:pt x="19" y="0"/>
                    <a:pt x="43" y="0"/>
                  </a:cubicBezTo>
                </a:path>
              </a:pathLst>
            </a:custGeom>
            <a:solidFill>
              <a:srgbClr val="398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7" name="Rectangle 209"/>
            <p:cNvSpPr>
              <a:spLocks noChangeArrowheads="1"/>
            </p:cNvSpPr>
            <p:nvPr/>
          </p:nvSpPr>
          <p:spPr bwMode="auto">
            <a:xfrm>
              <a:off x="3093" y="1211"/>
              <a:ext cx="12" cy="35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8" name="Freeform 210"/>
            <p:cNvSpPr>
              <a:spLocks/>
            </p:cNvSpPr>
            <p:nvPr/>
          </p:nvSpPr>
          <p:spPr bwMode="auto">
            <a:xfrm>
              <a:off x="3015" y="1121"/>
              <a:ext cx="70" cy="102"/>
            </a:xfrm>
            <a:custGeom>
              <a:avLst/>
              <a:gdLst>
                <a:gd name="T0" fmla="*/ 0 w 57"/>
                <a:gd name="T1" fmla="*/ 51 h 83"/>
                <a:gd name="T2" fmla="*/ 29 w 57"/>
                <a:gd name="T3" fmla="*/ 83 h 83"/>
                <a:gd name="T4" fmla="*/ 57 w 57"/>
                <a:gd name="T5" fmla="*/ 51 h 83"/>
                <a:gd name="T6" fmla="*/ 28 w 57"/>
                <a:gd name="T7" fmla="*/ 0 h 83"/>
                <a:gd name="T8" fmla="*/ 0 w 57"/>
                <a:gd name="T9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3">
                  <a:moveTo>
                    <a:pt x="0" y="51"/>
                  </a:moveTo>
                  <a:cubicBezTo>
                    <a:pt x="0" y="70"/>
                    <a:pt x="13" y="83"/>
                    <a:pt x="29" y="83"/>
                  </a:cubicBezTo>
                  <a:cubicBezTo>
                    <a:pt x="44" y="83"/>
                    <a:pt x="57" y="70"/>
                    <a:pt x="57" y="51"/>
                  </a:cubicBezTo>
                  <a:cubicBezTo>
                    <a:pt x="57" y="32"/>
                    <a:pt x="44" y="0"/>
                    <a:pt x="28" y="0"/>
                  </a:cubicBezTo>
                  <a:cubicBezTo>
                    <a:pt x="13" y="0"/>
                    <a:pt x="0" y="32"/>
                    <a:pt x="0" y="51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9" name="Freeform 211"/>
            <p:cNvSpPr>
              <a:spLocks/>
            </p:cNvSpPr>
            <p:nvPr/>
          </p:nvSpPr>
          <p:spPr bwMode="auto">
            <a:xfrm>
              <a:off x="3015" y="1121"/>
              <a:ext cx="36" cy="102"/>
            </a:xfrm>
            <a:custGeom>
              <a:avLst/>
              <a:gdLst>
                <a:gd name="T0" fmla="*/ 28 w 29"/>
                <a:gd name="T1" fmla="*/ 0 h 83"/>
                <a:gd name="T2" fmla="*/ 29 w 29"/>
                <a:gd name="T3" fmla="*/ 0 h 83"/>
                <a:gd name="T4" fmla="*/ 29 w 29"/>
                <a:gd name="T5" fmla="*/ 83 h 83"/>
                <a:gd name="T6" fmla="*/ 29 w 29"/>
                <a:gd name="T7" fmla="*/ 83 h 83"/>
                <a:gd name="T8" fmla="*/ 0 w 29"/>
                <a:gd name="T9" fmla="*/ 51 h 83"/>
                <a:gd name="T10" fmla="*/ 28 w 29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83">
                  <a:moveTo>
                    <a:pt x="28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13" y="83"/>
                    <a:pt x="0" y="70"/>
                    <a:pt x="0" y="51"/>
                  </a:cubicBezTo>
                  <a:cubicBezTo>
                    <a:pt x="0" y="32"/>
                    <a:pt x="13" y="0"/>
                    <a:pt x="28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0" name="Rectangle 212"/>
            <p:cNvSpPr>
              <a:spLocks noChangeArrowheads="1"/>
            </p:cNvSpPr>
            <p:nvPr/>
          </p:nvSpPr>
          <p:spPr bwMode="auto">
            <a:xfrm>
              <a:off x="3046" y="1223"/>
              <a:ext cx="8" cy="23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1" name="Freeform 213"/>
            <p:cNvSpPr>
              <a:spLocks/>
            </p:cNvSpPr>
            <p:nvPr/>
          </p:nvSpPr>
          <p:spPr bwMode="auto">
            <a:xfrm>
              <a:off x="3746" y="1405"/>
              <a:ext cx="101" cy="158"/>
            </a:xfrm>
            <a:custGeom>
              <a:avLst/>
              <a:gdLst>
                <a:gd name="T0" fmla="*/ 0 w 81"/>
                <a:gd name="T1" fmla="*/ 78 h 128"/>
                <a:gd name="T2" fmla="*/ 41 w 81"/>
                <a:gd name="T3" fmla="*/ 128 h 128"/>
                <a:gd name="T4" fmla="*/ 81 w 81"/>
                <a:gd name="T5" fmla="*/ 78 h 128"/>
                <a:gd name="T6" fmla="*/ 40 w 81"/>
                <a:gd name="T7" fmla="*/ 0 h 128"/>
                <a:gd name="T8" fmla="*/ 0 w 81"/>
                <a:gd name="T9" fmla="*/ 7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8">
                  <a:moveTo>
                    <a:pt x="0" y="78"/>
                  </a:moveTo>
                  <a:cubicBezTo>
                    <a:pt x="0" y="107"/>
                    <a:pt x="18" y="128"/>
                    <a:pt x="41" y="128"/>
                  </a:cubicBezTo>
                  <a:cubicBezTo>
                    <a:pt x="63" y="128"/>
                    <a:pt x="81" y="107"/>
                    <a:pt x="81" y="78"/>
                  </a:cubicBezTo>
                  <a:cubicBezTo>
                    <a:pt x="81" y="49"/>
                    <a:pt x="62" y="0"/>
                    <a:pt x="40" y="0"/>
                  </a:cubicBezTo>
                  <a:cubicBezTo>
                    <a:pt x="17" y="0"/>
                    <a:pt x="0" y="49"/>
                    <a:pt x="0" y="78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2" name="Freeform 214"/>
            <p:cNvSpPr>
              <a:spLocks/>
            </p:cNvSpPr>
            <p:nvPr/>
          </p:nvSpPr>
          <p:spPr bwMode="auto">
            <a:xfrm>
              <a:off x="3746" y="1405"/>
              <a:ext cx="52" cy="158"/>
            </a:xfrm>
            <a:custGeom>
              <a:avLst/>
              <a:gdLst>
                <a:gd name="T0" fmla="*/ 40 w 42"/>
                <a:gd name="T1" fmla="*/ 0 h 128"/>
                <a:gd name="T2" fmla="*/ 42 w 42"/>
                <a:gd name="T3" fmla="*/ 0 h 128"/>
                <a:gd name="T4" fmla="*/ 42 w 42"/>
                <a:gd name="T5" fmla="*/ 128 h 128"/>
                <a:gd name="T6" fmla="*/ 41 w 42"/>
                <a:gd name="T7" fmla="*/ 128 h 128"/>
                <a:gd name="T8" fmla="*/ 0 w 42"/>
                <a:gd name="T9" fmla="*/ 78 h 128"/>
                <a:gd name="T10" fmla="*/ 40 w 42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28">
                  <a:moveTo>
                    <a:pt x="40" y="0"/>
                  </a:moveTo>
                  <a:cubicBezTo>
                    <a:pt x="40" y="0"/>
                    <a:pt x="41" y="0"/>
                    <a:pt x="42" y="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18" y="128"/>
                    <a:pt x="0" y="107"/>
                    <a:pt x="0" y="78"/>
                  </a:cubicBezTo>
                  <a:cubicBezTo>
                    <a:pt x="0" y="49"/>
                    <a:pt x="17" y="0"/>
                    <a:pt x="40" y="0"/>
                  </a:cubicBezTo>
                </a:path>
              </a:pathLst>
            </a:custGeom>
            <a:solidFill>
              <a:srgbClr val="398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3" name="Rectangle 215"/>
            <p:cNvSpPr>
              <a:spLocks noChangeArrowheads="1"/>
            </p:cNvSpPr>
            <p:nvPr/>
          </p:nvSpPr>
          <p:spPr bwMode="auto">
            <a:xfrm>
              <a:off x="3791" y="1562"/>
              <a:ext cx="12" cy="34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4" name="Freeform 216"/>
            <p:cNvSpPr>
              <a:spLocks/>
            </p:cNvSpPr>
            <p:nvPr/>
          </p:nvSpPr>
          <p:spPr bwMode="auto">
            <a:xfrm>
              <a:off x="3718" y="1472"/>
              <a:ext cx="65" cy="102"/>
            </a:xfrm>
            <a:custGeom>
              <a:avLst/>
              <a:gdLst>
                <a:gd name="T0" fmla="*/ 0 w 53"/>
                <a:gd name="T1" fmla="*/ 50 h 83"/>
                <a:gd name="T2" fmla="*/ 27 w 53"/>
                <a:gd name="T3" fmla="*/ 83 h 83"/>
                <a:gd name="T4" fmla="*/ 53 w 53"/>
                <a:gd name="T5" fmla="*/ 50 h 83"/>
                <a:gd name="T6" fmla="*/ 26 w 53"/>
                <a:gd name="T7" fmla="*/ 0 h 83"/>
                <a:gd name="T8" fmla="*/ 0 w 53"/>
                <a:gd name="T9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83">
                  <a:moveTo>
                    <a:pt x="0" y="50"/>
                  </a:moveTo>
                  <a:cubicBezTo>
                    <a:pt x="0" y="69"/>
                    <a:pt x="12" y="83"/>
                    <a:pt x="27" y="83"/>
                  </a:cubicBezTo>
                  <a:cubicBezTo>
                    <a:pt x="42" y="83"/>
                    <a:pt x="53" y="69"/>
                    <a:pt x="53" y="50"/>
                  </a:cubicBezTo>
                  <a:cubicBezTo>
                    <a:pt x="53" y="31"/>
                    <a:pt x="41" y="0"/>
                    <a:pt x="26" y="0"/>
                  </a:cubicBezTo>
                  <a:cubicBezTo>
                    <a:pt x="12" y="0"/>
                    <a:pt x="0" y="31"/>
                    <a:pt x="0" y="50"/>
                  </a:cubicBezTo>
                </a:path>
              </a:pathLst>
            </a:custGeom>
            <a:solidFill>
              <a:srgbClr val="64D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5" name="Freeform 217"/>
            <p:cNvSpPr>
              <a:spLocks/>
            </p:cNvSpPr>
            <p:nvPr/>
          </p:nvSpPr>
          <p:spPr bwMode="auto">
            <a:xfrm>
              <a:off x="3718" y="1472"/>
              <a:ext cx="33" cy="102"/>
            </a:xfrm>
            <a:custGeom>
              <a:avLst/>
              <a:gdLst>
                <a:gd name="T0" fmla="*/ 26 w 27"/>
                <a:gd name="T1" fmla="*/ 0 h 83"/>
                <a:gd name="T2" fmla="*/ 27 w 27"/>
                <a:gd name="T3" fmla="*/ 0 h 83"/>
                <a:gd name="T4" fmla="*/ 27 w 27"/>
                <a:gd name="T5" fmla="*/ 83 h 83"/>
                <a:gd name="T6" fmla="*/ 27 w 27"/>
                <a:gd name="T7" fmla="*/ 83 h 83"/>
                <a:gd name="T8" fmla="*/ 0 w 27"/>
                <a:gd name="T9" fmla="*/ 50 h 83"/>
                <a:gd name="T10" fmla="*/ 26 w 27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3">
                  <a:moveTo>
                    <a:pt x="2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12" y="83"/>
                    <a:pt x="0" y="69"/>
                    <a:pt x="0" y="50"/>
                  </a:cubicBezTo>
                  <a:cubicBezTo>
                    <a:pt x="0" y="31"/>
                    <a:pt x="12" y="0"/>
                    <a:pt x="26" y="0"/>
                  </a:cubicBezTo>
                </a:path>
              </a:pathLst>
            </a:custGeom>
            <a:solidFill>
              <a:srgbClr val="42A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6" name="Rectangle 218"/>
            <p:cNvSpPr>
              <a:spLocks noChangeArrowheads="1"/>
            </p:cNvSpPr>
            <p:nvPr/>
          </p:nvSpPr>
          <p:spPr bwMode="auto">
            <a:xfrm>
              <a:off x="3747" y="1573"/>
              <a:ext cx="8" cy="23"/>
            </a:xfrm>
            <a:prstGeom prst="rect">
              <a:avLst/>
            </a:prstGeom>
            <a:solidFill>
              <a:srgbClr val="49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7" name="Freeform 219"/>
            <p:cNvSpPr>
              <a:spLocks/>
            </p:cNvSpPr>
            <p:nvPr/>
          </p:nvSpPr>
          <p:spPr bwMode="auto">
            <a:xfrm>
              <a:off x="4334" y="2463"/>
              <a:ext cx="276" cy="44"/>
            </a:xfrm>
            <a:custGeom>
              <a:avLst/>
              <a:gdLst>
                <a:gd name="T0" fmla="*/ 91 w 223"/>
                <a:gd name="T1" fmla="*/ 0 h 36"/>
                <a:gd name="T2" fmla="*/ 79 w 223"/>
                <a:gd name="T3" fmla="*/ 8 h 36"/>
                <a:gd name="T4" fmla="*/ 74 w 223"/>
                <a:gd name="T5" fmla="*/ 14 h 36"/>
                <a:gd name="T6" fmla="*/ 57 w 223"/>
                <a:gd name="T7" fmla="*/ 22 h 36"/>
                <a:gd name="T8" fmla="*/ 43 w 223"/>
                <a:gd name="T9" fmla="*/ 17 h 36"/>
                <a:gd name="T10" fmla="*/ 41 w 223"/>
                <a:gd name="T11" fmla="*/ 5 h 36"/>
                <a:gd name="T12" fmla="*/ 41 w 223"/>
                <a:gd name="T13" fmla="*/ 5 h 36"/>
                <a:gd name="T14" fmla="*/ 45 w 223"/>
                <a:gd name="T15" fmla="*/ 10 h 36"/>
                <a:gd name="T16" fmla="*/ 45 w 223"/>
                <a:gd name="T17" fmla="*/ 10 h 36"/>
                <a:gd name="T18" fmla="*/ 45 w 223"/>
                <a:gd name="T19" fmla="*/ 1 h 36"/>
                <a:gd name="T20" fmla="*/ 41 w 223"/>
                <a:gd name="T21" fmla="*/ 0 h 36"/>
                <a:gd name="T22" fmla="*/ 17 w 223"/>
                <a:gd name="T23" fmla="*/ 14 h 36"/>
                <a:gd name="T24" fmla="*/ 0 w 223"/>
                <a:gd name="T25" fmla="*/ 36 h 36"/>
                <a:gd name="T26" fmla="*/ 0 w 223"/>
                <a:gd name="T27" fmla="*/ 36 h 36"/>
                <a:gd name="T28" fmla="*/ 223 w 223"/>
                <a:gd name="T29" fmla="*/ 36 h 36"/>
                <a:gd name="T30" fmla="*/ 200 w 223"/>
                <a:gd name="T31" fmla="*/ 18 h 36"/>
                <a:gd name="T32" fmla="*/ 200 w 223"/>
                <a:gd name="T33" fmla="*/ 17 h 36"/>
                <a:gd name="T34" fmla="*/ 198 w 223"/>
                <a:gd name="T35" fmla="*/ 5 h 36"/>
                <a:gd name="T36" fmla="*/ 198 w 223"/>
                <a:gd name="T37" fmla="*/ 5 h 36"/>
                <a:gd name="T38" fmla="*/ 199 w 223"/>
                <a:gd name="T39" fmla="*/ 6 h 36"/>
                <a:gd name="T40" fmla="*/ 201 w 223"/>
                <a:gd name="T41" fmla="*/ 10 h 36"/>
                <a:gd name="T42" fmla="*/ 202 w 223"/>
                <a:gd name="T43" fmla="*/ 10 h 36"/>
                <a:gd name="T44" fmla="*/ 202 w 223"/>
                <a:gd name="T45" fmla="*/ 10 h 36"/>
                <a:gd name="T46" fmla="*/ 202 w 223"/>
                <a:gd name="T47" fmla="*/ 10 h 36"/>
                <a:gd name="T48" fmla="*/ 202 w 223"/>
                <a:gd name="T49" fmla="*/ 1 h 36"/>
                <a:gd name="T50" fmla="*/ 201 w 223"/>
                <a:gd name="T51" fmla="*/ 0 h 36"/>
                <a:gd name="T52" fmla="*/ 199 w 223"/>
                <a:gd name="T53" fmla="*/ 0 h 36"/>
                <a:gd name="T54" fmla="*/ 195 w 223"/>
                <a:gd name="T55" fmla="*/ 0 h 36"/>
                <a:gd name="T56" fmla="*/ 187 w 223"/>
                <a:gd name="T57" fmla="*/ 7 h 36"/>
                <a:gd name="T58" fmla="*/ 181 w 223"/>
                <a:gd name="T59" fmla="*/ 14 h 36"/>
                <a:gd name="T60" fmla="*/ 164 w 223"/>
                <a:gd name="T61" fmla="*/ 22 h 36"/>
                <a:gd name="T62" fmla="*/ 150 w 223"/>
                <a:gd name="T63" fmla="*/ 17 h 36"/>
                <a:gd name="T64" fmla="*/ 148 w 223"/>
                <a:gd name="T65" fmla="*/ 5 h 36"/>
                <a:gd name="T66" fmla="*/ 149 w 223"/>
                <a:gd name="T67" fmla="*/ 5 h 36"/>
                <a:gd name="T68" fmla="*/ 152 w 223"/>
                <a:gd name="T69" fmla="*/ 10 h 36"/>
                <a:gd name="T70" fmla="*/ 152 w 223"/>
                <a:gd name="T71" fmla="*/ 10 h 36"/>
                <a:gd name="T72" fmla="*/ 153 w 223"/>
                <a:gd name="T73" fmla="*/ 1 h 36"/>
                <a:gd name="T74" fmla="*/ 149 w 223"/>
                <a:gd name="T75" fmla="*/ 0 h 36"/>
                <a:gd name="T76" fmla="*/ 130 w 223"/>
                <a:gd name="T77" fmla="*/ 15 h 36"/>
                <a:gd name="T78" fmla="*/ 109 w 223"/>
                <a:gd name="T79" fmla="*/ 22 h 36"/>
                <a:gd name="T80" fmla="*/ 92 w 223"/>
                <a:gd name="T81" fmla="*/ 17 h 36"/>
                <a:gd name="T82" fmla="*/ 91 w 223"/>
                <a:gd name="T83" fmla="*/ 16 h 36"/>
                <a:gd name="T84" fmla="*/ 88 w 223"/>
                <a:gd name="T85" fmla="*/ 11 h 36"/>
                <a:gd name="T86" fmla="*/ 90 w 223"/>
                <a:gd name="T87" fmla="*/ 5 h 36"/>
                <a:gd name="T88" fmla="*/ 91 w 223"/>
                <a:gd name="T89" fmla="*/ 5 h 36"/>
                <a:gd name="T90" fmla="*/ 92 w 223"/>
                <a:gd name="T91" fmla="*/ 5 h 36"/>
                <a:gd name="T92" fmla="*/ 94 w 223"/>
                <a:gd name="T93" fmla="*/ 10 h 36"/>
                <a:gd name="T94" fmla="*/ 94 w 223"/>
                <a:gd name="T95" fmla="*/ 10 h 36"/>
                <a:gd name="T96" fmla="*/ 94 w 223"/>
                <a:gd name="T97" fmla="*/ 10 h 36"/>
                <a:gd name="T98" fmla="*/ 95 w 223"/>
                <a:gd name="T99" fmla="*/ 10 h 36"/>
                <a:gd name="T100" fmla="*/ 95 w 223"/>
                <a:gd name="T101" fmla="*/ 1 h 36"/>
                <a:gd name="T102" fmla="*/ 93 w 223"/>
                <a:gd name="T103" fmla="*/ 0 h 36"/>
                <a:gd name="T104" fmla="*/ 91 w 223"/>
                <a:gd name="T10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" h="36">
                  <a:moveTo>
                    <a:pt x="91" y="0"/>
                  </a:moveTo>
                  <a:cubicBezTo>
                    <a:pt x="85" y="0"/>
                    <a:pt x="79" y="8"/>
                    <a:pt x="79" y="8"/>
                  </a:cubicBezTo>
                  <a:cubicBezTo>
                    <a:pt x="77" y="10"/>
                    <a:pt x="76" y="12"/>
                    <a:pt x="74" y="14"/>
                  </a:cubicBezTo>
                  <a:cubicBezTo>
                    <a:pt x="68" y="20"/>
                    <a:pt x="62" y="22"/>
                    <a:pt x="57" y="22"/>
                  </a:cubicBezTo>
                  <a:cubicBezTo>
                    <a:pt x="50" y="22"/>
                    <a:pt x="45" y="19"/>
                    <a:pt x="43" y="17"/>
                  </a:cubicBezTo>
                  <a:cubicBezTo>
                    <a:pt x="37" y="14"/>
                    <a:pt x="37" y="6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5" y="5"/>
                    <a:pt x="42" y="9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2" y="5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  <a:cubicBezTo>
                    <a:pt x="34" y="0"/>
                    <a:pt x="26" y="6"/>
                    <a:pt x="17" y="14"/>
                  </a:cubicBezTo>
                  <a:cubicBezTo>
                    <a:pt x="6" y="24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0" y="33"/>
                    <a:pt x="206" y="22"/>
                    <a:pt x="200" y="18"/>
                  </a:cubicBezTo>
                  <a:cubicBezTo>
                    <a:pt x="200" y="17"/>
                    <a:pt x="200" y="17"/>
                    <a:pt x="200" y="17"/>
                  </a:cubicBezTo>
                  <a:cubicBezTo>
                    <a:pt x="195" y="13"/>
                    <a:pt x="194" y="6"/>
                    <a:pt x="198" y="5"/>
                  </a:cubicBezTo>
                  <a:cubicBezTo>
                    <a:pt x="198" y="5"/>
                    <a:pt x="198" y="5"/>
                    <a:pt x="198" y="5"/>
                  </a:cubicBezTo>
                  <a:cubicBezTo>
                    <a:pt x="199" y="5"/>
                    <a:pt x="199" y="5"/>
                    <a:pt x="199" y="6"/>
                  </a:cubicBezTo>
                  <a:cubicBezTo>
                    <a:pt x="201" y="6"/>
                    <a:pt x="199" y="9"/>
                    <a:pt x="201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5" y="10"/>
                    <a:pt x="210" y="5"/>
                    <a:pt x="202" y="1"/>
                  </a:cubicBezTo>
                  <a:cubicBezTo>
                    <a:pt x="202" y="1"/>
                    <a:pt x="202" y="1"/>
                    <a:pt x="201" y="0"/>
                  </a:cubicBezTo>
                  <a:cubicBezTo>
                    <a:pt x="200" y="0"/>
                    <a:pt x="199" y="0"/>
                    <a:pt x="199" y="0"/>
                  </a:cubicBezTo>
                  <a:cubicBezTo>
                    <a:pt x="198" y="0"/>
                    <a:pt x="197" y="0"/>
                    <a:pt x="195" y="0"/>
                  </a:cubicBezTo>
                  <a:cubicBezTo>
                    <a:pt x="191" y="1"/>
                    <a:pt x="187" y="7"/>
                    <a:pt x="187" y="7"/>
                  </a:cubicBezTo>
                  <a:cubicBezTo>
                    <a:pt x="185" y="9"/>
                    <a:pt x="183" y="11"/>
                    <a:pt x="181" y="14"/>
                  </a:cubicBezTo>
                  <a:cubicBezTo>
                    <a:pt x="175" y="20"/>
                    <a:pt x="169" y="22"/>
                    <a:pt x="164" y="22"/>
                  </a:cubicBezTo>
                  <a:cubicBezTo>
                    <a:pt x="157" y="22"/>
                    <a:pt x="152" y="19"/>
                    <a:pt x="150" y="17"/>
                  </a:cubicBezTo>
                  <a:cubicBezTo>
                    <a:pt x="144" y="14"/>
                    <a:pt x="144" y="6"/>
                    <a:pt x="148" y="5"/>
                  </a:cubicBezTo>
                  <a:cubicBezTo>
                    <a:pt x="148" y="5"/>
                    <a:pt x="148" y="5"/>
                    <a:pt x="149" y="5"/>
                  </a:cubicBezTo>
                  <a:cubicBezTo>
                    <a:pt x="152" y="5"/>
                    <a:pt x="149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5" y="10"/>
                    <a:pt x="160" y="4"/>
                    <a:pt x="153" y="1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3" y="0"/>
                    <a:pt x="138" y="8"/>
                    <a:pt x="130" y="15"/>
                  </a:cubicBezTo>
                  <a:cubicBezTo>
                    <a:pt x="126" y="18"/>
                    <a:pt x="118" y="22"/>
                    <a:pt x="109" y="22"/>
                  </a:cubicBezTo>
                  <a:cubicBezTo>
                    <a:pt x="104" y="22"/>
                    <a:pt x="98" y="21"/>
                    <a:pt x="92" y="17"/>
                  </a:cubicBezTo>
                  <a:cubicBezTo>
                    <a:pt x="92" y="17"/>
                    <a:pt x="91" y="17"/>
                    <a:pt x="91" y="16"/>
                  </a:cubicBezTo>
                  <a:cubicBezTo>
                    <a:pt x="89" y="15"/>
                    <a:pt x="88" y="13"/>
                    <a:pt x="88" y="11"/>
                  </a:cubicBezTo>
                  <a:cubicBezTo>
                    <a:pt x="87" y="8"/>
                    <a:pt x="88" y="6"/>
                    <a:pt x="90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2" y="5"/>
                  </a:cubicBezTo>
                  <a:cubicBezTo>
                    <a:pt x="94" y="6"/>
                    <a:pt x="91" y="9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5" y="10"/>
                    <a:pt x="95" y="10"/>
                  </a:cubicBezTo>
                  <a:cubicBezTo>
                    <a:pt x="98" y="10"/>
                    <a:pt x="102" y="5"/>
                    <a:pt x="95" y="1"/>
                  </a:cubicBezTo>
                  <a:cubicBezTo>
                    <a:pt x="94" y="1"/>
                    <a:pt x="93" y="0"/>
                    <a:pt x="93" y="0"/>
                  </a:cubicBezTo>
                  <a:cubicBezTo>
                    <a:pt x="92" y="0"/>
                    <a:pt x="91" y="0"/>
                    <a:pt x="91" y="0"/>
                  </a:cubicBezTo>
                </a:path>
              </a:pathLst>
            </a:custGeom>
            <a:solidFill>
              <a:srgbClr val="2B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8" name="Freeform 220"/>
            <p:cNvSpPr>
              <a:spLocks/>
            </p:cNvSpPr>
            <p:nvPr/>
          </p:nvSpPr>
          <p:spPr bwMode="auto">
            <a:xfrm>
              <a:off x="4421" y="2522"/>
              <a:ext cx="276" cy="45"/>
            </a:xfrm>
            <a:custGeom>
              <a:avLst/>
              <a:gdLst>
                <a:gd name="T0" fmla="*/ 91 w 223"/>
                <a:gd name="T1" fmla="*/ 0 h 36"/>
                <a:gd name="T2" fmla="*/ 79 w 223"/>
                <a:gd name="T3" fmla="*/ 7 h 36"/>
                <a:gd name="T4" fmla="*/ 74 w 223"/>
                <a:gd name="T5" fmla="*/ 13 h 36"/>
                <a:gd name="T6" fmla="*/ 57 w 223"/>
                <a:gd name="T7" fmla="*/ 22 h 36"/>
                <a:gd name="T8" fmla="*/ 43 w 223"/>
                <a:gd name="T9" fmla="*/ 17 h 36"/>
                <a:gd name="T10" fmla="*/ 41 w 223"/>
                <a:gd name="T11" fmla="*/ 5 h 36"/>
                <a:gd name="T12" fmla="*/ 41 w 223"/>
                <a:gd name="T13" fmla="*/ 5 h 36"/>
                <a:gd name="T14" fmla="*/ 45 w 223"/>
                <a:gd name="T15" fmla="*/ 10 h 36"/>
                <a:gd name="T16" fmla="*/ 45 w 223"/>
                <a:gd name="T17" fmla="*/ 10 h 36"/>
                <a:gd name="T18" fmla="*/ 45 w 223"/>
                <a:gd name="T19" fmla="*/ 1 h 36"/>
                <a:gd name="T20" fmla="*/ 41 w 223"/>
                <a:gd name="T21" fmla="*/ 0 h 36"/>
                <a:gd name="T22" fmla="*/ 17 w 223"/>
                <a:gd name="T23" fmla="*/ 14 h 36"/>
                <a:gd name="T24" fmla="*/ 0 w 223"/>
                <a:gd name="T25" fmla="*/ 36 h 36"/>
                <a:gd name="T26" fmla="*/ 223 w 223"/>
                <a:gd name="T27" fmla="*/ 36 h 36"/>
                <a:gd name="T28" fmla="*/ 200 w 223"/>
                <a:gd name="T29" fmla="*/ 17 h 36"/>
                <a:gd name="T30" fmla="*/ 200 w 223"/>
                <a:gd name="T31" fmla="*/ 17 h 36"/>
                <a:gd name="T32" fmla="*/ 198 w 223"/>
                <a:gd name="T33" fmla="*/ 5 h 36"/>
                <a:gd name="T34" fmla="*/ 198 w 223"/>
                <a:gd name="T35" fmla="*/ 5 h 36"/>
                <a:gd name="T36" fmla="*/ 199 w 223"/>
                <a:gd name="T37" fmla="*/ 5 h 36"/>
                <a:gd name="T38" fmla="*/ 201 w 223"/>
                <a:gd name="T39" fmla="*/ 10 h 36"/>
                <a:gd name="T40" fmla="*/ 202 w 223"/>
                <a:gd name="T41" fmla="*/ 10 h 36"/>
                <a:gd name="T42" fmla="*/ 202 w 223"/>
                <a:gd name="T43" fmla="*/ 10 h 36"/>
                <a:gd name="T44" fmla="*/ 202 w 223"/>
                <a:gd name="T45" fmla="*/ 10 h 36"/>
                <a:gd name="T46" fmla="*/ 202 w 223"/>
                <a:gd name="T47" fmla="*/ 1 h 36"/>
                <a:gd name="T48" fmla="*/ 201 w 223"/>
                <a:gd name="T49" fmla="*/ 0 h 36"/>
                <a:gd name="T50" fmla="*/ 199 w 223"/>
                <a:gd name="T51" fmla="*/ 0 h 36"/>
                <a:gd name="T52" fmla="*/ 195 w 223"/>
                <a:gd name="T53" fmla="*/ 0 h 36"/>
                <a:gd name="T54" fmla="*/ 187 w 223"/>
                <a:gd name="T55" fmla="*/ 7 h 36"/>
                <a:gd name="T56" fmla="*/ 181 w 223"/>
                <a:gd name="T57" fmla="*/ 13 h 36"/>
                <a:gd name="T58" fmla="*/ 164 w 223"/>
                <a:gd name="T59" fmla="*/ 22 h 36"/>
                <a:gd name="T60" fmla="*/ 150 w 223"/>
                <a:gd name="T61" fmla="*/ 17 h 36"/>
                <a:gd name="T62" fmla="*/ 148 w 223"/>
                <a:gd name="T63" fmla="*/ 5 h 36"/>
                <a:gd name="T64" fmla="*/ 149 w 223"/>
                <a:gd name="T65" fmla="*/ 5 h 36"/>
                <a:gd name="T66" fmla="*/ 152 w 223"/>
                <a:gd name="T67" fmla="*/ 10 h 36"/>
                <a:gd name="T68" fmla="*/ 152 w 223"/>
                <a:gd name="T69" fmla="*/ 10 h 36"/>
                <a:gd name="T70" fmla="*/ 153 w 223"/>
                <a:gd name="T71" fmla="*/ 1 h 36"/>
                <a:gd name="T72" fmla="*/ 149 w 223"/>
                <a:gd name="T73" fmla="*/ 0 h 36"/>
                <a:gd name="T74" fmla="*/ 130 w 223"/>
                <a:gd name="T75" fmla="*/ 15 h 36"/>
                <a:gd name="T76" fmla="*/ 109 w 223"/>
                <a:gd name="T77" fmla="*/ 22 h 36"/>
                <a:gd name="T78" fmla="*/ 92 w 223"/>
                <a:gd name="T79" fmla="*/ 17 h 36"/>
                <a:gd name="T80" fmla="*/ 91 w 223"/>
                <a:gd name="T81" fmla="*/ 16 h 36"/>
                <a:gd name="T82" fmla="*/ 88 w 223"/>
                <a:gd name="T83" fmla="*/ 11 h 36"/>
                <a:gd name="T84" fmla="*/ 90 w 223"/>
                <a:gd name="T85" fmla="*/ 5 h 36"/>
                <a:gd name="T86" fmla="*/ 91 w 223"/>
                <a:gd name="T87" fmla="*/ 5 h 36"/>
                <a:gd name="T88" fmla="*/ 92 w 223"/>
                <a:gd name="T89" fmla="*/ 5 h 36"/>
                <a:gd name="T90" fmla="*/ 94 w 223"/>
                <a:gd name="T91" fmla="*/ 10 h 36"/>
                <a:gd name="T92" fmla="*/ 94 w 223"/>
                <a:gd name="T93" fmla="*/ 10 h 36"/>
                <a:gd name="T94" fmla="*/ 94 w 223"/>
                <a:gd name="T95" fmla="*/ 10 h 36"/>
                <a:gd name="T96" fmla="*/ 95 w 223"/>
                <a:gd name="T97" fmla="*/ 10 h 36"/>
                <a:gd name="T98" fmla="*/ 95 w 223"/>
                <a:gd name="T99" fmla="*/ 1 h 36"/>
                <a:gd name="T100" fmla="*/ 93 w 223"/>
                <a:gd name="T101" fmla="*/ 0 h 36"/>
                <a:gd name="T102" fmla="*/ 91 w 223"/>
                <a:gd name="T10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3" h="36">
                  <a:moveTo>
                    <a:pt x="91" y="0"/>
                  </a:moveTo>
                  <a:cubicBezTo>
                    <a:pt x="85" y="0"/>
                    <a:pt x="79" y="7"/>
                    <a:pt x="79" y="7"/>
                  </a:cubicBezTo>
                  <a:cubicBezTo>
                    <a:pt x="77" y="9"/>
                    <a:pt x="76" y="11"/>
                    <a:pt x="74" y="13"/>
                  </a:cubicBezTo>
                  <a:cubicBezTo>
                    <a:pt x="68" y="20"/>
                    <a:pt x="62" y="22"/>
                    <a:pt x="57" y="22"/>
                  </a:cubicBezTo>
                  <a:cubicBezTo>
                    <a:pt x="50" y="22"/>
                    <a:pt x="45" y="18"/>
                    <a:pt x="43" y="17"/>
                  </a:cubicBezTo>
                  <a:cubicBezTo>
                    <a:pt x="37" y="14"/>
                    <a:pt x="37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5" y="5"/>
                    <a:pt x="42" y="9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3" y="4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  <a:cubicBezTo>
                    <a:pt x="34" y="0"/>
                    <a:pt x="26" y="6"/>
                    <a:pt x="17" y="14"/>
                  </a:cubicBezTo>
                  <a:cubicBezTo>
                    <a:pt x="6" y="24"/>
                    <a:pt x="0" y="36"/>
                    <a:pt x="0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0" y="32"/>
                    <a:pt x="206" y="22"/>
                    <a:pt x="200" y="17"/>
                  </a:cubicBezTo>
                  <a:cubicBezTo>
                    <a:pt x="200" y="17"/>
                    <a:pt x="200" y="17"/>
                    <a:pt x="200" y="17"/>
                  </a:cubicBezTo>
                  <a:cubicBezTo>
                    <a:pt x="195" y="13"/>
                    <a:pt x="194" y="5"/>
                    <a:pt x="198" y="5"/>
                  </a:cubicBezTo>
                  <a:cubicBezTo>
                    <a:pt x="198" y="5"/>
                    <a:pt x="198" y="5"/>
                    <a:pt x="198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1" y="6"/>
                    <a:pt x="199" y="9"/>
                    <a:pt x="201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5" y="10"/>
                    <a:pt x="210" y="4"/>
                    <a:pt x="202" y="1"/>
                  </a:cubicBezTo>
                  <a:cubicBezTo>
                    <a:pt x="202" y="1"/>
                    <a:pt x="202" y="0"/>
                    <a:pt x="201" y="0"/>
                  </a:cubicBezTo>
                  <a:cubicBezTo>
                    <a:pt x="200" y="0"/>
                    <a:pt x="199" y="0"/>
                    <a:pt x="199" y="0"/>
                  </a:cubicBezTo>
                  <a:cubicBezTo>
                    <a:pt x="198" y="0"/>
                    <a:pt x="197" y="0"/>
                    <a:pt x="195" y="0"/>
                  </a:cubicBezTo>
                  <a:cubicBezTo>
                    <a:pt x="191" y="1"/>
                    <a:pt x="187" y="7"/>
                    <a:pt x="187" y="7"/>
                  </a:cubicBezTo>
                  <a:cubicBezTo>
                    <a:pt x="185" y="9"/>
                    <a:pt x="183" y="11"/>
                    <a:pt x="181" y="13"/>
                  </a:cubicBezTo>
                  <a:cubicBezTo>
                    <a:pt x="175" y="20"/>
                    <a:pt x="169" y="22"/>
                    <a:pt x="164" y="22"/>
                  </a:cubicBezTo>
                  <a:cubicBezTo>
                    <a:pt x="157" y="22"/>
                    <a:pt x="152" y="18"/>
                    <a:pt x="150" y="17"/>
                  </a:cubicBezTo>
                  <a:cubicBezTo>
                    <a:pt x="144" y="13"/>
                    <a:pt x="144" y="5"/>
                    <a:pt x="148" y="5"/>
                  </a:cubicBezTo>
                  <a:cubicBezTo>
                    <a:pt x="148" y="5"/>
                    <a:pt x="148" y="5"/>
                    <a:pt x="149" y="5"/>
                  </a:cubicBezTo>
                  <a:cubicBezTo>
                    <a:pt x="152" y="5"/>
                    <a:pt x="149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6" y="10"/>
                    <a:pt x="160" y="4"/>
                    <a:pt x="153" y="1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3" y="0"/>
                    <a:pt x="138" y="8"/>
                    <a:pt x="130" y="15"/>
                  </a:cubicBezTo>
                  <a:cubicBezTo>
                    <a:pt x="126" y="18"/>
                    <a:pt x="118" y="22"/>
                    <a:pt x="109" y="22"/>
                  </a:cubicBezTo>
                  <a:cubicBezTo>
                    <a:pt x="104" y="22"/>
                    <a:pt x="98" y="21"/>
                    <a:pt x="92" y="17"/>
                  </a:cubicBezTo>
                  <a:cubicBezTo>
                    <a:pt x="92" y="17"/>
                    <a:pt x="91" y="16"/>
                    <a:pt x="91" y="16"/>
                  </a:cubicBezTo>
                  <a:cubicBezTo>
                    <a:pt x="89" y="14"/>
                    <a:pt x="88" y="12"/>
                    <a:pt x="88" y="11"/>
                  </a:cubicBezTo>
                  <a:cubicBezTo>
                    <a:pt x="87" y="8"/>
                    <a:pt x="88" y="5"/>
                    <a:pt x="90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2" y="5"/>
                  </a:cubicBezTo>
                  <a:cubicBezTo>
                    <a:pt x="94" y="6"/>
                    <a:pt x="91" y="9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5" y="10"/>
                    <a:pt x="95" y="10"/>
                  </a:cubicBezTo>
                  <a:cubicBezTo>
                    <a:pt x="98" y="10"/>
                    <a:pt x="102" y="4"/>
                    <a:pt x="95" y="1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92" y="0"/>
                    <a:pt x="91" y="0"/>
                    <a:pt x="91" y="0"/>
                  </a:cubicBezTo>
                </a:path>
              </a:pathLst>
            </a:custGeom>
            <a:solidFill>
              <a:srgbClr val="2B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9" name="Freeform 221"/>
            <p:cNvSpPr>
              <a:spLocks/>
            </p:cNvSpPr>
            <p:nvPr/>
          </p:nvSpPr>
          <p:spPr bwMode="auto">
            <a:xfrm>
              <a:off x="4334" y="2575"/>
              <a:ext cx="276" cy="46"/>
            </a:xfrm>
            <a:custGeom>
              <a:avLst/>
              <a:gdLst>
                <a:gd name="T0" fmla="*/ 91 w 223"/>
                <a:gd name="T1" fmla="*/ 0 h 37"/>
                <a:gd name="T2" fmla="*/ 79 w 223"/>
                <a:gd name="T3" fmla="*/ 8 h 37"/>
                <a:gd name="T4" fmla="*/ 74 w 223"/>
                <a:gd name="T5" fmla="*/ 14 h 37"/>
                <a:gd name="T6" fmla="*/ 57 w 223"/>
                <a:gd name="T7" fmla="*/ 23 h 37"/>
                <a:gd name="T8" fmla="*/ 43 w 223"/>
                <a:gd name="T9" fmla="*/ 18 h 37"/>
                <a:gd name="T10" fmla="*/ 41 w 223"/>
                <a:gd name="T11" fmla="*/ 6 h 37"/>
                <a:gd name="T12" fmla="*/ 41 w 223"/>
                <a:gd name="T13" fmla="*/ 6 h 37"/>
                <a:gd name="T14" fmla="*/ 45 w 223"/>
                <a:gd name="T15" fmla="*/ 11 h 37"/>
                <a:gd name="T16" fmla="*/ 45 w 223"/>
                <a:gd name="T17" fmla="*/ 11 h 37"/>
                <a:gd name="T18" fmla="*/ 45 w 223"/>
                <a:gd name="T19" fmla="*/ 2 h 37"/>
                <a:gd name="T20" fmla="*/ 41 w 223"/>
                <a:gd name="T21" fmla="*/ 1 h 37"/>
                <a:gd name="T22" fmla="*/ 17 w 223"/>
                <a:gd name="T23" fmla="*/ 15 h 37"/>
                <a:gd name="T24" fmla="*/ 0 w 223"/>
                <a:gd name="T25" fmla="*/ 37 h 37"/>
                <a:gd name="T26" fmla="*/ 0 w 223"/>
                <a:gd name="T27" fmla="*/ 37 h 37"/>
                <a:gd name="T28" fmla="*/ 223 w 223"/>
                <a:gd name="T29" fmla="*/ 37 h 37"/>
                <a:gd name="T30" fmla="*/ 200 w 223"/>
                <a:gd name="T31" fmla="*/ 18 h 37"/>
                <a:gd name="T32" fmla="*/ 200 w 223"/>
                <a:gd name="T33" fmla="*/ 18 h 37"/>
                <a:gd name="T34" fmla="*/ 198 w 223"/>
                <a:gd name="T35" fmla="*/ 6 h 37"/>
                <a:gd name="T36" fmla="*/ 198 w 223"/>
                <a:gd name="T37" fmla="*/ 6 h 37"/>
                <a:gd name="T38" fmla="*/ 199 w 223"/>
                <a:gd name="T39" fmla="*/ 6 h 37"/>
                <a:gd name="T40" fmla="*/ 201 w 223"/>
                <a:gd name="T41" fmla="*/ 11 h 37"/>
                <a:gd name="T42" fmla="*/ 202 w 223"/>
                <a:gd name="T43" fmla="*/ 11 h 37"/>
                <a:gd name="T44" fmla="*/ 202 w 223"/>
                <a:gd name="T45" fmla="*/ 11 h 37"/>
                <a:gd name="T46" fmla="*/ 202 w 223"/>
                <a:gd name="T47" fmla="*/ 11 h 37"/>
                <a:gd name="T48" fmla="*/ 202 w 223"/>
                <a:gd name="T49" fmla="*/ 2 h 37"/>
                <a:gd name="T50" fmla="*/ 201 w 223"/>
                <a:gd name="T51" fmla="*/ 1 h 37"/>
                <a:gd name="T52" fmla="*/ 199 w 223"/>
                <a:gd name="T53" fmla="*/ 1 h 37"/>
                <a:gd name="T54" fmla="*/ 195 w 223"/>
                <a:gd name="T55" fmla="*/ 1 h 37"/>
                <a:gd name="T56" fmla="*/ 187 w 223"/>
                <a:gd name="T57" fmla="*/ 8 h 37"/>
                <a:gd name="T58" fmla="*/ 181 w 223"/>
                <a:gd name="T59" fmla="*/ 14 h 37"/>
                <a:gd name="T60" fmla="*/ 164 w 223"/>
                <a:gd name="T61" fmla="*/ 23 h 37"/>
                <a:gd name="T62" fmla="*/ 150 w 223"/>
                <a:gd name="T63" fmla="*/ 18 h 37"/>
                <a:gd name="T64" fmla="*/ 148 w 223"/>
                <a:gd name="T65" fmla="*/ 6 h 37"/>
                <a:gd name="T66" fmla="*/ 149 w 223"/>
                <a:gd name="T67" fmla="*/ 6 h 37"/>
                <a:gd name="T68" fmla="*/ 152 w 223"/>
                <a:gd name="T69" fmla="*/ 11 h 37"/>
                <a:gd name="T70" fmla="*/ 152 w 223"/>
                <a:gd name="T71" fmla="*/ 11 h 37"/>
                <a:gd name="T72" fmla="*/ 153 w 223"/>
                <a:gd name="T73" fmla="*/ 2 h 37"/>
                <a:gd name="T74" fmla="*/ 149 w 223"/>
                <a:gd name="T75" fmla="*/ 1 h 37"/>
                <a:gd name="T76" fmla="*/ 130 w 223"/>
                <a:gd name="T77" fmla="*/ 16 h 37"/>
                <a:gd name="T78" fmla="*/ 109 w 223"/>
                <a:gd name="T79" fmla="*/ 23 h 37"/>
                <a:gd name="T80" fmla="*/ 92 w 223"/>
                <a:gd name="T81" fmla="*/ 18 h 37"/>
                <a:gd name="T82" fmla="*/ 91 w 223"/>
                <a:gd name="T83" fmla="*/ 17 h 37"/>
                <a:gd name="T84" fmla="*/ 88 w 223"/>
                <a:gd name="T85" fmla="*/ 12 h 37"/>
                <a:gd name="T86" fmla="*/ 90 w 223"/>
                <a:gd name="T87" fmla="*/ 6 h 37"/>
                <a:gd name="T88" fmla="*/ 91 w 223"/>
                <a:gd name="T89" fmla="*/ 6 h 37"/>
                <a:gd name="T90" fmla="*/ 92 w 223"/>
                <a:gd name="T91" fmla="*/ 6 h 37"/>
                <a:gd name="T92" fmla="*/ 94 w 223"/>
                <a:gd name="T93" fmla="*/ 11 h 37"/>
                <a:gd name="T94" fmla="*/ 94 w 223"/>
                <a:gd name="T95" fmla="*/ 11 h 37"/>
                <a:gd name="T96" fmla="*/ 94 w 223"/>
                <a:gd name="T97" fmla="*/ 11 h 37"/>
                <a:gd name="T98" fmla="*/ 95 w 223"/>
                <a:gd name="T99" fmla="*/ 11 h 37"/>
                <a:gd name="T100" fmla="*/ 95 w 223"/>
                <a:gd name="T101" fmla="*/ 2 h 37"/>
                <a:gd name="T102" fmla="*/ 93 w 223"/>
                <a:gd name="T103" fmla="*/ 1 h 37"/>
                <a:gd name="T104" fmla="*/ 91 w 223"/>
                <a:gd name="T10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" h="37">
                  <a:moveTo>
                    <a:pt x="91" y="0"/>
                  </a:moveTo>
                  <a:cubicBezTo>
                    <a:pt x="85" y="0"/>
                    <a:pt x="79" y="8"/>
                    <a:pt x="79" y="8"/>
                  </a:cubicBezTo>
                  <a:cubicBezTo>
                    <a:pt x="77" y="10"/>
                    <a:pt x="76" y="12"/>
                    <a:pt x="74" y="14"/>
                  </a:cubicBezTo>
                  <a:cubicBezTo>
                    <a:pt x="68" y="21"/>
                    <a:pt x="62" y="23"/>
                    <a:pt x="57" y="23"/>
                  </a:cubicBezTo>
                  <a:cubicBezTo>
                    <a:pt x="50" y="23"/>
                    <a:pt x="45" y="19"/>
                    <a:pt x="43" y="18"/>
                  </a:cubicBezTo>
                  <a:cubicBezTo>
                    <a:pt x="37" y="14"/>
                    <a:pt x="37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6"/>
                    <a:pt x="42" y="10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8" y="11"/>
                    <a:pt x="52" y="5"/>
                    <a:pt x="45" y="2"/>
                  </a:cubicBezTo>
                  <a:cubicBezTo>
                    <a:pt x="44" y="1"/>
                    <a:pt x="42" y="1"/>
                    <a:pt x="41" y="1"/>
                  </a:cubicBezTo>
                  <a:cubicBezTo>
                    <a:pt x="34" y="1"/>
                    <a:pt x="26" y="7"/>
                    <a:pt x="17" y="15"/>
                  </a:cubicBezTo>
                  <a:cubicBezTo>
                    <a:pt x="6" y="25"/>
                    <a:pt x="0" y="36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0" y="33"/>
                    <a:pt x="206" y="23"/>
                    <a:pt x="200" y="18"/>
                  </a:cubicBezTo>
                  <a:cubicBezTo>
                    <a:pt x="200" y="18"/>
                    <a:pt x="200" y="18"/>
                    <a:pt x="200" y="18"/>
                  </a:cubicBezTo>
                  <a:cubicBezTo>
                    <a:pt x="195" y="14"/>
                    <a:pt x="194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201" y="7"/>
                    <a:pt x="199" y="10"/>
                    <a:pt x="201" y="11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5" y="11"/>
                    <a:pt x="210" y="5"/>
                    <a:pt x="202" y="2"/>
                  </a:cubicBezTo>
                  <a:cubicBezTo>
                    <a:pt x="202" y="1"/>
                    <a:pt x="202" y="1"/>
                    <a:pt x="201" y="1"/>
                  </a:cubicBezTo>
                  <a:cubicBezTo>
                    <a:pt x="200" y="1"/>
                    <a:pt x="199" y="1"/>
                    <a:pt x="199" y="1"/>
                  </a:cubicBezTo>
                  <a:cubicBezTo>
                    <a:pt x="198" y="1"/>
                    <a:pt x="197" y="1"/>
                    <a:pt x="195" y="1"/>
                  </a:cubicBezTo>
                  <a:cubicBezTo>
                    <a:pt x="191" y="2"/>
                    <a:pt x="187" y="8"/>
                    <a:pt x="187" y="8"/>
                  </a:cubicBezTo>
                  <a:cubicBezTo>
                    <a:pt x="185" y="10"/>
                    <a:pt x="183" y="12"/>
                    <a:pt x="181" y="14"/>
                  </a:cubicBezTo>
                  <a:cubicBezTo>
                    <a:pt x="175" y="21"/>
                    <a:pt x="169" y="23"/>
                    <a:pt x="164" y="23"/>
                  </a:cubicBezTo>
                  <a:cubicBezTo>
                    <a:pt x="157" y="23"/>
                    <a:pt x="152" y="19"/>
                    <a:pt x="150" y="18"/>
                  </a:cubicBezTo>
                  <a:cubicBezTo>
                    <a:pt x="144" y="14"/>
                    <a:pt x="144" y="6"/>
                    <a:pt x="148" y="6"/>
                  </a:cubicBezTo>
                  <a:cubicBezTo>
                    <a:pt x="148" y="6"/>
                    <a:pt x="148" y="6"/>
                    <a:pt x="149" y="6"/>
                  </a:cubicBezTo>
                  <a:cubicBezTo>
                    <a:pt x="152" y="6"/>
                    <a:pt x="149" y="10"/>
                    <a:pt x="152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6" y="11"/>
                    <a:pt x="160" y="5"/>
                    <a:pt x="153" y="2"/>
                  </a:cubicBezTo>
                  <a:cubicBezTo>
                    <a:pt x="151" y="1"/>
                    <a:pt x="150" y="1"/>
                    <a:pt x="149" y="1"/>
                  </a:cubicBezTo>
                  <a:cubicBezTo>
                    <a:pt x="143" y="1"/>
                    <a:pt x="138" y="9"/>
                    <a:pt x="130" y="16"/>
                  </a:cubicBezTo>
                  <a:cubicBezTo>
                    <a:pt x="126" y="19"/>
                    <a:pt x="118" y="23"/>
                    <a:pt x="109" y="23"/>
                  </a:cubicBezTo>
                  <a:cubicBezTo>
                    <a:pt x="104" y="23"/>
                    <a:pt x="98" y="21"/>
                    <a:pt x="92" y="18"/>
                  </a:cubicBezTo>
                  <a:cubicBezTo>
                    <a:pt x="92" y="18"/>
                    <a:pt x="91" y="17"/>
                    <a:pt x="91" y="17"/>
                  </a:cubicBezTo>
                  <a:cubicBezTo>
                    <a:pt x="89" y="15"/>
                    <a:pt x="88" y="13"/>
                    <a:pt x="88" y="12"/>
                  </a:cubicBezTo>
                  <a:cubicBezTo>
                    <a:pt x="87" y="9"/>
                    <a:pt x="88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2" y="6"/>
                  </a:cubicBezTo>
                  <a:cubicBezTo>
                    <a:pt x="94" y="7"/>
                    <a:pt x="91" y="10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5" y="11"/>
                    <a:pt x="95" y="11"/>
                  </a:cubicBezTo>
                  <a:cubicBezTo>
                    <a:pt x="98" y="11"/>
                    <a:pt x="102" y="5"/>
                    <a:pt x="95" y="2"/>
                  </a:cubicBezTo>
                  <a:cubicBezTo>
                    <a:pt x="94" y="1"/>
                    <a:pt x="93" y="1"/>
                    <a:pt x="93" y="1"/>
                  </a:cubicBezTo>
                  <a:cubicBezTo>
                    <a:pt x="92" y="1"/>
                    <a:pt x="91" y="0"/>
                    <a:pt x="91" y="0"/>
                  </a:cubicBezTo>
                </a:path>
              </a:pathLst>
            </a:custGeom>
            <a:solidFill>
              <a:srgbClr val="2B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0" name="Freeform 222"/>
            <p:cNvSpPr>
              <a:spLocks/>
            </p:cNvSpPr>
            <p:nvPr/>
          </p:nvSpPr>
          <p:spPr bwMode="auto">
            <a:xfrm>
              <a:off x="4003" y="1638"/>
              <a:ext cx="276" cy="46"/>
            </a:xfrm>
            <a:custGeom>
              <a:avLst/>
              <a:gdLst>
                <a:gd name="T0" fmla="*/ 91 w 223"/>
                <a:gd name="T1" fmla="*/ 0 h 37"/>
                <a:gd name="T2" fmla="*/ 90 w 223"/>
                <a:gd name="T3" fmla="*/ 0 h 37"/>
                <a:gd name="T4" fmla="*/ 79 w 223"/>
                <a:gd name="T5" fmla="*/ 8 h 37"/>
                <a:gd name="T6" fmla="*/ 73 w 223"/>
                <a:gd name="T7" fmla="*/ 14 h 37"/>
                <a:gd name="T8" fmla="*/ 56 w 223"/>
                <a:gd name="T9" fmla="*/ 23 h 37"/>
                <a:gd name="T10" fmla="*/ 42 w 223"/>
                <a:gd name="T11" fmla="*/ 18 h 37"/>
                <a:gd name="T12" fmla="*/ 40 w 223"/>
                <a:gd name="T13" fmla="*/ 6 h 37"/>
                <a:gd name="T14" fmla="*/ 41 w 223"/>
                <a:gd name="T15" fmla="*/ 6 h 37"/>
                <a:gd name="T16" fmla="*/ 44 w 223"/>
                <a:gd name="T17" fmla="*/ 11 h 37"/>
                <a:gd name="T18" fmla="*/ 45 w 223"/>
                <a:gd name="T19" fmla="*/ 11 h 37"/>
                <a:gd name="T20" fmla="*/ 45 w 223"/>
                <a:gd name="T21" fmla="*/ 2 h 37"/>
                <a:gd name="T22" fmla="*/ 40 w 223"/>
                <a:gd name="T23" fmla="*/ 1 h 37"/>
                <a:gd name="T24" fmla="*/ 17 w 223"/>
                <a:gd name="T25" fmla="*/ 15 h 37"/>
                <a:gd name="T26" fmla="*/ 0 w 223"/>
                <a:gd name="T27" fmla="*/ 37 h 37"/>
                <a:gd name="T28" fmla="*/ 223 w 223"/>
                <a:gd name="T29" fmla="*/ 37 h 37"/>
                <a:gd name="T30" fmla="*/ 200 w 223"/>
                <a:gd name="T31" fmla="*/ 18 h 37"/>
                <a:gd name="T32" fmla="*/ 199 w 223"/>
                <a:gd name="T33" fmla="*/ 18 h 37"/>
                <a:gd name="T34" fmla="*/ 197 w 223"/>
                <a:gd name="T35" fmla="*/ 6 h 37"/>
                <a:gd name="T36" fmla="*/ 198 w 223"/>
                <a:gd name="T37" fmla="*/ 6 h 37"/>
                <a:gd name="T38" fmla="*/ 199 w 223"/>
                <a:gd name="T39" fmla="*/ 6 h 37"/>
                <a:gd name="T40" fmla="*/ 201 w 223"/>
                <a:gd name="T41" fmla="*/ 11 h 37"/>
                <a:gd name="T42" fmla="*/ 201 w 223"/>
                <a:gd name="T43" fmla="*/ 11 h 37"/>
                <a:gd name="T44" fmla="*/ 201 w 223"/>
                <a:gd name="T45" fmla="*/ 11 h 37"/>
                <a:gd name="T46" fmla="*/ 202 w 223"/>
                <a:gd name="T47" fmla="*/ 11 h 37"/>
                <a:gd name="T48" fmla="*/ 202 w 223"/>
                <a:gd name="T49" fmla="*/ 2 h 37"/>
                <a:gd name="T50" fmla="*/ 201 w 223"/>
                <a:gd name="T51" fmla="*/ 1 h 37"/>
                <a:gd name="T52" fmla="*/ 198 w 223"/>
                <a:gd name="T53" fmla="*/ 1 h 37"/>
                <a:gd name="T54" fmla="*/ 195 w 223"/>
                <a:gd name="T55" fmla="*/ 1 h 37"/>
                <a:gd name="T56" fmla="*/ 186 w 223"/>
                <a:gd name="T57" fmla="*/ 8 h 37"/>
                <a:gd name="T58" fmla="*/ 180 w 223"/>
                <a:gd name="T59" fmla="*/ 14 h 37"/>
                <a:gd name="T60" fmla="*/ 164 w 223"/>
                <a:gd name="T61" fmla="*/ 23 h 37"/>
                <a:gd name="T62" fmla="*/ 150 w 223"/>
                <a:gd name="T63" fmla="*/ 18 h 37"/>
                <a:gd name="T64" fmla="*/ 147 w 223"/>
                <a:gd name="T65" fmla="*/ 6 h 37"/>
                <a:gd name="T66" fmla="*/ 148 w 223"/>
                <a:gd name="T67" fmla="*/ 6 h 37"/>
                <a:gd name="T68" fmla="*/ 151 w 223"/>
                <a:gd name="T69" fmla="*/ 11 h 37"/>
                <a:gd name="T70" fmla="*/ 152 w 223"/>
                <a:gd name="T71" fmla="*/ 11 h 37"/>
                <a:gd name="T72" fmla="*/ 152 w 223"/>
                <a:gd name="T73" fmla="*/ 2 h 37"/>
                <a:gd name="T74" fmla="*/ 149 w 223"/>
                <a:gd name="T75" fmla="*/ 1 h 37"/>
                <a:gd name="T76" fmla="*/ 130 w 223"/>
                <a:gd name="T77" fmla="*/ 15 h 37"/>
                <a:gd name="T78" fmla="*/ 109 w 223"/>
                <a:gd name="T79" fmla="*/ 23 h 37"/>
                <a:gd name="T80" fmla="*/ 92 w 223"/>
                <a:gd name="T81" fmla="*/ 18 h 37"/>
                <a:gd name="T82" fmla="*/ 91 w 223"/>
                <a:gd name="T83" fmla="*/ 17 h 37"/>
                <a:gd name="T84" fmla="*/ 88 w 223"/>
                <a:gd name="T85" fmla="*/ 11 h 37"/>
                <a:gd name="T86" fmla="*/ 90 w 223"/>
                <a:gd name="T87" fmla="*/ 6 h 37"/>
                <a:gd name="T88" fmla="*/ 90 w 223"/>
                <a:gd name="T89" fmla="*/ 6 h 37"/>
                <a:gd name="T90" fmla="*/ 91 w 223"/>
                <a:gd name="T91" fmla="*/ 6 h 37"/>
                <a:gd name="T92" fmla="*/ 93 w 223"/>
                <a:gd name="T93" fmla="*/ 11 h 37"/>
                <a:gd name="T94" fmla="*/ 94 w 223"/>
                <a:gd name="T95" fmla="*/ 11 h 37"/>
                <a:gd name="T96" fmla="*/ 94 w 223"/>
                <a:gd name="T97" fmla="*/ 11 h 37"/>
                <a:gd name="T98" fmla="*/ 94 w 223"/>
                <a:gd name="T99" fmla="*/ 11 h 37"/>
                <a:gd name="T100" fmla="*/ 95 w 223"/>
                <a:gd name="T101" fmla="*/ 2 h 37"/>
                <a:gd name="T102" fmla="*/ 92 w 223"/>
                <a:gd name="T103" fmla="*/ 1 h 37"/>
                <a:gd name="T104" fmla="*/ 91 w 223"/>
                <a:gd name="T10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" h="37">
                  <a:moveTo>
                    <a:pt x="91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85" y="1"/>
                    <a:pt x="79" y="8"/>
                    <a:pt x="79" y="8"/>
                  </a:cubicBezTo>
                  <a:cubicBezTo>
                    <a:pt x="77" y="10"/>
                    <a:pt x="75" y="12"/>
                    <a:pt x="73" y="14"/>
                  </a:cubicBezTo>
                  <a:cubicBezTo>
                    <a:pt x="67" y="21"/>
                    <a:pt x="61" y="23"/>
                    <a:pt x="56" y="23"/>
                  </a:cubicBezTo>
                  <a:cubicBezTo>
                    <a:pt x="50" y="23"/>
                    <a:pt x="44" y="19"/>
                    <a:pt x="42" y="18"/>
                  </a:cubicBezTo>
                  <a:cubicBezTo>
                    <a:pt x="37" y="14"/>
                    <a:pt x="37" y="6"/>
                    <a:pt x="40" y="6"/>
                  </a:cubicBezTo>
                  <a:cubicBezTo>
                    <a:pt x="40" y="6"/>
                    <a:pt x="41" y="6"/>
                    <a:pt x="41" y="6"/>
                  </a:cubicBezTo>
                  <a:cubicBezTo>
                    <a:pt x="45" y="6"/>
                    <a:pt x="41" y="10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8" y="11"/>
                    <a:pt x="52" y="5"/>
                    <a:pt x="45" y="2"/>
                  </a:cubicBezTo>
                  <a:cubicBezTo>
                    <a:pt x="44" y="1"/>
                    <a:pt x="42" y="1"/>
                    <a:pt x="40" y="1"/>
                  </a:cubicBezTo>
                  <a:cubicBezTo>
                    <a:pt x="34" y="1"/>
                    <a:pt x="26" y="7"/>
                    <a:pt x="17" y="15"/>
                  </a:cubicBezTo>
                  <a:cubicBezTo>
                    <a:pt x="6" y="25"/>
                    <a:pt x="0" y="37"/>
                    <a:pt x="0" y="37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19" y="33"/>
                    <a:pt x="206" y="23"/>
                    <a:pt x="200" y="18"/>
                  </a:cubicBezTo>
                  <a:cubicBezTo>
                    <a:pt x="199" y="18"/>
                    <a:pt x="199" y="18"/>
                    <a:pt x="199" y="18"/>
                  </a:cubicBezTo>
                  <a:cubicBezTo>
                    <a:pt x="194" y="13"/>
                    <a:pt x="194" y="6"/>
                    <a:pt x="197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9" y="6"/>
                    <a:pt x="199" y="6"/>
                  </a:cubicBezTo>
                  <a:cubicBezTo>
                    <a:pt x="201" y="7"/>
                    <a:pt x="198" y="10"/>
                    <a:pt x="201" y="11"/>
                  </a:cubicBezTo>
                  <a:cubicBezTo>
                    <a:pt x="201" y="11"/>
                    <a:pt x="201" y="11"/>
                    <a:pt x="201" y="11"/>
                  </a:cubicBezTo>
                  <a:cubicBezTo>
                    <a:pt x="201" y="11"/>
                    <a:pt x="201" y="11"/>
                    <a:pt x="201" y="11"/>
                  </a:cubicBezTo>
                  <a:cubicBezTo>
                    <a:pt x="201" y="11"/>
                    <a:pt x="202" y="11"/>
                    <a:pt x="202" y="11"/>
                  </a:cubicBezTo>
                  <a:cubicBezTo>
                    <a:pt x="205" y="11"/>
                    <a:pt x="209" y="5"/>
                    <a:pt x="202" y="2"/>
                  </a:cubicBezTo>
                  <a:cubicBezTo>
                    <a:pt x="202" y="1"/>
                    <a:pt x="201" y="1"/>
                    <a:pt x="201" y="1"/>
                  </a:cubicBezTo>
                  <a:cubicBezTo>
                    <a:pt x="200" y="1"/>
                    <a:pt x="199" y="1"/>
                    <a:pt x="198" y="1"/>
                  </a:cubicBezTo>
                  <a:cubicBezTo>
                    <a:pt x="197" y="1"/>
                    <a:pt x="196" y="1"/>
                    <a:pt x="195" y="1"/>
                  </a:cubicBezTo>
                  <a:cubicBezTo>
                    <a:pt x="191" y="2"/>
                    <a:pt x="186" y="8"/>
                    <a:pt x="186" y="8"/>
                  </a:cubicBezTo>
                  <a:cubicBezTo>
                    <a:pt x="184" y="10"/>
                    <a:pt x="183" y="12"/>
                    <a:pt x="180" y="14"/>
                  </a:cubicBezTo>
                  <a:cubicBezTo>
                    <a:pt x="175" y="21"/>
                    <a:pt x="169" y="23"/>
                    <a:pt x="164" y="23"/>
                  </a:cubicBezTo>
                  <a:cubicBezTo>
                    <a:pt x="157" y="23"/>
                    <a:pt x="151" y="19"/>
                    <a:pt x="150" y="18"/>
                  </a:cubicBezTo>
                  <a:cubicBezTo>
                    <a:pt x="144" y="14"/>
                    <a:pt x="144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52" y="6"/>
                    <a:pt x="148" y="10"/>
                    <a:pt x="151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5" y="11"/>
                    <a:pt x="159" y="5"/>
                    <a:pt x="152" y="2"/>
                  </a:cubicBezTo>
                  <a:cubicBezTo>
                    <a:pt x="151" y="1"/>
                    <a:pt x="150" y="1"/>
                    <a:pt x="149" y="1"/>
                  </a:cubicBezTo>
                  <a:cubicBezTo>
                    <a:pt x="143" y="1"/>
                    <a:pt x="137" y="9"/>
                    <a:pt x="130" y="15"/>
                  </a:cubicBezTo>
                  <a:cubicBezTo>
                    <a:pt x="126" y="19"/>
                    <a:pt x="118" y="23"/>
                    <a:pt x="109" y="23"/>
                  </a:cubicBezTo>
                  <a:cubicBezTo>
                    <a:pt x="103" y="23"/>
                    <a:pt x="98" y="21"/>
                    <a:pt x="92" y="18"/>
                  </a:cubicBezTo>
                  <a:cubicBezTo>
                    <a:pt x="91" y="18"/>
                    <a:pt x="91" y="17"/>
                    <a:pt x="91" y="17"/>
                  </a:cubicBezTo>
                  <a:cubicBezTo>
                    <a:pt x="89" y="15"/>
                    <a:pt x="88" y="13"/>
                    <a:pt x="88" y="11"/>
                  </a:cubicBezTo>
                  <a:cubicBezTo>
                    <a:pt x="87" y="9"/>
                    <a:pt x="88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3" y="7"/>
                    <a:pt x="91" y="10"/>
                    <a:pt x="93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8" y="11"/>
                    <a:pt x="102" y="5"/>
                    <a:pt x="95" y="2"/>
                  </a:cubicBezTo>
                  <a:cubicBezTo>
                    <a:pt x="94" y="1"/>
                    <a:pt x="93" y="1"/>
                    <a:pt x="92" y="1"/>
                  </a:cubicBezTo>
                  <a:cubicBezTo>
                    <a:pt x="92" y="1"/>
                    <a:pt x="91" y="0"/>
                    <a:pt x="91" y="0"/>
                  </a:cubicBezTo>
                </a:path>
              </a:pathLst>
            </a:custGeom>
            <a:solidFill>
              <a:srgbClr val="2B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1" name="Freeform 223"/>
            <p:cNvSpPr>
              <a:spLocks/>
            </p:cNvSpPr>
            <p:nvPr/>
          </p:nvSpPr>
          <p:spPr bwMode="auto">
            <a:xfrm>
              <a:off x="4090" y="1697"/>
              <a:ext cx="276" cy="45"/>
            </a:xfrm>
            <a:custGeom>
              <a:avLst/>
              <a:gdLst>
                <a:gd name="T0" fmla="*/ 90 w 223"/>
                <a:gd name="T1" fmla="*/ 0 h 36"/>
                <a:gd name="T2" fmla="*/ 79 w 223"/>
                <a:gd name="T3" fmla="*/ 8 h 36"/>
                <a:gd name="T4" fmla="*/ 73 w 223"/>
                <a:gd name="T5" fmla="*/ 14 h 36"/>
                <a:gd name="T6" fmla="*/ 56 w 223"/>
                <a:gd name="T7" fmla="*/ 22 h 36"/>
                <a:gd name="T8" fmla="*/ 42 w 223"/>
                <a:gd name="T9" fmla="*/ 18 h 36"/>
                <a:gd name="T10" fmla="*/ 40 w 223"/>
                <a:gd name="T11" fmla="*/ 6 h 36"/>
                <a:gd name="T12" fmla="*/ 41 w 223"/>
                <a:gd name="T13" fmla="*/ 6 h 36"/>
                <a:gd name="T14" fmla="*/ 44 w 223"/>
                <a:gd name="T15" fmla="*/ 10 h 36"/>
                <a:gd name="T16" fmla="*/ 45 w 223"/>
                <a:gd name="T17" fmla="*/ 11 h 36"/>
                <a:gd name="T18" fmla="*/ 45 w 223"/>
                <a:gd name="T19" fmla="*/ 1 h 36"/>
                <a:gd name="T20" fmla="*/ 40 w 223"/>
                <a:gd name="T21" fmla="*/ 0 h 36"/>
                <a:gd name="T22" fmla="*/ 17 w 223"/>
                <a:gd name="T23" fmla="*/ 14 h 36"/>
                <a:gd name="T24" fmla="*/ 0 w 223"/>
                <a:gd name="T25" fmla="*/ 36 h 36"/>
                <a:gd name="T26" fmla="*/ 223 w 223"/>
                <a:gd name="T27" fmla="*/ 36 h 36"/>
                <a:gd name="T28" fmla="*/ 200 w 223"/>
                <a:gd name="T29" fmla="*/ 18 h 36"/>
                <a:gd name="T30" fmla="*/ 199 w 223"/>
                <a:gd name="T31" fmla="*/ 18 h 36"/>
                <a:gd name="T32" fmla="*/ 197 w 223"/>
                <a:gd name="T33" fmla="*/ 6 h 36"/>
                <a:gd name="T34" fmla="*/ 198 w 223"/>
                <a:gd name="T35" fmla="*/ 6 h 36"/>
                <a:gd name="T36" fmla="*/ 199 w 223"/>
                <a:gd name="T37" fmla="*/ 6 h 36"/>
                <a:gd name="T38" fmla="*/ 201 w 223"/>
                <a:gd name="T39" fmla="*/ 10 h 36"/>
                <a:gd name="T40" fmla="*/ 201 w 223"/>
                <a:gd name="T41" fmla="*/ 10 h 36"/>
                <a:gd name="T42" fmla="*/ 201 w 223"/>
                <a:gd name="T43" fmla="*/ 10 h 36"/>
                <a:gd name="T44" fmla="*/ 202 w 223"/>
                <a:gd name="T45" fmla="*/ 11 h 36"/>
                <a:gd name="T46" fmla="*/ 202 w 223"/>
                <a:gd name="T47" fmla="*/ 1 h 36"/>
                <a:gd name="T48" fmla="*/ 201 w 223"/>
                <a:gd name="T49" fmla="*/ 1 h 36"/>
                <a:gd name="T50" fmla="*/ 198 w 223"/>
                <a:gd name="T51" fmla="*/ 0 h 36"/>
                <a:gd name="T52" fmla="*/ 195 w 223"/>
                <a:gd name="T53" fmla="*/ 1 h 36"/>
                <a:gd name="T54" fmla="*/ 186 w 223"/>
                <a:gd name="T55" fmla="*/ 7 h 36"/>
                <a:gd name="T56" fmla="*/ 180 w 223"/>
                <a:gd name="T57" fmla="*/ 14 h 36"/>
                <a:gd name="T58" fmla="*/ 164 w 223"/>
                <a:gd name="T59" fmla="*/ 22 h 36"/>
                <a:gd name="T60" fmla="*/ 150 w 223"/>
                <a:gd name="T61" fmla="*/ 18 h 36"/>
                <a:gd name="T62" fmla="*/ 148 w 223"/>
                <a:gd name="T63" fmla="*/ 6 h 36"/>
                <a:gd name="T64" fmla="*/ 148 w 223"/>
                <a:gd name="T65" fmla="*/ 6 h 36"/>
                <a:gd name="T66" fmla="*/ 151 w 223"/>
                <a:gd name="T67" fmla="*/ 10 h 36"/>
                <a:gd name="T68" fmla="*/ 152 w 223"/>
                <a:gd name="T69" fmla="*/ 10 h 36"/>
                <a:gd name="T70" fmla="*/ 152 w 223"/>
                <a:gd name="T71" fmla="*/ 1 h 36"/>
                <a:gd name="T72" fmla="*/ 149 w 223"/>
                <a:gd name="T73" fmla="*/ 0 h 36"/>
                <a:gd name="T74" fmla="*/ 130 w 223"/>
                <a:gd name="T75" fmla="*/ 15 h 36"/>
                <a:gd name="T76" fmla="*/ 109 w 223"/>
                <a:gd name="T77" fmla="*/ 22 h 36"/>
                <a:gd name="T78" fmla="*/ 92 w 223"/>
                <a:gd name="T79" fmla="*/ 18 h 36"/>
                <a:gd name="T80" fmla="*/ 91 w 223"/>
                <a:gd name="T81" fmla="*/ 17 h 36"/>
                <a:gd name="T82" fmla="*/ 88 w 223"/>
                <a:gd name="T83" fmla="*/ 11 h 36"/>
                <a:gd name="T84" fmla="*/ 90 w 223"/>
                <a:gd name="T85" fmla="*/ 6 h 36"/>
                <a:gd name="T86" fmla="*/ 90 w 223"/>
                <a:gd name="T87" fmla="*/ 6 h 36"/>
                <a:gd name="T88" fmla="*/ 91 w 223"/>
                <a:gd name="T89" fmla="*/ 6 h 36"/>
                <a:gd name="T90" fmla="*/ 93 w 223"/>
                <a:gd name="T91" fmla="*/ 10 h 36"/>
                <a:gd name="T92" fmla="*/ 94 w 223"/>
                <a:gd name="T93" fmla="*/ 10 h 36"/>
                <a:gd name="T94" fmla="*/ 94 w 223"/>
                <a:gd name="T95" fmla="*/ 10 h 36"/>
                <a:gd name="T96" fmla="*/ 94 w 223"/>
                <a:gd name="T97" fmla="*/ 11 h 36"/>
                <a:gd name="T98" fmla="*/ 95 w 223"/>
                <a:gd name="T99" fmla="*/ 1 h 36"/>
                <a:gd name="T100" fmla="*/ 92 w 223"/>
                <a:gd name="T101" fmla="*/ 1 h 36"/>
                <a:gd name="T102" fmla="*/ 90 w 223"/>
                <a:gd name="T10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3" h="36">
                  <a:moveTo>
                    <a:pt x="90" y="0"/>
                  </a:moveTo>
                  <a:cubicBezTo>
                    <a:pt x="85" y="0"/>
                    <a:pt x="79" y="8"/>
                    <a:pt x="79" y="8"/>
                  </a:cubicBezTo>
                  <a:cubicBezTo>
                    <a:pt x="77" y="10"/>
                    <a:pt x="75" y="12"/>
                    <a:pt x="73" y="14"/>
                  </a:cubicBezTo>
                  <a:cubicBezTo>
                    <a:pt x="67" y="20"/>
                    <a:pt x="61" y="22"/>
                    <a:pt x="56" y="22"/>
                  </a:cubicBezTo>
                  <a:cubicBezTo>
                    <a:pt x="50" y="22"/>
                    <a:pt x="44" y="19"/>
                    <a:pt x="42" y="18"/>
                  </a:cubicBezTo>
                  <a:cubicBezTo>
                    <a:pt x="37" y="14"/>
                    <a:pt x="37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6"/>
                    <a:pt x="41" y="10"/>
                    <a:pt x="44" y="10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8" y="11"/>
                    <a:pt x="52" y="5"/>
                    <a:pt x="45" y="1"/>
                  </a:cubicBezTo>
                  <a:cubicBezTo>
                    <a:pt x="44" y="1"/>
                    <a:pt x="42" y="0"/>
                    <a:pt x="40" y="0"/>
                  </a:cubicBezTo>
                  <a:cubicBezTo>
                    <a:pt x="34" y="0"/>
                    <a:pt x="26" y="6"/>
                    <a:pt x="17" y="14"/>
                  </a:cubicBezTo>
                  <a:cubicBezTo>
                    <a:pt x="6" y="25"/>
                    <a:pt x="0" y="36"/>
                    <a:pt x="0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9" y="33"/>
                    <a:pt x="206" y="23"/>
                    <a:pt x="200" y="18"/>
                  </a:cubicBezTo>
                  <a:cubicBezTo>
                    <a:pt x="199" y="18"/>
                    <a:pt x="199" y="18"/>
                    <a:pt x="199" y="18"/>
                  </a:cubicBezTo>
                  <a:cubicBezTo>
                    <a:pt x="194" y="13"/>
                    <a:pt x="194" y="6"/>
                    <a:pt x="197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9" y="6"/>
                    <a:pt x="199" y="6"/>
                  </a:cubicBezTo>
                  <a:cubicBezTo>
                    <a:pt x="201" y="7"/>
                    <a:pt x="198" y="10"/>
                    <a:pt x="201" y="10"/>
                  </a:cubicBezTo>
                  <a:cubicBezTo>
                    <a:pt x="201" y="10"/>
                    <a:pt x="201" y="10"/>
                    <a:pt x="201" y="10"/>
                  </a:cubicBezTo>
                  <a:cubicBezTo>
                    <a:pt x="201" y="10"/>
                    <a:pt x="201" y="10"/>
                    <a:pt x="201" y="10"/>
                  </a:cubicBezTo>
                  <a:cubicBezTo>
                    <a:pt x="201" y="11"/>
                    <a:pt x="202" y="11"/>
                    <a:pt x="202" y="11"/>
                  </a:cubicBezTo>
                  <a:cubicBezTo>
                    <a:pt x="205" y="11"/>
                    <a:pt x="209" y="5"/>
                    <a:pt x="202" y="1"/>
                  </a:cubicBezTo>
                  <a:cubicBezTo>
                    <a:pt x="202" y="1"/>
                    <a:pt x="201" y="1"/>
                    <a:pt x="201" y="1"/>
                  </a:cubicBezTo>
                  <a:cubicBezTo>
                    <a:pt x="200" y="0"/>
                    <a:pt x="199" y="0"/>
                    <a:pt x="198" y="0"/>
                  </a:cubicBezTo>
                  <a:cubicBezTo>
                    <a:pt x="197" y="0"/>
                    <a:pt x="196" y="1"/>
                    <a:pt x="195" y="1"/>
                  </a:cubicBezTo>
                  <a:cubicBezTo>
                    <a:pt x="191" y="2"/>
                    <a:pt x="186" y="7"/>
                    <a:pt x="186" y="7"/>
                  </a:cubicBezTo>
                  <a:cubicBezTo>
                    <a:pt x="184" y="9"/>
                    <a:pt x="183" y="12"/>
                    <a:pt x="180" y="14"/>
                  </a:cubicBezTo>
                  <a:cubicBezTo>
                    <a:pt x="175" y="20"/>
                    <a:pt x="169" y="22"/>
                    <a:pt x="164" y="22"/>
                  </a:cubicBezTo>
                  <a:cubicBezTo>
                    <a:pt x="157" y="22"/>
                    <a:pt x="151" y="19"/>
                    <a:pt x="150" y="18"/>
                  </a:cubicBezTo>
                  <a:cubicBezTo>
                    <a:pt x="144" y="14"/>
                    <a:pt x="144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52" y="6"/>
                    <a:pt x="148" y="10"/>
                    <a:pt x="151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5" y="10"/>
                    <a:pt x="159" y="5"/>
                    <a:pt x="152" y="1"/>
                  </a:cubicBezTo>
                  <a:cubicBezTo>
                    <a:pt x="151" y="1"/>
                    <a:pt x="150" y="0"/>
                    <a:pt x="149" y="0"/>
                  </a:cubicBezTo>
                  <a:cubicBezTo>
                    <a:pt x="143" y="0"/>
                    <a:pt x="137" y="9"/>
                    <a:pt x="130" y="15"/>
                  </a:cubicBezTo>
                  <a:cubicBezTo>
                    <a:pt x="126" y="19"/>
                    <a:pt x="118" y="22"/>
                    <a:pt x="109" y="22"/>
                  </a:cubicBezTo>
                  <a:cubicBezTo>
                    <a:pt x="103" y="22"/>
                    <a:pt x="98" y="21"/>
                    <a:pt x="92" y="18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89" y="15"/>
                    <a:pt x="88" y="13"/>
                    <a:pt x="88" y="11"/>
                  </a:cubicBezTo>
                  <a:cubicBezTo>
                    <a:pt x="87" y="8"/>
                    <a:pt x="88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3" y="6"/>
                    <a:pt x="91" y="10"/>
                    <a:pt x="93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8" y="11"/>
                    <a:pt x="102" y="5"/>
                    <a:pt x="95" y="1"/>
                  </a:cubicBezTo>
                  <a:cubicBezTo>
                    <a:pt x="94" y="1"/>
                    <a:pt x="93" y="1"/>
                    <a:pt x="92" y="1"/>
                  </a:cubicBezTo>
                  <a:cubicBezTo>
                    <a:pt x="92" y="0"/>
                    <a:pt x="91" y="0"/>
                    <a:pt x="90" y="0"/>
                  </a:cubicBezTo>
                </a:path>
              </a:pathLst>
            </a:custGeom>
            <a:solidFill>
              <a:srgbClr val="2B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2" name="Freeform 224"/>
            <p:cNvSpPr>
              <a:spLocks/>
            </p:cNvSpPr>
            <p:nvPr/>
          </p:nvSpPr>
          <p:spPr bwMode="auto">
            <a:xfrm>
              <a:off x="4003" y="1752"/>
              <a:ext cx="276" cy="45"/>
            </a:xfrm>
            <a:custGeom>
              <a:avLst/>
              <a:gdLst>
                <a:gd name="T0" fmla="*/ 90 w 223"/>
                <a:gd name="T1" fmla="*/ 0 h 36"/>
                <a:gd name="T2" fmla="*/ 79 w 223"/>
                <a:gd name="T3" fmla="*/ 8 h 36"/>
                <a:gd name="T4" fmla="*/ 73 w 223"/>
                <a:gd name="T5" fmla="*/ 14 h 36"/>
                <a:gd name="T6" fmla="*/ 56 w 223"/>
                <a:gd name="T7" fmla="*/ 22 h 36"/>
                <a:gd name="T8" fmla="*/ 42 w 223"/>
                <a:gd name="T9" fmla="*/ 18 h 36"/>
                <a:gd name="T10" fmla="*/ 40 w 223"/>
                <a:gd name="T11" fmla="*/ 6 h 36"/>
                <a:gd name="T12" fmla="*/ 41 w 223"/>
                <a:gd name="T13" fmla="*/ 6 h 36"/>
                <a:gd name="T14" fmla="*/ 44 w 223"/>
                <a:gd name="T15" fmla="*/ 10 h 36"/>
                <a:gd name="T16" fmla="*/ 45 w 223"/>
                <a:gd name="T17" fmla="*/ 10 h 36"/>
                <a:gd name="T18" fmla="*/ 45 w 223"/>
                <a:gd name="T19" fmla="*/ 1 h 36"/>
                <a:gd name="T20" fmla="*/ 40 w 223"/>
                <a:gd name="T21" fmla="*/ 0 h 36"/>
                <a:gd name="T22" fmla="*/ 17 w 223"/>
                <a:gd name="T23" fmla="*/ 14 h 36"/>
                <a:gd name="T24" fmla="*/ 0 w 223"/>
                <a:gd name="T25" fmla="*/ 36 h 36"/>
                <a:gd name="T26" fmla="*/ 223 w 223"/>
                <a:gd name="T27" fmla="*/ 36 h 36"/>
                <a:gd name="T28" fmla="*/ 200 w 223"/>
                <a:gd name="T29" fmla="*/ 18 h 36"/>
                <a:gd name="T30" fmla="*/ 199 w 223"/>
                <a:gd name="T31" fmla="*/ 18 h 36"/>
                <a:gd name="T32" fmla="*/ 197 w 223"/>
                <a:gd name="T33" fmla="*/ 6 h 36"/>
                <a:gd name="T34" fmla="*/ 198 w 223"/>
                <a:gd name="T35" fmla="*/ 6 h 36"/>
                <a:gd name="T36" fmla="*/ 199 w 223"/>
                <a:gd name="T37" fmla="*/ 6 h 36"/>
                <a:gd name="T38" fmla="*/ 201 w 223"/>
                <a:gd name="T39" fmla="*/ 10 h 36"/>
                <a:gd name="T40" fmla="*/ 201 w 223"/>
                <a:gd name="T41" fmla="*/ 10 h 36"/>
                <a:gd name="T42" fmla="*/ 201 w 223"/>
                <a:gd name="T43" fmla="*/ 10 h 36"/>
                <a:gd name="T44" fmla="*/ 202 w 223"/>
                <a:gd name="T45" fmla="*/ 10 h 36"/>
                <a:gd name="T46" fmla="*/ 202 w 223"/>
                <a:gd name="T47" fmla="*/ 1 h 36"/>
                <a:gd name="T48" fmla="*/ 201 w 223"/>
                <a:gd name="T49" fmla="*/ 1 h 36"/>
                <a:gd name="T50" fmla="*/ 198 w 223"/>
                <a:gd name="T51" fmla="*/ 0 h 36"/>
                <a:gd name="T52" fmla="*/ 195 w 223"/>
                <a:gd name="T53" fmla="*/ 1 h 36"/>
                <a:gd name="T54" fmla="*/ 186 w 223"/>
                <a:gd name="T55" fmla="*/ 7 h 36"/>
                <a:gd name="T56" fmla="*/ 180 w 223"/>
                <a:gd name="T57" fmla="*/ 14 h 36"/>
                <a:gd name="T58" fmla="*/ 164 w 223"/>
                <a:gd name="T59" fmla="*/ 22 h 36"/>
                <a:gd name="T60" fmla="*/ 150 w 223"/>
                <a:gd name="T61" fmla="*/ 18 h 36"/>
                <a:gd name="T62" fmla="*/ 147 w 223"/>
                <a:gd name="T63" fmla="*/ 6 h 36"/>
                <a:gd name="T64" fmla="*/ 148 w 223"/>
                <a:gd name="T65" fmla="*/ 6 h 36"/>
                <a:gd name="T66" fmla="*/ 151 w 223"/>
                <a:gd name="T67" fmla="*/ 10 h 36"/>
                <a:gd name="T68" fmla="*/ 152 w 223"/>
                <a:gd name="T69" fmla="*/ 10 h 36"/>
                <a:gd name="T70" fmla="*/ 152 w 223"/>
                <a:gd name="T71" fmla="*/ 1 h 36"/>
                <a:gd name="T72" fmla="*/ 149 w 223"/>
                <a:gd name="T73" fmla="*/ 0 h 36"/>
                <a:gd name="T74" fmla="*/ 130 w 223"/>
                <a:gd name="T75" fmla="*/ 15 h 36"/>
                <a:gd name="T76" fmla="*/ 109 w 223"/>
                <a:gd name="T77" fmla="*/ 22 h 36"/>
                <a:gd name="T78" fmla="*/ 92 w 223"/>
                <a:gd name="T79" fmla="*/ 18 h 36"/>
                <a:gd name="T80" fmla="*/ 91 w 223"/>
                <a:gd name="T81" fmla="*/ 16 h 36"/>
                <a:gd name="T82" fmla="*/ 88 w 223"/>
                <a:gd name="T83" fmla="*/ 11 h 36"/>
                <a:gd name="T84" fmla="*/ 90 w 223"/>
                <a:gd name="T85" fmla="*/ 6 h 36"/>
                <a:gd name="T86" fmla="*/ 90 w 223"/>
                <a:gd name="T87" fmla="*/ 6 h 36"/>
                <a:gd name="T88" fmla="*/ 91 w 223"/>
                <a:gd name="T89" fmla="*/ 6 h 36"/>
                <a:gd name="T90" fmla="*/ 93 w 223"/>
                <a:gd name="T91" fmla="*/ 10 h 36"/>
                <a:gd name="T92" fmla="*/ 94 w 223"/>
                <a:gd name="T93" fmla="*/ 10 h 36"/>
                <a:gd name="T94" fmla="*/ 94 w 223"/>
                <a:gd name="T95" fmla="*/ 10 h 36"/>
                <a:gd name="T96" fmla="*/ 94 w 223"/>
                <a:gd name="T97" fmla="*/ 10 h 36"/>
                <a:gd name="T98" fmla="*/ 95 w 223"/>
                <a:gd name="T99" fmla="*/ 1 h 36"/>
                <a:gd name="T100" fmla="*/ 92 w 223"/>
                <a:gd name="T101" fmla="*/ 0 h 36"/>
                <a:gd name="T102" fmla="*/ 90 w 223"/>
                <a:gd name="T10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3" h="36">
                  <a:moveTo>
                    <a:pt x="90" y="0"/>
                  </a:moveTo>
                  <a:cubicBezTo>
                    <a:pt x="85" y="0"/>
                    <a:pt x="79" y="8"/>
                    <a:pt x="79" y="8"/>
                  </a:cubicBezTo>
                  <a:cubicBezTo>
                    <a:pt x="77" y="10"/>
                    <a:pt x="75" y="12"/>
                    <a:pt x="73" y="14"/>
                  </a:cubicBezTo>
                  <a:cubicBezTo>
                    <a:pt x="67" y="20"/>
                    <a:pt x="61" y="22"/>
                    <a:pt x="56" y="22"/>
                  </a:cubicBezTo>
                  <a:cubicBezTo>
                    <a:pt x="50" y="22"/>
                    <a:pt x="44" y="19"/>
                    <a:pt x="42" y="18"/>
                  </a:cubicBezTo>
                  <a:cubicBezTo>
                    <a:pt x="37" y="14"/>
                    <a:pt x="37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6"/>
                    <a:pt x="41" y="10"/>
                    <a:pt x="44" y="10"/>
                  </a:cubicBezTo>
                  <a:cubicBezTo>
                    <a:pt x="44" y="10"/>
                    <a:pt x="45" y="10"/>
                    <a:pt x="45" y="10"/>
                  </a:cubicBezTo>
                  <a:cubicBezTo>
                    <a:pt x="48" y="10"/>
                    <a:pt x="52" y="5"/>
                    <a:pt x="45" y="1"/>
                  </a:cubicBezTo>
                  <a:cubicBezTo>
                    <a:pt x="44" y="1"/>
                    <a:pt x="42" y="0"/>
                    <a:pt x="40" y="0"/>
                  </a:cubicBezTo>
                  <a:cubicBezTo>
                    <a:pt x="34" y="0"/>
                    <a:pt x="26" y="6"/>
                    <a:pt x="17" y="14"/>
                  </a:cubicBezTo>
                  <a:cubicBezTo>
                    <a:pt x="6" y="24"/>
                    <a:pt x="0" y="36"/>
                    <a:pt x="0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19" y="33"/>
                    <a:pt x="206" y="22"/>
                    <a:pt x="200" y="18"/>
                  </a:cubicBezTo>
                  <a:cubicBezTo>
                    <a:pt x="199" y="18"/>
                    <a:pt x="199" y="18"/>
                    <a:pt x="199" y="18"/>
                  </a:cubicBezTo>
                  <a:cubicBezTo>
                    <a:pt x="194" y="13"/>
                    <a:pt x="194" y="6"/>
                    <a:pt x="197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9" y="6"/>
                    <a:pt x="199" y="6"/>
                  </a:cubicBezTo>
                  <a:cubicBezTo>
                    <a:pt x="201" y="6"/>
                    <a:pt x="198" y="10"/>
                    <a:pt x="201" y="10"/>
                  </a:cubicBezTo>
                  <a:cubicBezTo>
                    <a:pt x="201" y="10"/>
                    <a:pt x="201" y="10"/>
                    <a:pt x="201" y="10"/>
                  </a:cubicBezTo>
                  <a:cubicBezTo>
                    <a:pt x="201" y="10"/>
                    <a:pt x="201" y="10"/>
                    <a:pt x="201" y="10"/>
                  </a:cubicBezTo>
                  <a:cubicBezTo>
                    <a:pt x="201" y="10"/>
                    <a:pt x="202" y="10"/>
                    <a:pt x="202" y="10"/>
                  </a:cubicBezTo>
                  <a:cubicBezTo>
                    <a:pt x="205" y="10"/>
                    <a:pt x="209" y="5"/>
                    <a:pt x="202" y="1"/>
                  </a:cubicBezTo>
                  <a:cubicBezTo>
                    <a:pt x="202" y="1"/>
                    <a:pt x="201" y="1"/>
                    <a:pt x="201" y="1"/>
                  </a:cubicBezTo>
                  <a:cubicBezTo>
                    <a:pt x="200" y="0"/>
                    <a:pt x="199" y="0"/>
                    <a:pt x="198" y="0"/>
                  </a:cubicBezTo>
                  <a:cubicBezTo>
                    <a:pt x="197" y="0"/>
                    <a:pt x="196" y="0"/>
                    <a:pt x="195" y="1"/>
                  </a:cubicBezTo>
                  <a:cubicBezTo>
                    <a:pt x="191" y="2"/>
                    <a:pt x="186" y="7"/>
                    <a:pt x="186" y="7"/>
                  </a:cubicBezTo>
                  <a:cubicBezTo>
                    <a:pt x="184" y="9"/>
                    <a:pt x="183" y="11"/>
                    <a:pt x="180" y="14"/>
                  </a:cubicBezTo>
                  <a:cubicBezTo>
                    <a:pt x="175" y="20"/>
                    <a:pt x="169" y="22"/>
                    <a:pt x="164" y="22"/>
                  </a:cubicBezTo>
                  <a:cubicBezTo>
                    <a:pt x="157" y="22"/>
                    <a:pt x="151" y="19"/>
                    <a:pt x="150" y="18"/>
                  </a:cubicBezTo>
                  <a:cubicBezTo>
                    <a:pt x="144" y="14"/>
                    <a:pt x="144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52" y="6"/>
                    <a:pt x="148" y="10"/>
                    <a:pt x="151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5" y="10"/>
                    <a:pt x="159" y="5"/>
                    <a:pt x="152" y="1"/>
                  </a:cubicBezTo>
                  <a:cubicBezTo>
                    <a:pt x="151" y="1"/>
                    <a:pt x="150" y="0"/>
                    <a:pt x="149" y="0"/>
                  </a:cubicBezTo>
                  <a:cubicBezTo>
                    <a:pt x="143" y="0"/>
                    <a:pt x="137" y="9"/>
                    <a:pt x="130" y="15"/>
                  </a:cubicBezTo>
                  <a:cubicBezTo>
                    <a:pt x="126" y="18"/>
                    <a:pt x="118" y="22"/>
                    <a:pt x="109" y="22"/>
                  </a:cubicBezTo>
                  <a:cubicBezTo>
                    <a:pt x="103" y="22"/>
                    <a:pt x="98" y="21"/>
                    <a:pt x="92" y="18"/>
                  </a:cubicBezTo>
                  <a:cubicBezTo>
                    <a:pt x="91" y="17"/>
                    <a:pt x="91" y="17"/>
                    <a:pt x="91" y="16"/>
                  </a:cubicBezTo>
                  <a:cubicBezTo>
                    <a:pt x="89" y="15"/>
                    <a:pt x="88" y="13"/>
                    <a:pt x="88" y="11"/>
                  </a:cubicBezTo>
                  <a:cubicBezTo>
                    <a:pt x="87" y="8"/>
                    <a:pt x="88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3" y="6"/>
                    <a:pt x="91" y="10"/>
                    <a:pt x="93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8" y="10"/>
                    <a:pt x="102" y="5"/>
                    <a:pt x="95" y="1"/>
                  </a:cubicBezTo>
                  <a:cubicBezTo>
                    <a:pt x="94" y="1"/>
                    <a:pt x="93" y="1"/>
                    <a:pt x="92" y="0"/>
                  </a:cubicBezTo>
                  <a:cubicBezTo>
                    <a:pt x="92" y="0"/>
                    <a:pt x="91" y="0"/>
                    <a:pt x="90" y="0"/>
                  </a:cubicBezTo>
                </a:path>
              </a:pathLst>
            </a:custGeom>
            <a:solidFill>
              <a:srgbClr val="2B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3" name="Freeform 225"/>
            <p:cNvSpPr>
              <a:spLocks/>
            </p:cNvSpPr>
            <p:nvPr/>
          </p:nvSpPr>
          <p:spPr bwMode="auto">
            <a:xfrm>
              <a:off x="2656" y="2352"/>
              <a:ext cx="30" cy="29"/>
            </a:xfrm>
            <a:custGeom>
              <a:avLst/>
              <a:gdLst>
                <a:gd name="T0" fmla="*/ 16 w 24"/>
                <a:gd name="T1" fmla="*/ 0 h 23"/>
                <a:gd name="T2" fmla="*/ 12 w 24"/>
                <a:gd name="T3" fmla="*/ 23 h 23"/>
                <a:gd name="T4" fmla="*/ 16 w 24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3">
                  <a:moveTo>
                    <a:pt x="16" y="0"/>
                  </a:moveTo>
                  <a:cubicBezTo>
                    <a:pt x="16" y="0"/>
                    <a:pt x="0" y="23"/>
                    <a:pt x="12" y="23"/>
                  </a:cubicBezTo>
                  <a:cubicBezTo>
                    <a:pt x="24" y="23"/>
                    <a:pt x="16" y="0"/>
                    <a:pt x="16" y="0"/>
                  </a:cubicBezTo>
                </a:path>
              </a:pathLst>
            </a:custGeom>
            <a:solidFill>
              <a:srgbClr val="4FE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4" name="Freeform 226"/>
            <p:cNvSpPr>
              <a:spLocks/>
            </p:cNvSpPr>
            <p:nvPr/>
          </p:nvSpPr>
          <p:spPr bwMode="auto">
            <a:xfrm>
              <a:off x="2996" y="2387"/>
              <a:ext cx="193" cy="33"/>
            </a:xfrm>
            <a:custGeom>
              <a:avLst/>
              <a:gdLst>
                <a:gd name="T0" fmla="*/ 140 w 156"/>
                <a:gd name="T1" fmla="*/ 14 h 27"/>
                <a:gd name="T2" fmla="*/ 140 w 156"/>
                <a:gd name="T3" fmla="*/ 14 h 27"/>
                <a:gd name="T4" fmla="*/ 138 w 156"/>
                <a:gd name="T5" fmla="*/ 6 h 27"/>
                <a:gd name="T6" fmla="*/ 139 w 156"/>
                <a:gd name="T7" fmla="*/ 6 h 27"/>
                <a:gd name="T8" fmla="*/ 141 w 156"/>
                <a:gd name="T9" fmla="*/ 9 h 27"/>
                <a:gd name="T10" fmla="*/ 141 w 156"/>
                <a:gd name="T11" fmla="*/ 9 h 27"/>
                <a:gd name="T12" fmla="*/ 141 w 156"/>
                <a:gd name="T13" fmla="*/ 9 h 27"/>
                <a:gd name="T14" fmla="*/ 141 w 156"/>
                <a:gd name="T15" fmla="*/ 3 h 27"/>
                <a:gd name="T16" fmla="*/ 141 w 156"/>
                <a:gd name="T17" fmla="*/ 2 h 27"/>
                <a:gd name="T18" fmla="*/ 137 w 156"/>
                <a:gd name="T19" fmla="*/ 2 h 27"/>
                <a:gd name="T20" fmla="*/ 131 w 156"/>
                <a:gd name="T21" fmla="*/ 7 h 27"/>
                <a:gd name="T22" fmla="*/ 126 w 156"/>
                <a:gd name="T23" fmla="*/ 11 h 27"/>
                <a:gd name="T24" fmla="*/ 105 w 156"/>
                <a:gd name="T25" fmla="*/ 14 h 27"/>
                <a:gd name="T26" fmla="*/ 103 w 156"/>
                <a:gd name="T27" fmla="*/ 6 h 27"/>
                <a:gd name="T28" fmla="*/ 106 w 156"/>
                <a:gd name="T29" fmla="*/ 9 h 27"/>
                <a:gd name="T30" fmla="*/ 107 w 156"/>
                <a:gd name="T31" fmla="*/ 3 h 27"/>
                <a:gd name="T32" fmla="*/ 91 w 156"/>
                <a:gd name="T33" fmla="*/ 12 h 27"/>
                <a:gd name="T34" fmla="*/ 65 w 156"/>
                <a:gd name="T35" fmla="*/ 14 h 27"/>
                <a:gd name="T36" fmla="*/ 64 w 156"/>
                <a:gd name="T37" fmla="*/ 13 h 27"/>
                <a:gd name="T38" fmla="*/ 62 w 156"/>
                <a:gd name="T39" fmla="*/ 9 h 27"/>
                <a:gd name="T40" fmla="*/ 63 w 156"/>
                <a:gd name="T41" fmla="*/ 6 h 27"/>
                <a:gd name="T42" fmla="*/ 64 w 156"/>
                <a:gd name="T43" fmla="*/ 6 h 27"/>
                <a:gd name="T44" fmla="*/ 66 w 156"/>
                <a:gd name="T45" fmla="*/ 9 h 27"/>
                <a:gd name="T46" fmla="*/ 66 w 156"/>
                <a:gd name="T47" fmla="*/ 9 h 27"/>
                <a:gd name="T48" fmla="*/ 66 w 156"/>
                <a:gd name="T49" fmla="*/ 9 h 27"/>
                <a:gd name="T50" fmla="*/ 67 w 156"/>
                <a:gd name="T51" fmla="*/ 3 h 27"/>
                <a:gd name="T52" fmla="*/ 65 w 156"/>
                <a:gd name="T53" fmla="*/ 2 h 27"/>
                <a:gd name="T54" fmla="*/ 55 w 156"/>
                <a:gd name="T55" fmla="*/ 7 h 27"/>
                <a:gd name="T56" fmla="*/ 52 w 156"/>
                <a:gd name="T57" fmla="*/ 11 h 27"/>
                <a:gd name="T58" fmla="*/ 30 w 156"/>
                <a:gd name="T59" fmla="*/ 14 h 27"/>
                <a:gd name="T60" fmla="*/ 29 w 156"/>
                <a:gd name="T61" fmla="*/ 6 h 27"/>
                <a:gd name="T62" fmla="*/ 31 w 156"/>
                <a:gd name="T63" fmla="*/ 9 h 27"/>
                <a:gd name="T64" fmla="*/ 32 w 156"/>
                <a:gd name="T65" fmla="*/ 3 h 27"/>
                <a:gd name="T66" fmla="*/ 12 w 156"/>
                <a:gd name="T67" fmla="*/ 12 h 27"/>
                <a:gd name="T68" fmla="*/ 0 w 156"/>
                <a:gd name="T69" fmla="*/ 27 h 27"/>
                <a:gd name="T70" fmla="*/ 156 w 156"/>
                <a:gd name="T71" fmla="*/ 27 h 27"/>
                <a:gd name="T72" fmla="*/ 140 w 156"/>
                <a:gd name="T7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6" h="27">
                  <a:moveTo>
                    <a:pt x="140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36" y="11"/>
                    <a:pt x="136" y="6"/>
                    <a:pt x="138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39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3" y="10"/>
                    <a:pt x="147" y="5"/>
                    <a:pt x="141" y="3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39" y="2"/>
                    <a:pt x="138" y="2"/>
                    <a:pt x="137" y="2"/>
                  </a:cubicBezTo>
                  <a:cubicBezTo>
                    <a:pt x="134" y="3"/>
                    <a:pt x="131" y="7"/>
                    <a:pt x="131" y="7"/>
                  </a:cubicBezTo>
                  <a:cubicBezTo>
                    <a:pt x="129" y="8"/>
                    <a:pt x="128" y="10"/>
                    <a:pt x="126" y="11"/>
                  </a:cubicBezTo>
                  <a:cubicBezTo>
                    <a:pt x="117" y="22"/>
                    <a:pt x="107" y="16"/>
                    <a:pt x="105" y="14"/>
                  </a:cubicBezTo>
                  <a:cubicBezTo>
                    <a:pt x="101" y="11"/>
                    <a:pt x="101" y="6"/>
                    <a:pt x="103" y="6"/>
                  </a:cubicBezTo>
                  <a:cubicBezTo>
                    <a:pt x="107" y="5"/>
                    <a:pt x="104" y="8"/>
                    <a:pt x="106" y="9"/>
                  </a:cubicBezTo>
                  <a:cubicBezTo>
                    <a:pt x="108" y="9"/>
                    <a:pt x="112" y="5"/>
                    <a:pt x="107" y="3"/>
                  </a:cubicBezTo>
                  <a:cubicBezTo>
                    <a:pt x="101" y="0"/>
                    <a:pt x="97" y="7"/>
                    <a:pt x="91" y="12"/>
                  </a:cubicBezTo>
                  <a:cubicBezTo>
                    <a:pt x="87" y="16"/>
                    <a:pt x="76" y="21"/>
                    <a:pt x="65" y="14"/>
                  </a:cubicBezTo>
                  <a:cubicBezTo>
                    <a:pt x="64" y="14"/>
                    <a:pt x="64" y="14"/>
                    <a:pt x="64" y="13"/>
                  </a:cubicBezTo>
                  <a:cubicBezTo>
                    <a:pt x="63" y="12"/>
                    <a:pt x="62" y="11"/>
                    <a:pt x="62" y="9"/>
                  </a:cubicBezTo>
                  <a:cubicBezTo>
                    <a:pt x="61" y="8"/>
                    <a:pt x="62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6" y="6"/>
                    <a:pt x="64" y="8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8" y="10"/>
                    <a:pt x="72" y="5"/>
                    <a:pt x="67" y="3"/>
                  </a:cubicBezTo>
                  <a:cubicBezTo>
                    <a:pt x="66" y="2"/>
                    <a:pt x="66" y="2"/>
                    <a:pt x="65" y="2"/>
                  </a:cubicBezTo>
                  <a:cubicBezTo>
                    <a:pt x="61" y="0"/>
                    <a:pt x="55" y="7"/>
                    <a:pt x="55" y="7"/>
                  </a:cubicBezTo>
                  <a:cubicBezTo>
                    <a:pt x="54" y="9"/>
                    <a:pt x="53" y="10"/>
                    <a:pt x="52" y="11"/>
                  </a:cubicBezTo>
                  <a:cubicBezTo>
                    <a:pt x="42" y="22"/>
                    <a:pt x="33" y="16"/>
                    <a:pt x="30" y="14"/>
                  </a:cubicBezTo>
                  <a:cubicBezTo>
                    <a:pt x="26" y="11"/>
                    <a:pt x="26" y="6"/>
                    <a:pt x="29" y="6"/>
                  </a:cubicBezTo>
                  <a:cubicBezTo>
                    <a:pt x="32" y="5"/>
                    <a:pt x="29" y="8"/>
                    <a:pt x="31" y="9"/>
                  </a:cubicBezTo>
                  <a:cubicBezTo>
                    <a:pt x="34" y="10"/>
                    <a:pt x="37" y="5"/>
                    <a:pt x="32" y="3"/>
                  </a:cubicBezTo>
                  <a:cubicBezTo>
                    <a:pt x="27" y="0"/>
                    <a:pt x="20" y="5"/>
                    <a:pt x="12" y="12"/>
                  </a:cubicBezTo>
                  <a:cubicBezTo>
                    <a:pt x="5" y="19"/>
                    <a:pt x="0" y="27"/>
                    <a:pt x="0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3" y="25"/>
                    <a:pt x="144" y="17"/>
                    <a:pt x="140" y="14"/>
                  </a:cubicBez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5" name="Freeform 227"/>
            <p:cNvSpPr>
              <a:spLocks/>
            </p:cNvSpPr>
            <p:nvPr/>
          </p:nvSpPr>
          <p:spPr bwMode="auto">
            <a:xfrm>
              <a:off x="3057" y="2428"/>
              <a:ext cx="193" cy="33"/>
            </a:xfrm>
            <a:custGeom>
              <a:avLst/>
              <a:gdLst>
                <a:gd name="T0" fmla="*/ 140 w 156"/>
                <a:gd name="T1" fmla="*/ 14 h 27"/>
                <a:gd name="T2" fmla="*/ 139 w 156"/>
                <a:gd name="T3" fmla="*/ 14 h 27"/>
                <a:gd name="T4" fmla="*/ 138 w 156"/>
                <a:gd name="T5" fmla="*/ 6 h 27"/>
                <a:gd name="T6" fmla="*/ 139 w 156"/>
                <a:gd name="T7" fmla="*/ 6 h 27"/>
                <a:gd name="T8" fmla="*/ 141 w 156"/>
                <a:gd name="T9" fmla="*/ 9 h 27"/>
                <a:gd name="T10" fmla="*/ 141 w 156"/>
                <a:gd name="T11" fmla="*/ 9 h 27"/>
                <a:gd name="T12" fmla="*/ 141 w 156"/>
                <a:gd name="T13" fmla="*/ 9 h 27"/>
                <a:gd name="T14" fmla="*/ 141 w 156"/>
                <a:gd name="T15" fmla="*/ 3 h 27"/>
                <a:gd name="T16" fmla="*/ 140 w 156"/>
                <a:gd name="T17" fmla="*/ 2 h 27"/>
                <a:gd name="T18" fmla="*/ 136 w 156"/>
                <a:gd name="T19" fmla="*/ 2 h 27"/>
                <a:gd name="T20" fmla="*/ 130 w 156"/>
                <a:gd name="T21" fmla="*/ 7 h 27"/>
                <a:gd name="T22" fmla="*/ 126 w 156"/>
                <a:gd name="T23" fmla="*/ 12 h 27"/>
                <a:gd name="T24" fmla="*/ 105 w 156"/>
                <a:gd name="T25" fmla="*/ 14 h 27"/>
                <a:gd name="T26" fmla="*/ 103 w 156"/>
                <a:gd name="T27" fmla="*/ 6 h 27"/>
                <a:gd name="T28" fmla="*/ 106 w 156"/>
                <a:gd name="T29" fmla="*/ 9 h 27"/>
                <a:gd name="T30" fmla="*/ 107 w 156"/>
                <a:gd name="T31" fmla="*/ 3 h 27"/>
                <a:gd name="T32" fmla="*/ 91 w 156"/>
                <a:gd name="T33" fmla="*/ 13 h 27"/>
                <a:gd name="T34" fmla="*/ 65 w 156"/>
                <a:gd name="T35" fmla="*/ 14 h 27"/>
                <a:gd name="T36" fmla="*/ 64 w 156"/>
                <a:gd name="T37" fmla="*/ 13 h 27"/>
                <a:gd name="T38" fmla="*/ 61 w 156"/>
                <a:gd name="T39" fmla="*/ 10 h 27"/>
                <a:gd name="T40" fmla="*/ 63 w 156"/>
                <a:gd name="T41" fmla="*/ 6 h 27"/>
                <a:gd name="T42" fmla="*/ 64 w 156"/>
                <a:gd name="T43" fmla="*/ 6 h 27"/>
                <a:gd name="T44" fmla="*/ 66 w 156"/>
                <a:gd name="T45" fmla="*/ 9 h 27"/>
                <a:gd name="T46" fmla="*/ 66 w 156"/>
                <a:gd name="T47" fmla="*/ 9 h 27"/>
                <a:gd name="T48" fmla="*/ 66 w 156"/>
                <a:gd name="T49" fmla="*/ 9 h 27"/>
                <a:gd name="T50" fmla="*/ 66 w 156"/>
                <a:gd name="T51" fmla="*/ 3 h 27"/>
                <a:gd name="T52" fmla="*/ 65 w 156"/>
                <a:gd name="T53" fmla="*/ 2 h 27"/>
                <a:gd name="T54" fmla="*/ 55 w 156"/>
                <a:gd name="T55" fmla="*/ 8 h 27"/>
                <a:gd name="T56" fmla="*/ 51 w 156"/>
                <a:gd name="T57" fmla="*/ 12 h 27"/>
                <a:gd name="T58" fmla="*/ 30 w 156"/>
                <a:gd name="T59" fmla="*/ 14 h 27"/>
                <a:gd name="T60" fmla="*/ 29 w 156"/>
                <a:gd name="T61" fmla="*/ 6 h 27"/>
                <a:gd name="T62" fmla="*/ 31 w 156"/>
                <a:gd name="T63" fmla="*/ 9 h 27"/>
                <a:gd name="T64" fmla="*/ 32 w 156"/>
                <a:gd name="T65" fmla="*/ 3 h 27"/>
                <a:gd name="T66" fmla="*/ 12 w 156"/>
                <a:gd name="T67" fmla="*/ 12 h 27"/>
                <a:gd name="T68" fmla="*/ 0 w 156"/>
                <a:gd name="T69" fmla="*/ 27 h 27"/>
                <a:gd name="T70" fmla="*/ 156 w 156"/>
                <a:gd name="T71" fmla="*/ 27 h 27"/>
                <a:gd name="T72" fmla="*/ 140 w 156"/>
                <a:gd name="T7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6" h="27">
                  <a:moveTo>
                    <a:pt x="140" y="14"/>
                  </a:moveTo>
                  <a:cubicBezTo>
                    <a:pt x="139" y="14"/>
                    <a:pt x="139" y="14"/>
                    <a:pt x="139" y="14"/>
                  </a:cubicBezTo>
                  <a:cubicBezTo>
                    <a:pt x="136" y="11"/>
                    <a:pt x="135" y="6"/>
                    <a:pt x="138" y="6"/>
                  </a:cubicBezTo>
                  <a:cubicBezTo>
                    <a:pt x="138" y="6"/>
                    <a:pt x="139" y="6"/>
                    <a:pt x="139" y="6"/>
                  </a:cubicBezTo>
                  <a:cubicBezTo>
                    <a:pt x="140" y="6"/>
                    <a:pt x="139" y="9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3" y="10"/>
                    <a:pt x="147" y="5"/>
                    <a:pt x="141" y="3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39" y="2"/>
                    <a:pt x="138" y="2"/>
                    <a:pt x="136" y="2"/>
                  </a:cubicBezTo>
                  <a:cubicBezTo>
                    <a:pt x="133" y="3"/>
                    <a:pt x="130" y="7"/>
                    <a:pt x="130" y="7"/>
                  </a:cubicBezTo>
                  <a:cubicBezTo>
                    <a:pt x="129" y="8"/>
                    <a:pt x="128" y="10"/>
                    <a:pt x="126" y="12"/>
                  </a:cubicBezTo>
                  <a:cubicBezTo>
                    <a:pt x="117" y="22"/>
                    <a:pt x="107" y="16"/>
                    <a:pt x="105" y="14"/>
                  </a:cubicBezTo>
                  <a:cubicBezTo>
                    <a:pt x="101" y="12"/>
                    <a:pt x="101" y="6"/>
                    <a:pt x="103" y="6"/>
                  </a:cubicBezTo>
                  <a:cubicBezTo>
                    <a:pt x="107" y="6"/>
                    <a:pt x="104" y="9"/>
                    <a:pt x="106" y="9"/>
                  </a:cubicBezTo>
                  <a:cubicBezTo>
                    <a:pt x="108" y="10"/>
                    <a:pt x="112" y="5"/>
                    <a:pt x="107" y="3"/>
                  </a:cubicBezTo>
                  <a:cubicBezTo>
                    <a:pt x="101" y="0"/>
                    <a:pt x="97" y="7"/>
                    <a:pt x="91" y="13"/>
                  </a:cubicBezTo>
                  <a:cubicBezTo>
                    <a:pt x="87" y="16"/>
                    <a:pt x="75" y="21"/>
                    <a:pt x="65" y="14"/>
                  </a:cubicBezTo>
                  <a:cubicBezTo>
                    <a:pt x="64" y="14"/>
                    <a:pt x="64" y="14"/>
                    <a:pt x="64" y="13"/>
                  </a:cubicBezTo>
                  <a:cubicBezTo>
                    <a:pt x="62" y="12"/>
                    <a:pt x="62" y="11"/>
                    <a:pt x="61" y="10"/>
                  </a:cubicBezTo>
                  <a:cubicBezTo>
                    <a:pt x="61" y="8"/>
                    <a:pt x="62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6" y="6"/>
                    <a:pt x="64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8" y="10"/>
                    <a:pt x="72" y="5"/>
                    <a:pt x="66" y="3"/>
                  </a:cubicBezTo>
                  <a:cubicBezTo>
                    <a:pt x="66" y="3"/>
                    <a:pt x="65" y="2"/>
                    <a:pt x="65" y="2"/>
                  </a:cubicBezTo>
                  <a:cubicBezTo>
                    <a:pt x="61" y="1"/>
                    <a:pt x="55" y="8"/>
                    <a:pt x="55" y="8"/>
                  </a:cubicBezTo>
                  <a:cubicBezTo>
                    <a:pt x="54" y="9"/>
                    <a:pt x="53" y="10"/>
                    <a:pt x="51" y="12"/>
                  </a:cubicBezTo>
                  <a:cubicBezTo>
                    <a:pt x="42" y="22"/>
                    <a:pt x="32" y="16"/>
                    <a:pt x="30" y="14"/>
                  </a:cubicBezTo>
                  <a:cubicBezTo>
                    <a:pt x="26" y="12"/>
                    <a:pt x="26" y="6"/>
                    <a:pt x="29" y="6"/>
                  </a:cubicBezTo>
                  <a:cubicBezTo>
                    <a:pt x="32" y="6"/>
                    <a:pt x="29" y="9"/>
                    <a:pt x="31" y="9"/>
                  </a:cubicBezTo>
                  <a:cubicBezTo>
                    <a:pt x="33" y="10"/>
                    <a:pt x="37" y="5"/>
                    <a:pt x="32" y="3"/>
                  </a:cubicBezTo>
                  <a:cubicBezTo>
                    <a:pt x="27" y="0"/>
                    <a:pt x="20" y="5"/>
                    <a:pt x="12" y="12"/>
                  </a:cubicBezTo>
                  <a:cubicBezTo>
                    <a:pt x="5" y="19"/>
                    <a:pt x="0" y="27"/>
                    <a:pt x="0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3" y="25"/>
                    <a:pt x="144" y="18"/>
                    <a:pt x="140" y="14"/>
                  </a:cubicBez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6" name="Freeform 228"/>
            <p:cNvSpPr>
              <a:spLocks/>
            </p:cNvSpPr>
            <p:nvPr/>
          </p:nvSpPr>
          <p:spPr bwMode="auto">
            <a:xfrm>
              <a:off x="2996" y="2466"/>
              <a:ext cx="193" cy="34"/>
            </a:xfrm>
            <a:custGeom>
              <a:avLst/>
              <a:gdLst>
                <a:gd name="T0" fmla="*/ 140 w 156"/>
                <a:gd name="T1" fmla="*/ 14 h 27"/>
                <a:gd name="T2" fmla="*/ 140 w 156"/>
                <a:gd name="T3" fmla="*/ 14 h 27"/>
                <a:gd name="T4" fmla="*/ 138 w 156"/>
                <a:gd name="T5" fmla="*/ 6 h 27"/>
                <a:gd name="T6" fmla="*/ 139 w 156"/>
                <a:gd name="T7" fmla="*/ 6 h 27"/>
                <a:gd name="T8" fmla="*/ 141 w 156"/>
                <a:gd name="T9" fmla="*/ 9 h 27"/>
                <a:gd name="T10" fmla="*/ 141 w 156"/>
                <a:gd name="T11" fmla="*/ 9 h 27"/>
                <a:gd name="T12" fmla="*/ 141 w 156"/>
                <a:gd name="T13" fmla="*/ 9 h 27"/>
                <a:gd name="T14" fmla="*/ 141 w 156"/>
                <a:gd name="T15" fmla="*/ 2 h 27"/>
                <a:gd name="T16" fmla="*/ 141 w 156"/>
                <a:gd name="T17" fmla="*/ 2 h 27"/>
                <a:gd name="T18" fmla="*/ 137 w 156"/>
                <a:gd name="T19" fmla="*/ 2 h 27"/>
                <a:gd name="T20" fmla="*/ 131 w 156"/>
                <a:gd name="T21" fmla="*/ 7 h 27"/>
                <a:gd name="T22" fmla="*/ 126 w 156"/>
                <a:gd name="T23" fmla="*/ 11 h 27"/>
                <a:gd name="T24" fmla="*/ 105 w 156"/>
                <a:gd name="T25" fmla="*/ 14 h 27"/>
                <a:gd name="T26" fmla="*/ 103 w 156"/>
                <a:gd name="T27" fmla="*/ 5 h 27"/>
                <a:gd name="T28" fmla="*/ 106 w 156"/>
                <a:gd name="T29" fmla="*/ 9 h 27"/>
                <a:gd name="T30" fmla="*/ 107 w 156"/>
                <a:gd name="T31" fmla="*/ 2 h 27"/>
                <a:gd name="T32" fmla="*/ 91 w 156"/>
                <a:gd name="T33" fmla="*/ 12 h 27"/>
                <a:gd name="T34" fmla="*/ 65 w 156"/>
                <a:gd name="T35" fmla="*/ 14 h 27"/>
                <a:gd name="T36" fmla="*/ 64 w 156"/>
                <a:gd name="T37" fmla="*/ 13 h 27"/>
                <a:gd name="T38" fmla="*/ 62 w 156"/>
                <a:gd name="T39" fmla="*/ 9 h 27"/>
                <a:gd name="T40" fmla="*/ 63 w 156"/>
                <a:gd name="T41" fmla="*/ 6 h 27"/>
                <a:gd name="T42" fmla="*/ 64 w 156"/>
                <a:gd name="T43" fmla="*/ 6 h 27"/>
                <a:gd name="T44" fmla="*/ 66 w 156"/>
                <a:gd name="T45" fmla="*/ 9 h 27"/>
                <a:gd name="T46" fmla="*/ 66 w 156"/>
                <a:gd name="T47" fmla="*/ 9 h 27"/>
                <a:gd name="T48" fmla="*/ 66 w 156"/>
                <a:gd name="T49" fmla="*/ 9 h 27"/>
                <a:gd name="T50" fmla="*/ 67 w 156"/>
                <a:gd name="T51" fmla="*/ 2 h 27"/>
                <a:gd name="T52" fmla="*/ 65 w 156"/>
                <a:gd name="T53" fmla="*/ 2 h 27"/>
                <a:gd name="T54" fmla="*/ 55 w 156"/>
                <a:gd name="T55" fmla="*/ 7 h 27"/>
                <a:gd name="T56" fmla="*/ 52 w 156"/>
                <a:gd name="T57" fmla="*/ 11 h 27"/>
                <a:gd name="T58" fmla="*/ 30 w 156"/>
                <a:gd name="T59" fmla="*/ 14 h 27"/>
                <a:gd name="T60" fmla="*/ 29 w 156"/>
                <a:gd name="T61" fmla="*/ 6 h 27"/>
                <a:gd name="T62" fmla="*/ 31 w 156"/>
                <a:gd name="T63" fmla="*/ 9 h 27"/>
                <a:gd name="T64" fmla="*/ 32 w 156"/>
                <a:gd name="T65" fmla="*/ 2 h 27"/>
                <a:gd name="T66" fmla="*/ 12 w 156"/>
                <a:gd name="T67" fmla="*/ 12 h 27"/>
                <a:gd name="T68" fmla="*/ 0 w 156"/>
                <a:gd name="T69" fmla="*/ 27 h 27"/>
                <a:gd name="T70" fmla="*/ 156 w 156"/>
                <a:gd name="T71" fmla="*/ 27 h 27"/>
                <a:gd name="T72" fmla="*/ 140 w 156"/>
                <a:gd name="T7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6" h="27">
                  <a:moveTo>
                    <a:pt x="140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36" y="11"/>
                    <a:pt x="136" y="6"/>
                    <a:pt x="138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39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3" y="9"/>
                    <a:pt x="147" y="5"/>
                    <a:pt x="141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39" y="2"/>
                    <a:pt x="138" y="2"/>
                    <a:pt x="137" y="2"/>
                  </a:cubicBezTo>
                  <a:cubicBezTo>
                    <a:pt x="134" y="3"/>
                    <a:pt x="131" y="7"/>
                    <a:pt x="131" y="7"/>
                  </a:cubicBezTo>
                  <a:cubicBezTo>
                    <a:pt x="129" y="8"/>
                    <a:pt x="128" y="10"/>
                    <a:pt x="126" y="11"/>
                  </a:cubicBezTo>
                  <a:cubicBezTo>
                    <a:pt x="117" y="22"/>
                    <a:pt x="107" y="15"/>
                    <a:pt x="105" y="14"/>
                  </a:cubicBezTo>
                  <a:cubicBezTo>
                    <a:pt x="101" y="11"/>
                    <a:pt x="101" y="6"/>
                    <a:pt x="103" y="5"/>
                  </a:cubicBezTo>
                  <a:cubicBezTo>
                    <a:pt x="107" y="5"/>
                    <a:pt x="104" y="8"/>
                    <a:pt x="106" y="9"/>
                  </a:cubicBezTo>
                  <a:cubicBezTo>
                    <a:pt x="108" y="9"/>
                    <a:pt x="112" y="5"/>
                    <a:pt x="107" y="2"/>
                  </a:cubicBezTo>
                  <a:cubicBezTo>
                    <a:pt x="101" y="0"/>
                    <a:pt x="97" y="7"/>
                    <a:pt x="91" y="12"/>
                  </a:cubicBezTo>
                  <a:cubicBezTo>
                    <a:pt x="87" y="16"/>
                    <a:pt x="76" y="20"/>
                    <a:pt x="65" y="14"/>
                  </a:cubicBezTo>
                  <a:cubicBezTo>
                    <a:pt x="64" y="14"/>
                    <a:pt x="64" y="13"/>
                    <a:pt x="64" y="13"/>
                  </a:cubicBezTo>
                  <a:cubicBezTo>
                    <a:pt x="63" y="12"/>
                    <a:pt x="62" y="11"/>
                    <a:pt x="62" y="9"/>
                  </a:cubicBezTo>
                  <a:cubicBezTo>
                    <a:pt x="61" y="7"/>
                    <a:pt x="62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6" y="6"/>
                    <a:pt x="64" y="8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8" y="9"/>
                    <a:pt x="72" y="5"/>
                    <a:pt x="67" y="2"/>
                  </a:cubicBezTo>
                  <a:cubicBezTo>
                    <a:pt x="66" y="2"/>
                    <a:pt x="66" y="2"/>
                    <a:pt x="65" y="2"/>
                  </a:cubicBezTo>
                  <a:cubicBezTo>
                    <a:pt x="61" y="0"/>
                    <a:pt x="55" y="7"/>
                    <a:pt x="55" y="7"/>
                  </a:cubicBezTo>
                  <a:cubicBezTo>
                    <a:pt x="54" y="8"/>
                    <a:pt x="53" y="10"/>
                    <a:pt x="52" y="11"/>
                  </a:cubicBezTo>
                  <a:cubicBezTo>
                    <a:pt x="42" y="22"/>
                    <a:pt x="33" y="15"/>
                    <a:pt x="30" y="14"/>
                  </a:cubicBezTo>
                  <a:cubicBezTo>
                    <a:pt x="26" y="11"/>
                    <a:pt x="26" y="6"/>
                    <a:pt x="29" y="6"/>
                  </a:cubicBezTo>
                  <a:cubicBezTo>
                    <a:pt x="32" y="5"/>
                    <a:pt x="29" y="8"/>
                    <a:pt x="31" y="9"/>
                  </a:cubicBezTo>
                  <a:cubicBezTo>
                    <a:pt x="34" y="9"/>
                    <a:pt x="37" y="5"/>
                    <a:pt x="32" y="2"/>
                  </a:cubicBezTo>
                  <a:cubicBezTo>
                    <a:pt x="27" y="0"/>
                    <a:pt x="20" y="5"/>
                    <a:pt x="12" y="12"/>
                  </a:cubicBezTo>
                  <a:cubicBezTo>
                    <a:pt x="5" y="19"/>
                    <a:pt x="0" y="27"/>
                    <a:pt x="0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3" y="24"/>
                    <a:pt x="144" y="17"/>
                    <a:pt x="140" y="14"/>
                  </a:cubicBezTo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224" y="919011"/>
            <a:ext cx="2994584" cy="1208088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155" y="3406867"/>
            <a:ext cx="657421" cy="27694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827" y="1889958"/>
            <a:ext cx="3773604" cy="1539042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8239" y="3125827"/>
            <a:ext cx="709980" cy="299395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983" y="3985796"/>
            <a:ext cx="435115" cy="616032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4185" y="975317"/>
            <a:ext cx="822616" cy="388507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301" y="3576932"/>
            <a:ext cx="516051" cy="54697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2961" y="4146296"/>
            <a:ext cx="3601848" cy="869624"/>
          </a:xfrm>
          <a:prstGeom prst="rect">
            <a:avLst/>
          </a:prstGeom>
        </p:spPr>
      </p:pic>
      <p:sp>
        <p:nvSpPr>
          <p:cNvPr id="90" name="Freeform 10"/>
          <p:cNvSpPr>
            <a:spLocks noEditPoints="1"/>
          </p:cNvSpPr>
          <p:nvPr/>
        </p:nvSpPr>
        <p:spPr bwMode="auto">
          <a:xfrm>
            <a:off x="6284198" y="3874489"/>
            <a:ext cx="169935" cy="734246"/>
          </a:xfrm>
          <a:custGeom>
            <a:avLst/>
            <a:gdLst>
              <a:gd name="T0" fmla="*/ 119 w 130"/>
              <a:gd name="T1" fmla="*/ 198 h 561"/>
              <a:gd name="T2" fmla="*/ 119 w 130"/>
              <a:gd name="T3" fmla="*/ 174 h 561"/>
              <a:gd name="T4" fmla="*/ 101 w 130"/>
              <a:gd name="T5" fmla="*/ 146 h 561"/>
              <a:gd name="T6" fmla="*/ 93 w 130"/>
              <a:gd name="T7" fmla="*/ 132 h 561"/>
              <a:gd name="T8" fmla="*/ 93 w 130"/>
              <a:gd name="T9" fmla="*/ 104 h 561"/>
              <a:gd name="T10" fmla="*/ 82 w 130"/>
              <a:gd name="T11" fmla="*/ 77 h 561"/>
              <a:gd name="T12" fmla="*/ 66 w 130"/>
              <a:gd name="T13" fmla="*/ 17 h 561"/>
              <a:gd name="T14" fmla="*/ 66 w 130"/>
              <a:gd name="T15" fmla="*/ 17 h 561"/>
              <a:gd name="T16" fmla="*/ 64 w 130"/>
              <a:gd name="T17" fmla="*/ 9 h 561"/>
              <a:gd name="T18" fmla="*/ 66 w 130"/>
              <a:gd name="T19" fmla="*/ 5 h 561"/>
              <a:gd name="T20" fmla="*/ 63 w 130"/>
              <a:gd name="T21" fmla="*/ 0 h 561"/>
              <a:gd name="T22" fmla="*/ 59 w 130"/>
              <a:gd name="T23" fmla="*/ 5 h 561"/>
              <a:gd name="T24" fmla="*/ 61 w 130"/>
              <a:gd name="T25" fmla="*/ 9 h 561"/>
              <a:gd name="T26" fmla="*/ 59 w 130"/>
              <a:gd name="T27" fmla="*/ 17 h 561"/>
              <a:gd name="T28" fmla="*/ 59 w 130"/>
              <a:gd name="T29" fmla="*/ 18 h 561"/>
              <a:gd name="T30" fmla="*/ 44 w 130"/>
              <a:gd name="T31" fmla="*/ 75 h 561"/>
              <a:gd name="T32" fmla="*/ 30 w 130"/>
              <a:gd name="T33" fmla="*/ 100 h 561"/>
              <a:gd name="T34" fmla="*/ 30 w 130"/>
              <a:gd name="T35" fmla="*/ 104 h 561"/>
              <a:gd name="T36" fmla="*/ 37 w 130"/>
              <a:gd name="T37" fmla="*/ 104 h 561"/>
              <a:gd name="T38" fmla="*/ 37 w 130"/>
              <a:gd name="T39" fmla="*/ 132 h 561"/>
              <a:gd name="T40" fmla="*/ 30 w 130"/>
              <a:gd name="T41" fmla="*/ 143 h 561"/>
              <a:gd name="T42" fmla="*/ 11 w 130"/>
              <a:gd name="T43" fmla="*/ 174 h 561"/>
              <a:gd name="T44" fmla="*/ 11 w 130"/>
              <a:gd name="T45" fmla="*/ 200 h 561"/>
              <a:gd name="T46" fmla="*/ 0 w 130"/>
              <a:gd name="T47" fmla="*/ 204 h 561"/>
              <a:gd name="T48" fmla="*/ 0 w 130"/>
              <a:gd name="T49" fmla="*/ 289 h 561"/>
              <a:gd name="T50" fmla="*/ 4 w 130"/>
              <a:gd name="T51" fmla="*/ 289 h 561"/>
              <a:gd name="T52" fmla="*/ 4 w 130"/>
              <a:gd name="T53" fmla="*/ 561 h 561"/>
              <a:gd name="T54" fmla="*/ 30 w 130"/>
              <a:gd name="T55" fmla="*/ 561 h 561"/>
              <a:gd name="T56" fmla="*/ 101 w 130"/>
              <a:gd name="T57" fmla="*/ 561 h 561"/>
              <a:gd name="T58" fmla="*/ 126 w 130"/>
              <a:gd name="T59" fmla="*/ 561 h 561"/>
              <a:gd name="T60" fmla="*/ 126 w 130"/>
              <a:gd name="T61" fmla="*/ 289 h 561"/>
              <a:gd name="T62" fmla="*/ 130 w 130"/>
              <a:gd name="T63" fmla="*/ 289 h 561"/>
              <a:gd name="T64" fmla="*/ 130 w 130"/>
              <a:gd name="T65" fmla="*/ 204 h 561"/>
              <a:gd name="T66" fmla="*/ 119 w 130"/>
              <a:gd name="T67" fmla="*/ 198 h 561"/>
              <a:gd name="T68" fmla="*/ 51 w 130"/>
              <a:gd name="T69" fmla="*/ 231 h 561"/>
              <a:gd name="T70" fmla="*/ 30 w 130"/>
              <a:gd name="T71" fmla="*/ 255 h 561"/>
              <a:gd name="T72" fmla="*/ 28 w 130"/>
              <a:gd name="T73" fmla="*/ 255 h 561"/>
              <a:gd name="T74" fmla="*/ 10 w 130"/>
              <a:gd name="T75" fmla="*/ 231 h 561"/>
              <a:gd name="T76" fmla="*/ 30 w 130"/>
              <a:gd name="T77" fmla="*/ 207 h 561"/>
              <a:gd name="T78" fmla="*/ 33 w 130"/>
              <a:gd name="T79" fmla="*/ 207 h 561"/>
              <a:gd name="T80" fmla="*/ 51 w 130"/>
              <a:gd name="T81" fmla="*/ 231 h 561"/>
              <a:gd name="T82" fmla="*/ 104 w 130"/>
              <a:gd name="T83" fmla="*/ 253 h 561"/>
              <a:gd name="T84" fmla="*/ 101 w 130"/>
              <a:gd name="T85" fmla="*/ 253 h 561"/>
              <a:gd name="T86" fmla="*/ 87 w 130"/>
              <a:gd name="T87" fmla="*/ 230 h 561"/>
              <a:gd name="T88" fmla="*/ 99 w 130"/>
              <a:gd name="T89" fmla="*/ 206 h 561"/>
              <a:gd name="T90" fmla="*/ 101 w 130"/>
              <a:gd name="T91" fmla="*/ 206 h 561"/>
              <a:gd name="T92" fmla="*/ 116 w 130"/>
              <a:gd name="T93" fmla="*/ 230 h 561"/>
              <a:gd name="T94" fmla="*/ 104 w 130"/>
              <a:gd name="T95" fmla="*/ 25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0" h="561">
                <a:moveTo>
                  <a:pt x="119" y="198"/>
                </a:moveTo>
                <a:cubicBezTo>
                  <a:pt x="119" y="174"/>
                  <a:pt x="119" y="174"/>
                  <a:pt x="119" y="174"/>
                </a:cubicBezTo>
                <a:cubicBezTo>
                  <a:pt x="108" y="160"/>
                  <a:pt x="106" y="156"/>
                  <a:pt x="101" y="146"/>
                </a:cubicBezTo>
                <a:cubicBezTo>
                  <a:pt x="99" y="143"/>
                  <a:pt x="97" y="138"/>
                  <a:pt x="93" y="132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108" y="106"/>
                  <a:pt x="90" y="89"/>
                  <a:pt x="82" y="77"/>
                </a:cubicBezTo>
                <a:cubicBezTo>
                  <a:pt x="74" y="65"/>
                  <a:pt x="66" y="36"/>
                  <a:pt x="66" y="17"/>
                </a:cubicBezTo>
                <a:cubicBezTo>
                  <a:pt x="66" y="17"/>
                  <a:pt x="66" y="17"/>
                  <a:pt x="66" y="17"/>
                </a:cubicBezTo>
                <a:cubicBezTo>
                  <a:pt x="66" y="14"/>
                  <a:pt x="65" y="11"/>
                  <a:pt x="64" y="9"/>
                </a:cubicBezTo>
                <a:cubicBezTo>
                  <a:pt x="65" y="9"/>
                  <a:pt x="66" y="7"/>
                  <a:pt x="66" y="5"/>
                </a:cubicBezTo>
                <a:cubicBezTo>
                  <a:pt x="66" y="2"/>
                  <a:pt x="65" y="0"/>
                  <a:pt x="63" y="0"/>
                </a:cubicBezTo>
                <a:cubicBezTo>
                  <a:pt x="61" y="0"/>
                  <a:pt x="59" y="2"/>
                  <a:pt x="59" y="5"/>
                </a:cubicBezTo>
                <a:cubicBezTo>
                  <a:pt x="59" y="7"/>
                  <a:pt x="60" y="9"/>
                  <a:pt x="61" y="9"/>
                </a:cubicBezTo>
                <a:cubicBezTo>
                  <a:pt x="60" y="11"/>
                  <a:pt x="59" y="14"/>
                  <a:pt x="59" y="17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36"/>
                  <a:pt x="55" y="49"/>
                  <a:pt x="44" y="75"/>
                </a:cubicBezTo>
                <a:cubicBezTo>
                  <a:pt x="38" y="89"/>
                  <a:pt x="32" y="96"/>
                  <a:pt x="30" y="100"/>
                </a:cubicBezTo>
                <a:cubicBezTo>
                  <a:pt x="30" y="102"/>
                  <a:pt x="30" y="103"/>
                  <a:pt x="30" y="104"/>
                </a:cubicBezTo>
                <a:cubicBezTo>
                  <a:pt x="31" y="104"/>
                  <a:pt x="33" y="104"/>
                  <a:pt x="37" y="104"/>
                </a:cubicBezTo>
                <a:cubicBezTo>
                  <a:pt x="37" y="132"/>
                  <a:pt x="37" y="132"/>
                  <a:pt x="37" y="132"/>
                </a:cubicBezTo>
                <a:cubicBezTo>
                  <a:pt x="34" y="136"/>
                  <a:pt x="32" y="140"/>
                  <a:pt x="30" y="143"/>
                </a:cubicBezTo>
                <a:cubicBezTo>
                  <a:pt x="24" y="155"/>
                  <a:pt x="23" y="158"/>
                  <a:pt x="11" y="174"/>
                </a:cubicBezTo>
                <a:cubicBezTo>
                  <a:pt x="11" y="200"/>
                  <a:pt x="11" y="200"/>
                  <a:pt x="11" y="200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89"/>
                  <a:pt x="0" y="289"/>
                  <a:pt x="0" y="289"/>
                </a:cubicBezTo>
                <a:cubicBezTo>
                  <a:pt x="4" y="289"/>
                  <a:pt x="4" y="289"/>
                  <a:pt x="4" y="289"/>
                </a:cubicBezTo>
                <a:cubicBezTo>
                  <a:pt x="4" y="561"/>
                  <a:pt x="4" y="561"/>
                  <a:pt x="4" y="561"/>
                </a:cubicBezTo>
                <a:cubicBezTo>
                  <a:pt x="30" y="561"/>
                  <a:pt x="30" y="561"/>
                  <a:pt x="30" y="561"/>
                </a:cubicBezTo>
                <a:cubicBezTo>
                  <a:pt x="101" y="561"/>
                  <a:pt x="101" y="561"/>
                  <a:pt x="101" y="561"/>
                </a:cubicBezTo>
                <a:cubicBezTo>
                  <a:pt x="126" y="561"/>
                  <a:pt x="126" y="561"/>
                  <a:pt x="126" y="561"/>
                </a:cubicBezTo>
                <a:cubicBezTo>
                  <a:pt x="126" y="289"/>
                  <a:pt x="126" y="289"/>
                  <a:pt x="126" y="289"/>
                </a:cubicBezTo>
                <a:cubicBezTo>
                  <a:pt x="130" y="289"/>
                  <a:pt x="130" y="289"/>
                  <a:pt x="130" y="289"/>
                </a:cubicBezTo>
                <a:cubicBezTo>
                  <a:pt x="130" y="204"/>
                  <a:pt x="130" y="204"/>
                  <a:pt x="130" y="204"/>
                </a:cubicBezTo>
                <a:lnTo>
                  <a:pt x="119" y="198"/>
                </a:lnTo>
                <a:close/>
                <a:moveTo>
                  <a:pt x="51" y="231"/>
                </a:moveTo>
                <a:cubicBezTo>
                  <a:pt x="50" y="243"/>
                  <a:pt x="41" y="254"/>
                  <a:pt x="30" y="255"/>
                </a:cubicBezTo>
                <a:cubicBezTo>
                  <a:pt x="30" y="255"/>
                  <a:pt x="29" y="255"/>
                  <a:pt x="28" y="255"/>
                </a:cubicBezTo>
                <a:cubicBezTo>
                  <a:pt x="17" y="255"/>
                  <a:pt x="9" y="244"/>
                  <a:pt x="10" y="231"/>
                </a:cubicBezTo>
                <a:cubicBezTo>
                  <a:pt x="11" y="218"/>
                  <a:pt x="20" y="208"/>
                  <a:pt x="30" y="207"/>
                </a:cubicBezTo>
                <a:cubicBezTo>
                  <a:pt x="31" y="207"/>
                  <a:pt x="32" y="207"/>
                  <a:pt x="33" y="207"/>
                </a:cubicBezTo>
                <a:cubicBezTo>
                  <a:pt x="44" y="207"/>
                  <a:pt x="52" y="217"/>
                  <a:pt x="51" y="231"/>
                </a:cubicBezTo>
                <a:close/>
                <a:moveTo>
                  <a:pt x="104" y="253"/>
                </a:moveTo>
                <a:cubicBezTo>
                  <a:pt x="103" y="253"/>
                  <a:pt x="102" y="253"/>
                  <a:pt x="101" y="253"/>
                </a:cubicBezTo>
                <a:cubicBezTo>
                  <a:pt x="94" y="251"/>
                  <a:pt x="88" y="241"/>
                  <a:pt x="87" y="230"/>
                </a:cubicBezTo>
                <a:cubicBezTo>
                  <a:pt x="85" y="217"/>
                  <a:pt x="91" y="206"/>
                  <a:pt x="99" y="206"/>
                </a:cubicBezTo>
                <a:cubicBezTo>
                  <a:pt x="100" y="206"/>
                  <a:pt x="100" y="206"/>
                  <a:pt x="101" y="206"/>
                </a:cubicBezTo>
                <a:cubicBezTo>
                  <a:pt x="108" y="208"/>
                  <a:pt x="115" y="218"/>
                  <a:pt x="116" y="230"/>
                </a:cubicBezTo>
                <a:cubicBezTo>
                  <a:pt x="117" y="243"/>
                  <a:pt x="112" y="253"/>
                  <a:pt x="104" y="253"/>
                </a:cubicBezTo>
                <a:close/>
              </a:path>
            </a:pathLst>
          </a:custGeom>
          <a:solidFill>
            <a:srgbClr val="23B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+mj-lt"/>
              <a:cs typeface="+mn-ea"/>
              <a:sym typeface="+mn-lt"/>
            </a:endParaRPr>
          </a:p>
        </p:txBody>
      </p:sp>
      <p:sp>
        <p:nvSpPr>
          <p:cNvPr id="91" name="Freeform 18"/>
          <p:cNvSpPr>
            <a:spLocks noEditPoints="1"/>
          </p:cNvSpPr>
          <p:nvPr/>
        </p:nvSpPr>
        <p:spPr bwMode="auto">
          <a:xfrm>
            <a:off x="6798697" y="4209255"/>
            <a:ext cx="435258" cy="380750"/>
          </a:xfrm>
          <a:custGeom>
            <a:avLst/>
            <a:gdLst>
              <a:gd name="T0" fmla="*/ 235 w 333"/>
              <a:gd name="T1" fmla="*/ 85 h 291"/>
              <a:gd name="T2" fmla="*/ 144 w 333"/>
              <a:gd name="T3" fmla="*/ 83 h 291"/>
              <a:gd name="T4" fmla="*/ 25 w 333"/>
              <a:gd name="T5" fmla="*/ 41 h 291"/>
              <a:gd name="T6" fmla="*/ 12 w 333"/>
              <a:gd name="T7" fmla="*/ 264 h 291"/>
              <a:gd name="T8" fmla="*/ 15 w 333"/>
              <a:gd name="T9" fmla="*/ 216 h 291"/>
              <a:gd name="T10" fmla="*/ 15 w 333"/>
              <a:gd name="T11" fmla="*/ 158 h 291"/>
              <a:gd name="T12" fmla="*/ 15 w 333"/>
              <a:gd name="T13" fmla="*/ 158 h 291"/>
              <a:gd name="T14" fmla="*/ 29 w 333"/>
              <a:gd name="T15" fmla="*/ 232 h 291"/>
              <a:gd name="T16" fmla="*/ 25 w 333"/>
              <a:gd name="T17" fmla="*/ 176 h 291"/>
              <a:gd name="T18" fmla="*/ 20 w 333"/>
              <a:gd name="T19" fmla="*/ 143 h 291"/>
              <a:gd name="T20" fmla="*/ 34 w 333"/>
              <a:gd name="T21" fmla="*/ 248 h 291"/>
              <a:gd name="T22" fmla="*/ 34 w 333"/>
              <a:gd name="T23" fmla="*/ 212 h 291"/>
              <a:gd name="T24" fmla="*/ 40 w 333"/>
              <a:gd name="T25" fmla="*/ 162 h 291"/>
              <a:gd name="T26" fmla="*/ 64 w 333"/>
              <a:gd name="T27" fmla="*/ 264 h 291"/>
              <a:gd name="T28" fmla="*/ 64 w 333"/>
              <a:gd name="T29" fmla="*/ 191 h 291"/>
              <a:gd name="T30" fmla="*/ 64 w 333"/>
              <a:gd name="T31" fmla="*/ 191 h 291"/>
              <a:gd name="T32" fmla="*/ 64 w 333"/>
              <a:gd name="T33" fmla="*/ 128 h 291"/>
              <a:gd name="T34" fmla="*/ 77 w 333"/>
              <a:gd name="T35" fmla="*/ 221 h 291"/>
              <a:gd name="T36" fmla="*/ 70 w 333"/>
              <a:gd name="T37" fmla="*/ 175 h 291"/>
              <a:gd name="T38" fmla="*/ 70 w 333"/>
              <a:gd name="T39" fmla="*/ 140 h 291"/>
              <a:gd name="T40" fmla="*/ 91 w 333"/>
              <a:gd name="T41" fmla="*/ 264 h 291"/>
              <a:gd name="T42" fmla="*/ 100 w 333"/>
              <a:gd name="T43" fmla="*/ 202 h 291"/>
              <a:gd name="T44" fmla="*/ 109 w 333"/>
              <a:gd name="T45" fmla="*/ 145 h 291"/>
              <a:gd name="T46" fmla="*/ 136 w 333"/>
              <a:gd name="T47" fmla="*/ 248 h 291"/>
              <a:gd name="T48" fmla="*/ 136 w 333"/>
              <a:gd name="T49" fmla="*/ 248 h 291"/>
              <a:gd name="T50" fmla="*/ 136 w 333"/>
              <a:gd name="T51" fmla="*/ 172 h 291"/>
              <a:gd name="T52" fmla="*/ 125 w 333"/>
              <a:gd name="T53" fmla="*/ 107 h 291"/>
              <a:gd name="T54" fmla="*/ 141 w 333"/>
              <a:gd name="T55" fmla="*/ 234 h 291"/>
              <a:gd name="T56" fmla="*/ 141 w 333"/>
              <a:gd name="T57" fmla="*/ 186 h 291"/>
              <a:gd name="T58" fmla="*/ 141 w 333"/>
              <a:gd name="T59" fmla="*/ 141 h 291"/>
              <a:gd name="T60" fmla="*/ 182 w 333"/>
              <a:gd name="T61" fmla="*/ 264 h 291"/>
              <a:gd name="T62" fmla="*/ 194 w 333"/>
              <a:gd name="T63" fmla="*/ 199 h 291"/>
              <a:gd name="T64" fmla="*/ 194 w 333"/>
              <a:gd name="T65" fmla="*/ 129 h 291"/>
              <a:gd name="T66" fmla="*/ 194 w 333"/>
              <a:gd name="T67" fmla="*/ 129 h 291"/>
              <a:gd name="T68" fmla="*/ 220 w 333"/>
              <a:gd name="T69" fmla="*/ 233 h 291"/>
              <a:gd name="T70" fmla="*/ 210 w 333"/>
              <a:gd name="T71" fmla="*/ 160 h 291"/>
              <a:gd name="T72" fmla="*/ 199 w 333"/>
              <a:gd name="T73" fmla="*/ 116 h 291"/>
              <a:gd name="T74" fmla="*/ 226 w 333"/>
              <a:gd name="T75" fmla="*/ 248 h 291"/>
              <a:gd name="T76" fmla="*/ 226 w 333"/>
              <a:gd name="T77" fmla="*/ 201 h 291"/>
              <a:gd name="T78" fmla="*/ 235 w 333"/>
              <a:gd name="T79" fmla="*/ 147 h 291"/>
              <a:gd name="T80" fmla="*/ 266 w 333"/>
              <a:gd name="T81" fmla="*/ 264 h 291"/>
              <a:gd name="T82" fmla="*/ 266 w 333"/>
              <a:gd name="T83" fmla="*/ 191 h 291"/>
              <a:gd name="T84" fmla="*/ 266 w 333"/>
              <a:gd name="T85" fmla="*/ 191 h 291"/>
              <a:gd name="T86" fmla="*/ 266 w 333"/>
              <a:gd name="T87" fmla="*/ 125 h 291"/>
              <a:gd name="T88" fmla="*/ 278 w 333"/>
              <a:gd name="T89" fmla="*/ 224 h 291"/>
              <a:gd name="T90" fmla="*/ 271 w 333"/>
              <a:gd name="T91" fmla="*/ 176 h 291"/>
              <a:gd name="T92" fmla="*/ 271 w 333"/>
              <a:gd name="T93" fmla="*/ 141 h 291"/>
              <a:gd name="T94" fmla="*/ 290 w 333"/>
              <a:gd name="T95" fmla="*/ 264 h 291"/>
              <a:gd name="T96" fmla="*/ 296 w 333"/>
              <a:gd name="T97" fmla="*/ 211 h 291"/>
              <a:gd name="T98" fmla="*/ 301 w 333"/>
              <a:gd name="T99" fmla="*/ 164 h 291"/>
              <a:gd name="T100" fmla="*/ 315 w 333"/>
              <a:gd name="T101" fmla="*/ 248 h 291"/>
              <a:gd name="T102" fmla="*/ 315 w 333"/>
              <a:gd name="T103" fmla="*/ 248 h 291"/>
              <a:gd name="T104" fmla="*/ 315 w 333"/>
              <a:gd name="T105" fmla="*/ 182 h 291"/>
              <a:gd name="T106" fmla="*/ 311 w 333"/>
              <a:gd name="T107" fmla="*/ 134 h 291"/>
              <a:gd name="T108" fmla="*/ 320 w 333"/>
              <a:gd name="T109" fmla="*/ 233 h 291"/>
              <a:gd name="T110" fmla="*/ 320 w 333"/>
              <a:gd name="T111" fmla="*/ 199 h 291"/>
              <a:gd name="T112" fmla="*/ 320 w 333"/>
              <a:gd name="T113" fmla="*/ 17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3" h="291">
                <a:moveTo>
                  <a:pt x="328" y="119"/>
                </a:moveTo>
                <a:cubicBezTo>
                  <a:pt x="328" y="119"/>
                  <a:pt x="327" y="118"/>
                  <a:pt x="323" y="115"/>
                </a:cubicBezTo>
                <a:cubicBezTo>
                  <a:pt x="320" y="113"/>
                  <a:pt x="316" y="110"/>
                  <a:pt x="311" y="106"/>
                </a:cubicBezTo>
                <a:cubicBezTo>
                  <a:pt x="307" y="104"/>
                  <a:pt x="302" y="101"/>
                  <a:pt x="296" y="97"/>
                </a:cubicBezTo>
                <a:cubicBezTo>
                  <a:pt x="294" y="96"/>
                  <a:pt x="294" y="96"/>
                  <a:pt x="294" y="96"/>
                </a:cubicBezTo>
                <a:cubicBezTo>
                  <a:pt x="289" y="93"/>
                  <a:pt x="284" y="91"/>
                  <a:pt x="278" y="90"/>
                </a:cubicBezTo>
                <a:cubicBezTo>
                  <a:pt x="272" y="88"/>
                  <a:pt x="265" y="87"/>
                  <a:pt x="258" y="86"/>
                </a:cubicBezTo>
                <a:cubicBezTo>
                  <a:pt x="250" y="85"/>
                  <a:pt x="242" y="85"/>
                  <a:pt x="235" y="85"/>
                </a:cubicBezTo>
                <a:cubicBezTo>
                  <a:pt x="224" y="85"/>
                  <a:pt x="215" y="85"/>
                  <a:pt x="210" y="85"/>
                </a:cubicBezTo>
                <a:cubicBezTo>
                  <a:pt x="208" y="86"/>
                  <a:pt x="207" y="86"/>
                  <a:pt x="207" y="86"/>
                </a:cubicBezTo>
                <a:cubicBezTo>
                  <a:pt x="204" y="96"/>
                  <a:pt x="204" y="96"/>
                  <a:pt x="204" y="96"/>
                </a:cubicBezTo>
                <a:cubicBezTo>
                  <a:pt x="182" y="96"/>
                  <a:pt x="182" y="96"/>
                  <a:pt x="182" y="96"/>
                </a:cubicBezTo>
                <a:cubicBezTo>
                  <a:pt x="173" y="97"/>
                  <a:pt x="173" y="97"/>
                  <a:pt x="173" y="97"/>
                </a:cubicBezTo>
                <a:cubicBezTo>
                  <a:pt x="166" y="83"/>
                  <a:pt x="166" y="83"/>
                  <a:pt x="166" y="83"/>
                </a:cubicBezTo>
                <a:cubicBezTo>
                  <a:pt x="153" y="83"/>
                  <a:pt x="153" y="83"/>
                  <a:pt x="153" y="83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25" y="45"/>
                  <a:pt x="125" y="45"/>
                  <a:pt x="125" y="45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2" y="1"/>
                  <a:pt x="100" y="1"/>
                </a:cubicBezTo>
                <a:cubicBezTo>
                  <a:pt x="96" y="2"/>
                  <a:pt x="89" y="4"/>
                  <a:pt x="77" y="9"/>
                </a:cubicBezTo>
                <a:cubicBezTo>
                  <a:pt x="73" y="10"/>
                  <a:pt x="69" y="12"/>
                  <a:pt x="64" y="14"/>
                </a:cubicBezTo>
                <a:cubicBezTo>
                  <a:pt x="62" y="15"/>
                  <a:pt x="60" y="16"/>
                  <a:pt x="57" y="17"/>
                </a:cubicBezTo>
                <a:cubicBezTo>
                  <a:pt x="51" y="20"/>
                  <a:pt x="45" y="24"/>
                  <a:pt x="40" y="29"/>
                </a:cubicBezTo>
                <a:cubicBezTo>
                  <a:pt x="34" y="33"/>
                  <a:pt x="29" y="37"/>
                  <a:pt x="25" y="41"/>
                </a:cubicBezTo>
                <a:cubicBezTo>
                  <a:pt x="20" y="46"/>
                  <a:pt x="15" y="50"/>
                  <a:pt x="12" y="53"/>
                </a:cubicBezTo>
                <a:cubicBezTo>
                  <a:pt x="8" y="58"/>
                  <a:pt x="5" y="61"/>
                  <a:pt x="5" y="61"/>
                </a:cubicBezTo>
                <a:cubicBezTo>
                  <a:pt x="0" y="291"/>
                  <a:pt x="0" y="291"/>
                  <a:pt x="0" y="291"/>
                </a:cubicBezTo>
                <a:cubicBezTo>
                  <a:pt x="333" y="291"/>
                  <a:pt x="333" y="291"/>
                  <a:pt x="333" y="291"/>
                </a:cubicBezTo>
                <a:lnTo>
                  <a:pt x="328" y="119"/>
                </a:lnTo>
                <a:close/>
                <a:moveTo>
                  <a:pt x="15" y="248"/>
                </a:moveTo>
                <a:cubicBezTo>
                  <a:pt x="15" y="253"/>
                  <a:pt x="15" y="258"/>
                  <a:pt x="15" y="264"/>
                </a:cubicBezTo>
                <a:cubicBezTo>
                  <a:pt x="12" y="264"/>
                  <a:pt x="12" y="264"/>
                  <a:pt x="12" y="264"/>
                </a:cubicBezTo>
                <a:cubicBezTo>
                  <a:pt x="9" y="264"/>
                  <a:pt x="9" y="264"/>
                  <a:pt x="9" y="264"/>
                </a:cubicBezTo>
                <a:cubicBezTo>
                  <a:pt x="9" y="259"/>
                  <a:pt x="9" y="253"/>
                  <a:pt x="9" y="248"/>
                </a:cubicBezTo>
                <a:cubicBezTo>
                  <a:pt x="9" y="243"/>
                  <a:pt x="9" y="238"/>
                  <a:pt x="9" y="233"/>
                </a:cubicBezTo>
                <a:cubicBezTo>
                  <a:pt x="9" y="231"/>
                  <a:pt x="11" y="230"/>
                  <a:pt x="12" y="230"/>
                </a:cubicBezTo>
                <a:cubicBezTo>
                  <a:pt x="13" y="230"/>
                  <a:pt x="15" y="231"/>
                  <a:pt x="15" y="233"/>
                </a:cubicBezTo>
                <a:cubicBezTo>
                  <a:pt x="15" y="238"/>
                  <a:pt x="15" y="243"/>
                  <a:pt x="15" y="248"/>
                </a:cubicBezTo>
                <a:close/>
                <a:moveTo>
                  <a:pt x="15" y="199"/>
                </a:moveTo>
                <a:cubicBezTo>
                  <a:pt x="15" y="205"/>
                  <a:pt x="15" y="210"/>
                  <a:pt x="15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9" y="217"/>
                  <a:pt x="9" y="217"/>
                  <a:pt x="9" y="217"/>
                </a:cubicBezTo>
                <a:cubicBezTo>
                  <a:pt x="9" y="212"/>
                  <a:pt x="9" y="206"/>
                  <a:pt x="9" y="200"/>
                </a:cubicBezTo>
                <a:cubicBezTo>
                  <a:pt x="9" y="195"/>
                  <a:pt x="9" y="189"/>
                  <a:pt x="9" y="184"/>
                </a:cubicBezTo>
                <a:cubicBezTo>
                  <a:pt x="9" y="181"/>
                  <a:pt x="11" y="180"/>
                  <a:pt x="12" y="179"/>
                </a:cubicBezTo>
                <a:cubicBezTo>
                  <a:pt x="13" y="179"/>
                  <a:pt x="15" y="180"/>
                  <a:pt x="15" y="183"/>
                </a:cubicBezTo>
                <a:cubicBezTo>
                  <a:pt x="15" y="188"/>
                  <a:pt x="15" y="194"/>
                  <a:pt x="15" y="199"/>
                </a:cubicBezTo>
                <a:close/>
                <a:moveTo>
                  <a:pt x="15" y="158"/>
                </a:moveTo>
                <a:cubicBezTo>
                  <a:pt x="15" y="162"/>
                  <a:pt x="15" y="167"/>
                  <a:pt x="15" y="171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69"/>
                  <a:pt x="9" y="165"/>
                  <a:pt x="9" y="160"/>
                </a:cubicBezTo>
                <a:cubicBezTo>
                  <a:pt x="9" y="156"/>
                  <a:pt x="9" y="152"/>
                  <a:pt x="9" y="147"/>
                </a:cubicBezTo>
                <a:cubicBezTo>
                  <a:pt x="9" y="145"/>
                  <a:pt x="11" y="144"/>
                  <a:pt x="12" y="143"/>
                </a:cubicBezTo>
                <a:cubicBezTo>
                  <a:pt x="13" y="143"/>
                  <a:pt x="15" y="143"/>
                  <a:pt x="15" y="145"/>
                </a:cubicBezTo>
                <a:cubicBezTo>
                  <a:pt x="15" y="149"/>
                  <a:pt x="15" y="154"/>
                  <a:pt x="15" y="158"/>
                </a:cubicBezTo>
                <a:close/>
                <a:moveTo>
                  <a:pt x="29" y="248"/>
                </a:moveTo>
                <a:cubicBezTo>
                  <a:pt x="29" y="253"/>
                  <a:pt x="29" y="259"/>
                  <a:pt x="29" y="264"/>
                </a:cubicBezTo>
                <a:cubicBezTo>
                  <a:pt x="25" y="264"/>
                  <a:pt x="25" y="264"/>
                  <a:pt x="25" y="264"/>
                </a:cubicBezTo>
                <a:cubicBezTo>
                  <a:pt x="20" y="264"/>
                  <a:pt x="20" y="264"/>
                  <a:pt x="20" y="264"/>
                </a:cubicBezTo>
                <a:cubicBezTo>
                  <a:pt x="20" y="259"/>
                  <a:pt x="20" y="254"/>
                  <a:pt x="20" y="248"/>
                </a:cubicBezTo>
                <a:cubicBezTo>
                  <a:pt x="20" y="243"/>
                  <a:pt x="20" y="238"/>
                  <a:pt x="20" y="233"/>
                </a:cubicBezTo>
                <a:cubicBezTo>
                  <a:pt x="20" y="230"/>
                  <a:pt x="22" y="228"/>
                  <a:pt x="25" y="228"/>
                </a:cubicBezTo>
                <a:cubicBezTo>
                  <a:pt x="27" y="228"/>
                  <a:pt x="29" y="229"/>
                  <a:pt x="29" y="232"/>
                </a:cubicBezTo>
                <a:cubicBezTo>
                  <a:pt x="29" y="238"/>
                  <a:pt x="29" y="243"/>
                  <a:pt x="29" y="248"/>
                </a:cubicBezTo>
                <a:close/>
                <a:moveTo>
                  <a:pt x="29" y="197"/>
                </a:moveTo>
                <a:cubicBezTo>
                  <a:pt x="29" y="202"/>
                  <a:pt x="29" y="208"/>
                  <a:pt x="29" y="213"/>
                </a:cubicBezTo>
                <a:cubicBezTo>
                  <a:pt x="25" y="214"/>
                  <a:pt x="25" y="214"/>
                  <a:pt x="25" y="214"/>
                </a:cubicBezTo>
                <a:cubicBezTo>
                  <a:pt x="20" y="215"/>
                  <a:pt x="20" y="215"/>
                  <a:pt x="20" y="215"/>
                </a:cubicBezTo>
                <a:cubicBezTo>
                  <a:pt x="20" y="209"/>
                  <a:pt x="20" y="204"/>
                  <a:pt x="20" y="198"/>
                </a:cubicBezTo>
                <a:cubicBezTo>
                  <a:pt x="20" y="193"/>
                  <a:pt x="20" y="187"/>
                  <a:pt x="20" y="182"/>
                </a:cubicBezTo>
                <a:cubicBezTo>
                  <a:pt x="20" y="179"/>
                  <a:pt x="22" y="176"/>
                  <a:pt x="25" y="176"/>
                </a:cubicBezTo>
                <a:cubicBezTo>
                  <a:pt x="27" y="176"/>
                  <a:pt x="29" y="177"/>
                  <a:pt x="29" y="180"/>
                </a:cubicBezTo>
                <a:cubicBezTo>
                  <a:pt x="29" y="186"/>
                  <a:pt x="29" y="191"/>
                  <a:pt x="29" y="197"/>
                </a:cubicBezTo>
                <a:close/>
                <a:moveTo>
                  <a:pt x="29" y="153"/>
                </a:moveTo>
                <a:cubicBezTo>
                  <a:pt x="29" y="157"/>
                  <a:pt x="29" y="162"/>
                  <a:pt x="29" y="166"/>
                </a:cubicBezTo>
                <a:cubicBezTo>
                  <a:pt x="25" y="167"/>
                  <a:pt x="25" y="167"/>
                  <a:pt x="25" y="167"/>
                </a:cubicBezTo>
                <a:cubicBezTo>
                  <a:pt x="20" y="169"/>
                  <a:pt x="20" y="169"/>
                  <a:pt x="20" y="169"/>
                </a:cubicBezTo>
                <a:cubicBezTo>
                  <a:pt x="20" y="165"/>
                  <a:pt x="20" y="160"/>
                  <a:pt x="20" y="156"/>
                </a:cubicBezTo>
                <a:cubicBezTo>
                  <a:pt x="20" y="152"/>
                  <a:pt x="20" y="147"/>
                  <a:pt x="20" y="143"/>
                </a:cubicBezTo>
                <a:cubicBezTo>
                  <a:pt x="20" y="140"/>
                  <a:pt x="22" y="138"/>
                  <a:pt x="25" y="137"/>
                </a:cubicBezTo>
                <a:cubicBezTo>
                  <a:pt x="27" y="136"/>
                  <a:pt x="29" y="137"/>
                  <a:pt x="29" y="140"/>
                </a:cubicBezTo>
                <a:cubicBezTo>
                  <a:pt x="29" y="144"/>
                  <a:pt x="29" y="148"/>
                  <a:pt x="29" y="153"/>
                </a:cubicBezTo>
                <a:close/>
                <a:moveTo>
                  <a:pt x="45" y="248"/>
                </a:moveTo>
                <a:cubicBezTo>
                  <a:pt x="45" y="253"/>
                  <a:pt x="45" y="259"/>
                  <a:pt x="45" y="264"/>
                </a:cubicBezTo>
                <a:cubicBezTo>
                  <a:pt x="40" y="264"/>
                  <a:pt x="40" y="264"/>
                  <a:pt x="40" y="264"/>
                </a:cubicBezTo>
                <a:cubicBezTo>
                  <a:pt x="34" y="264"/>
                  <a:pt x="34" y="264"/>
                  <a:pt x="34" y="264"/>
                </a:cubicBezTo>
                <a:cubicBezTo>
                  <a:pt x="34" y="259"/>
                  <a:pt x="34" y="253"/>
                  <a:pt x="34" y="248"/>
                </a:cubicBezTo>
                <a:cubicBezTo>
                  <a:pt x="34" y="243"/>
                  <a:pt x="34" y="238"/>
                  <a:pt x="34" y="233"/>
                </a:cubicBezTo>
                <a:cubicBezTo>
                  <a:pt x="34" y="228"/>
                  <a:pt x="37" y="226"/>
                  <a:pt x="40" y="226"/>
                </a:cubicBezTo>
                <a:cubicBezTo>
                  <a:pt x="42" y="226"/>
                  <a:pt x="45" y="228"/>
                  <a:pt x="45" y="232"/>
                </a:cubicBezTo>
                <a:cubicBezTo>
                  <a:pt x="45" y="237"/>
                  <a:pt x="45" y="243"/>
                  <a:pt x="45" y="248"/>
                </a:cubicBezTo>
                <a:close/>
                <a:moveTo>
                  <a:pt x="45" y="194"/>
                </a:moveTo>
                <a:cubicBezTo>
                  <a:pt x="45" y="199"/>
                  <a:pt x="45" y="205"/>
                  <a:pt x="45" y="210"/>
                </a:cubicBezTo>
                <a:cubicBezTo>
                  <a:pt x="40" y="211"/>
                  <a:pt x="40" y="211"/>
                  <a:pt x="40" y="211"/>
                </a:cubicBezTo>
                <a:cubicBezTo>
                  <a:pt x="34" y="212"/>
                  <a:pt x="34" y="212"/>
                  <a:pt x="34" y="212"/>
                </a:cubicBezTo>
                <a:cubicBezTo>
                  <a:pt x="34" y="207"/>
                  <a:pt x="34" y="201"/>
                  <a:pt x="34" y="196"/>
                </a:cubicBezTo>
                <a:cubicBezTo>
                  <a:pt x="34" y="191"/>
                  <a:pt x="34" y="185"/>
                  <a:pt x="34" y="180"/>
                </a:cubicBezTo>
                <a:cubicBezTo>
                  <a:pt x="34" y="175"/>
                  <a:pt x="37" y="173"/>
                  <a:pt x="40" y="172"/>
                </a:cubicBezTo>
                <a:cubicBezTo>
                  <a:pt x="42" y="172"/>
                  <a:pt x="45" y="174"/>
                  <a:pt x="45" y="178"/>
                </a:cubicBezTo>
                <a:cubicBezTo>
                  <a:pt x="45" y="183"/>
                  <a:pt x="45" y="189"/>
                  <a:pt x="45" y="194"/>
                </a:cubicBezTo>
                <a:close/>
                <a:moveTo>
                  <a:pt x="45" y="147"/>
                </a:moveTo>
                <a:cubicBezTo>
                  <a:pt x="45" y="152"/>
                  <a:pt x="45" y="156"/>
                  <a:pt x="45" y="160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34" y="164"/>
                  <a:pt x="34" y="164"/>
                  <a:pt x="34" y="164"/>
                </a:cubicBezTo>
                <a:cubicBezTo>
                  <a:pt x="34" y="160"/>
                  <a:pt x="34" y="155"/>
                  <a:pt x="34" y="151"/>
                </a:cubicBezTo>
                <a:cubicBezTo>
                  <a:pt x="34" y="147"/>
                  <a:pt x="34" y="142"/>
                  <a:pt x="34" y="138"/>
                </a:cubicBezTo>
                <a:cubicBezTo>
                  <a:pt x="34" y="134"/>
                  <a:pt x="37" y="131"/>
                  <a:pt x="40" y="130"/>
                </a:cubicBezTo>
                <a:cubicBezTo>
                  <a:pt x="42" y="129"/>
                  <a:pt x="45" y="130"/>
                  <a:pt x="45" y="134"/>
                </a:cubicBezTo>
                <a:cubicBezTo>
                  <a:pt x="45" y="138"/>
                  <a:pt x="45" y="143"/>
                  <a:pt x="45" y="147"/>
                </a:cubicBezTo>
                <a:close/>
                <a:moveTo>
                  <a:pt x="64" y="248"/>
                </a:moveTo>
                <a:cubicBezTo>
                  <a:pt x="64" y="253"/>
                  <a:pt x="64" y="259"/>
                  <a:pt x="64" y="264"/>
                </a:cubicBezTo>
                <a:cubicBezTo>
                  <a:pt x="57" y="264"/>
                  <a:pt x="57" y="264"/>
                  <a:pt x="57" y="264"/>
                </a:cubicBezTo>
                <a:cubicBezTo>
                  <a:pt x="51" y="264"/>
                  <a:pt x="51" y="264"/>
                  <a:pt x="51" y="264"/>
                </a:cubicBezTo>
                <a:cubicBezTo>
                  <a:pt x="51" y="259"/>
                  <a:pt x="51" y="253"/>
                  <a:pt x="51" y="248"/>
                </a:cubicBezTo>
                <a:cubicBezTo>
                  <a:pt x="51" y="243"/>
                  <a:pt x="51" y="238"/>
                  <a:pt x="51" y="232"/>
                </a:cubicBezTo>
                <a:cubicBezTo>
                  <a:pt x="51" y="227"/>
                  <a:pt x="54" y="224"/>
                  <a:pt x="57" y="223"/>
                </a:cubicBezTo>
                <a:cubicBezTo>
                  <a:pt x="61" y="223"/>
                  <a:pt x="64" y="226"/>
                  <a:pt x="64" y="232"/>
                </a:cubicBezTo>
                <a:cubicBezTo>
                  <a:pt x="64" y="237"/>
                  <a:pt x="64" y="242"/>
                  <a:pt x="64" y="248"/>
                </a:cubicBezTo>
                <a:close/>
                <a:moveTo>
                  <a:pt x="64" y="191"/>
                </a:moveTo>
                <a:cubicBezTo>
                  <a:pt x="64" y="197"/>
                  <a:pt x="64" y="202"/>
                  <a:pt x="64" y="207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1" y="209"/>
                  <a:pt x="51" y="209"/>
                  <a:pt x="51" y="209"/>
                </a:cubicBezTo>
                <a:cubicBezTo>
                  <a:pt x="51" y="204"/>
                  <a:pt x="51" y="199"/>
                  <a:pt x="51" y="193"/>
                </a:cubicBezTo>
                <a:cubicBezTo>
                  <a:pt x="51" y="188"/>
                  <a:pt x="51" y="183"/>
                  <a:pt x="51" y="178"/>
                </a:cubicBezTo>
                <a:cubicBezTo>
                  <a:pt x="51" y="172"/>
                  <a:pt x="54" y="169"/>
                  <a:pt x="57" y="168"/>
                </a:cubicBezTo>
                <a:cubicBezTo>
                  <a:pt x="61" y="168"/>
                  <a:pt x="64" y="170"/>
                  <a:pt x="64" y="176"/>
                </a:cubicBezTo>
                <a:cubicBezTo>
                  <a:pt x="64" y="181"/>
                  <a:pt x="64" y="186"/>
                  <a:pt x="64" y="191"/>
                </a:cubicBezTo>
                <a:close/>
                <a:moveTo>
                  <a:pt x="64" y="142"/>
                </a:moveTo>
                <a:cubicBezTo>
                  <a:pt x="64" y="146"/>
                  <a:pt x="64" y="150"/>
                  <a:pt x="64" y="155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51" y="159"/>
                  <a:pt x="51" y="159"/>
                  <a:pt x="51" y="159"/>
                </a:cubicBezTo>
                <a:cubicBezTo>
                  <a:pt x="51" y="154"/>
                  <a:pt x="51" y="150"/>
                  <a:pt x="51" y="146"/>
                </a:cubicBezTo>
                <a:cubicBezTo>
                  <a:pt x="51" y="141"/>
                  <a:pt x="51" y="137"/>
                  <a:pt x="51" y="132"/>
                </a:cubicBezTo>
                <a:cubicBezTo>
                  <a:pt x="51" y="128"/>
                  <a:pt x="54" y="124"/>
                  <a:pt x="57" y="123"/>
                </a:cubicBezTo>
                <a:cubicBezTo>
                  <a:pt x="61" y="122"/>
                  <a:pt x="64" y="124"/>
                  <a:pt x="64" y="128"/>
                </a:cubicBezTo>
                <a:cubicBezTo>
                  <a:pt x="64" y="133"/>
                  <a:pt x="64" y="137"/>
                  <a:pt x="64" y="142"/>
                </a:cubicBezTo>
                <a:close/>
                <a:moveTo>
                  <a:pt x="85" y="248"/>
                </a:moveTo>
                <a:cubicBezTo>
                  <a:pt x="85" y="253"/>
                  <a:pt x="85" y="259"/>
                  <a:pt x="85" y="264"/>
                </a:cubicBezTo>
                <a:cubicBezTo>
                  <a:pt x="77" y="264"/>
                  <a:pt x="77" y="264"/>
                  <a:pt x="77" y="264"/>
                </a:cubicBezTo>
                <a:cubicBezTo>
                  <a:pt x="70" y="264"/>
                  <a:pt x="70" y="264"/>
                  <a:pt x="70" y="264"/>
                </a:cubicBezTo>
                <a:cubicBezTo>
                  <a:pt x="70" y="259"/>
                  <a:pt x="70" y="253"/>
                  <a:pt x="70" y="248"/>
                </a:cubicBezTo>
                <a:cubicBezTo>
                  <a:pt x="70" y="243"/>
                  <a:pt x="70" y="237"/>
                  <a:pt x="70" y="232"/>
                </a:cubicBezTo>
                <a:cubicBezTo>
                  <a:pt x="70" y="225"/>
                  <a:pt x="73" y="221"/>
                  <a:pt x="77" y="221"/>
                </a:cubicBezTo>
                <a:cubicBezTo>
                  <a:pt x="81" y="221"/>
                  <a:pt x="85" y="224"/>
                  <a:pt x="85" y="231"/>
                </a:cubicBezTo>
                <a:cubicBezTo>
                  <a:pt x="85" y="237"/>
                  <a:pt x="85" y="242"/>
                  <a:pt x="85" y="248"/>
                </a:cubicBezTo>
                <a:close/>
                <a:moveTo>
                  <a:pt x="85" y="189"/>
                </a:moveTo>
                <a:cubicBezTo>
                  <a:pt x="85" y="194"/>
                  <a:pt x="85" y="199"/>
                  <a:pt x="85" y="204"/>
                </a:cubicBezTo>
                <a:cubicBezTo>
                  <a:pt x="77" y="205"/>
                  <a:pt x="77" y="205"/>
                  <a:pt x="77" y="205"/>
                </a:cubicBezTo>
                <a:cubicBezTo>
                  <a:pt x="70" y="206"/>
                  <a:pt x="70" y="206"/>
                  <a:pt x="70" y="206"/>
                </a:cubicBezTo>
                <a:cubicBezTo>
                  <a:pt x="70" y="201"/>
                  <a:pt x="70" y="196"/>
                  <a:pt x="70" y="191"/>
                </a:cubicBezTo>
                <a:cubicBezTo>
                  <a:pt x="70" y="186"/>
                  <a:pt x="70" y="180"/>
                  <a:pt x="70" y="175"/>
                </a:cubicBezTo>
                <a:cubicBezTo>
                  <a:pt x="70" y="169"/>
                  <a:pt x="73" y="165"/>
                  <a:pt x="77" y="165"/>
                </a:cubicBezTo>
                <a:cubicBezTo>
                  <a:pt x="81" y="164"/>
                  <a:pt x="85" y="167"/>
                  <a:pt x="85" y="173"/>
                </a:cubicBezTo>
                <a:cubicBezTo>
                  <a:pt x="85" y="179"/>
                  <a:pt x="85" y="184"/>
                  <a:pt x="85" y="189"/>
                </a:cubicBezTo>
                <a:close/>
                <a:moveTo>
                  <a:pt x="85" y="136"/>
                </a:moveTo>
                <a:cubicBezTo>
                  <a:pt x="85" y="141"/>
                  <a:pt x="85" y="145"/>
                  <a:pt x="85" y="149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0" y="149"/>
                  <a:pt x="70" y="144"/>
                  <a:pt x="70" y="140"/>
                </a:cubicBezTo>
                <a:cubicBezTo>
                  <a:pt x="70" y="136"/>
                  <a:pt x="70" y="131"/>
                  <a:pt x="70" y="127"/>
                </a:cubicBezTo>
                <a:cubicBezTo>
                  <a:pt x="70" y="121"/>
                  <a:pt x="73" y="118"/>
                  <a:pt x="77" y="116"/>
                </a:cubicBezTo>
                <a:cubicBezTo>
                  <a:pt x="81" y="115"/>
                  <a:pt x="85" y="117"/>
                  <a:pt x="85" y="123"/>
                </a:cubicBezTo>
                <a:cubicBezTo>
                  <a:pt x="85" y="127"/>
                  <a:pt x="85" y="132"/>
                  <a:pt x="85" y="136"/>
                </a:cubicBezTo>
                <a:close/>
                <a:moveTo>
                  <a:pt x="109" y="248"/>
                </a:moveTo>
                <a:cubicBezTo>
                  <a:pt x="109" y="253"/>
                  <a:pt x="109" y="259"/>
                  <a:pt x="109" y="264"/>
                </a:cubicBezTo>
                <a:cubicBezTo>
                  <a:pt x="100" y="264"/>
                  <a:pt x="100" y="264"/>
                  <a:pt x="100" y="264"/>
                </a:cubicBezTo>
                <a:cubicBezTo>
                  <a:pt x="91" y="264"/>
                  <a:pt x="91" y="264"/>
                  <a:pt x="91" y="264"/>
                </a:cubicBezTo>
                <a:cubicBezTo>
                  <a:pt x="91" y="259"/>
                  <a:pt x="91" y="253"/>
                  <a:pt x="91" y="248"/>
                </a:cubicBezTo>
                <a:cubicBezTo>
                  <a:pt x="91" y="243"/>
                  <a:pt x="91" y="238"/>
                  <a:pt x="91" y="232"/>
                </a:cubicBezTo>
                <a:cubicBezTo>
                  <a:pt x="91" y="224"/>
                  <a:pt x="96" y="220"/>
                  <a:pt x="100" y="220"/>
                </a:cubicBezTo>
                <a:cubicBezTo>
                  <a:pt x="105" y="220"/>
                  <a:pt x="109" y="224"/>
                  <a:pt x="109" y="232"/>
                </a:cubicBezTo>
                <a:cubicBezTo>
                  <a:pt x="109" y="237"/>
                  <a:pt x="109" y="243"/>
                  <a:pt x="109" y="248"/>
                </a:cubicBezTo>
                <a:close/>
                <a:moveTo>
                  <a:pt x="109" y="187"/>
                </a:moveTo>
                <a:cubicBezTo>
                  <a:pt x="109" y="192"/>
                  <a:pt x="109" y="197"/>
                  <a:pt x="109" y="201"/>
                </a:cubicBezTo>
                <a:cubicBezTo>
                  <a:pt x="106" y="202"/>
                  <a:pt x="103" y="202"/>
                  <a:pt x="100" y="202"/>
                </a:cubicBezTo>
                <a:cubicBezTo>
                  <a:pt x="97" y="203"/>
                  <a:pt x="94" y="203"/>
                  <a:pt x="91" y="203"/>
                </a:cubicBezTo>
                <a:cubicBezTo>
                  <a:pt x="91" y="198"/>
                  <a:pt x="91" y="194"/>
                  <a:pt x="91" y="189"/>
                </a:cubicBezTo>
                <a:cubicBezTo>
                  <a:pt x="91" y="184"/>
                  <a:pt x="91" y="179"/>
                  <a:pt x="91" y="174"/>
                </a:cubicBezTo>
                <a:cubicBezTo>
                  <a:pt x="91" y="166"/>
                  <a:pt x="96" y="162"/>
                  <a:pt x="100" y="162"/>
                </a:cubicBezTo>
                <a:cubicBezTo>
                  <a:pt x="105" y="162"/>
                  <a:pt x="109" y="165"/>
                  <a:pt x="109" y="172"/>
                </a:cubicBezTo>
                <a:cubicBezTo>
                  <a:pt x="109" y="177"/>
                  <a:pt x="109" y="182"/>
                  <a:pt x="109" y="187"/>
                </a:cubicBezTo>
                <a:close/>
                <a:moveTo>
                  <a:pt x="109" y="132"/>
                </a:moveTo>
                <a:cubicBezTo>
                  <a:pt x="109" y="136"/>
                  <a:pt x="109" y="141"/>
                  <a:pt x="109" y="145"/>
                </a:cubicBezTo>
                <a:cubicBezTo>
                  <a:pt x="106" y="145"/>
                  <a:pt x="103" y="146"/>
                  <a:pt x="100" y="147"/>
                </a:cubicBezTo>
                <a:cubicBezTo>
                  <a:pt x="97" y="147"/>
                  <a:pt x="94" y="148"/>
                  <a:pt x="91" y="148"/>
                </a:cubicBezTo>
                <a:cubicBezTo>
                  <a:pt x="91" y="144"/>
                  <a:pt x="91" y="140"/>
                  <a:pt x="91" y="135"/>
                </a:cubicBezTo>
                <a:cubicBezTo>
                  <a:pt x="91" y="131"/>
                  <a:pt x="91" y="127"/>
                  <a:pt x="91" y="123"/>
                </a:cubicBezTo>
                <a:cubicBezTo>
                  <a:pt x="91" y="116"/>
                  <a:pt x="96" y="112"/>
                  <a:pt x="100" y="111"/>
                </a:cubicBezTo>
                <a:cubicBezTo>
                  <a:pt x="105" y="110"/>
                  <a:pt x="109" y="112"/>
                  <a:pt x="109" y="119"/>
                </a:cubicBezTo>
                <a:cubicBezTo>
                  <a:pt x="109" y="123"/>
                  <a:pt x="109" y="128"/>
                  <a:pt x="109" y="132"/>
                </a:cubicBezTo>
                <a:close/>
                <a:moveTo>
                  <a:pt x="136" y="248"/>
                </a:moveTo>
                <a:cubicBezTo>
                  <a:pt x="136" y="254"/>
                  <a:pt x="136" y="259"/>
                  <a:pt x="136" y="264"/>
                </a:cubicBezTo>
                <a:cubicBezTo>
                  <a:pt x="125" y="264"/>
                  <a:pt x="125" y="264"/>
                  <a:pt x="125" y="264"/>
                </a:cubicBezTo>
                <a:cubicBezTo>
                  <a:pt x="115" y="264"/>
                  <a:pt x="115" y="264"/>
                  <a:pt x="115" y="264"/>
                </a:cubicBezTo>
                <a:cubicBezTo>
                  <a:pt x="115" y="259"/>
                  <a:pt x="115" y="254"/>
                  <a:pt x="115" y="249"/>
                </a:cubicBezTo>
                <a:cubicBezTo>
                  <a:pt x="115" y="243"/>
                  <a:pt x="115" y="238"/>
                  <a:pt x="115" y="233"/>
                </a:cubicBezTo>
                <a:cubicBezTo>
                  <a:pt x="115" y="224"/>
                  <a:pt x="120" y="220"/>
                  <a:pt x="125" y="220"/>
                </a:cubicBezTo>
                <a:cubicBezTo>
                  <a:pt x="130" y="220"/>
                  <a:pt x="136" y="224"/>
                  <a:pt x="136" y="233"/>
                </a:cubicBezTo>
                <a:cubicBezTo>
                  <a:pt x="136" y="238"/>
                  <a:pt x="136" y="243"/>
                  <a:pt x="136" y="248"/>
                </a:cubicBezTo>
                <a:close/>
                <a:moveTo>
                  <a:pt x="136" y="186"/>
                </a:moveTo>
                <a:cubicBezTo>
                  <a:pt x="136" y="190"/>
                  <a:pt x="136" y="195"/>
                  <a:pt x="136" y="200"/>
                </a:cubicBezTo>
                <a:cubicBezTo>
                  <a:pt x="132" y="200"/>
                  <a:pt x="129" y="200"/>
                  <a:pt x="125" y="200"/>
                </a:cubicBezTo>
                <a:cubicBezTo>
                  <a:pt x="122" y="200"/>
                  <a:pt x="118" y="201"/>
                  <a:pt x="115" y="201"/>
                </a:cubicBezTo>
                <a:cubicBezTo>
                  <a:pt x="115" y="196"/>
                  <a:pt x="115" y="192"/>
                  <a:pt x="115" y="187"/>
                </a:cubicBezTo>
                <a:cubicBezTo>
                  <a:pt x="115" y="182"/>
                  <a:pt x="115" y="178"/>
                  <a:pt x="115" y="173"/>
                </a:cubicBezTo>
                <a:cubicBezTo>
                  <a:pt x="115" y="165"/>
                  <a:pt x="120" y="161"/>
                  <a:pt x="125" y="160"/>
                </a:cubicBezTo>
                <a:cubicBezTo>
                  <a:pt x="130" y="160"/>
                  <a:pt x="136" y="164"/>
                  <a:pt x="136" y="172"/>
                </a:cubicBezTo>
                <a:cubicBezTo>
                  <a:pt x="136" y="177"/>
                  <a:pt x="136" y="181"/>
                  <a:pt x="136" y="186"/>
                </a:cubicBezTo>
                <a:close/>
                <a:moveTo>
                  <a:pt x="136" y="129"/>
                </a:moveTo>
                <a:cubicBezTo>
                  <a:pt x="136" y="133"/>
                  <a:pt x="136" y="138"/>
                  <a:pt x="136" y="142"/>
                </a:cubicBezTo>
                <a:cubicBezTo>
                  <a:pt x="132" y="142"/>
                  <a:pt x="129" y="142"/>
                  <a:pt x="125" y="143"/>
                </a:cubicBezTo>
                <a:cubicBezTo>
                  <a:pt x="122" y="143"/>
                  <a:pt x="118" y="144"/>
                  <a:pt x="115" y="144"/>
                </a:cubicBezTo>
                <a:cubicBezTo>
                  <a:pt x="115" y="140"/>
                  <a:pt x="115" y="136"/>
                  <a:pt x="115" y="132"/>
                </a:cubicBezTo>
                <a:cubicBezTo>
                  <a:pt x="115" y="128"/>
                  <a:pt x="115" y="123"/>
                  <a:pt x="115" y="119"/>
                </a:cubicBezTo>
                <a:cubicBezTo>
                  <a:pt x="115" y="112"/>
                  <a:pt x="120" y="108"/>
                  <a:pt x="125" y="107"/>
                </a:cubicBezTo>
                <a:cubicBezTo>
                  <a:pt x="130" y="106"/>
                  <a:pt x="136" y="109"/>
                  <a:pt x="136" y="117"/>
                </a:cubicBezTo>
                <a:cubicBezTo>
                  <a:pt x="136" y="121"/>
                  <a:pt x="136" y="125"/>
                  <a:pt x="136" y="129"/>
                </a:cubicBezTo>
                <a:close/>
                <a:moveTo>
                  <a:pt x="165" y="249"/>
                </a:moveTo>
                <a:cubicBezTo>
                  <a:pt x="165" y="254"/>
                  <a:pt x="165" y="259"/>
                  <a:pt x="165" y="264"/>
                </a:cubicBezTo>
                <a:cubicBezTo>
                  <a:pt x="153" y="264"/>
                  <a:pt x="153" y="264"/>
                  <a:pt x="153" y="264"/>
                </a:cubicBezTo>
                <a:cubicBezTo>
                  <a:pt x="141" y="264"/>
                  <a:pt x="141" y="264"/>
                  <a:pt x="141" y="264"/>
                </a:cubicBezTo>
                <a:cubicBezTo>
                  <a:pt x="141" y="259"/>
                  <a:pt x="141" y="254"/>
                  <a:pt x="141" y="249"/>
                </a:cubicBezTo>
                <a:cubicBezTo>
                  <a:pt x="141" y="244"/>
                  <a:pt x="141" y="239"/>
                  <a:pt x="141" y="234"/>
                </a:cubicBezTo>
                <a:cubicBezTo>
                  <a:pt x="141" y="225"/>
                  <a:pt x="147" y="220"/>
                  <a:pt x="153" y="220"/>
                </a:cubicBezTo>
                <a:cubicBezTo>
                  <a:pt x="159" y="220"/>
                  <a:pt x="165" y="224"/>
                  <a:pt x="165" y="234"/>
                </a:cubicBezTo>
                <a:cubicBezTo>
                  <a:pt x="165" y="239"/>
                  <a:pt x="165" y="244"/>
                  <a:pt x="165" y="249"/>
                </a:cubicBezTo>
                <a:close/>
                <a:moveTo>
                  <a:pt x="165" y="186"/>
                </a:moveTo>
                <a:cubicBezTo>
                  <a:pt x="165" y="190"/>
                  <a:pt x="165" y="194"/>
                  <a:pt x="165" y="199"/>
                </a:cubicBezTo>
                <a:cubicBezTo>
                  <a:pt x="161" y="199"/>
                  <a:pt x="157" y="199"/>
                  <a:pt x="153" y="199"/>
                </a:cubicBezTo>
                <a:cubicBezTo>
                  <a:pt x="149" y="199"/>
                  <a:pt x="145" y="199"/>
                  <a:pt x="141" y="199"/>
                </a:cubicBezTo>
                <a:cubicBezTo>
                  <a:pt x="141" y="195"/>
                  <a:pt x="141" y="190"/>
                  <a:pt x="141" y="186"/>
                </a:cubicBezTo>
                <a:cubicBezTo>
                  <a:pt x="141" y="182"/>
                  <a:pt x="141" y="177"/>
                  <a:pt x="141" y="173"/>
                </a:cubicBezTo>
                <a:cubicBezTo>
                  <a:pt x="141" y="164"/>
                  <a:pt x="147" y="160"/>
                  <a:pt x="153" y="160"/>
                </a:cubicBezTo>
                <a:cubicBezTo>
                  <a:pt x="159" y="160"/>
                  <a:pt x="165" y="164"/>
                  <a:pt x="165" y="172"/>
                </a:cubicBezTo>
                <a:cubicBezTo>
                  <a:pt x="165" y="177"/>
                  <a:pt x="165" y="181"/>
                  <a:pt x="165" y="186"/>
                </a:cubicBezTo>
                <a:close/>
                <a:moveTo>
                  <a:pt x="165" y="128"/>
                </a:moveTo>
                <a:cubicBezTo>
                  <a:pt x="165" y="132"/>
                  <a:pt x="165" y="136"/>
                  <a:pt x="165" y="140"/>
                </a:cubicBezTo>
                <a:cubicBezTo>
                  <a:pt x="161" y="140"/>
                  <a:pt x="157" y="140"/>
                  <a:pt x="153" y="141"/>
                </a:cubicBezTo>
                <a:cubicBezTo>
                  <a:pt x="149" y="141"/>
                  <a:pt x="145" y="141"/>
                  <a:pt x="141" y="141"/>
                </a:cubicBezTo>
                <a:cubicBezTo>
                  <a:pt x="141" y="137"/>
                  <a:pt x="141" y="133"/>
                  <a:pt x="141" y="129"/>
                </a:cubicBezTo>
                <a:cubicBezTo>
                  <a:pt x="141" y="125"/>
                  <a:pt x="141" y="121"/>
                  <a:pt x="141" y="117"/>
                </a:cubicBezTo>
                <a:cubicBezTo>
                  <a:pt x="141" y="109"/>
                  <a:pt x="147" y="105"/>
                  <a:pt x="153" y="105"/>
                </a:cubicBezTo>
                <a:cubicBezTo>
                  <a:pt x="159" y="104"/>
                  <a:pt x="165" y="108"/>
                  <a:pt x="165" y="116"/>
                </a:cubicBezTo>
                <a:cubicBezTo>
                  <a:pt x="165" y="120"/>
                  <a:pt x="165" y="124"/>
                  <a:pt x="165" y="128"/>
                </a:cubicBezTo>
                <a:close/>
                <a:moveTo>
                  <a:pt x="194" y="249"/>
                </a:moveTo>
                <a:cubicBezTo>
                  <a:pt x="194" y="254"/>
                  <a:pt x="194" y="259"/>
                  <a:pt x="194" y="264"/>
                </a:cubicBezTo>
                <a:cubicBezTo>
                  <a:pt x="182" y="264"/>
                  <a:pt x="182" y="264"/>
                  <a:pt x="182" y="264"/>
                </a:cubicBezTo>
                <a:cubicBezTo>
                  <a:pt x="170" y="264"/>
                  <a:pt x="170" y="264"/>
                  <a:pt x="170" y="264"/>
                </a:cubicBezTo>
                <a:cubicBezTo>
                  <a:pt x="170" y="259"/>
                  <a:pt x="170" y="254"/>
                  <a:pt x="170" y="249"/>
                </a:cubicBezTo>
                <a:cubicBezTo>
                  <a:pt x="170" y="244"/>
                  <a:pt x="170" y="239"/>
                  <a:pt x="170" y="234"/>
                </a:cubicBezTo>
                <a:cubicBezTo>
                  <a:pt x="170" y="224"/>
                  <a:pt x="176" y="220"/>
                  <a:pt x="182" y="220"/>
                </a:cubicBezTo>
                <a:cubicBezTo>
                  <a:pt x="188" y="220"/>
                  <a:pt x="194" y="225"/>
                  <a:pt x="194" y="234"/>
                </a:cubicBezTo>
                <a:cubicBezTo>
                  <a:pt x="194" y="239"/>
                  <a:pt x="194" y="244"/>
                  <a:pt x="194" y="249"/>
                </a:cubicBezTo>
                <a:close/>
                <a:moveTo>
                  <a:pt x="194" y="186"/>
                </a:moveTo>
                <a:cubicBezTo>
                  <a:pt x="194" y="190"/>
                  <a:pt x="194" y="195"/>
                  <a:pt x="194" y="199"/>
                </a:cubicBezTo>
                <a:cubicBezTo>
                  <a:pt x="190" y="199"/>
                  <a:pt x="186" y="199"/>
                  <a:pt x="182" y="199"/>
                </a:cubicBezTo>
                <a:cubicBezTo>
                  <a:pt x="178" y="199"/>
                  <a:pt x="174" y="199"/>
                  <a:pt x="170" y="199"/>
                </a:cubicBezTo>
                <a:cubicBezTo>
                  <a:pt x="170" y="194"/>
                  <a:pt x="170" y="190"/>
                  <a:pt x="170" y="186"/>
                </a:cubicBezTo>
                <a:cubicBezTo>
                  <a:pt x="170" y="181"/>
                  <a:pt x="170" y="177"/>
                  <a:pt x="170" y="172"/>
                </a:cubicBezTo>
                <a:cubicBezTo>
                  <a:pt x="170" y="164"/>
                  <a:pt x="176" y="159"/>
                  <a:pt x="182" y="160"/>
                </a:cubicBezTo>
                <a:cubicBezTo>
                  <a:pt x="188" y="160"/>
                  <a:pt x="194" y="164"/>
                  <a:pt x="194" y="173"/>
                </a:cubicBezTo>
                <a:cubicBezTo>
                  <a:pt x="194" y="177"/>
                  <a:pt x="194" y="182"/>
                  <a:pt x="194" y="186"/>
                </a:cubicBezTo>
                <a:close/>
                <a:moveTo>
                  <a:pt x="194" y="129"/>
                </a:moveTo>
                <a:cubicBezTo>
                  <a:pt x="194" y="133"/>
                  <a:pt x="194" y="137"/>
                  <a:pt x="194" y="141"/>
                </a:cubicBezTo>
                <a:cubicBezTo>
                  <a:pt x="190" y="141"/>
                  <a:pt x="186" y="141"/>
                  <a:pt x="182" y="141"/>
                </a:cubicBezTo>
                <a:cubicBezTo>
                  <a:pt x="178" y="140"/>
                  <a:pt x="174" y="140"/>
                  <a:pt x="170" y="140"/>
                </a:cubicBezTo>
                <a:cubicBezTo>
                  <a:pt x="170" y="136"/>
                  <a:pt x="170" y="132"/>
                  <a:pt x="170" y="128"/>
                </a:cubicBezTo>
                <a:cubicBezTo>
                  <a:pt x="170" y="124"/>
                  <a:pt x="170" y="120"/>
                  <a:pt x="170" y="116"/>
                </a:cubicBezTo>
                <a:cubicBezTo>
                  <a:pt x="170" y="108"/>
                  <a:pt x="176" y="104"/>
                  <a:pt x="182" y="104"/>
                </a:cubicBezTo>
                <a:cubicBezTo>
                  <a:pt x="188" y="104"/>
                  <a:pt x="194" y="109"/>
                  <a:pt x="194" y="117"/>
                </a:cubicBezTo>
                <a:cubicBezTo>
                  <a:pt x="194" y="121"/>
                  <a:pt x="194" y="125"/>
                  <a:pt x="194" y="129"/>
                </a:cubicBezTo>
                <a:close/>
                <a:moveTo>
                  <a:pt x="220" y="249"/>
                </a:moveTo>
                <a:cubicBezTo>
                  <a:pt x="220" y="254"/>
                  <a:pt x="220" y="259"/>
                  <a:pt x="220" y="264"/>
                </a:cubicBezTo>
                <a:cubicBezTo>
                  <a:pt x="210" y="264"/>
                  <a:pt x="210" y="264"/>
                  <a:pt x="210" y="264"/>
                </a:cubicBezTo>
                <a:cubicBezTo>
                  <a:pt x="199" y="264"/>
                  <a:pt x="199" y="264"/>
                  <a:pt x="199" y="264"/>
                </a:cubicBezTo>
                <a:cubicBezTo>
                  <a:pt x="199" y="259"/>
                  <a:pt x="199" y="254"/>
                  <a:pt x="199" y="248"/>
                </a:cubicBezTo>
                <a:cubicBezTo>
                  <a:pt x="199" y="243"/>
                  <a:pt x="199" y="238"/>
                  <a:pt x="199" y="233"/>
                </a:cubicBezTo>
                <a:cubicBezTo>
                  <a:pt x="199" y="224"/>
                  <a:pt x="205" y="220"/>
                  <a:pt x="210" y="220"/>
                </a:cubicBezTo>
                <a:cubicBezTo>
                  <a:pt x="215" y="220"/>
                  <a:pt x="220" y="224"/>
                  <a:pt x="220" y="233"/>
                </a:cubicBezTo>
                <a:cubicBezTo>
                  <a:pt x="220" y="238"/>
                  <a:pt x="220" y="244"/>
                  <a:pt x="220" y="249"/>
                </a:cubicBezTo>
                <a:close/>
                <a:moveTo>
                  <a:pt x="220" y="187"/>
                </a:moveTo>
                <a:cubicBezTo>
                  <a:pt x="220" y="192"/>
                  <a:pt x="220" y="196"/>
                  <a:pt x="220" y="201"/>
                </a:cubicBezTo>
                <a:cubicBezTo>
                  <a:pt x="217" y="201"/>
                  <a:pt x="213" y="200"/>
                  <a:pt x="210" y="200"/>
                </a:cubicBezTo>
                <a:cubicBezTo>
                  <a:pt x="206" y="200"/>
                  <a:pt x="203" y="200"/>
                  <a:pt x="199" y="200"/>
                </a:cubicBezTo>
                <a:cubicBezTo>
                  <a:pt x="199" y="195"/>
                  <a:pt x="199" y="190"/>
                  <a:pt x="199" y="186"/>
                </a:cubicBezTo>
                <a:cubicBezTo>
                  <a:pt x="199" y="181"/>
                  <a:pt x="199" y="176"/>
                  <a:pt x="199" y="172"/>
                </a:cubicBezTo>
                <a:cubicBezTo>
                  <a:pt x="199" y="164"/>
                  <a:pt x="205" y="160"/>
                  <a:pt x="210" y="160"/>
                </a:cubicBezTo>
                <a:cubicBezTo>
                  <a:pt x="215" y="161"/>
                  <a:pt x="220" y="165"/>
                  <a:pt x="220" y="173"/>
                </a:cubicBezTo>
                <a:cubicBezTo>
                  <a:pt x="220" y="178"/>
                  <a:pt x="220" y="182"/>
                  <a:pt x="220" y="187"/>
                </a:cubicBezTo>
                <a:close/>
                <a:moveTo>
                  <a:pt x="220" y="131"/>
                </a:moveTo>
                <a:cubicBezTo>
                  <a:pt x="220" y="135"/>
                  <a:pt x="220" y="140"/>
                  <a:pt x="220" y="144"/>
                </a:cubicBezTo>
                <a:cubicBezTo>
                  <a:pt x="217" y="144"/>
                  <a:pt x="213" y="143"/>
                  <a:pt x="210" y="143"/>
                </a:cubicBezTo>
                <a:cubicBezTo>
                  <a:pt x="206" y="143"/>
                  <a:pt x="203" y="142"/>
                  <a:pt x="199" y="142"/>
                </a:cubicBezTo>
                <a:cubicBezTo>
                  <a:pt x="199" y="138"/>
                  <a:pt x="199" y="133"/>
                  <a:pt x="199" y="129"/>
                </a:cubicBezTo>
                <a:cubicBezTo>
                  <a:pt x="199" y="125"/>
                  <a:pt x="199" y="120"/>
                  <a:pt x="199" y="116"/>
                </a:cubicBezTo>
                <a:cubicBezTo>
                  <a:pt x="199" y="108"/>
                  <a:pt x="205" y="105"/>
                  <a:pt x="210" y="106"/>
                </a:cubicBezTo>
                <a:cubicBezTo>
                  <a:pt x="215" y="106"/>
                  <a:pt x="220" y="111"/>
                  <a:pt x="220" y="118"/>
                </a:cubicBezTo>
                <a:cubicBezTo>
                  <a:pt x="220" y="122"/>
                  <a:pt x="220" y="127"/>
                  <a:pt x="220" y="131"/>
                </a:cubicBezTo>
                <a:close/>
                <a:moveTo>
                  <a:pt x="244" y="248"/>
                </a:moveTo>
                <a:cubicBezTo>
                  <a:pt x="244" y="253"/>
                  <a:pt x="244" y="259"/>
                  <a:pt x="244" y="264"/>
                </a:cubicBezTo>
                <a:cubicBezTo>
                  <a:pt x="235" y="264"/>
                  <a:pt x="235" y="264"/>
                  <a:pt x="235" y="264"/>
                </a:cubicBezTo>
                <a:cubicBezTo>
                  <a:pt x="226" y="264"/>
                  <a:pt x="226" y="264"/>
                  <a:pt x="226" y="264"/>
                </a:cubicBezTo>
                <a:cubicBezTo>
                  <a:pt x="226" y="259"/>
                  <a:pt x="226" y="253"/>
                  <a:pt x="226" y="248"/>
                </a:cubicBezTo>
                <a:cubicBezTo>
                  <a:pt x="226" y="243"/>
                  <a:pt x="226" y="237"/>
                  <a:pt x="226" y="232"/>
                </a:cubicBezTo>
                <a:cubicBezTo>
                  <a:pt x="226" y="224"/>
                  <a:pt x="230" y="220"/>
                  <a:pt x="235" y="220"/>
                </a:cubicBezTo>
                <a:cubicBezTo>
                  <a:pt x="240" y="220"/>
                  <a:pt x="244" y="224"/>
                  <a:pt x="244" y="232"/>
                </a:cubicBezTo>
                <a:cubicBezTo>
                  <a:pt x="244" y="238"/>
                  <a:pt x="244" y="243"/>
                  <a:pt x="244" y="248"/>
                </a:cubicBezTo>
                <a:close/>
                <a:moveTo>
                  <a:pt x="244" y="188"/>
                </a:moveTo>
                <a:cubicBezTo>
                  <a:pt x="244" y="193"/>
                  <a:pt x="244" y="198"/>
                  <a:pt x="244" y="203"/>
                </a:cubicBezTo>
                <a:cubicBezTo>
                  <a:pt x="235" y="202"/>
                  <a:pt x="235" y="202"/>
                  <a:pt x="235" y="202"/>
                </a:cubicBezTo>
                <a:cubicBezTo>
                  <a:pt x="226" y="201"/>
                  <a:pt x="226" y="201"/>
                  <a:pt x="226" y="201"/>
                </a:cubicBezTo>
                <a:cubicBezTo>
                  <a:pt x="226" y="197"/>
                  <a:pt x="226" y="192"/>
                  <a:pt x="226" y="187"/>
                </a:cubicBezTo>
                <a:cubicBezTo>
                  <a:pt x="226" y="182"/>
                  <a:pt x="226" y="177"/>
                  <a:pt x="226" y="172"/>
                </a:cubicBezTo>
                <a:cubicBezTo>
                  <a:pt x="226" y="165"/>
                  <a:pt x="230" y="161"/>
                  <a:pt x="235" y="162"/>
                </a:cubicBezTo>
                <a:cubicBezTo>
                  <a:pt x="240" y="162"/>
                  <a:pt x="244" y="166"/>
                  <a:pt x="244" y="174"/>
                </a:cubicBezTo>
                <a:cubicBezTo>
                  <a:pt x="244" y="179"/>
                  <a:pt x="244" y="184"/>
                  <a:pt x="244" y="188"/>
                </a:cubicBezTo>
                <a:close/>
                <a:moveTo>
                  <a:pt x="244" y="135"/>
                </a:moveTo>
                <a:cubicBezTo>
                  <a:pt x="244" y="139"/>
                  <a:pt x="244" y="144"/>
                  <a:pt x="244" y="148"/>
                </a:cubicBezTo>
                <a:cubicBezTo>
                  <a:pt x="235" y="147"/>
                  <a:pt x="235" y="147"/>
                  <a:pt x="235" y="147"/>
                </a:cubicBezTo>
                <a:cubicBezTo>
                  <a:pt x="226" y="145"/>
                  <a:pt x="226" y="145"/>
                  <a:pt x="226" y="145"/>
                </a:cubicBezTo>
                <a:cubicBezTo>
                  <a:pt x="226" y="140"/>
                  <a:pt x="226" y="136"/>
                  <a:pt x="226" y="131"/>
                </a:cubicBezTo>
                <a:cubicBezTo>
                  <a:pt x="226" y="127"/>
                  <a:pt x="226" y="122"/>
                  <a:pt x="226" y="118"/>
                </a:cubicBezTo>
                <a:cubicBezTo>
                  <a:pt x="226" y="111"/>
                  <a:pt x="230" y="108"/>
                  <a:pt x="235" y="109"/>
                </a:cubicBezTo>
                <a:cubicBezTo>
                  <a:pt x="240" y="110"/>
                  <a:pt x="244" y="114"/>
                  <a:pt x="244" y="121"/>
                </a:cubicBezTo>
                <a:cubicBezTo>
                  <a:pt x="244" y="125"/>
                  <a:pt x="244" y="130"/>
                  <a:pt x="244" y="135"/>
                </a:cubicBezTo>
                <a:close/>
                <a:moveTo>
                  <a:pt x="266" y="248"/>
                </a:moveTo>
                <a:cubicBezTo>
                  <a:pt x="266" y="253"/>
                  <a:pt x="266" y="259"/>
                  <a:pt x="266" y="264"/>
                </a:cubicBezTo>
                <a:cubicBezTo>
                  <a:pt x="258" y="264"/>
                  <a:pt x="258" y="264"/>
                  <a:pt x="258" y="264"/>
                </a:cubicBezTo>
                <a:cubicBezTo>
                  <a:pt x="250" y="264"/>
                  <a:pt x="250" y="264"/>
                  <a:pt x="250" y="264"/>
                </a:cubicBezTo>
                <a:cubicBezTo>
                  <a:pt x="250" y="259"/>
                  <a:pt x="250" y="253"/>
                  <a:pt x="250" y="248"/>
                </a:cubicBezTo>
                <a:cubicBezTo>
                  <a:pt x="250" y="242"/>
                  <a:pt x="250" y="237"/>
                  <a:pt x="250" y="231"/>
                </a:cubicBezTo>
                <a:cubicBezTo>
                  <a:pt x="250" y="224"/>
                  <a:pt x="254" y="221"/>
                  <a:pt x="258" y="221"/>
                </a:cubicBezTo>
                <a:cubicBezTo>
                  <a:pt x="262" y="222"/>
                  <a:pt x="266" y="225"/>
                  <a:pt x="266" y="232"/>
                </a:cubicBezTo>
                <a:cubicBezTo>
                  <a:pt x="266" y="237"/>
                  <a:pt x="266" y="243"/>
                  <a:pt x="266" y="248"/>
                </a:cubicBezTo>
                <a:close/>
                <a:moveTo>
                  <a:pt x="266" y="191"/>
                </a:moveTo>
                <a:cubicBezTo>
                  <a:pt x="266" y="196"/>
                  <a:pt x="266" y="201"/>
                  <a:pt x="266" y="206"/>
                </a:cubicBezTo>
                <a:cubicBezTo>
                  <a:pt x="258" y="205"/>
                  <a:pt x="258" y="205"/>
                  <a:pt x="258" y="205"/>
                </a:cubicBezTo>
                <a:cubicBezTo>
                  <a:pt x="250" y="204"/>
                  <a:pt x="250" y="204"/>
                  <a:pt x="250" y="204"/>
                </a:cubicBezTo>
                <a:cubicBezTo>
                  <a:pt x="250" y="199"/>
                  <a:pt x="250" y="194"/>
                  <a:pt x="250" y="189"/>
                </a:cubicBezTo>
                <a:cubicBezTo>
                  <a:pt x="250" y="183"/>
                  <a:pt x="250" y="178"/>
                  <a:pt x="250" y="173"/>
                </a:cubicBezTo>
                <a:cubicBezTo>
                  <a:pt x="250" y="167"/>
                  <a:pt x="254" y="164"/>
                  <a:pt x="258" y="164"/>
                </a:cubicBezTo>
                <a:cubicBezTo>
                  <a:pt x="262" y="165"/>
                  <a:pt x="266" y="168"/>
                  <a:pt x="266" y="175"/>
                </a:cubicBezTo>
                <a:cubicBezTo>
                  <a:pt x="266" y="180"/>
                  <a:pt x="266" y="185"/>
                  <a:pt x="266" y="191"/>
                </a:cubicBezTo>
                <a:close/>
                <a:moveTo>
                  <a:pt x="266" y="139"/>
                </a:moveTo>
                <a:cubicBezTo>
                  <a:pt x="266" y="144"/>
                  <a:pt x="266" y="149"/>
                  <a:pt x="266" y="153"/>
                </a:cubicBezTo>
                <a:cubicBezTo>
                  <a:pt x="263" y="153"/>
                  <a:pt x="260" y="152"/>
                  <a:pt x="258" y="152"/>
                </a:cubicBezTo>
                <a:cubicBezTo>
                  <a:pt x="255" y="151"/>
                  <a:pt x="253" y="150"/>
                  <a:pt x="250" y="150"/>
                </a:cubicBezTo>
                <a:cubicBezTo>
                  <a:pt x="250" y="145"/>
                  <a:pt x="250" y="140"/>
                  <a:pt x="250" y="135"/>
                </a:cubicBezTo>
                <a:cubicBezTo>
                  <a:pt x="250" y="131"/>
                  <a:pt x="250" y="126"/>
                  <a:pt x="250" y="121"/>
                </a:cubicBezTo>
                <a:cubicBezTo>
                  <a:pt x="250" y="115"/>
                  <a:pt x="254" y="113"/>
                  <a:pt x="258" y="114"/>
                </a:cubicBezTo>
                <a:cubicBezTo>
                  <a:pt x="262" y="115"/>
                  <a:pt x="266" y="119"/>
                  <a:pt x="266" y="125"/>
                </a:cubicBezTo>
                <a:cubicBezTo>
                  <a:pt x="266" y="130"/>
                  <a:pt x="266" y="134"/>
                  <a:pt x="266" y="139"/>
                </a:cubicBezTo>
                <a:close/>
                <a:moveTo>
                  <a:pt x="284" y="248"/>
                </a:moveTo>
                <a:cubicBezTo>
                  <a:pt x="284" y="253"/>
                  <a:pt x="284" y="259"/>
                  <a:pt x="284" y="264"/>
                </a:cubicBezTo>
                <a:cubicBezTo>
                  <a:pt x="278" y="264"/>
                  <a:pt x="278" y="264"/>
                  <a:pt x="278" y="264"/>
                </a:cubicBezTo>
                <a:cubicBezTo>
                  <a:pt x="271" y="264"/>
                  <a:pt x="271" y="264"/>
                  <a:pt x="271" y="264"/>
                </a:cubicBezTo>
                <a:cubicBezTo>
                  <a:pt x="271" y="259"/>
                  <a:pt x="271" y="253"/>
                  <a:pt x="271" y="248"/>
                </a:cubicBezTo>
                <a:cubicBezTo>
                  <a:pt x="271" y="243"/>
                  <a:pt x="271" y="237"/>
                  <a:pt x="271" y="232"/>
                </a:cubicBezTo>
                <a:cubicBezTo>
                  <a:pt x="271" y="226"/>
                  <a:pt x="275" y="223"/>
                  <a:pt x="278" y="224"/>
                </a:cubicBezTo>
                <a:cubicBezTo>
                  <a:pt x="281" y="224"/>
                  <a:pt x="284" y="227"/>
                  <a:pt x="284" y="232"/>
                </a:cubicBezTo>
                <a:cubicBezTo>
                  <a:pt x="284" y="238"/>
                  <a:pt x="284" y="243"/>
                  <a:pt x="284" y="248"/>
                </a:cubicBezTo>
                <a:close/>
                <a:moveTo>
                  <a:pt x="284" y="193"/>
                </a:moveTo>
                <a:cubicBezTo>
                  <a:pt x="284" y="199"/>
                  <a:pt x="284" y="204"/>
                  <a:pt x="284" y="209"/>
                </a:cubicBezTo>
                <a:cubicBezTo>
                  <a:pt x="278" y="208"/>
                  <a:pt x="278" y="208"/>
                  <a:pt x="278" y="208"/>
                </a:cubicBezTo>
                <a:cubicBezTo>
                  <a:pt x="271" y="207"/>
                  <a:pt x="271" y="207"/>
                  <a:pt x="271" y="207"/>
                </a:cubicBezTo>
                <a:cubicBezTo>
                  <a:pt x="271" y="202"/>
                  <a:pt x="271" y="196"/>
                  <a:pt x="271" y="191"/>
                </a:cubicBezTo>
                <a:cubicBezTo>
                  <a:pt x="271" y="186"/>
                  <a:pt x="271" y="181"/>
                  <a:pt x="271" y="176"/>
                </a:cubicBezTo>
                <a:cubicBezTo>
                  <a:pt x="271" y="170"/>
                  <a:pt x="275" y="168"/>
                  <a:pt x="278" y="168"/>
                </a:cubicBezTo>
                <a:cubicBezTo>
                  <a:pt x="281" y="169"/>
                  <a:pt x="284" y="172"/>
                  <a:pt x="284" y="177"/>
                </a:cubicBezTo>
                <a:cubicBezTo>
                  <a:pt x="284" y="183"/>
                  <a:pt x="284" y="188"/>
                  <a:pt x="284" y="193"/>
                </a:cubicBezTo>
                <a:close/>
                <a:moveTo>
                  <a:pt x="284" y="144"/>
                </a:moveTo>
                <a:cubicBezTo>
                  <a:pt x="284" y="149"/>
                  <a:pt x="284" y="154"/>
                  <a:pt x="284" y="159"/>
                </a:cubicBezTo>
                <a:cubicBezTo>
                  <a:pt x="278" y="157"/>
                  <a:pt x="278" y="157"/>
                  <a:pt x="278" y="157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71" y="150"/>
                  <a:pt x="271" y="145"/>
                  <a:pt x="271" y="141"/>
                </a:cubicBezTo>
                <a:cubicBezTo>
                  <a:pt x="271" y="136"/>
                  <a:pt x="271" y="131"/>
                  <a:pt x="271" y="126"/>
                </a:cubicBezTo>
                <a:cubicBezTo>
                  <a:pt x="271" y="121"/>
                  <a:pt x="275" y="120"/>
                  <a:pt x="278" y="121"/>
                </a:cubicBezTo>
                <a:cubicBezTo>
                  <a:pt x="281" y="122"/>
                  <a:pt x="284" y="125"/>
                  <a:pt x="284" y="130"/>
                </a:cubicBezTo>
                <a:cubicBezTo>
                  <a:pt x="284" y="135"/>
                  <a:pt x="284" y="140"/>
                  <a:pt x="284" y="144"/>
                </a:cubicBezTo>
                <a:close/>
                <a:moveTo>
                  <a:pt x="301" y="248"/>
                </a:moveTo>
                <a:cubicBezTo>
                  <a:pt x="301" y="254"/>
                  <a:pt x="301" y="259"/>
                  <a:pt x="301" y="264"/>
                </a:cubicBezTo>
                <a:cubicBezTo>
                  <a:pt x="296" y="264"/>
                  <a:pt x="296" y="264"/>
                  <a:pt x="296" y="264"/>
                </a:cubicBezTo>
                <a:cubicBezTo>
                  <a:pt x="290" y="264"/>
                  <a:pt x="290" y="264"/>
                  <a:pt x="290" y="264"/>
                </a:cubicBezTo>
                <a:cubicBezTo>
                  <a:pt x="290" y="259"/>
                  <a:pt x="290" y="253"/>
                  <a:pt x="290" y="248"/>
                </a:cubicBezTo>
                <a:cubicBezTo>
                  <a:pt x="290" y="243"/>
                  <a:pt x="290" y="237"/>
                  <a:pt x="290" y="232"/>
                </a:cubicBezTo>
                <a:cubicBezTo>
                  <a:pt x="290" y="228"/>
                  <a:pt x="293" y="226"/>
                  <a:pt x="296" y="226"/>
                </a:cubicBezTo>
                <a:cubicBezTo>
                  <a:pt x="298" y="226"/>
                  <a:pt x="301" y="228"/>
                  <a:pt x="301" y="233"/>
                </a:cubicBezTo>
                <a:cubicBezTo>
                  <a:pt x="301" y="238"/>
                  <a:pt x="301" y="243"/>
                  <a:pt x="301" y="248"/>
                </a:cubicBezTo>
                <a:close/>
                <a:moveTo>
                  <a:pt x="301" y="196"/>
                </a:moveTo>
                <a:cubicBezTo>
                  <a:pt x="301" y="201"/>
                  <a:pt x="301" y="207"/>
                  <a:pt x="301" y="212"/>
                </a:cubicBezTo>
                <a:cubicBezTo>
                  <a:pt x="296" y="211"/>
                  <a:pt x="296" y="211"/>
                  <a:pt x="296" y="211"/>
                </a:cubicBezTo>
                <a:cubicBezTo>
                  <a:pt x="290" y="210"/>
                  <a:pt x="290" y="210"/>
                  <a:pt x="290" y="210"/>
                </a:cubicBezTo>
                <a:cubicBezTo>
                  <a:pt x="290" y="205"/>
                  <a:pt x="290" y="199"/>
                  <a:pt x="290" y="194"/>
                </a:cubicBezTo>
                <a:cubicBezTo>
                  <a:pt x="290" y="189"/>
                  <a:pt x="290" y="183"/>
                  <a:pt x="290" y="178"/>
                </a:cubicBezTo>
                <a:cubicBezTo>
                  <a:pt x="290" y="173"/>
                  <a:pt x="293" y="172"/>
                  <a:pt x="296" y="172"/>
                </a:cubicBezTo>
                <a:cubicBezTo>
                  <a:pt x="298" y="172"/>
                  <a:pt x="301" y="175"/>
                  <a:pt x="301" y="180"/>
                </a:cubicBezTo>
                <a:cubicBezTo>
                  <a:pt x="301" y="185"/>
                  <a:pt x="301" y="191"/>
                  <a:pt x="301" y="196"/>
                </a:cubicBezTo>
                <a:close/>
                <a:moveTo>
                  <a:pt x="301" y="150"/>
                </a:moveTo>
                <a:cubicBezTo>
                  <a:pt x="301" y="155"/>
                  <a:pt x="301" y="159"/>
                  <a:pt x="301" y="164"/>
                </a:cubicBezTo>
                <a:cubicBezTo>
                  <a:pt x="296" y="162"/>
                  <a:pt x="296" y="162"/>
                  <a:pt x="296" y="162"/>
                </a:cubicBezTo>
                <a:cubicBezTo>
                  <a:pt x="290" y="161"/>
                  <a:pt x="290" y="161"/>
                  <a:pt x="290" y="161"/>
                </a:cubicBezTo>
                <a:cubicBezTo>
                  <a:pt x="290" y="156"/>
                  <a:pt x="290" y="151"/>
                  <a:pt x="290" y="146"/>
                </a:cubicBezTo>
                <a:cubicBezTo>
                  <a:pt x="290" y="141"/>
                  <a:pt x="290" y="137"/>
                  <a:pt x="290" y="132"/>
                </a:cubicBezTo>
                <a:cubicBezTo>
                  <a:pt x="290" y="128"/>
                  <a:pt x="293" y="127"/>
                  <a:pt x="296" y="128"/>
                </a:cubicBezTo>
                <a:cubicBezTo>
                  <a:pt x="298" y="129"/>
                  <a:pt x="301" y="132"/>
                  <a:pt x="301" y="136"/>
                </a:cubicBezTo>
                <a:cubicBezTo>
                  <a:pt x="301" y="140"/>
                  <a:pt x="301" y="145"/>
                  <a:pt x="301" y="150"/>
                </a:cubicBezTo>
                <a:close/>
                <a:moveTo>
                  <a:pt x="315" y="248"/>
                </a:moveTo>
                <a:cubicBezTo>
                  <a:pt x="315" y="254"/>
                  <a:pt x="315" y="259"/>
                  <a:pt x="315" y="264"/>
                </a:cubicBezTo>
                <a:cubicBezTo>
                  <a:pt x="311" y="264"/>
                  <a:pt x="311" y="264"/>
                  <a:pt x="311" y="264"/>
                </a:cubicBezTo>
                <a:cubicBezTo>
                  <a:pt x="307" y="264"/>
                  <a:pt x="307" y="264"/>
                  <a:pt x="307" y="264"/>
                </a:cubicBezTo>
                <a:cubicBezTo>
                  <a:pt x="307" y="259"/>
                  <a:pt x="307" y="253"/>
                  <a:pt x="307" y="248"/>
                </a:cubicBezTo>
                <a:cubicBezTo>
                  <a:pt x="307" y="243"/>
                  <a:pt x="307" y="238"/>
                  <a:pt x="307" y="233"/>
                </a:cubicBezTo>
                <a:cubicBezTo>
                  <a:pt x="307" y="229"/>
                  <a:pt x="309" y="228"/>
                  <a:pt x="311" y="228"/>
                </a:cubicBezTo>
                <a:cubicBezTo>
                  <a:pt x="313" y="228"/>
                  <a:pt x="315" y="230"/>
                  <a:pt x="315" y="233"/>
                </a:cubicBezTo>
                <a:cubicBezTo>
                  <a:pt x="315" y="238"/>
                  <a:pt x="315" y="243"/>
                  <a:pt x="315" y="248"/>
                </a:cubicBezTo>
                <a:close/>
                <a:moveTo>
                  <a:pt x="315" y="198"/>
                </a:moveTo>
                <a:cubicBezTo>
                  <a:pt x="315" y="204"/>
                  <a:pt x="315" y="209"/>
                  <a:pt x="315" y="215"/>
                </a:cubicBezTo>
                <a:cubicBezTo>
                  <a:pt x="311" y="214"/>
                  <a:pt x="311" y="214"/>
                  <a:pt x="311" y="214"/>
                </a:cubicBezTo>
                <a:cubicBezTo>
                  <a:pt x="307" y="213"/>
                  <a:pt x="307" y="213"/>
                  <a:pt x="307" y="213"/>
                </a:cubicBezTo>
                <a:cubicBezTo>
                  <a:pt x="307" y="208"/>
                  <a:pt x="307" y="202"/>
                  <a:pt x="307" y="197"/>
                </a:cubicBezTo>
                <a:cubicBezTo>
                  <a:pt x="307" y="191"/>
                  <a:pt x="307" y="186"/>
                  <a:pt x="307" y="180"/>
                </a:cubicBezTo>
                <a:cubicBezTo>
                  <a:pt x="307" y="177"/>
                  <a:pt x="309" y="175"/>
                  <a:pt x="311" y="176"/>
                </a:cubicBezTo>
                <a:cubicBezTo>
                  <a:pt x="313" y="176"/>
                  <a:pt x="315" y="178"/>
                  <a:pt x="315" y="182"/>
                </a:cubicBezTo>
                <a:cubicBezTo>
                  <a:pt x="315" y="187"/>
                  <a:pt x="315" y="193"/>
                  <a:pt x="315" y="198"/>
                </a:cubicBezTo>
                <a:close/>
                <a:moveTo>
                  <a:pt x="315" y="155"/>
                </a:moveTo>
                <a:cubicBezTo>
                  <a:pt x="315" y="160"/>
                  <a:pt x="315" y="164"/>
                  <a:pt x="315" y="169"/>
                </a:cubicBezTo>
                <a:cubicBezTo>
                  <a:pt x="311" y="168"/>
                  <a:pt x="311" y="168"/>
                  <a:pt x="311" y="168"/>
                </a:cubicBezTo>
                <a:cubicBezTo>
                  <a:pt x="307" y="166"/>
                  <a:pt x="307" y="166"/>
                  <a:pt x="307" y="166"/>
                </a:cubicBezTo>
                <a:cubicBezTo>
                  <a:pt x="307" y="161"/>
                  <a:pt x="307" y="156"/>
                  <a:pt x="307" y="152"/>
                </a:cubicBezTo>
                <a:cubicBezTo>
                  <a:pt x="307" y="147"/>
                  <a:pt x="307" y="142"/>
                  <a:pt x="307" y="137"/>
                </a:cubicBezTo>
                <a:cubicBezTo>
                  <a:pt x="307" y="134"/>
                  <a:pt x="309" y="134"/>
                  <a:pt x="311" y="134"/>
                </a:cubicBezTo>
                <a:cubicBezTo>
                  <a:pt x="313" y="135"/>
                  <a:pt x="315" y="138"/>
                  <a:pt x="315" y="141"/>
                </a:cubicBezTo>
                <a:cubicBezTo>
                  <a:pt x="315" y="145"/>
                  <a:pt x="315" y="150"/>
                  <a:pt x="315" y="155"/>
                </a:cubicBezTo>
                <a:close/>
                <a:moveTo>
                  <a:pt x="326" y="248"/>
                </a:moveTo>
                <a:cubicBezTo>
                  <a:pt x="326" y="253"/>
                  <a:pt x="326" y="259"/>
                  <a:pt x="326" y="264"/>
                </a:cubicBezTo>
                <a:cubicBezTo>
                  <a:pt x="323" y="264"/>
                  <a:pt x="323" y="264"/>
                  <a:pt x="323" y="264"/>
                </a:cubicBezTo>
                <a:cubicBezTo>
                  <a:pt x="320" y="264"/>
                  <a:pt x="320" y="264"/>
                  <a:pt x="320" y="264"/>
                </a:cubicBezTo>
                <a:cubicBezTo>
                  <a:pt x="320" y="258"/>
                  <a:pt x="320" y="253"/>
                  <a:pt x="320" y="248"/>
                </a:cubicBezTo>
                <a:cubicBezTo>
                  <a:pt x="320" y="243"/>
                  <a:pt x="320" y="238"/>
                  <a:pt x="320" y="233"/>
                </a:cubicBezTo>
                <a:cubicBezTo>
                  <a:pt x="320" y="231"/>
                  <a:pt x="322" y="230"/>
                  <a:pt x="323" y="230"/>
                </a:cubicBezTo>
                <a:cubicBezTo>
                  <a:pt x="325" y="230"/>
                  <a:pt x="326" y="231"/>
                  <a:pt x="326" y="233"/>
                </a:cubicBezTo>
                <a:cubicBezTo>
                  <a:pt x="326" y="238"/>
                  <a:pt x="326" y="243"/>
                  <a:pt x="326" y="248"/>
                </a:cubicBezTo>
                <a:close/>
                <a:moveTo>
                  <a:pt x="326" y="200"/>
                </a:moveTo>
                <a:cubicBezTo>
                  <a:pt x="326" y="206"/>
                  <a:pt x="326" y="212"/>
                  <a:pt x="326" y="217"/>
                </a:cubicBezTo>
                <a:cubicBezTo>
                  <a:pt x="323" y="216"/>
                  <a:pt x="323" y="216"/>
                  <a:pt x="323" y="216"/>
                </a:cubicBezTo>
                <a:cubicBezTo>
                  <a:pt x="320" y="216"/>
                  <a:pt x="320" y="216"/>
                  <a:pt x="320" y="216"/>
                </a:cubicBezTo>
                <a:cubicBezTo>
                  <a:pt x="320" y="210"/>
                  <a:pt x="320" y="205"/>
                  <a:pt x="320" y="199"/>
                </a:cubicBezTo>
                <a:cubicBezTo>
                  <a:pt x="320" y="194"/>
                  <a:pt x="320" y="188"/>
                  <a:pt x="320" y="183"/>
                </a:cubicBezTo>
                <a:cubicBezTo>
                  <a:pt x="320" y="180"/>
                  <a:pt x="322" y="179"/>
                  <a:pt x="323" y="179"/>
                </a:cubicBezTo>
                <a:cubicBezTo>
                  <a:pt x="325" y="180"/>
                  <a:pt x="326" y="181"/>
                  <a:pt x="326" y="184"/>
                </a:cubicBezTo>
                <a:cubicBezTo>
                  <a:pt x="326" y="189"/>
                  <a:pt x="326" y="195"/>
                  <a:pt x="326" y="200"/>
                </a:cubicBezTo>
                <a:close/>
                <a:moveTo>
                  <a:pt x="326" y="159"/>
                </a:moveTo>
                <a:cubicBezTo>
                  <a:pt x="326" y="164"/>
                  <a:pt x="326" y="169"/>
                  <a:pt x="326" y="173"/>
                </a:cubicBezTo>
                <a:cubicBezTo>
                  <a:pt x="323" y="172"/>
                  <a:pt x="323" y="172"/>
                  <a:pt x="323" y="172"/>
                </a:cubicBezTo>
                <a:cubicBezTo>
                  <a:pt x="320" y="171"/>
                  <a:pt x="320" y="171"/>
                  <a:pt x="320" y="171"/>
                </a:cubicBezTo>
                <a:cubicBezTo>
                  <a:pt x="320" y="166"/>
                  <a:pt x="320" y="162"/>
                  <a:pt x="320" y="157"/>
                </a:cubicBezTo>
                <a:cubicBezTo>
                  <a:pt x="320" y="152"/>
                  <a:pt x="320" y="147"/>
                  <a:pt x="320" y="143"/>
                </a:cubicBezTo>
                <a:cubicBezTo>
                  <a:pt x="320" y="141"/>
                  <a:pt x="322" y="140"/>
                  <a:pt x="323" y="141"/>
                </a:cubicBezTo>
                <a:cubicBezTo>
                  <a:pt x="325" y="141"/>
                  <a:pt x="326" y="143"/>
                  <a:pt x="326" y="145"/>
                </a:cubicBezTo>
                <a:cubicBezTo>
                  <a:pt x="326" y="150"/>
                  <a:pt x="326" y="154"/>
                  <a:pt x="326" y="159"/>
                </a:cubicBezTo>
                <a:close/>
              </a:path>
            </a:pathLst>
          </a:custGeom>
          <a:solidFill>
            <a:srgbClr val="23B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2" name="Freeform 24"/>
          <p:cNvSpPr>
            <a:spLocks noEditPoints="1"/>
          </p:cNvSpPr>
          <p:nvPr/>
        </p:nvSpPr>
        <p:spPr bwMode="auto">
          <a:xfrm>
            <a:off x="7578519" y="3823989"/>
            <a:ext cx="338266" cy="787952"/>
          </a:xfrm>
          <a:custGeom>
            <a:avLst/>
            <a:gdLst>
              <a:gd name="T0" fmla="*/ 219 w 259"/>
              <a:gd name="T1" fmla="*/ 510 h 602"/>
              <a:gd name="T2" fmla="*/ 207 w 259"/>
              <a:gd name="T3" fmla="*/ 476 h 602"/>
              <a:gd name="T4" fmla="*/ 205 w 259"/>
              <a:gd name="T5" fmla="*/ 460 h 602"/>
              <a:gd name="T6" fmla="*/ 174 w 259"/>
              <a:gd name="T7" fmla="*/ 355 h 602"/>
              <a:gd name="T8" fmla="*/ 174 w 259"/>
              <a:gd name="T9" fmla="*/ 354 h 602"/>
              <a:gd name="T10" fmla="*/ 174 w 259"/>
              <a:gd name="T11" fmla="*/ 354 h 602"/>
              <a:gd name="T12" fmla="*/ 174 w 259"/>
              <a:gd name="T13" fmla="*/ 354 h 602"/>
              <a:gd name="T14" fmla="*/ 174 w 259"/>
              <a:gd name="T15" fmla="*/ 354 h 602"/>
              <a:gd name="T16" fmla="*/ 174 w 259"/>
              <a:gd name="T17" fmla="*/ 354 h 602"/>
              <a:gd name="T18" fmla="*/ 174 w 259"/>
              <a:gd name="T19" fmla="*/ 354 h 602"/>
              <a:gd name="T20" fmla="*/ 173 w 259"/>
              <a:gd name="T21" fmla="*/ 350 h 602"/>
              <a:gd name="T22" fmla="*/ 161 w 259"/>
              <a:gd name="T23" fmla="*/ 334 h 602"/>
              <a:gd name="T24" fmla="*/ 158 w 259"/>
              <a:gd name="T25" fmla="*/ 312 h 602"/>
              <a:gd name="T26" fmla="*/ 155 w 259"/>
              <a:gd name="T27" fmla="*/ 291 h 602"/>
              <a:gd name="T28" fmla="*/ 152 w 259"/>
              <a:gd name="T29" fmla="*/ 257 h 602"/>
              <a:gd name="T30" fmla="*/ 151 w 259"/>
              <a:gd name="T31" fmla="*/ 243 h 602"/>
              <a:gd name="T32" fmla="*/ 148 w 259"/>
              <a:gd name="T33" fmla="*/ 211 h 602"/>
              <a:gd name="T34" fmla="*/ 147 w 259"/>
              <a:gd name="T35" fmla="*/ 199 h 602"/>
              <a:gd name="T36" fmla="*/ 146 w 259"/>
              <a:gd name="T37" fmla="*/ 177 h 602"/>
              <a:gd name="T38" fmla="*/ 145 w 259"/>
              <a:gd name="T39" fmla="*/ 162 h 602"/>
              <a:gd name="T40" fmla="*/ 144 w 259"/>
              <a:gd name="T41" fmla="*/ 147 h 602"/>
              <a:gd name="T42" fmla="*/ 143 w 259"/>
              <a:gd name="T43" fmla="*/ 121 h 602"/>
              <a:gd name="T44" fmla="*/ 141 w 259"/>
              <a:gd name="T45" fmla="*/ 95 h 602"/>
              <a:gd name="T46" fmla="*/ 141 w 259"/>
              <a:gd name="T47" fmla="*/ 86 h 602"/>
              <a:gd name="T48" fmla="*/ 147 w 259"/>
              <a:gd name="T49" fmla="*/ 54 h 602"/>
              <a:gd name="T50" fmla="*/ 148 w 259"/>
              <a:gd name="T51" fmla="*/ 40 h 602"/>
              <a:gd name="T52" fmla="*/ 133 w 259"/>
              <a:gd name="T53" fmla="*/ 5 h 602"/>
              <a:gd name="T54" fmla="*/ 126 w 259"/>
              <a:gd name="T55" fmla="*/ 5 h 602"/>
              <a:gd name="T56" fmla="*/ 112 w 259"/>
              <a:gd name="T57" fmla="*/ 41 h 602"/>
              <a:gd name="T58" fmla="*/ 112 w 259"/>
              <a:gd name="T59" fmla="*/ 54 h 602"/>
              <a:gd name="T60" fmla="*/ 118 w 259"/>
              <a:gd name="T61" fmla="*/ 95 h 602"/>
              <a:gd name="T62" fmla="*/ 107 w 259"/>
              <a:gd name="T63" fmla="*/ 257 h 602"/>
              <a:gd name="T64" fmla="*/ 85 w 259"/>
              <a:gd name="T65" fmla="*/ 352 h 602"/>
              <a:gd name="T66" fmla="*/ 85 w 259"/>
              <a:gd name="T67" fmla="*/ 354 h 602"/>
              <a:gd name="T68" fmla="*/ 85 w 259"/>
              <a:gd name="T69" fmla="*/ 354 h 602"/>
              <a:gd name="T70" fmla="*/ 85 w 259"/>
              <a:gd name="T71" fmla="*/ 354 h 602"/>
              <a:gd name="T72" fmla="*/ 85 w 259"/>
              <a:gd name="T73" fmla="*/ 354 h 602"/>
              <a:gd name="T74" fmla="*/ 85 w 259"/>
              <a:gd name="T75" fmla="*/ 354 h 602"/>
              <a:gd name="T76" fmla="*/ 85 w 259"/>
              <a:gd name="T77" fmla="*/ 355 h 602"/>
              <a:gd name="T78" fmla="*/ 85 w 259"/>
              <a:gd name="T79" fmla="*/ 355 h 602"/>
              <a:gd name="T80" fmla="*/ 65 w 259"/>
              <a:gd name="T81" fmla="*/ 450 h 602"/>
              <a:gd name="T82" fmla="*/ 53 w 259"/>
              <a:gd name="T83" fmla="*/ 461 h 602"/>
              <a:gd name="T84" fmla="*/ 53 w 259"/>
              <a:gd name="T85" fmla="*/ 476 h 602"/>
              <a:gd name="T86" fmla="*/ 41 w 259"/>
              <a:gd name="T87" fmla="*/ 509 h 602"/>
              <a:gd name="T88" fmla="*/ 0 w 259"/>
              <a:gd name="T89" fmla="*/ 577 h 602"/>
              <a:gd name="T90" fmla="*/ 259 w 259"/>
              <a:gd name="T91" fmla="*/ 577 h 602"/>
              <a:gd name="T92" fmla="*/ 112 w 259"/>
              <a:gd name="T93" fmla="*/ 429 h 602"/>
              <a:gd name="T94" fmla="*/ 116 w 259"/>
              <a:gd name="T95" fmla="*/ 406 h 602"/>
              <a:gd name="T96" fmla="*/ 147 w 259"/>
              <a:gd name="T97" fmla="*/ 429 h 602"/>
              <a:gd name="T98" fmla="*/ 145 w 259"/>
              <a:gd name="T99" fmla="*/ 460 h 602"/>
              <a:gd name="T100" fmla="*/ 130 w 259"/>
              <a:gd name="T101" fmla="*/ 460 h 602"/>
              <a:gd name="T102" fmla="*/ 114 w 259"/>
              <a:gd name="T103" fmla="*/ 460 h 602"/>
              <a:gd name="T104" fmla="*/ 61 w 259"/>
              <a:gd name="T105" fmla="*/ 570 h 602"/>
              <a:gd name="T106" fmla="*/ 94 w 259"/>
              <a:gd name="T107" fmla="*/ 533 h 602"/>
              <a:gd name="T108" fmla="*/ 164 w 259"/>
              <a:gd name="T109" fmla="*/ 533 h 602"/>
              <a:gd name="T110" fmla="*/ 172 w 259"/>
              <a:gd name="T111" fmla="*/ 537 h 602"/>
              <a:gd name="T112" fmla="*/ 130 w 259"/>
              <a:gd name="T113" fmla="*/ 576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9" h="602">
                <a:moveTo>
                  <a:pt x="258" y="576"/>
                </a:moveTo>
                <a:cubicBezTo>
                  <a:pt x="246" y="555"/>
                  <a:pt x="246" y="555"/>
                  <a:pt x="246" y="555"/>
                </a:cubicBezTo>
                <a:cubicBezTo>
                  <a:pt x="246" y="555"/>
                  <a:pt x="246" y="555"/>
                  <a:pt x="246" y="555"/>
                </a:cubicBezTo>
                <a:cubicBezTo>
                  <a:pt x="234" y="535"/>
                  <a:pt x="234" y="535"/>
                  <a:pt x="234" y="535"/>
                </a:cubicBezTo>
                <a:cubicBezTo>
                  <a:pt x="234" y="535"/>
                  <a:pt x="234" y="535"/>
                  <a:pt x="234" y="535"/>
                </a:cubicBezTo>
                <a:cubicBezTo>
                  <a:pt x="219" y="510"/>
                  <a:pt x="219" y="510"/>
                  <a:pt x="219" y="510"/>
                </a:cubicBezTo>
                <a:cubicBezTo>
                  <a:pt x="219" y="509"/>
                  <a:pt x="219" y="509"/>
                  <a:pt x="219" y="509"/>
                </a:cubicBezTo>
                <a:cubicBezTo>
                  <a:pt x="219" y="509"/>
                  <a:pt x="218" y="508"/>
                  <a:pt x="218" y="508"/>
                </a:cubicBezTo>
                <a:cubicBezTo>
                  <a:pt x="215" y="504"/>
                  <a:pt x="215" y="504"/>
                  <a:pt x="215" y="504"/>
                </a:cubicBezTo>
                <a:cubicBezTo>
                  <a:pt x="215" y="504"/>
                  <a:pt x="215" y="504"/>
                  <a:pt x="215" y="504"/>
                </a:cubicBezTo>
                <a:cubicBezTo>
                  <a:pt x="207" y="490"/>
                  <a:pt x="207" y="490"/>
                  <a:pt x="207" y="490"/>
                </a:cubicBezTo>
                <a:cubicBezTo>
                  <a:pt x="207" y="476"/>
                  <a:pt x="207" y="476"/>
                  <a:pt x="207" y="476"/>
                </a:cubicBezTo>
                <a:cubicBezTo>
                  <a:pt x="207" y="476"/>
                  <a:pt x="207" y="476"/>
                  <a:pt x="207" y="476"/>
                </a:cubicBezTo>
                <a:cubicBezTo>
                  <a:pt x="207" y="476"/>
                  <a:pt x="207" y="476"/>
                  <a:pt x="207" y="476"/>
                </a:cubicBezTo>
                <a:cubicBezTo>
                  <a:pt x="207" y="461"/>
                  <a:pt x="207" y="461"/>
                  <a:pt x="207" y="461"/>
                </a:cubicBezTo>
                <a:cubicBezTo>
                  <a:pt x="207" y="461"/>
                  <a:pt x="207" y="461"/>
                  <a:pt x="207" y="461"/>
                </a:cubicBezTo>
                <a:cubicBezTo>
                  <a:pt x="207" y="461"/>
                  <a:pt x="206" y="460"/>
                  <a:pt x="205" y="460"/>
                </a:cubicBezTo>
                <a:cubicBezTo>
                  <a:pt x="205" y="460"/>
                  <a:pt x="205" y="460"/>
                  <a:pt x="205" y="460"/>
                </a:cubicBezTo>
                <a:cubicBezTo>
                  <a:pt x="199" y="460"/>
                  <a:pt x="199" y="460"/>
                  <a:pt x="199" y="460"/>
                </a:cubicBezTo>
                <a:cubicBezTo>
                  <a:pt x="186" y="435"/>
                  <a:pt x="176" y="411"/>
                  <a:pt x="168" y="374"/>
                </a:cubicBezTo>
                <a:cubicBezTo>
                  <a:pt x="174" y="355"/>
                  <a:pt x="174" y="355"/>
                  <a:pt x="174" y="355"/>
                </a:cubicBezTo>
                <a:cubicBezTo>
                  <a:pt x="174" y="355"/>
                  <a:pt x="174" y="355"/>
                  <a:pt x="174" y="355"/>
                </a:cubicBezTo>
                <a:cubicBezTo>
                  <a:pt x="174" y="355"/>
                  <a:pt x="174" y="355"/>
                  <a:pt x="174" y="355"/>
                </a:cubicBezTo>
                <a:cubicBezTo>
                  <a:pt x="174" y="355"/>
                  <a:pt x="174" y="355"/>
                  <a:pt x="174" y="355"/>
                </a:cubicBezTo>
                <a:cubicBezTo>
                  <a:pt x="174" y="355"/>
                  <a:pt x="174" y="355"/>
                  <a:pt x="174" y="355"/>
                </a:cubicBezTo>
                <a:cubicBezTo>
                  <a:pt x="174" y="355"/>
                  <a:pt x="174" y="355"/>
                  <a:pt x="174" y="355"/>
                </a:cubicBezTo>
                <a:cubicBezTo>
                  <a:pt x="174" y="355"/>
                  <a:pt x="174" y="355"/>
                  <a:pt x="174" y="355"/>
                </a:cubicBezTo>
                <a:cubicBezTo>
                  <a:pt x="174" y="355"/>
                  <a:pt x="174" y="355"/>
                  <a:pt x="174" y="355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4"/>
                  <a:pt x="174" y="354"/>
                  <a:pt x="174" y="354"/>
                </a:cubicBezTo>
                <a:cubicBezTo>
                  <a:pt x="174" y="352"/>
                  <a:pt x="174" y="352"/>
                  <a:pt x="174" y="352"/>
                </a:cubicBezTo>
                <a:cubicBezTo>
                  <a:pt x="174" y="351"/>
                  <a:pt x="174" y="351"/>
                  <a:pt x="174" y="351"/>
                </a:cubicBezTo>
                <a:cubicBezTo>
                  <a:pt x="174" y="351"/>
                  <a:pt x="173" y="350"/>
                  <a:pt x="173" y="350"/>
                </a:cubicBezTo>
                <a:cubicBezTo>
                  <a:pt x="172" y="350"/>
                  <a:pt x="172" y="350"/>
                  <a:pt x="172" y="350"/>
                </a:cubicBezTo>
                <a:cubicBezTo>
                  <a:pt x="163" y="350"/>
                  <a:pt x="163" y="350"/>
                  <a:pt x="163" y="350"/>
                </a:cubicBezTo>
                <a:cubicBezTo>
                  <a:pt x="162" y="345"/>
                  <a:pt x="162" y="340"/>
                  <a:pt x="161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1" y="334"/>
                  <a:pt x="161" y="334"/>
                  <a:pt x="161" y="334"/>
                </a:cubicBezTo>
                <a:cubicBezTo>
                  <a:pt x="160" y="327"/>
                  <a:pt x="159" y="320"/>
                  <a:pt x="158" y="312"/>
                </a:cubicBezTo>
                <a:cubicBezTo>
                  <a:pt x="158" y="312"/>
                  <a:pt x="158" y="312"/>
                  <a:pt x="158" y="312"/>
                </a:cubicBezTo>
                <a:cubicBezTo>
                  <a:pt x="158" y="312"/>
                  <a:pt x="158" y="312"/>
                  <a:pt x="158" y="312"/>
                </a:cubicBezTo>
                <a:cubicBezTo>
                  <a:pt x="158" y="312"/>
                  <a:pt x="158" y="312"/>
                  <a:pt x="158" y="312"/>
                </a:cubicBezTo>
                <a:cubicBezTo>
                  <a:pt x="158" y="312"/>
                  <a:pt x="158" y="312"/>
                  <a:pt x="158" y="312"/>
                </a:cubicBezTo>
                <a:cubicBezTo>
                  <a:pt x="158" y="312"/>
                  <a:pt x="158" y="312"/>
                  <a:pt x="158" y="312"/>
                </a:cubicBezTo>
                <a:cubicBezTo>
                  <a:pt x="158" y="312"/>
                  <a:pt x="158" y="312"/>
                  <a:pt x="158" y="312"/>
                </a:cubicBezTo>
                <a:cubicBezTo>
                  <a:pt x="158" y="312"/>
                  <a:pt x="158" y="312"/>
                  <a:pt x="158" y="312"/>
                </a:cubicBezTo>
                <a:cubicBezTo>
                  <a:pt x="157" y="305"/>
                  <a:pt x="156" y="298"/>
                  <a:pt x="155" y="291"/>
                </a:cubicBezTo>
                <a:cubicBezTo>
                  <a:pt x="155" y="291"/>
                  <a:pt x="155" y="291"/>
                  <a:pt x="155" y="291"/>
                </a:cubicBezTo>
                <a:cubicBezTo>
                  <a:pt x="155" y="291"/>
                  <a:pt x="155" y="291"/>
                  <a:pt x="155" y="291"/>
                </a:cubicBezTo>
                <a:cubicBezTo>
                  <a:pt x="155" y="291"/>
                  <a:pt x="155" y="291"/>
                  <a:pt x="155" y="291"/>
                </a:cubicBezTo>
                <a:cubicBezTo>
                  <a:pt x="155" y="291"/>
                  <a:pt x="155" y="291"/>
                  <a:pt x="155" y="291"/>
                </a:cubicBezTo>
                <a:cubicBezTo>
                  <a:pt x="155" y="285"/>
                  <a:pt x="154" y="279"/>
                  <a:pt x="153" y="272"/>
                </a:cubicBezTo>
                <a:cubicBezTo>
                  <a:pt x="153" y="272"/>
                  <a:pt x="153" y="272"/>
                  <a:pt x="153" y="272"/>
                </a:cubicBezTo>
                <a:cubicBezTo>
                  <a:pt x="153" y="272"/>
                  <a:pt x="153" y="272"/>
                  <a:pt x="153" y="272"/>
                </a:cubicBezTo>
                <a:cubicBezTo>
                  <a:pt x="153" y="267"/>
                  <a:pt x="152" y="263"/>
                  <a:pt x="152" y="258"/>
                </a:cubicBezTo>
                <a:cubicBezTo>
                  <a:pt x="152" y="257"/>
                  <a:pt x="152" y="257"/>
                  <a:pt x="152" y="257"/>
                </a:cubicBezTo>
                <a:cubicBezTo>
                  <a:pt x="152" y="257"/>
                  <a:pt x="152" y="256"/>
                  <a:pt x="152" y="256"/>
                </a:cubicBezTo>
                <a:cubicBezTo>
                  <a:pt x="151" y="252"/>
                  <a:pt x="151" y="247"/>
                  <a:pt x="151" y="243"/>
                </a:cubicBezTo>
                <a:cubicBezTo>
                  <a:pt x="151" y="243"/>
                  <a:pt x="151" y="243"/>
                  <a:pt x="151" y="243"/>
                </a:cubicBezTo>
                <a:cubicBezTo>
                  <a:pt x="151" y="243"/>
                  <a:pt x="151" y="243"/>
                  <a:pt x="151" y="243"/>
                </a:cubicBezTo>
                <a:cubicBezTo>
                  <a:pt x="151" y="243"/>
                  <a:pt x="151" y="243"/>
                  <a:pt x="151" y="243"/>
                </a:cubicBezTo>
                <a:cubicBezTo>
                  <a:pt x="151" y="243"/>
                  <a:pt x="151" y="243"/>
                  <a:pt x="151" y="243"/>
                </a:cubicBezTo>
                <a:cubicBezTo>
                  <a:pt x="151" y="243"/>
                  <a:pt x="151" y="243"/>
                  <a:pt x="151" y="243"/>
                </a:cubicBezTo>
                <a:cubicBezTo>
                  <a:pt x="150" y="238"/>
                  <a:pt x="150" y="232"/>
                  <a:pt x="149" y="227"/>
                </a:cubicBezTo>
                <a:cubicBezTo>
                  <a:pt x="149" y="227"/>
                  <a:pt x="149" y="227"/>
                  <a:pt x="149" y="227"/>
                </a:cubicBezTo>
                <a:cubicBezTo>
                  <a:pt x="149" y="222"/>
                  <a:pt x="149" y="216"/>
                  <a:pt x="148" y="211"/>
                </a:cubicBezTo>
                <a:cubicBezTo>
                  <a:pt x="148" y="211"/>
                  <a:pt x="148" y="211"/>
                  <a:pt x="148" y="211"/>
                </a:cubicBezTo>
                <a:cubicBezTo>
                  <a:pt x="148" y="211"/>
                  <a:pt x="148" y="211"/>
                  <a:pt x="148" y="211"/>
                </a:cubicBezTo>
                <a:cubicBezTo>
                  <a:pt x="148" y="211"/>
                  <a:pt x="148" y="211"/>
                  <a:pt x="148" y="211"/>
                </a:cubicBezTo>
                <a:cubicBezTo>
                  <a:pt x="148" y="211"/>
                  <a:pt x="148" y="211"/>
                  <a:pt x="148" y="211"/>
                </a:cubicBezTo>
                <a:cubicBezTo>
                  <a:pt x="148" y="211"/>
                  <a:pt x="148" y="211"/>
                  <a:pt x="148" y="211"/>
                </a:cubicBezTo>
                <a:cubicBezTo>
                  <a:pt x="148" y="207"/>
                  <a:pt x="148" y="204"/>
                  <a:pt x="147" y="200"/>
                </a:cubicBezTo>
                <a:cubicBezTo>
                  <a:pt x="147" y="200"/>
                  <a:pt x="147" y="200"/>
                  <a:pt x="147" y="200"/>
                </a:cubicBezTo>
                <a:cubicBezTo>
                  <a:pt x="147" y="199"/>
                  <a:pt x="147" y="199"/>
                  <a:pt x="147" y="199"/>
                </a:cubicBezTo>
                <a:cubicBezTo>
                  <a:pt x="147" y="199"/>
                  <a:pt x="147" y="199"/>
                  <a:pt x="147" y="199"/>
                </a:cubicBezTo>
                <a:cubicBezTo>
                  <a:pt x="147" y="199"/>
                  <a:pt x="147" y="199"/>
                  <a:pt x="147" y="199"/>
                </a:cubicBezTo>
                <a:cubicBezTo>
                  <a:pt x="147" y="196"/>
                  <a:pt x="147" y="192"/>
                  <a:pt x="147" y="188"/>
                </a:cubicBezTo>
                <a:cubicBezTo>
                  <a:pt x="147" y="188"/>
                  <a:pt x="147" y="188"/>
                  <a:pt x="147" y="188"/>
                </a:cubicBezTo>
                <a:cubicBezTo>
                  <a:pt x="147" y="188"/>
                  <a:pt x="147" y="188"/>
                  <a:pt x="147" y="188"/>
                </a:cubicBezTo>
                <a:cubicBezTo>
                  <a:pt x="146" y="184"/>
                  <a:pt x="146" y="181"/>
                  <a:pt x="146" y="177"/>
                </a:cubicBezTo>
                <a:cubicBezTo>
                  <a:pt x="146" y="177"/>
                  <a:pt x="146" y="177"/>
                  <a:pt x="146" y="177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146" y="172"/>
                  <a:pt x="145" y="167"/>
                  <a:pt x="145" y="162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45" y="157"/>
                  <a:pt x="144" y="152"/>
                  <a:pt x="144" y="14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47"/>
                  <a:pt x="144" y="147"/>
                  <a:pt x="144" y="147"/>
                </a:cubicBezTo>
                <a:cubicBezTo>
                  <a:pt x="144" y="143"/>
                  <a:pt x="144" y="139"/>
                  <a:pt x="143" y="135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130"/>
                  <a:pt x="143" y="126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3" y="121"/>
                  <a:pt x="143" y="121"/>
                  <a:pt x="143" y="121"/>
                </a:cubicBezTo>
                <a:cubicBezTo>
                  <a:pt x="142" y="117"/>
                  <a:pt x="142" y="113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4"/>
                  <a:pt x="142" y="99"/>
                  <a:pt x="141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1" y="86"/>
                  <a:pt x="141" y="86"/>
                  <a:pt x="141" y="86"/>
                </a:cubicBezTo>
                <a:cubicBezTo>
                  <a:pt x="141" y="86"/>
                  <a:pt x="141" y="86"/>
                  <a:pt x="141" y="86"/>
                </a:cubicBezTo>
                <a:cubicBezTo>
                  <a:pt x="141" y="86"/>
                  <a:pt x="141" y="86"/>
                  <a:pt x="141" y="86"/>
                </a:cubicBezTo>
                <a:cubicBezTo>
                  <a:pt x="141" y="86"/>
                  <a:pt x="141" y="86"/>
                  <a:pt x="141" y="86"/>
                </a:cubicBezTo>
                <a:cubicBezTo>
                  <a:pt x="141" y="86"/>
                  <a:pt x="141" y="86"/>
                  <a:pt x="141" y="86"/>
                </a:cubicBezTo>
                <a:cubicBezTo>
                  <a:pt x="141" y="81"/>
                  <a:pt x="140" y="77"/>
                  <a:pt x="140" y="72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5" y="68"/>
                  <a:pt x="147" y="64"/>
                  <a:pt x="147" y="58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147" y="53"/>
                  <a:pt x="147" y="53"/>
                  <a:pt x="147" y="53"/>
                </a:cubicBezTo>
                <a:cubicBezTo>
                  <a:pt x="147" y="52"/>
                  <a:pt x="146" y="50"/>
                  <a:pt x="143" y="49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8" y="41"/>
                  <a:pt x="148" y="41"/>
                  <a:pt x="148" y="40"/>
                </a:cubicBezTo>
                <a:cubicBezTo>
                  <a:pt x="148" y="40"/>
                  <a:pt x="148" y="40"/>
                  <a:pt x="148" y="40"/>
                </a:cubicBezTo>
                <a:cubicBezTo>
                  <a:pt x="148" y="34"/>
                  <a:pt x="148" y="34"/>
                  <a:pt x="148" y="34"/>
                </a:cubicBezTo>
                <a:cubicBezTo>
                  <a:pt x="148" y="34"/>
                  <a:pt x="148" y="34"/>
                  <a:pt x="148" y="34"/>
                </a:cubicBezTo>
                <a:cubicBezTo>
                  <a:pt x="148" y="34"/>
                  <a:pt x="148" y="33"/>
                  <a:pt x="147" y="33"/>
                </a:cubicBezTo>
                <a:cubicBezTo>
                  <a:pt x="143" y="33"/>
                  <a:pt x="140" y="31"/>
                  <a:pt x="137" y="26"/>
                </a:cubicBezTo>
                <a:cubicBezTo>
                  <a:pt x="135" y="21"/>
                  <a:pt x="133" y="15"/>
                  <a:pt x="133" y="5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4"/>
                  <a:pt x="133" y="3"/>
                  <a:pt x="132" y="2"/>
                </a:cubicBezTo>
                <a:cubicBezTo>
                  <a:pt x="132" y="0"/>
                  <a:pt x="131" y="0"/>
                  <a:pt x="130" y="0"/>
                </a:cubicBezTo>
                <a:cubicBezTo>
                  <a:pt x="128" y="0"/>
                  <a:pt x="128" y="0"/>
                  <a:pt x="127" y="2"/>
                </a:cubicBezTo>
                <a:cubicBezTo>
                  <a:pt x="126" y="3"/>
                  <a:pt x="126" y="4"/>
                  <a:pt x="126" y="5"/>
                </a:cubicBezTo>
                <a:cubicBezTo>
                  <a:pt x="126" y="5"/>
                  <a:pt x="126" y="5"/>
                  <a:pt x="126" y="5"/>
                </a:cubicBezTo>
                <a:cubicBezTo>
                  <a:pt x="126" y="15"/>
                  <a:pt x="125" y="21"/>
                  <a:pt x="122" y="26"/>
                </a:cubicBezTo>
                <a:cubicBezTo>
                  <a:pt x="120" y="31"/>
                  <a:pt x="116" y="33"/>
                  <a:pt x="112" y="33"/>
                </a:cubicBezTo>
                <a:cubicBezTo>
                  <a:pt x="112" y="33"/>
                  <a:pt x="111" y="34"/>
                  <a:pt x="111" y="34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111" y="41"/>
                  <a:pt x="112" y="41"/>
                  <a:pt x="112" y="41"/>
                </a:cubicBezTo>
                <a:cubicBezTo>
                  <a:pt x="112" y="41"/>
                  <a:pt x="112" y="41"/>
                  <a:pt x="112" y="41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14" y="50"/>
                  <a:pt x="112" y="52"/>
                  <a:pt x="112" y="53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8"/>
                  <a:pt x="112" y="58"/>
                  <a:pt x="112" y="58"/>
                </a:cubicBezTo>
                <a:cubicBezTo>
                  <a:pt x="112" y="64"/>
                  <a:pt x="115" y="68"/>
                  <a:pt x="119" y="71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80"/>
                  <a:pt x="118" y="88"/>
                  <a:pt x="118" y="95"/>
                </a:cubicBezTo>
                <a:cubicBezTo>
                  <a:pt x="118" y="95"/>
                  <a:pt x="118" y="95"/>
                  <a:pt x="118" y="95"/>
                </a:cubicBezTo>
                <a:cubicBezTo>
                  <a:pt x="118" y="95"/>
                  <a:pt x="118" y="95"/>
                  <a:pt x="118" y="95"/>
                </a:cubicBezTo>
                <a:cubicBezTo>
                  <a:pt x="117" y="109"/>
                  <a:pt x="116" y="122"/>
                  <a:pt x="116" y="134"/>
                </a:cubicBezTo>
                <a:cubicBezTo>
                  <a:pt x="116" y="135"/>
                  <a:pt x="116" y="135"/>
                  <a:pt x="116" y="135"/>
                </a:cubicBezTo>
                <a:cubicBezTo>
                  <a:pt x="116" y="135"/>
                  <a:pt x="116" y="135"/>
                  <a:pt x="116" y="135"/>
                </a:cubicBezTo>
                <a:cubicBezTo>
                  <a:pt x="113" y="183"/>
                  <a:pt x="110" y="223"/>
                  <a:pt x="107" y="257"/>
                </a:cubicBezTo>
                <a:cubicBezTo>
                  <a:pt x="107" y="257"/>
                  <a:pt x="107" y="257"/>
                  <a:pt x="107" y="257"/>
                </a:cubicBezTo>
                <a:cubicBezTo>
                  <a:pt x="107" y="257"/>
                  <a:pt x="107" y="257"/>
                  <a:pt x="107" y="257"/>
                </a:cubicBezTo>
                <a:cubicBezTo>
                  <a:pt x="104" y="296"/>
                  <a:pt x="100" y="326"/>
                  <a:pt x="96" y="350"/>
                </a:cubicBezTo>
                <a:cubicBezTo>
                  <a:pt x="87" y="350"/>
                  <a:pt x="87" y="350"/>
                  <a:pt x="87" y="350"/>
                </a:cubicBezTo>
                <a:cubicBezTo>
                  <a:pt x="87" y="350"/>
                  <a:pt x="87" y="350"/>
                  <a:pt x="87" y="350"/>
                </a:cubicBezTo>
                <a:cubicBezTo>
                  <a:pt x="86" y="350"/>
                  <a:pt x="85" y="351"/>
                  <a:pt x="85" y="351"/>
                </a:cubicBezTo>
                <a:cubicBezTo>
                  <a:pt x="85" y="352"/>
                  <a:pt x="85" y="352"/>
                  <a:pt x="85" y="352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5"/>
                  <a:pt x="85" y="355"/>
                  <a:pt x="85" y="355"/>
                </a:cubicBezTo>
                <a:cubicBezTo>
                  <a:pt x="85" y="355"/>
                  <a:pt x="85" y="355"/>
                  <a:pt x="85" y="355"/>
                </a:cubicBezTo>
                <a:cubicBezTo>
                  <a:pt x="85" y="355"/>
                  <a:pt x="85" y="355"/>
                  <a:pt x="85" y="355"/>
                </a:cubicBezTo>
                <a:cubicBezTo>
                  <a:pt x="85" y="355"/>
                  <a:pt x="85" y="355"/>
                  <a:pt x="85" y="355"/>
                </a:cubicBezTo>
                <a:cubicBezTo>
                  <a:pt x="85" y="355"/>
                  <a:pt x="85" y="355"/>
                  <a:pt x="85" y="355"/>
                </a:cubicBezTo>
                <a:cubicBezTo>
                  <a:pt x="85" y="355"/>
                  <a:pt x="85" y="355"/>
                  <a:pt x="85" y="355"/>
                </a:cubicBezTo>
                <a:cubicBezTo>
                  <a:pt x="85" y="355"/>
                  <a:pt x="85" y="355"/>
                  <a:pt x="85" y="355"/>
                </a:cubicBezTo>
                <a:cubicBezTo>
                  <a:pt x="85" y="355"/>
                  <a:pt x="85" y="355"/>
                  <a:pt x="85" y="355"/>
                </a:cubicBezTo>
                <a:cubicBezTo>
                  <a:pt x="91" y="374"/>
                  <a:pt x="91" y="374"/>
                  <a:pt x="91" y="374"/>
                </a:cubicBezTo>
                <a:cubicBezTo>
                  <a:pt x="90" y="378"/>
                  <a:pt x="90" y="382"/>
                  <a:pt x="89" y="385"/>
                </a:cubicBezTo>
                <a:cubicBezTo>
                  <a:pt x="89" y="385"/>
                  <a:pt x="89" y="385"/>
                  <a:pt x="89" y="385"/>
                </a:cubicBezTo>
                <a:cubicBezTo>
                  <a:pt x="82" y="411"/>
                  <a:pt x="75" y="431"/>
                  <a:pt x="65" y="450"/>
                </a:cubicBezTo>
                <a:cubicBezTo>
                  <a:pt x="65" y="450"/>
                  <a:pt x="65" y="450"/>
                  <a:pt x="65" y="450"/>
                </a:cubicBezTo>
                <a:cubicBezTo>
                  <a:pt x="65" y="450"/>
                  <a:pt x="65" y="450"/>
                  <a:pt x="65" y="450"/>
                </a:cubicBezTo>
                <a:cubicBezTo>
                  <a:pt x="64" y="454"/>
                  <a:pt x="62" y="457"/>
                  <a:pt x="61" y="460"/>
                </a:cubicBezTo>
                <a:cubicBezTo>
                  <a:pt x="54" y="460"/>
                  <a:pt x="54" y="460"/>
                  <a:pt x="54" y="460"/>
                </a:cubicBezTo>
                <a:cubicBezTo>
                  <a:pt x="54" y="460"/>
                  <a:pt x="54" y="460"/>
                  <a:pt x="54" y="460"/>
                </a:cubicBezTo>
                <a:cubicBezTo>
                  <a:pt x="53" y="460"/>
                  <a:pt x="53" y="461"/>
                  <a:pt x="53" y="461"/>
                </a:cubicBezTo>
                <a:cubicBezTo>
                  <a:pt x="53" y="461"/>
                  <a:pt x="53" y="461"/>
                  <a:pt x="53" y="461"/>
                </a:cubicBezTo>
                <a:cubicBezTo>
                  <a:pt x="53" y="461"/>
                  <a:pt x="53" y="461"/>
                  <a:pt x="53" y="461"/>
                </a:cubicBezTo>
                <a:cubicBezTo>
                  <a:pt x="53" y="476"/>
                  <a:pt x="53" y="476"/>
                  <a:pt x="53" y="476"/>
                </a:cubicBezTo>
                <a:cubicBezTo>
                  <a:pt x="53" y="476"/>
                  <a:pt x="53" y="476"/>
                  <a:pt x="53" y="476"/>
                </a:cubicBezTo>
                <a:cubicBezTo>
                  <a:pt x="53" y="476"/>
                  <a:pt x="53" y="476"/>
                  <a:pt x="53" y="476"/>
                </a:cubicBezTo>
                <a:cubicBezTo>
                  <a:pt x="53" y="476"/>
                  <a:pt x="53" y="476"/>
                  <a:pt x="53" y="476"/>
                </a:cubicBezTo>
                <a:cubicBezTo>
                  <a:pt x="53" y="476"/>
                  <a:pt x="53" y="476"/>
                  <a:pt x="53" y="476"/>
                </a:cubicBezTo>
                <a:cubicBezTo>
                  <a:pt x="53" y="476"/>
                  <a:pt x="53" y="476"/>
                  <a:pt x="53" y="476"/>
                </a:cubicBezTo>
                <a:cubicBezTo>
                  <a:pt x="53" y="490"/>
                  <a:pt x="53" y="490"/>
                  <a:pt x="53" y="490"/>
                </a:cubicBezTo>
                <a:cubicBezTo>
                  <a:pt x="44" y="504"/>
                  <a:pt x="44" y="504"/>
                  <a:pt x="44" y="504"/>
                </a:cubicBezTo>
                <a:cubicBezTo>
                  <a:pt x="44" y="504"/>
                  <a:pt x="44" y="504"/>
                  <a:pt x="44" y="50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25" y="535"/>
                  <a:pt x="25" y="535"/>
                  <a:pt x="25" y="535"/>
                </a:cubicBezTo>
                <a:cubicBezTo>
                  <a:pt x="25" y="535"/>
                  <a:pt x="25" y="535"/>
                  <a:pt x="25" y="535"/>
                </a:cubicBezTo>
                <a:cubicBezTo>
                  <a:pt x="14" y="555"/>
                  <a:pt x="14" y="555"/>
                  <a:pt x="14" y="555"/>
                </a:cubicBezTo>
                <a:cubicBezTo>
                  <a:pt x="13" y="555"/>
                  <a:pt x="13" y="555"/>
                  <a:pt x="13" y="555"/>
                </a:cubicBezTo>
                <a:cubicBezTo>
                  <a:pt x="1" y="576"/>
                  <a:pt x="1" y="576"/>
                  <a:pt x="1" y="576"/>
                </a:cubicBezTo>
                <a:cubicBezTo>
                  <a:pt x="0" y="577"/>
                  <a:pt x="0" y="577"/>
                  <a:pt x="0" y="577"/>
                </a:cubicBezTo>
                <a:cubicBezTo>
                  <a:pt x="0" y="577"/>
                  <a:pt x="0" y="577"/>
                  <a:pt x="0" y="577"/>
                </a:cubicBezTo>
                <a:cubicBezTo>
                  <a:pt x="0" y="602"/>
                  <a:pt x="0" y="602"/>
                  <a:pt x="0" y="602"/>
                </a:cubicBezTo>
                <a:cubicBezTo>
                  <a:pt x="130" y="602"/>
                  <a:pt x="130" y="602"/>
                  <a:pt x="130" y="602"/>
                </a:cubicBezTo>
                <a:cubicBezTo>
                  <a:pt x="258" y="602"/>
                  <a:pt x="258" y="602"/>
                  <a:pt x="258" y="602"/>
                </a:cubicBezTo>
                <a:cubicBezTo>
                  <a:pt x="258" y="584"/>
                  <a:pt x="258" y="584"/>
                  <a:pt x="258" y="584"/>
                </a:cubicBezTo>
                <a:cubicBezTo>
                  <a:pt x="259" y="580"/>
                  <a:pt x="259" y="577"/>
                  <a:pt x="259" y="577"/>
                </a:cubicBezTo>
                <a:lnTo>
                  <a:pt x="258" y="576"/>
                </a:lnTo>
                <a:close/>
                <a:moveTo>
                  <a:pt x="108" y="451"/>
                </a:moveTo>
                <a:cubicBezTo>
                  <a:pt x="108" y="451"/>
                  <a:pt x="108" y="451"/>
                  <a:pt x="108" y="451"/>
                </a:cubicBezTo>
                <a:cubicBezTo>
                  <a:pt x="108" y="451"/>
                  <a:pt x="108" y="451"/>
                  <a:pt x="108" y="451"/>
                </a:cubicBezTo>
                <a:cubicBezTo>
                  <a:pt x="109" y="444"/>
                  <a:pt x="111" y="437"/>
                  <a:pt x="112" y="429"/>
                </a:cubicBezTo>
                <a:cubicBezTo>
                  <a:pt x="112" y="429"/>
                  <a:pt x="112" y="429"/>
                  <a:pt x="112" y="429"/>
                </a:cubicBezTo>
                <a:cubicBezTo>
                  <a:pt x="112" y="429"/>
                  <a:pt x="112" y="429"/>
                  <a:pt x="112" y="429"/>
                </a:cubicBezTo>
                <a:cubicBezTo>
                  <a:pt x="112" y="429"/>
                  <a:pt x="112" y="429"/>
                  <a:pt x="112" y="429"/>
                </a:cubicBezTo>
                <a:cubicBezTo>
                  <a:pt x="112" y="429"/>
                  <a:pt x="112" y="429"/>
                  <a:pt x="112" y="429"/>
                </a:cubicBezTo>
                <a:cubicBezTo>
                  <a:pt x="113" y="421"/>
                  <a:pt x="115" y="414"/>
                  <a:pt x="116" y="406"/>
                </a:cubicBezTo>
                <a:cubicBezTo>
                  <a:pt x="116" y="406"/>
                  <a:pt x="116" y="406"/>
                  <a:pt x="116" y="406"/>
                </a:cubicBezTo>
                <a:cubicBezTo>
                  <a:pt x="116" y="406"/>
                  <a:pt x="116" y="406"/>
                  <a:pt x="116" y="406"/>
                </a:cubicBezTo>
                <a:cubicBezTo>
                  <a:pt x="116" y="404"/>
                  <a:pt x="116" y="402"/>
                  <a:pt x="116" y="400"/>
                </a:cubicBezTo>
                <a:cubicBezTo>
                  <a:pt x="130" y="400"/>
                  <a:pt x="130" y="400"/>
                  <a:pt x="130" y="400"/>
                </a:cubicBezTo>
                <a:cubicBezTo>
                  <a:pt x="143" y="400"/>
                  <a:pt x="143" y="400"/>
                  <a:pt x="143" y="400"/>
                </a:cubicBezTo>
                <a:cubicBezTo>
                  <a:pt x="143" y="402"/>
                  <a:pt x="143" y="404"/>
                  <a:pt x="143" y="406"/>
                </a:cubicBezTo>
                <a:cubicBezTo>
                  <a:pt x="143" y="406"/>
                  <a:pt x="143" y="406"/>
                  <a:pt x="143" y="406"/>
                </a:cubicBezTo>
                <a:cubicBezTo>
                  <a:pt x="144" y="414"/>
                  <a:pt x="146" y="421"/>
                  <a:pt x="147" y="429"/>
                </a:cubicBezTo>
                <a:cubicBezTo>
                  <a:pt x="147" y="429"/>
                  <a:pt x="147" y="429"/>
                  <a:pt x="147" y="429"/>
                </a:cubicBezTo>
                <a:cubicBezTo>
                  <a:pt x="147" y="429"/>
                  <a:pt x="147" y="429"/>
                  <a:pt x="147" y="429"/>
                </a:cubicBezTo>
                <a:cubicBezTo>
                  <a:pt x="148" y="437"/>
                  <a:pt x="150" y="444"/>
                  <a:pt x="151" y="451"/>
                </a:cubicBezTo>
                <a:cubicBezTo>
                  <a:pt x="152" y="451"/>
                  <a:pt x="152" y="451"/>
                  <a:pt x="152" y="451"/>
                </a:cubicBezTo>
                <a:cubicBezTo>
                  <a:pt x="152" y="454"/>
                  <a:pt x="153" y="457"/>
                  <a:pt x="154" y="460"/>
                </a:cubicBezTo>
                <a:cubicBezTo>
                  <a:pt x="145" y="460"/>
                  <a:pt x="145" y="460"/>
                  <a:pt x="145" y="460"/>
                </a:cubicBezTo>
                <a:cubicBezTo>
                  <a:pt x="145" y="460"/>
                  <a:pt x="145" y="460"/>
                  <a:pt x="145" y="460"/>
                </a:cubicBezTo>
                <a:cubicBezTo>
                  <a:pt x="145" y="460"/>
                  <a:pt x="145" y="460"/>
                  <a:pt x="145" y="460"/>
                </a:cubicBezTo>
                <a:cubicBezTo>
                  <a:pt x="135" y="460"/>
                  <a:pt x="135" y="460"/>
                  <a:pt x="135" y="460"/>
                </a:cubicBezTo>
                <a:cubicBezTo>
                  <a:pt x="135" y="460"/>
                  <a:pt x="135" y="460"/>
                  <a:pt x="135" y="460"/>
                </a:cubicBezTo>
                <a:cubicBezTo>
                  <a:pt x="135" y="460"/>
                  <a:pt x="135" y="460"/>
                  <a:pt x="135" y="460"/>
                </a:cubicBezTo>
                <a:cubicBezTo>
                  <a:pt x="130" y="460"/>
                  <a:pt x="130" y="460"/>
                  <a:pt x="130" y="460"/>
                </a:cubicBezTo>
                <a:cubicBezTo>
                  <a:pt x="125" y="460"/>
                  <a:pt x="125" y="460"/>
                  <a:pt x="125" y="460"/>
                </a:cubicBezTo>
                <a:cubicBezTo>
                  <a:pt x="125" y="460"/>
                  <a:pt x="125" y="460"/>
                  <a:pt x="125" y="460"/>
                </a:cubicBezTo>
                <a:cubicBezTo>
                  <a:pt x="125" y="460"/>
                  <a:pt x="125" y="460"/>
                  <a:pt x="125" y="460"/>
                </a:cubicBezTo>
                <a:cubicBezTo>
                  <a:pt x="114" y="460"/>
                  <a:pt x="114" y="460"/>
                  <a:pt x="114" y="460"/>
                </a:cubicBezTo>
                <a:cubicBezTo>
                  <a:pt x="114" y="460"/>
                  <a:pt x="114" y="460"/>
                  <a:pt x="114" y="460"/>
                </a:cubicBezTo>
                <a:cubicBezTo>
                  <a:pt x="114" y="460"/>
                  <a:pt x="114" y="460"/>
                  <a:pt x="114" y="460"/>
                </a:cubicBezTo>
                <a:cubicBezTo>
                  <a:pt x="106" y="460"/>
                  <a:pt x="106" y="460"/>
                  <a:pt x="106" y="460"/>
                </a:cubicBezTo>
                <a:cubicBezTo>
                  <a:pt x="106" y="457"/>
                  <a:pt x="107" y="454"/>
                  <a:pt x="108" y="451"/>
                </a:cubicBezTo>
                <a:close/>
                <a:moveTo>
                  <a:pt x="130" y="576"/>
                </a:moveTo>
                <a:cubicBezTo>
                  <a:pt x="59" y="576"/>
                  <a:pt x="59" y="576"/>
                  <a:pt x="59" y="576"/>
                </a:cubicBezTo>
                <a:cubicBezTo>
                  <a:pt x="60" y="574"/>
                  <a:pt x="60" y="572"/>
                  <a:pt x="61" y="570"/>
                </a:cubicBezTo>
                <a:cubicBezTo>
                  <a:pt x="61" y="570"/>
                  <a:pt x="61" y="570"/>
                  <a:pt x="61" y="570"/>
                </a:cubicBezTo>
                <a:cubicBezTo>
                  <a:pt x="61" y="570"/>
                  <a:pt x="61" y="570"/>
                  <a:pt x="61" y="570"/>
                </a:cubicBezTo>
                <a:cubicBezTo>
                  <a:pt x="66" y="555"/>
                  <a:pt x="75" y="544"/>
                  <a:pt x="87" y="537"/>
                </a:cubicBezTo>
                <a:cubicBezTo>
                  <a:pt x="87" y="537"/>
                  <a:pt x="87" y="537"/>
                  <a:pt x="87" y="537"/>
                </a:cubicBezTo>
                <a:cubicBezTo>
                  <a:pt x="87" y="537"/>
                  <a:pt x="87" y="537"/>
                  <a:pt x="87" y="537"/>
                </a:cubicBezTo>
                <a:cubicBezTo>
                  <a:pt x="88" y="536"/>
                  <a:pt x="90" y="535"/>
                  <a:pt x="92" y="534"/>
                </a:cubicBezTo>
                <a:cubicBezTo>
                  <a:pt x="93" y="533"/>
                  <a:pt x="93" y="533"/>
                  <a:pt x="94" y="533"/>
                </a:cubicBezTo>
                <a:cubicBezTo>
                  <a:pt x="94" y="533"/>
                  <a:pt x="94" y="533"/>
                  <a:pt x="94" y="533"/>
                </a:cubicBezTo>
                <a:cubicBezTo>
                  <a:pt x="94" y="533"/>
                  <a:pt x="94" y="533"/>
                  <a:pt x="94" y="533"/>
                </a:cubicBezTo>
                <a:cubicBezTo>
                  <a:pt x="94" y="533"/>
                  <a:pt x="94" y="533"/>
                  <a:pt x="94" y="533"/>
                </a:cubicBezTo>
                <a:cubicBezTo>
                  <a:pt x="105" y="527"/>
                  <a:pt x="117" y="525"/>
                  <a:pt x="129" y="525"/>
                </a:cubicBezTo>
                <a:cubicBezTo>
                  <a:pt x="130" y="525"/>
                  <a:pt x="130" y="525"/>
                  <a:pt x="130" y="525"/>
                </a:cubicBezTo>
                <a:cubicBezTo>
                  <a:pt x="142" y="525"/>
                  <a:pt x="154" y="527"/>
                  <a:pt x="164" y="533"/>
                </a:cubicBezTo>
                <a:cubicBezTo>
                  <a:pt x="164" y="533"/>
                  <a:pt x="164" y="533"/>
                  <a:pt x="164" y="533"/>
                </a:cubicBezTo>
                <a:cubicBezTo>
                  <a:pt x="164" y="533"/>
                  <a:pt x="164" y="533"/>
                  <a:pt x="164" y="533"/>
                </a:cubicBezTo>
                <a:cubicBezTo>
                  <a:pt x="164" y="533"/>
                  <a:pt x="164" y="533"/>
                  <a:pt x="164" y="533"/>
                </a:cubicBezTo>
                <a:cubicBezTo>
                  <a:pt x="165" y="533"/>
                  <a:pt x="166" y="533"/>
                  <a:pt x="167" y="534"/>
                </a:cubicBezTo>
                <a:cubicBezTo>
                  <a:pt x="169" y="535"/>
                  <a:pt x="170" y="536"/>
                  <a:pt x="172" y="537"/>
                </a:cubicBezTo>
                <a:cubicBezTo>
                  <a:pt x="172" y="537"/>
                  <a:pt x="172" y="537"/>
                  <a:pt x="172" y="537"/>
                </a:cubicBezTo>
                <a:cubicBezTo>
                  <a:pt x="172" y="537"/>
                  <a:pt x="172" y="537"/>
                  <a:pt x="172" y="537"/>
                </a:cubicBezTo>
                <a:cubicBezTo>
                  <a:pt x="184" y="544"/>
                  <a:pt x="193" y="555"/>
                  <a:pt x="198" y="570"/>
                </a:cubicBezTo>
                <a:cubicBezTo>
                  <a:pt x="198" y="570"/>
                  <a:pt x="198" y="570"/>
                  <a:pt x="198" y="570"/>
                </a:cubicBezTo>
                <a:cubicBezTo>
                  <a:pt x="198" y="570"/>
                  <a:pt x="198" y="570"/>
                  <a:pt x="198" y="570"/>
                </a:cubicBezTo>
                <a:cubicBezTo>
                  <a:pt x="198" y="572"/>
                  <a:pt x="199" y="574"/>
                  <a:pt x="199" y="576"/>
                </a:cubicBezTo>
                <a:lnTo>
                  <a:pt x="130" y="576"/>
                </a:lnTo>
                <a:close/>
              </a:path>
            </a:pathLst>
          </a:custGeom>
          <a:solidFill>
            <a:srgbClr val="23B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3" name="Freeform 33"/>
          <p:cNvSpPr>
            <a:spLocks noEditPoints="1"/>
          </p:cNvSpPr>
          <p:nvPr/>
        </p:nvSpPr>
        <p:spPr bwMode="auto">
          <a:xfrm>
            <a:off x="8261349" y="3823989"/>
            <a:ext cx="329449" cy="784745"/>
          </a:xfrm>
          <a:custGeom>
            <a:avLst/>
            <a:gdLst>
              <a:gd name="T0" fmla="*/ 124 w 252"/>
              <a:gd name="T1" fmla="*/ 115 h 600"/>
              <a:gd name="T2" fmla="*/ 130 w 252"/>
              <a:gd name="T3" fmla="*/ 163 h 600"/>
              <a:gd name="T4" fmla="*/ 36 w 252"/>
              <a:gd name="T5" fmla="*/ 119 h 600"/>
              <a:gd name="T6" fmla="*/ 33 w 252"/>
              <a:gd name="T7" fmla="*/ 154 h 600"/>
              <a:gd name="T8" fmla="*/ 32 w 252"/>
              <a:gd name="T9" fmla="*/ 171 h 600"/>
              <a:gd name="T10" fmla="*/ 30 w 252"/>
              <a:gd name="T11" fmla="*/ 188 h 600"/>
              <a:gd name="T12" fmla="*/ 29 w 252"/>
              <a:gd name="T13" fmla="*/ 205 h 600"/>
              <a:gd name="T14" fmla="*/ 28 w 252"/>
              <a:gd name="T15" fmla="*/ 222 h 600"/>
              <a:gd name="T16" fmla="*/ 27 w 252"/>
              <a:gd name="T17" fmla="*/ 238 h 600"/>
              <a:gd name="T18" fmla="*/ 26 w 252"/>
              <a:gd name="T19" fmla="*/ 255 h 600"/>
              <a:gd name="T20" fmla="*/ 25 w 252"/>
              <a:gd name="T21" fmla="*/ 272 h 600"/>
              <a:gd name="T22" fmla="*/ 24 w 252"/>
              <a:gd name="T23" fmla="*/ 288 h 600"/>
              <a:gd name="T24" fmla="*/ 23 w 252"/>
              <a:gd name="T25" fmla="*/ 305 h 600"/>
              <a:gd name="T26" fmla="*/ 22 w 252"/>
              <a:gd name="T27" fmla="*/ 322 h 600"/>
              <a:gd name="T28" fmla="*/ 22 w 252"/>
              <a:gd name="T29" fmla="*/ 338 h 600"/>
              <a:gd name="T30" fmla="*/ 21 w 252"/>
              <a:gd name="T31" fmla="*/ 355 h 600"/>
              <a:gd name="T32" fmla="*/ 21 w 252"/>
              <a:gd name="T33" fmla="*/ 372 h 600"/>
              <a:gd name="T34" fmla="*/ 20 w 252"/>
              <a:gd name="T35" fmla="*/ 388 h 600"/>
              <a:gd name="T36" fmla="*/ 20 w 252"/>
              <a:gd name="T37" fmla="*/ 405 h 600"/>
              <a:gd name="T38" fmla="*/ 19 w 252"/>
              <a:gd name="T39" fmla="*/ 422 h 600"/>
              <a:gd name="T40" fmla="*/ 19 w 252"/>
              <a:gd name="T41" fmla="*/ 439 h 600"/>
              <a:gd name="T42" fmla="*/ 18 w 252"/>
              <a:gd name="T43" fmla="*/ 456 h 600"/>
              <a:gd name="T44" fmla="*/ 18 w 252"/>
              <a:gd name="T45" fmla="*/ 473 h 600"/>
              <a:gd name="T46" fmla="*/ 17 w 252"/>
              <a:gd name="T47" fmla="*/ 490 h 600"/>
              <a:gd name="T48" fmla="*/ 88 w 252"/>
              <a:gd name="T49" fmla="*/ 506 h 600"/>
              <a:gd name="T50" fmla="*/ 31 w 252"/>
              <a:gd name="T51" fmla="*/ 533 h 600"/>
              <a:gd name="T52" fmla="*/ 0 w 252"/>
              <a:gd name="T53" fmla="*/ 600 h 600"/>
              <a:gd name="T54" fmla="*/ 252 w 252"/>
              <a:gd name="T55" fmla="*/ 600 h 600"/>
              <a:gd name="T56" fmla="*/ 236 w 252"/>
              <a:gd name="T57" fmla="*/ 543 h 600"/>
              <a:gd name="T58" fmla="*/ 234 w 252"/>
              <a:gd name="T59" fmla="*/ 499 h 600"/>
              <a:gd name="T60" fmla="*/ 233 w 252"/>
              <a:gd name="T61" fmla="*/ 481 h 600"/>
              <a:gd name="T62" fmla="*/ 232 w 252"/>
              <a:gd name="T63" fmla="*/ 463 h 600"/>
              <a:gd name="T64" fmla="*/ 231 w 252"/>
              <a:gd name="T65" fmla="*/ 445 h 600"/>
              <a:gd name="T66" fmla="*/ 231 w 252"/>
              <a:gd name="T67" fmla="*/ 428 h 600"/>
              <a:gd name="T68" fmla="*/ 230 w 252"/>
              <a:gd name="T69" fmla="*/ 411 h 600"/>
              <a:gd name="T70" fmla="*/ 229 w 252"/>
              <a:gd name="T71" fmla="*/ 395 h 600"/>
              <a:gd name="T72" fmla="*/ 228 w 252"/>
              <a:gd name="T73" fmla="*/ 379 h 600"/>
              <a:gd name="T74" fmla="*/ 227 w 252"/>
              <a:gd name="T75" fmla="*/ 363 h 600"/>
              <a:gd name="T76" fmla="*/ 226 w 252"/>
              <a:gd name="T77" fmla="*/ 347 h 600"/>
              <a:gd name="T78" fmla="*/ 224 w 252"/>
              <a:gd name="T79" fmla="*/ 331 h 600"/>
              <a:gd name="T80" fmla="*/ 223 w 252"/>
              <a:gd name="T81" fmla="*/ 316 h 600"/>
              <a:gd name="T82" fmla="*/ 221 w 252"/>
              <a:gd name="T83" fmla="*/ 301 h 600"/>
              <a:gd name="T84" fmla="*/ 219 w 252"/>
              <a:gd name="T85" fmla="*/ 285 h 600"/>
              <a:gd name="T86" fmla="*/ 163 w 252"/>
              <a:gd name="T87" fmla="*/ 294 h 600"/>
              <a:gd name="T88" fmla="*/ 146 w 252"/>
              <a:gd name="T89" fmla="*/ 294 h 600"/>
              <a:gd name="T90" fmla="*/ 157 w 252"/>
              <a:gd name="T91" fmla="*/ 163 h 600"/>
              <a:gd name="T92" fmla="*/ 141 w 252"/>
              <a:gd name="T93" fmla="*/ 103 h 600"/>
              <a:gd name="T94" fmla="*/ 110 w 252"/>
              <a:gd name="T95" fmla="*/ 324 h 600"/>
              <a:gd name="T96" fmla="*/ 123 w 252"/>
              <a:gd name="T97" fmla="*/ 363 h 600"/>
              <a:gd name="T98" fmla="*/ 110 w 252"/>
              <a:gd name="T99" fmla="*/ 363 h 600"/>
              <a:gd name="T100" fmla="*/ 111 w 252"/>
              <a:gd name="T101" fmla="*/ 393 h 600"/>
              <a:gd name="T102" fmla="*/ 118 w 252"/>
              <a:gd name="T103" fmla="*/ 522 h 600"/>
              <a:gd name="T104" fmla="*/ 111 w 252"/>
              <a:gd name="T105" fmla="*/ 507 h 600"/>
              <a:gd name="T106" fmla="*/ 157 w 252"/>
              <a:gd name="T107" fmla="*/ 532 h 600"/>
              <a:gd name="T108" fmla="*/ 164 w 252"/>
              <a:gd name="T109" fmla="*/ 393 h 600"/>
              <a:gd name="T110" fmla="*/ 164 w 252"/>
              <a:gd name="T111" fmla="*/ 324 h 600"/>
              <a:gd name="T112" fmla="*/ 151 w 252"/>
              <a:gd name="T113" fmla="*/ 363 h 600"/>
              <a:gd name="T114" fmla="*/ 147 w 252"/>
              <a:gd name="T115" fmla="*/ 363 h 600"/>
              <a:gd name="T116" fmla="*/ 150 w 252"/>
              <a:gd name="T117" fmla="*/ 324 h 600"/>
              <a:gd name="T118" fmla="*/ 125 w 252"/>
              <a:gd name="T119" fmla="*/ 295 h 600"/>
              <a:gd name="T120" fmla="*/ 110 w 252"/>
              <a:gd name="T121" fmla="*/ 193 h 600"/>
              <a:gd name="T122" fmla="*/ 131 w 252"/>
              <a:gd name="T123" fmla="*/ 193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600">
                <a:moveTo>
                  <a:pt x="136" y="17"/>
                </a:moveTo>
                <a:cubicBezTo>
                  <a:pt x="135" y="56"/>
                  <a:pt x="135" y="56"/>
                  <a:pt x="135" y="56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28" y="105"/>
                  <a:pt x="124" y="109"/>
                  <a:pt x="124" y="115"/>
                </a:cubicBezTo>
                <a:cubicBezTo>
                  <a:pt x="124" y="121"/>
                  <a:pt x="128" y="125"/>
                  <a:pt x="133" y="127"/>
                </a:cubicBezTo>
                <a:cubicBezTo>
                  <a:pt x="131" y="163"/>
                  <a:pt x="131" y="163"/>
                  <a:pt x="131" y="163"/>
                </a:cubicBezTo>
                <a:cubicBezTo>
                  <a:pt x="130" y="163"/>
                  <a:pt x="130" y="163"/>
                  <a:pt x="130" y="163"/>
                </a:cubicBezTo>
                <a:cubicBezTo>
                  <a:pt x="130" y="163"/>
                  <a:pt x="130" y="163"/>
                  <a:pt x="130" y="163"/>
                </a:cubicBezTo>
                <a:cubicBezTo>
                  <a:pt x="111" y="163"/>
                  <a:pt x="111" y="163"/>
                  <a:pt x="111" y="163"/>
                </a:cubicBezTo>
                <a:cubicBezTo>
                  <a:pt x="110" y="163"/>
                  <a:pt x="110" y="163"/>
                  <a:pt x="110" y="163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75" y="91"/>
                  <a:pt x="66" y="89"/>
                  <a:pt x="36" y="119"/>
                </a:cubicBezTo>
                <a:cubicBezTo>
                  <a:pt x="35" y="129"/>
                  <a:pt x="34" y="138"/>
                  <a:pt x="33" y="148"/>
                </a:cubicBezTo>
                <a:cubicBezTo>
                  <a:pt x="48" y="138"/>
                  <a:pt x="69" y="128"/>
                  <a:pt x="96" y="128"/>
                </a:cubicBezTo>
                <a:cubicBezTo>
                  <a:pt x="96" y="131"/>
                  <a:pt x="95" y="132"/>
                  <a:pt x="95" y="135"/>
                </a:cubicBezTo>
                <a:cubicBezTo>
                  <a:pt x="70" y="135"/>
                  <a:pt x="47" y="145"/>
                  <a:pt x="33" y="154"/>
                </a:cubicBezTo>
                <a:cubicBezTo>
                  <a:pt x="33" y="157"/>
                  <a:pt x="32" y="161"/>
                  <a:pt x="32" y="165"/>
                </a:cubicBezTo>
                <a:cubicBezTo>
                  <a:pt x="46" y="156"/>
                  <a:pt x="68" y="145"/>
                  <a:pt x="95" y="144"/>
                </a:cubicBezTo>
                <a:cubicBezTo>
                  <a:pt x="95" y="148"/>
                  <a:pt x="94" y="149"/>
                  <a:pt x="94" y="152"/>
                </a:cubicBezTo>
                <a:cubicBezTo>
                  <a:pt x="69" y="151"/>
                  <a:pt x="46" y="162"/>
                  <a:pt x="32" y="171"/>
                </a:cubicBezTo>
                <a:cubicBezTo>
                  <a:pt x="31" y="174"/>
                  <a:pt x="31" y="178"/>
                  <a:pt x="31" y="182"/>
                </a:cubicBezTo>
                <a:cubicBezTo>
                  <a:pt x="44" y="173"/>
                  <a:pt x="67" y="161"/>
                  <a:pt x="95" y="161"/>
                </a:cubicBezTo>
                <a:cubicBezTo>
                  <a:pt x="95" y="164"/>
                  <a:pt x="94" y="166"/>
                  <a:pt x="94" y="169"/>
                </a:cubicBezTo>
                <a:cubicBezTo>
                  <a:pt x="68" y="168"/>
                  <a:pt x="44" y="179"/>
                  <a:pt x="30" y="188"/>
                </a:cubicBezTo>
                <a:cubicBezTo>
                  <a:pt x="30" y="192"/>
                  <a:pt x="30" y="195"/>
                  <a:pt x="29" y="199"/>
                </a:cubicBezTo>
                <a:cubicBezTo>
                  <a:pt x="43" y="190"/>
                  <a:pt x="66" y="178"/>
                  <a:pt x="94" y="178"/>
                </a:cubicBezTo>
                <a:cubicBezTo>
                  <a:pt x="94" y="181"/>
                  <a:pt x="94" y="183"/>
                  <a:pt x="94" y="186"/>
                </a:cubicBezTo>
                <a:cubicBezTo>
                  <a:pt x="67" y="185"/>
                  <a:pt x="43" y="196"/>
                  <a:pt x="29" y="205"/>
                </a:cubicBezTo>
                <a:cubicBezTo>
                  <a:pt x="29" y="208"/>
                  <a:pt x="28" y="212"/>
                  <a:pt x="28" y="216"/>
                </a:cubicBezTo>
                <a:cubicBezTo>
                  <a:pt x="41" y="208"/>
                  <a:pt x="65" y="195"/>
                  <a:pt x="94" y="195"/>
                </a:cubicBezTo>
                <a:cubicBezTo>
                  <a:pt x="94" y="198"/>
                  <a:pt x="93" y="200"/>
                  <a:pt x="93" y="203"/>
                </a:cubicBezTo>
                <a:cubicBezTo>
                  <a:pt x="66" y="202"/>
                  <a:pt x="42" y="214"/>
                  <a:pt x="28" y="222"/>
                </a:cubicBezTo>
                <a:cubicBezTo>
                  <a:pt x="28" y="225"/>
                  <a:pt x="27" y="229"/>
                  <a:pt x="27" y="233"/>
                </a:cubicBezTo>
                <a:cubicBezTo>
                  <a:pt x="40" y="225"/>
                  <a:pt x="64" y="212"/>
                  <a:pt x="94" y="212"/>
                </a:cubicBezTo>
                <a:cubicBezTo>
                  <a:pt x="94" y="215"/>
                  <a:pt x="93" y="217"/>
                  <a:pt x="93" y="220"/>
                </a:cubicBezTo>
                <a:cubicBezTo>
                  <a:pt x="65" y="219"/>
                  <a:pt x="40" y="231"/>
                  <a:pt x="27" y="238"/>
                </a:cubicBezTo>
                <a:cubicBezTo>
                  <a:pt x="26" y="242"/>
                  <a:pt x="26" y="246"/>
                  <a:pt x="26" y="250"/>
                </a:cubicBezTo>
                <a:cubicBezTo>
                  <a:pt x="39" y="242"/>
                  <a:pt x="63" y="229"/>
                  <a:pt x="94" y="229"/>
                </a:cubicBezTo>
                <a:cubicBezTo>
                  <a:pt x="94" y="232"/>
                  <a:pt x="93" y="234"/>
                  <a:pt x="93" y="237"/>
                </a:cubicBezTo>
                <a:cubicBezTo>
                  <a:pt x="65" y="236"/>
                  <a:pt x="39" y="248"/>
                  <a:pt x="26" y="255"/>
                </a:cubicBezTo>
                <a:cubicBezTo>
                  <a:pt x="26" y="259"/>
                  <a:pt x="25" y="263"/>
                  <a:pt x="25" y="266"/>
                </a:cubicBezTo>
                <a:cubicBezTo>
                  <a:pt x="38" y="260"/>
                  <a:pt x="62" y="246"/>
                  <a:pt x="93" y="246"/>
                </a:cubicBezTo>
                <a:cubicBezTo>
                  <a:pt x="93" y="249"/>
                  <a:pt x="93" y="251"/>
                  <a:pt x="93" y="254"/>
                </a:cubicBezTo>
                <a:cubicBezTo>
                  <a:pt x="64" y="254"/>
                  <a:pt x="39" y="265"/>
                  <a:pt x="25" y="272"/>
                </a:cubicBezTo>
                <a:cubicBezTo>
                  <a:pt x="25" y="276"/>
                  <a:pt x="24" y="279"/>
                  <a:pt x="24" y="283"/>
                </a:cubicBezTo>
                <a:cubicBezTo>
                  <a:pt x="37" y="277"/>
                  <a:pt x="62" y="263"/>
                  <a:pt x="93" y="263"/>
                </a:cubicBezTo>
                <a:cubicBezTo>
                  <a:pt x="93" y="266"/>
                  <a:pt x="92" y="268"/>
                  <a:pt x="92" y="272"/>
                </a:cubicBezTo>
                <a:cubicBezTo>
                  <a:pt x="64" y="271"/>
                  <a:pt x="38" y="283"/>
                  <a:pt x="24" y="288"/>
                </a:cubicBezTo>
                <a:cubicBezTo>
                  <a:pt x="24" y="292"/>
                  <a:pt x="24" y="296"/>
                  <a:pt x="23" y="299"/>
                </a:cubicBezTo>
                <a:cubicBezTo>
                  <a:pt x="36" y="295"/>
                  <a:pt x="61" y="281"/>
                  <a:pt x="92" y="281"/>
                </a:cubicBezTo>
                <a:cubicBezTo>
                  <a:pt x="92" y="284"/>
                  <a:pt x="92" y="286"/>
                  <a:pt x="92" y="289"/>
                </a:cubicBezTo>
                <a:cubicBezTo>
                  <a:pt x="63" y="289"/>
                  <a:pt x="37" y="300"/>
                  <a:pt x="23" y="305"/>
                </a:cubicBezTo>
                <a:cubicBezTo>
                  <a:pt x="23" y="309"/>
                  <a:pt x="23" y="312"/>
                  <a:pt x="23" y="316"/>
                </a:cubicBezTo>
                <a:cubicBezTo>
                  <a:pt x="35" y="312"/>
                  <a:pt x="61" y="298"/>
                  <a:pt x="92" y="298"/>
                </a:cubicBezTo>
                <a:cubicBezTo>
                  <a:pt x="92" y="301"/>
                  <a:pt x="92" y="303"/>
                  <a:pt x="92" y="307"/>
                </a:cubicBezTo>
                <a:cubicBezTo>
                  <a:pt x="63" y="306"/>
                  <a:pt x="37" y="317"/>
                  <a:pt x="22" y="322"/>
                </a:cubicBezTo>
                <a:cubicBezTo>
                  <a:pt x="22" y="325"/>
                  <a:pt x="22" y="329"/>
                  <a:pt x="22" y="332"/>
                </a:cubicBezTo>
                <a:cubicBezTo>
                  <a:pt x="35" y="329"/>
                  <a:pt x="61" y="316"/>
                  <a:pt x="92" y="316"/>
                </a:cubicBezTo>
                <a:cubicBezTo>
                  <a:pt x="92" y="319"/>
                  <a:pt x="91" y="321"/>
                  <a:pt x="91" y="324"/>
                </a:cubicBezTo>
                <a:cubicBezTo>
                  <a:pt x="63" y="324"/>
                  <a:pt x="37" y="334"/>
                  <a:pt x="22" y="338"/>
                </a:cubicBezTo>
                <a:cubicBezTo>
                  <a:pt x="22" y="342"/>
                  <a:pt x="22" y="345"/>
                  <a:pt x="21" y="348"/>
                </a:cubicBezTo>
                <a:cubicBezTo>
                  <a:pt x="35" y="346"/>
                  <a:pt x="60" y="333"/>
                  <a:pt x="91" y="333"/>
                </a:cubicBezTo>
                <a:cubicBezTo>
                  <a:pt x="91" y="336"/>
                  <a:pt x="91" y="339"/>
                  <a:pt x="91" y="342"/>
                </a:cubicBezTo>
                <a:cubicBezTo>
                  <a:pt x="63" y="342"/>
                  <a:pt x="37" y="351"/>
                  <a:pt x="21" y="355"/>
                </a:cubicBezTo>
                <a:cubicBezTo>
                  <a:pt x="21" y="358"/>
                  <a:pt x="21" y="361"/>
                  <a:pt x="21" y="364"/>
                </a:cubicBezTo>
                <a:cubicBezTo>
                  <a:pt x="35" y="363"/>
                  <a:pt x="61" y="351"/>
                  <a:pt x="91" y="351"/>
                </a:cubicBezTo>
                <a:cubicBezTo>
                  <a:pt x="91" y="354"/>
                  <a:pt x="91" y="357"/>
                  <a:pt x="91" y="360"/>
                </a:cubicBezTo>
                <a:cubicBezTo>
                  <a:pt x="63" y="360"/>
                  <a:pt x="37" y="369"/>
                  <a:pt x="21" y="372"/>
                </a:cubicBezTo>
                <a:cubicBezTo>
                  <a:pt x="20" y="381"/>
                  <a:pt x="20" y="381"/>
                  <a:pt x="20" y="381"/>
                </a:cubicBezTo>
                <a:cubicBezTo>
                  <a:pt x="35" y="380"/>
                  <a:pt x="61" y="369"/>
                  <a:pt x="91" y="369"/>
                </a:cubicBezTo>
                <a:cubicBezTo>
                  <a:pt x="91" y="372"/>
                  <a:pt x="90" y="375"/>
                  <a:pt x="90" y="378"/>
                </a:cubicBezTo>
                <a:cubicBezTo>
                  <a:pt x="63" y="378"/>
                  <a:pt x="37" y="386"/>
                  <a:pt x="20" y="388"/>
                </a:cubicBezTo>
                <a:cubicBezTo>
                  <a:pt x="20" y="397"/>
                  <a:pt x="20" y="397"/>
                  <a:pt x="20" y="397"/>
                </a:cubicBezTo>
                <a:cubicBezTo>
                  <a:pt x="36" y="396"/>
                  <a:pt x="61" y="387"/>
                  <a:pt x="90" y="387"/>
                </a:cubicBezTo>
                <a:cubicBezTo>
                  <a:pt x="90" y="390"/>
                  <a:pt x="90" y="393"/>
                  <a:pt x="90" y="396"/>
                </a:cubicBezTo>
                <a:cubicBezTo>
                  <a:pt x="63" y="396"/>
                  <a:pt x="37" y="403"/>
                  <a:pt x="20" y="405"/>
                </a:cubicBezTo>
                <a:cubicBezTo>
                  <a:pt x="19" y="414"/>
                  <a:pt x="19" y="414"/>
                  <a:pt x="19" y="414"/>
                </a:cubicBezTo>
                <a:cubicBezTo>
                  <a:pt x="36" y="413"/>
                  <a:pt x="61" y="405"/>
                  <a:pt x="90" y="405"/>
                </a:cubicBezTo>
                <a:cubicBezTo>
                  <a:pt x="90" y="408"/>
                  <a:pt x="90" y="411"/>
                  <a:pt x="90" y="415"/>
                </a:cubicBezTo>
                <a:cubicBezTo>
                  <a:pt x="63" y="414"/>
                  <a:pt x="38" y="420"/>
                  <a:pt x="19" y="422"/>
                </a:cubicBezTo>
                <a:cubicBezTo>
                  <a:pt x="19" y="430"/>
                  <a:pt x="19" y="430"/>
                  <a:pt x="19" y="430"/>
                </a:cubicBezTo>
                <a:cubicBezTo>
                  <a:pt x="37" y="430"/>
                  <a:pt x="62" y="423"/>
                  <a:pt x="90" y="423"/>
                </a:cubicBezTo>
                <a:cubicBezTo>
                  <a:pt x="90" y="427"/>
                  <a:pt x="90" y="430"/>
                  <a:pt x="90" y="433"/>
                </a:cubicBezTo>
                <a:cubicBezTo>
                  <a:pt x="63" y="433"/>
                  <a:pt x="38" y="438"/>
                  <a:pt x="19" y="439"/>
                </a:cubicBezTo>
                <a:cubicBezTo>
                  <a:pt x="18" y="447"/>
                  <a:pt x="18" y="447"/>
                  <a:pt x="18" y="447"/>
                </a:cubicBezTo>
                <a:cubicBezTo>
                  <a:pt x="38" y="447"/>
                  <a:pt x="63" y="442"/>
                  <a:pt x="89" y="442"/>
                </a:cubicBezTo>
                <a:cubicBezTo>
                  <a:pt x="89" y="445"/>
                  <a:pt x="89" y="448"/>
                  <a:pt x="89" y="451"/>
                </a:cubicBezTo>
                <a:cubicBezTo>
                  <a:pt x="64" y="451"/>
                  <a:pt x="39" y="455"/>
                  <a:pt x="18" y="456"/>
                </a:cubicBezTo>
                <a:cubicBezTo>
                  <a:pt x="18" y="463"/>
                  <a:pt x="18" y="463"/>
                  <a:pt x="18" y="463"/>
                </a:cubicBezTo>
                <a:cubicBezTo>
                  <a:pt x="39" y="464"/>
                  <a:pt x="63" y="460"/>
                  <a:pt x="89" y="460"/>
                </a:cubicBezTo>
                <a:cubicBezTo>
                  <a:pt x="89" y="463"/>
                  <a:pt x="89" y="467"/>
                  <a:pt x="89" y="470"/>
                </a:cubicBezTo>
                <a:cubicBezTo>
                  <a:pt x="64" y="470"/>
                  <a:pt x="39" y="472"/>
                  <a:pt x="18" y="473"/>
                </a:cubicBezTo>
                <a:cubicBezTo>
                  <a:pt x="18" y="480"/>
                  <a:pt x="18" y="480"/>
                  <a:pt x="18" y="480"/>
                </a:cubicBezTo>
                <a:cubicBezTo>
                  <a:pt x="40" y="480"/>
                  <a:pt x="64" y="479"/>
                  <a:pt x="89" y="479"/>
                </a:cubicBezTo>
                <a:cubicBezTo>
                  <a:pt x="89" y="482"/>
                  <a:pt x="89" y="485"/>
                  <a:pt x="89" y="489"/>
                </a:cubicBezTo>
                <a:cubicBezTo>
                  <a:pt x="64" y="489"/>
                  <a:pt x="40" y="490"/>
                  <a:pt x="17" y="490"/>
                </a:cubicBezTo>
                <a:cubicBezTo>
                  <a:pt x="17" y="497"/>
                  <a:pt x="17" y="497"/>
                  <a:pt x="17" y="497"/>
                </a:cubicBezTo>
                <a:cubicBezTo>
                  <a:pt x="88" y="497"/>
                  <a:pt x="88" y="497"/>
                  <a:pt x="88" y="497"/>
                </a:cubicBezTo>
                <a:cubicBezTo>
                  <a:pt x="88" y="506"/>
                  <a:pt x="88" y="506"/>
                  <a:pt x="88" y="506"/>
                </a:cubicBezTo>
                <a:cubicBezTo>
                  <a:pt x="88" y="506"/>
                  <a:pt x="88" y="506"/>
                  <a:pt x="88" y="506"/>
                </a:cubicBezTo>
                <a:cubicBezTo>
                  <a:pt x="88" y="507"/>
                  <a:pt x="88" y="507"/>
                  <a:pt x="88" y="507"/>
                </a:cubicBezTo>
                <a:cubicBezTo>
                  <a:pt x="17" y="507"/>
                  <a:pt x="17" y="507"/>
                  <a:pt x="17" y="507"/>
                </a:cubicBezTo>
                <a:cubicBezTo>
                  <a:pt x="16" y="533"/>
                  <a:pt x="16" y="533"/>
                  <a:pt x="16" y="533"/>
                </a:cubicBezTo>
                <a:cubicBezTo>
                  <a:pt x="31" y="533"/>
                  <a:pt x="31" y="533"/>
                  <a:pt x="31" y="533"/>
                </a:cubicBezTo>
                <a:cubicBezTo>
                  <a:pt x="31" y="549"/>
                  <a:pt x="31" y="549"/>
                  <a:pt x="31" y="549"/>
                </a:cubicBezTo>
                <a:cubicBezTo>
                  <a:pt x="31" y="550"/>
                  <a:pt x="31" y="550"/>
                  <a:pt x="31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600"/>
                  <a:pt x="0" y="600"/>
                  <a:pt x="0" y="600"/>
                </a:cubicBezTo>
                <a:cubicBezTo>
                  <a:pt x="114" y="600"/>
                  <a:pt x="114" y="600"/>
                  <a:pt x="114" y="600"/>
                </a:cubicBezTo>
                <a:cubicBezTo>
                  <a:pt x="137" y="600"/>
                  <a:pt x="137" y="600"/>
                  <a:pt x="137" y="600"/>
                </a:cubicBezTo>
                <a:cubicBezTo>
                  <a:pt x="159" y="600"/>
                  <a:pt x="159" y="600"/>
                  <a:pt x="159" y="600"/>
                </a:cubicBezTo>
                <a:cubicBezTo>
                  <a:pt x="252" y="600"/>
                  <a:pt x="252" y="600"/>
                  <a:pt x="252" y="600"/>
                </a:cubicBezTo>
                <a:cubicBezTo>
                  <a:pt x="252" y="550"/>
                  <a:pt x="252" y="550"/>
                  <a:pt x="252" y="550"/>
                </a:cubicBezTo>
                <a:cubicBezTo>
                  <a:pt x="222" y="550"/>
                  <a:pt x="222" y="550"/>
                  <a:pt x="222" y="550"/>
                </a:cubicBezTo>
                <a:cubicBezTo>
                  <a:pt x="222" y="543"/>
                  <a:pt x="222" y="543"/>
                  <a:pt x="222" y="543"/>
                </a:cubicBezTo>
                <a:cubicBezTo>
                  <a:pt x="236" y="543"/>
                  <a:pt x="236" y="543"/>
                  <a:pt x="236" y="543"/>
                </a:cubicBezTo>
                <a:cubicBezTo>
                  <a:pt x="235" y="535"/>
                  <a:pt x="235" y="527"/>
                  <a:pt x="234" y="519"/>
                </a:cubicBezTo>
                <a:cubicBezTo>
                  <a:pt x="187" y="519"/>
                  <a:pt x="187" y="519"/>
                  <a:pt x="187" y="519"/>
                </a:cubicBezTo>
                <a:cubicBezTo>
                  <a:pt x="186" y="499"/>
                  <a:pt x="186" y="499"/>
                  <a:pt x="186" y="499"/>
                </a:cubicBezTo>
                <a:cubicBezTo>
                  <a:pt x="234" y="499"/>
                  <a:pt x="234" y="499"/>
                  <a:pt x="234" y="499"/>
                </a:cubicBezTo>
                <a:cubicBezTo>
                  <a:pt x="233" y="490"/>
                  <a:pt x="233" y="490"/>
                  <a:pt x="233" y="490"/>
                </a:cubicBezTo>
                <a:cubicBezTo>
                  <a:pt x="218" y="490"/>
                  <a:pt x="203" y="490"/>
                  <a:pt x="186" y="490"/>
                </a:cubicBezTo>
                <a:cubicBezTo>
                  <a:pt x="186" y="486"/>
                  <a:pt x="186" y="483"/>
                  <a:pt x="186" y="480"/>
                </a:cubicBezTo>
                <a:cubicBezTo>
                  <a:pt x="202" y="480"/>
                  <a:pt x="218" y="480"/>
                  <a:pt x="233" y="481"/>
                </a:cubicBezTo>
                <a:cubicBezTo>
                  <a:pt x="233" y="472"/>
                  <a:pt x="233" y="472"/>
                  <a:pt x="233" y="472"/>
                </a:cubicBezTo>
                <a:cubicBezTo>
                  <a:pt x="218" y="472"/>
                  <a:pt x="203" y="471"/>
                  <a:pt x="186" y="470"/>
                </a:cubicBezTo>
                <a:cubicBezTo>
                  <a:pt x="186" y="467"/>
                  <a:pt x="186" y="464"/>
                  <a:pt x="186" y="461"/>
                </a:cubicBezTo>
                <a:cubicBezTo>
                  <a:pt x="203" y="461"/>
                  <a:pt x="218" y="462"/>
                  <a:pt x="232" y="463"/>
                </a:cubicBezTo>
                <a:cubicBezTo>
                  <a:pt x="232" y="455"/>
                  <a:pt x="232" y="455"/>
                  <a:pt x="232" y="455"/>
                </a:cubicBezTo>
                <a:cubicBezTo>
                  <a:pt x="218" y="454"/>
                  <a:pt x="204" y="452"/>
                  <a:pt x="186" y="451"/>
                </a:cubicBezTo>
                <a:cubicBezTo>
                  <a:pt x="186" y="448"/>
                  <a:pt x="186" y="445"/>
                  <a:pt x="186" y="442"/>
                </a:cubicBezTo>
                <a:cubicBezTo>
                  <a:pt x="203" y="442"/>
                  <a:pt x="217" y="444"/>
                  <a:pt x="231" y="445"/>
                </a:cubicBezTo>
                <a:cubicBezTo>
                  <a:pt x="231" y="437"/>
                  <a:pt x="231" y="437"/>
                  <a:pt x="231" y="437"/>
                </a:cubicBezTo>
                <a:cubicBezTo>
                  <a:pt x="218" y="436"/>
                  <a:pt x="204" y="434"/>
                  <a:pt x="186" y="433"/>
                </a:cubicBezTo>
                <a:cubicBezTo>
                  <a:pt x="186" y="430"/>
                  <a:pt x="186" y="427"/>
                  <a:pt x="186" y="424"/>
                </a:cubicBezTo>
                <a:cubicBezTo>
                  <a:pt x="203" y="424"/>
                  <a:pt x="217" y="426"/>
                  <a:pt x="231" y="428"/>
                </a:cubicBezTo>
                <a:cubicBezTo>
                  <a:pt x="231" y="425"/>
                  <a:pt x="230" y="423"/>
                  <a:pt x="230" y="420"/>
                </a:cubicBezTo>
                <a:cubicBezTo>
                  <a:pt x="218" y="419"/>
                  <a:pt x="205" y="416"/>
                  <a:pt x="186" y="415"/>
                </a:cubicBezTo>
                <a:cubicBezTo>
                  <a:pt x="186" y="412"/>
                  <a:pt x="186" y="409"/>
                  <a:pt x="186" y="406"/>
                </a:cubicBezTo>
                <a:cubicBezTo>
                  <a:pt x="203" y="407"/>
                  <a:pt x="217" y="409"/>
                  <a:pt x="230" y="411"/>
                </a:cubicBezTo>
                <a:cubicBezTo>
                  <a:pt x="230" y="409"/>
                  <a:pt x="230" y="406"/>
                  <a:pt x="229" y="403"/>
                </a:cubicBezTo>
                <a:cubicBezTo>
                  <a:pt x="218" y="402"/>
                  <a:pt x="205" y="398"/>
                  <a:pt x="186" y="397"/>
                </a:cubicBezTo>
                <a:cubicBezTo>
                  <a:pt x="186" y="394"/>
                  <a:pt x="186" y="391"/>
                  <a:pt x="186" y="388"/>
                </a:cubicBezTo>
                <a:cubicBezTo>
                  <a:pt x="203" y="389"/>
                  <a:pt x="217" y="392"/>
                  <a:pt x="229" y="395"/>
                </a:cubicBezTo>
                <a:cubicBezTo>
                  <a:pt x="229" y="392"/>
                  <a:pt x="229" y="390"/>
                  <a:pt x="228" y="387"/>
                </a:cubicBezTo>
                <a:cubicBezTo>
                  <a:pt x="218" y="385"/>
                  <a:pt x="205" y="381"/>
                  <a:pt x="186" y="380"/>
                </a:cubicBezTo>
                <a:cubicBezTo>
                  <a:pt x="186" y="377"/>
                  <a:pt x="186" y="374"/>
                  <a:pt x="186" y="371"/>
                </a:cubicBezTo>
                <a:cubicBezTo>
                  <a:pt x="203" y="372"/>
                  <a:pt x="216" y="376"/>
                  <a:pt x="228" y="379"/>
                </a:cubicBezTo>
                <a:cubicBezTo>
                  <a:pt x="228" y="376"/>
                  <a:pt x="228" y="373"/>
                  <a:pt x="227" y="371"/>
                </a:cubicBezTo>
                <a:cubicBezTo>
                  <a:pt x="218" y="368"/>
                  <a:pt x="205" y="364"/>
                  <a:pt x="186" y="362"/>
                </a:cubicBezTo>
                <a:cubicBezTo>
                  <a:pt x="186" y="360"/>
                  <a:pt x="186" y="357"/>
                  <a:pt x="186" y="354"/>
                </a:cubicBezTo>
                <a:cubicBezTo>
                  <a:pt x="203" y="356"/>
                  <a:pt x="216" y="359"/>
                  <a:pt x="227" y="363"/>
                </a:cubicBezTo>
                <a:cubicBezTo>
                  <a:pt x="227" y="360"/>
                  <a:pt x="226" y="358"/>
                  <a:pt x="226" y="355"/>
                </a:cubicBezTo>
                <a:cubicBezTo>
                  <a:pt x="217" y="352"/>
                  <a:pt x="206" y="348"/>
                  <a:pt x="186" y="346"/>
                </a:cubicBezTo>
                <a:cubicBezTo>
                  <a:pt x="186" y="343"/>
                  <a:pt x="186" y="340"/>
                  <a:pt x="186" y="338"/>
                </a:cubicBezTo>
                <a:cubicBezTo>
                  <a:pt x="203" y="339"/>
                  <a:pt x="215" y="343"/>
                  <a:pt x="226" y="347"/>
                </a:cubicBezTo>
                <a:cubicBezTo>
                  <a:pt x="225" y="344"/>
                  <a:pt x="225" y="342"/>
                  <a:pt x="225" y="339"/>
                </a:cubicBezTo>
                <a:cubicBezTo>
                  <a:pt x="217" y="336"/>
                  <a:pt x="205" y="331"/>
                  <a:pt x="186" y="329"/>
                </a:cubicBezTo>
                <a:cubicBezTo>
                  <a:pt x="186" y="327"/>
                  <a:pt x="186" y="324"/>
                  <a:pt x="186" y="322"/>
                </a:cubicBezTo>
                <a:cubicBezTo>
                  <a:pt x="203" y="323"/>
                  <a:pt x="214" y="327"/>
                  <a:pt x="224" y="331"/>
                </a:cubicBezTo>
                <a:cubicBezTo>
                  <a:pt x="224" y="329"/>
                  <a:pt x="224" y="326"/>
                  <a:pt x="224" y="324"/>
                </a:cubicBezTo>
                <a:cubicBezTo>
                  <a:pt x="216" y="320"/>
                  <a:pt x="205" y="315"/>
                  <a:pt x="186" y="313"/>
                </a:cubicBezTo>
                <a:cubicBezTo>
                  <a:pt x="186" y="311"/>
                  <a:pt x="186" y="308"/>
                  <a:pt x="186" y="306"/>
                </a:cubicBezTo>
                <a:cubicBezTo>
                  <a:pt x="202" y="307"/>
                  <a:pt x="214" y="312"/>
                  <a:pt x="223" y="316"/>
                </a:cubicBezTo>
                <a:cubicBezTo>
                  <a:pt x="223" y="313"/>
                  <a:pt x="222" y="311"/>
                  <a:pt x="222" y="308"/>
                </a:cubicBezTo>
                <a:cubicBezTo>
                  <a:pt x="215" y="304"/>
                  <a:pt x="204" y="299"/>
                  <a:pt x="186" y="297"/>
                </a:cubicBezTo>
                <a:cubicBezTo>
                  <a:pt x="186" y="295"/>
                  <a:pt x="186" y="292"/>
                  <a:pt x="186" y="290"/>
                </a:cubicBezTo>
                <a:cubicBezTo>
                  <a:pt x="202" y="292"/>
                  <a:pt x="212" y="296"/>
                  <a:pt x="221" y="301"/>
                </a:cubicBezTo>
                <a:cubicBezTo>
                  <a:pt x="221" y="298"/>
                  <a:pt x="220" y="295"/>
                  <a:pt x="220" y="292"/>
                </a:cubicBezTo>
                <a:cubicBezTo>
                  <a:pt x="213" y="288"/>
                  <a:pt x="203" y="284"/>
                  <a:pt x="186" y="281"/>
                </a:cubicBezTo>
                <a:cubicBezTo>
                  <a:pt x="186" y="275"/>
                  <a:pt x="186" y="275"/>
                  <a:pt x="186" y="275"/>
                </a:cubicBezTo>
                <a:cubicBezTo>
                  <a:pt x="201" y="276"/>
                  <a:pt x="211" y="281"/>
                  <a:pt x="219" y="285"/>
                </a:cubicBezTo>
                <a:cubicBezTo>
                  <a:pt x="218" y="278"/>
                  <a:pt x="217" y="270"/>
                  <a:pt x="216" y="263"/>
                </a:cubicBezTo>
                <a:cubicBezTo>
                  <a:pt x="194" y="248"/>
                  <a:pt x="192" y="246"/>
                  <a:pt x="164" y="246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3" y="294"/>
                  <a:pt x="163" y="294"/>
                  <a:pt x="163" y="294"/>
                </a:cubicBezTo>
                <a:cubicBezTo>
                  <a:pt x="149" y="294"/>
                  <a:pt x="149" y="294"/>
                  <a:pt x="149" y="294"/>
                </a:cubicBezTo>
                <a:cubicBezTo>
                  <a:pt x="149" y="294"/>
                  <a:pt x="149" y="294"/>
                  <a:pt x="149" y="294"/>
                </a:cubicBezTo>
                <a:cubicBezTo>
                  <a:pt x="146" y="294"/>
                  <a:pt x="146" y="294"/>
                  <a:pt x="146" y="294"/>
                </a:cubicBezTo>
                <a:cubicBezTo>
                  <a:pt x="146" y="294"/>
                  <a:pt x="146" y="294"/>
                  <a:pt x="146" y="294"/>
                </a:cubicBezTo>
                <a:cubicBezTo>
                  <a:pt x="144" y="193"/>
                  <a:pt x="144" y="193"/>
                  <a:pt x="144" y="193"/>
                </a:cubicBezTo>
                <a:cubicBezTo>
                  <a:pt x="146" y="193"/>
                  <a:pt x="146" y="193"/>
                  <a:pt x="146" y="193"/>
                </a:cubicBezTo>
                <a:cubicBezTo>
                  <a:pt x="157" y="193"/>
                  <a:pt x="157" y="193"/>
                  <a:pt x="157" y="193"/>
                </a:cubicBezTo>
                <a:cubicBezTo>
                  <a:pt x="157" y="163"/>
                  <a:pt x="157" y="163"/>
                  <a:pt x="157" y="163"/>
                </a:cubicBezTo>
                <a:cubicBezTo>
                  <a:pt x="143" y="163"/>
                  <a:pt x="143" y="163"/>
                  <a:pt x="143" y="163"/>
                </a:cubicBezTo>
                <a:cubicBezTo>
                  <a:pt x="141" y="127"/>
                  <a:pt x="141" y="127"/>
                  <a:pt x="141" y="127"/>
                </a:cubicBezTo>
                <a:cubicBezTo>
                  <a:pt x="146" y="125"/>
                  <a:pt x="150" y="121"/>
                  <a:pt x="150" y="115"/>
                </a:cubicBezTo>
                <a:cubicBezTo>
                  <a:pt x="150" y="109"/>
                  <a:pt x="146" y="105"/>
                  <a:pt x="141" y="103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7" y="0"/>
                  <a:pt x="137" y="0"/>
                  <a:pt x="137" y="0"/>
                </a:cubicBezTo>
                <a:lnTo>
                  <a:pt x="136" y="17"/>
                </a:lnTo>
                <a:close/>
                <a:moveTo>
                  <a:pt x="110" y="324"/>
                </a:moveTo>
                <a:cubicBezTo>
                  <a:pt x="111" y="324"/>
                  <a:pt x="111" y="324"/>
                  <a:pt x="111" y="324"/>
                </a:cubicBezTo>
                <a:cubicBezTo>
                  <a:pt x="128" y="324"/>
                  <a:pt x="128" y="324"/>
                  <a:pt x="128" y="324"/>
                </a:cubicBezTo>
                <a:cubicBezTo>
                  <a:pt x="127" y="363"/>
                  <a:pt x="127" y="363"/>
                  <a:pt x="127" y="363"/>
                </a:cubicBezTo>
                <a:cubicBezTo>
                  <a:pt x="123" y="363"/>
                  <a:pt x="123" y="363"/>
                  <a:pt x="123" y="363"/>
                </a:cubicBezTo>
                <a:cubicBezTo>
                  <a:pt x="123" y="363"/>
                  <a:pt x="123" y="363"/>
                  <a:pt x="123" y="363"/>
                </a:cubicBezTo>
                <a:cubicBezTo>
                  <a:pt x="111" y="363"/>
                  <a:pt x="111" y="363"/>
                  <a:pt x="111" y="363"/>
                </a:cubicBezTo>
                <a:cubicBezTo>
                  <a:pt x="111" y="363"/>
                  <a:pt x="111" y="363"/>
                  <a:pt x="111" y="363"/>
                </a:cubicBezTo>
                <a:cubicBezTo>
                  <a:pt x="110" y="363"/>
                  <a:pt x="110" y="363"/>
                  <a:pt x="110" y="363"/>
                </a:cubicBezTo>
                <a:lnTo>
                  <a:pt x="110" y="324"/>
                </a:lnTo>
                <a:close/>
                <a:moveTo>
                  <a:pt x="111" y="507"/>
                </a:moveTo>
                <a:cubicBezTo>
                  <a:pt x="110" y="393"/>
                  <a:pt x="110" y="393"/>
                  <a:pt x="110" y="393"/>
                </a:cubicBezTo>
                <a:cubicBezTo>
                  <a:pt x="111" y="393"/>
                  <a:pt x="111" y="393"/>
                  <a:pt x="111" y="393"/>
                </a:cubicBezTo>
                <a:cubicBezTo>
                  <a:pt x="111" y="373"/>
                  <a:pt x="111" y="373"/>
                  <a:pt x="111" y="373"/>
                </a:cubicBezTo>
                <a:cubicBezTo>
                  <a:pt x="111" y="393"/>
                  <a:pt x="111" y="393"/>
                  <a:pt x="111" y="393"/>
                </a:cubicBezTo>
                <a:cubicBezTo>
                  <a:pt x="124" y="393"/>
                  <a:pt x="124" y="393"/>
                  <a:pt x="124" y="393"/>
                </a:cubicBezTo>
                <a:cubicBezTo>
                  <a:pt x="118" y="522"/>
                  <a:pt x="118" y="522"/>
                  <a:pt x="118" y="522"/>
                </a:cubicBezTo>
                <a:cubicBezTo>
                  <a:pt x="118" y="522"/>
                  <a:pt x="118" y="522"/>
                  <a:pt x="118" y="522"/>
                </a:cubicBezTo>
                <a:cubicBezTo>
                  <a:pt x="117" y="522"/>
                  <a:pt x="117" y="522"/>
                  <a:pt x="117" y="522"/>
                </a:cubicBezTo>
                <a:cubicBezTo>
                  <a:pt x="111" y="522"/>
                  <a:pt x="111" y="522"/>
                  <a:pt x="111" y="522"/>
                </a:cubicBezTo>
                <a:lnTo>
                  <a:pt x="111" y="507"/>
                </a:lnTo>
                <a:close/>
                <a:moveTo>
                  <a:pt x="164" y="519"/>
                </a:moveTo>
                <a:cubicBezTo>
                  <a:pt x="164" y="519"/>
                  <a:pt x="164" y="519"/>
                  <a:pt x="164" y="519"/>
                </a:cubicBezTo>
                <a:cubicBezTo>
                  <a:pt x="164" y="532"/>
                  <a:pt x="164" y="532"/>
                  <a:pt x="164" y="532"/>
                </a:cubicBezTo>
                <a:cubicBezTo>
                  <a:pt x="157" y="532"/>
                  <a:pt x="157" y="532"/>
                  <a:pt x="157" y="532"/>
                </a:cubicBezTo>
                <a:cubicBezTo>
                  <a:pt x="156" y="515"/>
                  <a:pt x="156" y="515"/>
                  <a:pt x="156" y="515"/>
                </a:cubicBezTo>
                <a:cubicBezTo>
                  <a:pt x="155" y="486"/>
                  <a:pt x="155" y="486"/>
                  <a:pt x="155" y="486"/>
                </a:cubicBezTo>
                <a:cubicBezTo>
                  <a:pt x="150" y="393"/>
                  <a:pt x="150" y="393"/>
                  <a:pt x="150" y="393"/>
                </a:cubicBezTo>
                <a:cubicBezTo>
                  <a:pt x="164" y="393"/>
                  <a:pt x="164" y="393"/>
                  <a:pt x="164" y="393"/>
                </a:cubicBezTo>
                <a:lnTo>
                  <a:pt x="164" y="519"/>
                </a:lnTo>
                <a:close/>
                <a:moveTo>
                  <a:pt x="163" y="324"/>
                </a:moveTo>
                <a:cubicBezTo>
                  <a:pt x="163" y="324"/>
                  <a:pt x="163" y="324"/>
                  <a:pt x="163" y="324"/>
                </a:cubicBezTo>
                <a:cubicBezTo>
                  <a:pt x="164" y="324"/>
                  <a:pt x="164" y="324"/>
                  <a:pt x="164" y="324"/>
                </a:cubicBezTo>
                <a:cubicBezTo>
                  <a:pt x="164" y="363"/>
                  <a:pt x="164" y="363"/>
                  <a:pt x="164" y="363"/>
                </a:cubicBezTo>
                <a:cubicBezTo>
                  <a:pt x="163" y="363"/>
                  <a:pt x="163" y="363"/>
                  <a:pt x="163" y="363"/>
                </a:cubicBezTo>
                <a:cubicBezTo>
                  <a:pt x="163" y="363"/>
                  <a:pt x="163" y="363"/>
                  <a:pt x="163" y="363"/>
                </a:cubicBezTo>
                <a:cubicBezTo>
                  <a:pt x="151" y="363"/>
                  <a:pt x="151" y="363"/>
                  <a:pt x="151" y="363"/>
                </a:cubicBezTo>
                <a:cubicBezTo>
                  <a:pt x="151" y="363"/>
                  <a:pt x="151" y="363"/>
                  <a:pt x="151" y="363"/>
                </a:cubicBezTo>
                <a:cubicBezTo>
                  <a:pt x="148" y="363"/>
                  <a:pt x="148" y="363"/>
                  <a:pt x="148" y="363"/>
                </a:cubicBezTo>
                <a:cubicBezTo>
                  <a:pt x="147" y="363"/>
                  <a:pt x="147" y="363"/>
                  <a:pt x="147" y="363"/>
                </a:cubicBezTo>
                <a:cubicBezTo>
                  <a:pt x="147" y="363"/>
                  <a:pt x="147" y="363"/>
                  <a:pt x="147" y="363"/>
                </a:cubicBezTo>
                <a:cubicBezTo>
                  <a:pt x="147" y="324"/>
                  <a:pt x="147" y="324"/>
                  <a:pt x="147" y="324"/>
                </a:cubicBezTo>
                <a:cubicBezTo>
                  <a:pt x="147" y="324"/>
                  <a:pt x="147" y="324"/>
                  <a:pt x="147" y="324"/>
                </a:cubicBezTo>
                <a:cubicBezTo>
                  <a:pt x="147" y="324"/>
                  <a:pt x="147" y="324"/>
                  <a:pt x="147" y="324"/>
                </a:cubicBezTo>
                <a:cubicBezTo>
                  <a:pt x="150" y="324"/>
                  <a:pt x="150" y="324"/>
                  <a:pt x="150" y="324"/>
                </a:cubicBezTo>
                <a:cubicBezTo>
                  <a:pt x="150" y="324"/>
                  <a:pt x="150" y="324"/>
                  <a:pt x="150" y="324"/>
                </a:cubicBezTo>
                <a:lnTo>
                  <a:pt x="163" y="324"/>
                </a:lnTo>
                <a:close/>
                <a:moveTo>
                  <a:pt x="128" y="295"/>
                </a:moveTo>
                <a:cubicBezTo>
                  <a:pt x="125" y="295"/>
                  <a:pt x="125" y="295"/>
                  <a:pt x="125" y="295"/>
                </a:cubicBezTo>
                <a:cubicBezTo>
                  <a:pt x="125" y="295"/>
                  <a:pt x="125" y="295"/>
                  <a:pt x="125" y="295"/>
                </a:cubicBezTo>
                <a:cubicBezTo>
                  <a:pt x="111" y="295"/>
                  <a:pt x="111" y="295"/>
                  <a:pt x="111" y="295"/>
                </a:cubicBezTo>
                <a:cubicBezTo>
                  <a:pt x="110" y="295"/>
                  <a:pt x="110" y="295"/>
                  <a:pt x="110" y="295"/>
                </a:cubicBezTo>
                <a:cubicBezTo>
                  <a:pt x="110" y="193"/>
                  <a:pt x="110" y="193"/>
                  <a:pt x="110" y="193"/>
                </a:cubicBezTo>
                <a:cubicBezTo>
                  <a:pt x="111" y="193"/>
                  <a:pt x="111" y="193"/>
                  <a:pt x="111" y="193"/>
                </a:cubicBezTo>
                <a:cubicBezTo>
                  <a:pt x="129" y="193"/>
                  <a:pt x="129" y="193"/>
                  <a:pt x="129" y="193"/>
                </a:cubicBezTo>
                <a:cubicBezTo>
                  <a:pt x="129" y="193"/>
                  <a:pt x="129" y="193"/>
                  <a:pt x="129" y="193"/>
                </a:cubicBezTo>
                <a:cubicBezTo>
                  <a:pt x="131" y="193"/>
                  <a:pt x="131" y="193"/>
                  <a:pt x="131" y="193"/>
                </a:cubicBezTo>
                <a:lnTo>
                  <a:pt x="128" y="295"/>
                </a:lnTo>
                <a:close/>
              </a:path>
            </a:pathLst>
          </a:custGeom>
          <a:solidFill>
            <a:srgbClr val="23B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4" name="Freeform 39"/>
          <p:cNvSpPr>
            <a:spLocks noEditPoints="1"/>
          </p:cNvSpPr>
          <p:nvPr/>
        </p:nvSpPr>
        <p:spPr bwMode="auto">
          <a:xfrm>
            <a:off x="8935362" y="3908957"/>
            <a:ext cx="266124" cy="699778"/>
          </a:xfrm>
          <a:custGeom>
            <a:avLst/>
            <a:gdLst>
              <a:gd name="T0" fmla="*/ 169 w 204"/>
              <a:gd name="T1" fmla="*/ 10 h 535"/>
              <a:gd name="T2" fmla="*/ 60 w 204"/>
              <a:gd name="T3" fmla="*/ 153 h 535"/>
              <a:gd name="T4" fmla="*/ 38 w 204"/>
              <a:gd name="T5" fmla="*/ 280 h 535"/>
              <a:gd name="T6" fmla="*/ 15 w 204"/>
              <a:gd name="T7" fmla="*/ 421 h 535"/>
              <a:gd name="T8" fmla="*/ 188 w 204"/>
              <a:gd name="T9" fmla="*/ 392 h 535"/>
              <a:gd name="T10" fmla="*/ 194 w 204"/>
              <a:gd name="T11" fmla="*/ 239 h 535"/>
              <a:gd name="T12" fmla="*/ 198 w 204"/>
              <a:gd name="T13" fmla="*/ 120 h 535"/>
              <a:gd name="T14" fmla="*/ 183 w 204"/>
              <a:gd name="T15" fmla="*/ 95 h 535"/>
              <a:gd name="T16" fmla="*/ 173 w 204"/>
              <a:gd name="T17" fmla="*/ 94 h 535"/>
              <a:gd name="T18" fmla="*/ 177 w 204"/>
              <a:gd name="T19" fmla="*/ 159 h 535"/>
              <a:gd name="T20" fmla="*/ 172 w 204"/>
              <a:gd name="T21" fmla="*/ 251 h 535"/>
              <a:gd name="T22" fmla="*/ 155 w 204"/>
              <a:gd name="T23" fmla="*/ 183 h 535"/>
              <a:gd name="T24" fmla="*/ 152 w 204"/>
              <a:gd name="T25" fmla="*/ 224 h 535"/>
              <a:gd name="T26" fmla="*/ 147 w 204"/>
              <a:gd name="T27" fmla="*/ 96 h 535"/>
              <a:gd name="T28" fmla="*/ 143 w 204"/>
              <a:gd name="T29" fmla="*/ 146 h 535"/>
              <a:gd name="T30" fmla="*/ 148 w 204"/>
              <a:gd name="T31" fmla="*/ 195 h 535"/>
              <a:gd name="T32" fmla="*/ 141 w 204"/>
              <a:gd name="T33" fmla="*/ 102 h 535"/>
              <a:gd name="T34" fmla="*/ 124 w 204"/>
              <a:gd name="T35" fmla="*/ 143 h 535"/>
              <a:gd name="T36" fmla="*/ 106 w 204"/>
              <a:gd name="T37" fmla="*/ 115 h 535"/>
              <a:gd name="T38" fmla="*/ 75 w 204"/>
              <a:gd name="T39" fmla="*/ 239 h 535"/>
              <a:gd name="T40" fmla="*/ 87 w 204"/>
              <a:gd name="T41" fmla="*/ 157 h 535"/>
              <a:gd name="T42" fmla="*/ 62 w 204"/>
              <a:gd name="T43" fmla="*/ 272 h 535"/>
              <a:gd name="T44" fmla="*/ 70 w 204"/>
              <a:gd name="T45" fmla="*/ 299 h 535"/>
              <a:gd name="T46" fmla="*/ 87 w 204"/>
              <a:gd name="T47" fmla="*/ 181 h 535"/>
              <a:gd name="T48" fmla="*/ 92 w 204"/>
              <a:gd name="T49" fmla="*/ 124 h 535"/>
              <a:gd name="T50" fmla="*/ 77 w 204"/>
              <a:gd name="T51" fmla="*/ 122 h 535"/>
              <a:gd name="T52" fmla="*/ 75 w 204"/>
              <a:gd name="T53" fmla="*/ 147 h 535"/>
              <a:gd name="T54" fmla="*/ 60 w 204"/>
              <a:gd name="T55" fmla="*/ 261 h 535"/>
              <a:gd name="T56" fmla="*/ 44 w 204"/>
              <a:gd name="T57" fmla="*/ 362 h 535"/>
              <a:gd name="T58" fmla="*/ 57 w 204"/>
              <a:gd name="T59" fmla="*/ 367 h 535"/>
              <a:gd name="T60" fmla="*/ 78 w 204"/>
              <a:gd name="T61" fmla="*/ 361 h 535"/>
              <a:gd name="T62" fmla="*/ 88 w 204"/>
              <a:gd name="T63" fmla="*/ 283 h 535"/>
              <a:gd name="T64" fmla="*/ 118 w 204"/>
              <a:gd name="T65" fmla="*/ 327 h 535"/>
              <a:gd name="T66" fmla="*/ 111 w 204"/>
              <a:gd name="T67" fmla="*/ 197 h 535"/>
              <a:gd name="T68" fmla="*/ 116 w 204"/>
              <a:gd name="T69" fmla="*/ 150 h 535"/>
              <a:gd name="T70" fmla="*/ 129 w 204"/>
              <a:gd name="T71" fmla="*/ 220 h 535"/>
              <a:gd name="T72" fmla="*/ 122 w 204"/>
              <a:gd name="T73" fmla="*/ 361 h 535"/>
              <a:gd name="T74" fmla="*/ 142 w 204"/>
              <a:gd name="T75" fmla="*/ 345 h 535"/>
              <a:gd name="T76" fmla="*/ 159 w 204"/>
              <a:gd name="T77" fmla="*/ 265 h 535"/>
              <a:gd name="T78" fmla="*/ 159 w 204"/>
              <a:gd name="T79" fmla="*/ 310 h 535"/>
              <a:gd name="T80" fmla="*/ 177 w 204"/>
              <a:gd name="T81" fmla="*/ 345 h 535"/>
              <a:gd name="T82" fmla="*/ 175 w 204"/>
              <a:gd name="T83" fmla="*/ 254 h 535"/>
              <a:gd name="T84" fmla="*/ 180 w 204"/>
              <a:gd name="T85" fmla="*/ 163 h 535"/>
              <a:gd name="T86" fmla="*/ 188 w 204"/>
              <a:gd name="T87" fmla="*/ 115 h 535"/>
              <a:gd name="T88" fmla="*/ 172 w 204"/>
              <a:gd name="T89" fmla="*/ 44 h 535"/>
              <a:gd name="T90" fmla="*/ 170 w 204"/>
              <a:gd name="T91" fmla="*/ 105 h 535"/>
              <a:gd name="T92" fmla="*/ 159 w 204"/>
              <a:gd name="T93" fmla="*/ 78 h 535"/>
              <a:gd name="T94" fmla="*/ 144 w 204"/>
              <a:gd name="T95" fmla="*/ 67 h 535"/>
              <a:gd name="T96" fmla="*/ 125 w 204"/>
              <a:gd name="T97" fmla="*/ 45 h 535"/>
              <a:gd name="T98" fmla="*/ 114 w 204"/>
              <a:gd name="T99" fmla="*/ 55 h 535"/>
              <a:gd name="T100" fmla="*/ 90 w 204"/>
              <a:gd name="T101" fmla="*/ 75 h 535"/>
              <a:gd name="T102" fmla="*/ 76 w 204"/>
              <a:gd name="T103" fmla="*/ 106 h 535"/>
              <a:gd name="T104" fmla="*/ 49 w 204"/>
              <a:gd name="T105" fmla="*/ 234 h 535"/>
              <a:gd name="T106" fmla="*/ 46 w 204"/>
              <a:gd name="T107" fmla="*/ 279 h 535"/>
              <a:gd name="T108" fmla="*/ 39 w 204"/>
              <a:gd name="T109" fmla="*/ 452 h 535"/>
              <a:gd name="T110" fmla="*/ 71 w 204"/>
              <a:gd name="T111" fmla="*/ 482 h 535"/>
              <a:gd name="T112" fmla="*/ 115 w 204"/>
              <a:gd name="T113" fmla="*/ 395 h 535"/>
              <a:gd name="T114" fmla="*/ 153 w 204"/>
              <a:gd name="T115" fmla="*/ 416 h 535"/>
              <a:gd name="T116" fmla="*/ 180 w 204"/>
              <a:gd name="T117" fmla="*/ 373 h 535"/>
              <a:gd name="T118" fmla="*/ 191 w 204"/>
              <a:gd name="T119" fmla="*/ 230 h 535"/>
              <a:gd name="T120" fmla="*/ 187 w 204"/>
              <a:gd name="T121" fmla="*/ 201 h 535"/>
              <a:gd name="T122" fmla="*/ 191 w 204"/>
              <a:gd name="T123" fmla="*/ 118 h 535"/>
              <a:gd name="T124" fmla="*/ 197 w 204"/>
              <a:gd name="T125" fmla="*/ 76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4" h="535">
                <a:moveTo>
                  <a:pt x="199" y="112"/>
                </a:moveTo>
                <a:cubicBezTo>
                  <a:pt x="199" y="112"/>
                  <a:pt x="199" y="112"/>
                  <a:pt x="199" y="112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98"/>
                  <a:pt x="199" y="98"/>
                  <a:pt x="199" y="98"/>
                </a:cubicBezTo>
                <a:cubicBezTo>
                  <a:pt x="200" y="89"/>
                  <a:pt x="200" y="89"/>
                  <a:pt x="200" y="89"/>
                </a:cubicBezTo>
                <a:cubicBezTo>
                  <a:pt x="200" y="82"/>
                  <a:pt x="200" y="82"/>
                  <a:pt x="200" y="82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200" y="77"/>
                  <a:pt x="200" y="77"/>
                  <a:pt x="200" y="77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201" y="74"/>
                  <a:pt x="202" y="74"/>
                  <a:pt x="203" y="73"/>
                </a:cubicBezTo>
                <a:cubicBezTo>
                  <a:pt x="204" y="72"/>
                  <a:pt x="204" y="69"/>
                  <a:pt x="203" y="68"/>
                </a:cubicBezTo>
                <a:cubicBezTo>
                  <a:pt x="202" y="67"/>
                  <a:pt x="201" y="66"/>
                  <a:pt x="201" y="66"/>
                </a:cubicBezTo>
                <a:cubicBezTo>
                  <a:pt x="199" y="65"/>
                  <a:pt x="199" y="65"/>
                  <a:pt x="199" y="65"/>
                </a:cubicBezTo>
                <a:cubicBezTo>
                  <a:pt x="197" y="63"/>
                  <a:pt x="195" y="61"/>
                  <a:pt x="193" y="59"/>
                </a:cubicBezTo>
                <a:cubicBezTo>
                  <a:pt x="191" y="58"/>
                  <a:pt x="189" y="56"/>
                  <a:pt x="187" y="55"/>
                </a:cubicBezTo>
                <a:cubicBezTo>
                  <a:pt x="186" y="54"/>
                  <a:pt x="186" y="54"/>
                  <a:pt x="186" y="54"/>
                </a:cubicBezTo>
                <a:cubicBezTo>
                  <a:pt x="187" y="53"/>
                  <a:pt x="187" y="52"/>
                  <a:pt x="187" y="50"/>
                </a:cubicBezTo>
                <a:cubicBezTo>
                  <a:pt x="188" y="46"/>
                  <a:pt x="188" y="46"/>
                  <a:pt x="188" y="46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88" y="42"/>
                  <a:pt x="188" y="42"/>
                  <a:pt x="188" y="42"/>
                </a:cubicBezTo>
                <a:cubicBezTo>
                  <a:pt x="189" y="38"/>
                  <a:pt x="188" y="35"/>
                  <a:pt x="187" y="31"/>
                </a:cubicBezTo>
                <a:cubicBezTo>
                  <a:pt x="187" y="30"/>
                  <a:pt x="186" y="28"/>
                  <a:pt x="186" y="27"/>
                </a:cubicBezTo>
                <a:cubicBezTo>
                  <a:pt x="184" y="23"/>
                  <a:pt x="181" y="19"/>
                  <a:pt x="177" y="16"/>
                </a:cubicBezTo>
                <a:cubicBezTo>
                  <a:pt x="175" y="14"/>
                  <a:pt x="172" y="12"/>
                  <a:pt x="169" y="10"/>
                </a:cubicBezTo>
                <a:cubicBezTo>
                  <a:pt x="164" y="7"/>
                  <a:pt x="159" y="5"/>
                  <a:pt x="153" y="4"/>
                </a:cubicBezTo>
                <a:cubicBezTo>
                  <a:pt x="150" y="3"/>
                  <a:pt x="148" y="3"/>
                  <a:pt x="145" y="2"/>
                </a:cubicBezTo>
                <a:cubicBezTo>
                  <a:pt x="119" y="0"/>
                  <a:pt x="96" y="13"/>
                  <a:pt x="94" y="32"/>
                </a:cubicBezTo>
                <a:cubicBezTo>
                  <a:pt x="93" y="40"/>
                  <a:pt x="93" y="40"/>
                  <a:pt x="93" y="40"/>
                </a:cubicBezTo>
                <a:cubicBezTo>
                  <a:pt x="92" y="42"/>
                  <a:pt x="93" y="44"/>
                  <a:pt x="94" y="46"/>
                </a:cubicBezTo>
                <a:cubicBezTo>
                  <a:pt x="88" y="48"/>
                  <a:pt x="83" y="50"/>
                  <a:pt x="79" y="52"/>
                </a:cubicBezTo>
                <a:cubicBezTo>
                  <a:pt x="78" y="52"/>
                  <a:pt x="77" y="53"/>
                  <a:pt x="75" y="53"/>
                </a:cubicBezTo>
                <a:cubicBezTo>
                  <a:pt x="73" y="54"/>
                  <a:pt x="72" y="57"/>
                  <a:pt x="73" y="59"/>
                </a:cubicBezTo>
                <a:cubicBezTo>
                  <a:pt x="73" y="60"/>
                  <a:pt x="74" y="61"/>
                  <a:pt x="76" y="61"/>
                </a:cubicBezTo>
                <a:cubicBezTo>
                  <a:pt x="74" y="68"/>
                  <a:pt x="74" y="68"/>
                  <a:pt x="74" y="68"/>
                </a:cubicBezTo>
                <a:cubicBezTo>
                  <a:pt x="71" y="90"/>
                  <a:pt x="71" y="90"/>
                  <a:pt x="71" y="90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8" y="98"/>
                  <a:pt x="67" y="99"/>
                </a:cubicBezTo>
                <a:cubicBezTo>
                  <a:pt x="65" y="100"/>
                  <a:pt x="64" y="102"/>
                  <a:pt x="65" y="104"/>
                </a:cubicBezTo>
                <a:cubicBezTo>
                  <a:pt x="65" y="105"/>
                  <a:pt x="66" y="106"/>
                  <a:pt x="68" y="106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64" y="127"/>
                  <a:pt x="64" y="127"/>
                  <a:pt x="64" y="127"/>
                </a:cubicBezTo>
                <a:cubicBezTo>
                  <a:pt x="63" y="133"/>
                  <a:pt x="63" y="133"/>
                  <a:pt x="63" y="133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60" y="145"/>
                  <a:pt x="60" y="145"/>
                  <a:pt x="59" y="146"/>
                </a:cubicBezTo>
                <a:cubicBezTo>
                  <a:pt x="57" y="146"/>
                  <a:pt x="56" y="149"/>
                  <a:pt x="57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1"/>
                  <a:pt x="58" y="152"/>
                  <a:pt x="58" y="152"/>
                </a:cubicBezTo>
                <a:cubicBezTo>
                  <a:pt x="59" y="153"/>
                  <a:pt x="59" y="153"/>
                  <a:pt x="60" y="15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4" y="184"/>
                  <a:pt x="54" y="184"/>
                  <a:pt x="54" y="184"/>
                </a:cubicBezTo>
                <a:cubicBezTo>
                  <a:pt x="54" y="186"/>
                  <a:pt x="54" y="186"/>
                  <a:pt x="54" y="186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2" y="194"/>
                  <a:pt x="51" y="195"/>
                  <a:pt x="50" y="195"/>
                </a:cubicBezTo>
                <a:cubicBezTo>
                  <a:pt x="48" y="195"/>
                  <a:pt x="47" y="198"/>
                  <a:pt x="48" y="200"/>
                </a:cubicBezTo>
                <a:cubicBezTo>
                  <a:pt x="48" y="200"/>
                  <a:pt x="48" y="201"/>
                  <a:pt x="49" y="201"/>
                </a:cubicBezTo>
                <a:cubicBezTo>
                  <a:pt x="49" y="202"/>
                  <a:pt x="50" y="202"/>
                  <a:pt x="51" y="202"/>
                </a:cubicBezTo>
                <a:cubicBezTo>
                  <a:pt x="51" y="202"/>
                  <a:pt x="51" y="202"/>
                  <a:pt x="51" y="202"/>
                </a:cubicBezTo>
                <a:cubicBezTo>
                  <a:pt x="51" y="204"/>
                  <a:pt x="51" y="204"/>
                  <a:pt x="51" y="204"/>
                </a:cubicBezTo>
                <a:cubicBezTo>
                  <a:pt x="49" y="212"/>
                  <a:pt x="49" y="212"/>
                  <a:pt x="49" y="212"/>
                </a:cubicBezTo>
                <a:cubicBezTo>
                  <a:pt x="47" y="223"/>
                  <a:pt x="47" y="223"/>
                  <a:pt x="47" y="223"/>
                </a:cubicBezTo>
                <a:cubicBezTo>
                  <a:pt x="46" y="229"/>
                  <a:pt x="46" y="229"/>
                  <a:pt x="46" y="229"/>
                </a:cubicBezTo>
                <a:cubicBezTo>
                  <a:pt x="45" y="238"/>
                  <a:pt x="45" y="238"/>
                  <a:pt x="45" y="238"/>
                </a:cubicBezTo>
                <a:cubicBezTo>
                  <a:pt x="43" y="249"/>
                  <a:pt x="43" y="249"/>
                  <a:pt x="43" y="249"/>
                </a:cubicBezTo>
                <a:cubicBezTo>
                  <a:pt x="42" y="249"/>
                  <a:pt x="41" y="250"/>
                  <a:pt x="41" y="250"/>
                </a:cubicBezTo>
                <a:cubicBezTo>
                  <a:pt x="39" y="250"/>
                  <a:pt x="38" y="252"/>
                  <a:pt x="38" y="254"/>
                </a:cubicBezTo>
                <a:cubicBezTo>
                  <a:pt x="38" y="255"/>
                  <a:pt x="38" y="256"/>
                  <a:pt x="39" y="256"/>
                </a:cubicBezTo>
                <a:cubicBezTo>
                  <a:pt x="39" y="257"/>
                  <a:pt x="40" y="257"/>
                  <a:pt x="41" y="257"/>
                </a:cubicBezTo>
                <a:cubicBezTo>
                  <a:pt x="41" y="258"/>
                  <a:pt x="41" y="258"/>
                  <a:pt x="41" y="258"/>
                </a:cubicBezTo>
                <a:cubicBezTo>
                  <a:pt x="41" y="259"/>
                  <a:pt x="41" y="259"/>
                  <a:pt x="41" y="259"/>
                </a:cubicBezTo>
                <a:cubicBezTo>
                  <a:pt x="39" y="269"/>
                  <a:pt x="39" y="269"/>
                  <a:pt x="39" y="269"/>
                </a:cubicBezTo>
                <a:cubicBezTo>
                  <a:pt x="38" y="280"/>
                  <a:pt x="38" y="280"/>
                  <a:pt x="38" y="280"/>
                </a:cubicBezTo>
                <a:cubicBezTo>
                  <a:pt x="36" y="287"/>
                  <a:pt x="36" y="287"/>
                  <a:pt x="36" y="287"/>
                </a:cubicBezTo>
                <a:cubicBezTo>
                  <a:pt x="35" y="294"/>
                  <a:pt x="35" y="294"/>
                  <a:pt x="35" y="294"/>
                </a:cubicBezTo>
                <a:cubicBezTo>
                  <a:pt x="33" y="307"/>
                  <a:pt x="33" y="307"/>
                  <a:pt x="33" y="307"/>
                </a:cubicBezTo>
                <a:cubicBezTo>
                  <a:pt x="32" y="307"/>
                  <a:pt x="32" y="307"/>
                  <a:pt x="32" y="307"/>
                </a:cubicBezTo>
                <a:cubicBezTo>
                  <a:pt x="30" y="307"/>
                  <a:pt x="29" y="309"/>
                  <a:pt x="29" y="311"/>
                </a:cubicBezTo>
                <a:cubicBezTo>
                  <a:pt x="29" y="313"/>
                  <a:pt x="30" y="314"/>
                  <a:pt x="31" y="315"/>
                </a:cubicBezTo>
                <a:cubicBezTo>
                  <a:pt x="31" y="315"/>
                  <a:pt x="31" y="315"/>
                  <a:pt x="31" y="315"/>
                </a:cubicBezTo>
                <a:cubicBezTo>
                  <a:pt x="31" y="318"/>
                  <a:pt x="31" y="318"/>
                  <a:pt x="31" y="318"/>
                </a:cubicBezTo>
                <a:cubicBezTo>
                  <a:pt x="30" y="325"/>
                  <a:pt x="30" y="325"/>
                  <a:pt x="30" y="325"/>
                </a:cubicBezTo>
                <a:cubicBezTo>
                  <a:pt x="28" y="332"/>
                  <a:pt x="28" y="332"/>
                  <a:pt x="28" y="332"/>
                </a:cubicBezTo>
                <a:cubicBezTo>
                  <a:pt x="27" y="337"/>
                  <a:pt x="27" y="337"/>
                  <a:pt x="27" y="337"/>
                </a:cubicBezTo>
                <a:cubicBezTo>
                  <a:pt x="24" y="358"/>
                  <a:pt x="24" y="358"/>
                  <a:pt x="24" y="358"/>
                </a:cubicBezTo>
                <a:cubicBezTo>
                  <a:pt x="22" y="368"/>
                  <a:pt x="22" y="368"/>
                  <a:pt x="22" y="368"/>
                </a:cubicBezTo>
                <a:cubicBezTo>
                  <a:pt x="23" y="368"/>
                  <a:pt x="23" y="368"/>
                  <a:pt x="23" y="368"/>
                </a:cubicBezTo>
                <a:cubicBezTo>
                  <a:pt x="21" y="368"/>
                  <a:pt x="20" y="369"/>
                  <a:pt x="19" y="371"/>
                </a:cubicBezTo>
                <a:cubicBezTo>
                  <a:pt x="19" y="371"/>
                  <a:pt x="19" y="371"/>
                  <a:pt x="19" y="371"/>
                </a:cubicBezTo>
                <a:cubicBezTo>
                  <a:pt x="19" y="373"/>
                  <a:pt x="20" y="374"/>
                  <a:pt x="22" y="374"/>
                </a:cubicBezTo>
                <a:cubicBezTo>
                  <a:pt x="22" y="374"/>
                  <a:pt x="22" y="374"/>
                  <a:pt x="22" y="374"/>
                </a:cubicBezTo>
                <a:cubicBezTo>
                  <a:pt x="21" y="381"/>
                  <a:pt x="21" y="381"/>
                  <a:pt x="21" y="381"/>
                </a:cubicBezTo>
                <a:cubicBezTo>
                  <a:pt x="17" y="399"/>
                  <a:pt x="17" y="399"/>
                  <a:pt x="17" y="399"/>
                </a:cubicBezTo>
                <a:cubicBezTo>
                  <a:pt x="17" y="400"/>
                  <a:pt x="17" y="400"/>
                  <a:pt x="17" y="400"/>
                </a:cubicBezTo>
                <a:cubicBezTo>
                  <a:pt x="17" y="400"/>
                  <a:pt x="17" y="401"/>
                  <a:pt x="17" y="401"/>
                </a:cubicBezTo>
                <a:cubicBezTo>
                  <a:pt x="16" y="411"/>
                  <a:pt x="16" y="411"/>
                  <a:pt x="16" y="411"/>
                </a:cubicBezTo>
                <a:cubicBezTo>
                  <a:pt x="15" y="421"/>
                  <a:pt x="15" y="421"/>
                  <a:pt x="15" y="421"/>
                </a:cubicBezTo>
                <a:cubicBezTo>
                  <a:pt x="14" y="430"/>
                  <a:pt x="14" y="430"/>
                  <a:pt x="14" y="430"/>
                </a:cubicBezTo>
                <a:cubicBezTo>
                  <a:pt x="12" y="452"/>
                  <a:pt x="12" y="452"/>
                  <a:pt x="12" y="452"/>
                </a:cubicBezTo>
                <a:cubicBezTo>
                  <a:pt x="10" y="470"/>
                  <a:pt x="10" y="470"/>
                  <a:pt x="10" y="470"/>
                </a:cubicBezTo>
                <a:cubicBezTo>
                  <a:pt x="9" y="476"/>
                  <a:pt x="9" y="476"/>
                  <a:pt x="9" y="476"/>
                </a:cubicBezTo>
                <a:cubicBezTo>
                  <a:pt x="8" y="482"/>
                  <a:pt x="8" y="482"/>
                  <a:pt x="8" y="482"/>
                </a:cubicBezTo>
                <a:cubicBezTo>
                  <a:pt x="2" y="482"/>
                  <a:pt x="2" y="482"/>
                  <a:pt x="2" y="482"/>
                </a:cubicBezTo>
                <a:cubicBezTo>
                  <a:pt x="0" y="482"/>
                  <a:pt x="0" y="482"/>
                  <a:pt x="0" y="482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521"/>
                  <a:pt x="0" y="521"/>
                  <a:pt x="0" y="521"/>
                </a:cubicBezTo>
                <a:cubicBezTo>
                  <a:pt x="0" y="535"/>
                  <a:pt x="0" y="535"/>
                  <a:pt x="0" y="535"/>
                </a:cubicBezTo>
                <a:cubicBezTo>
                  <a:pt x="26" y="535"/>
                  <a:pt x="26" y="535"/>
                  <a:pt x="26" y="535"/>
                </a:cubicBezTo>
                <a:cubicBezTo>
                  <a:pt x="57" y="535"/>
                  <a:pt x="57" y="535"/>
                  <a:pt x="57" y="535"/>
                </a:cubicBezTo>
                <a:cubicBezTo>
                  <a:pt x="186" y="535"/>
                  <a:pt x="186" y="535"/>
                  <a:pt x="186" y="535"/>
                </a:cubicBezTo>
                <a:cubicBezTo>
                  <a:pt x="186" y="510"/>
                  <a:pt x="186" y="510"/>
                  <a:pt x="186" y="510"/>
                </a:cubicBezTo>
                <a:cubicBezTo>
                  <a:pt x="186" y="503"/>
                  <a:pt x="186" y="503"/>
                  <a:pt x="186" y="503"/>
                </a:cubicBezTo>
                <a:cubicBezTo>
                  <a:pt x="186" y="503"/>
                  <a:pt x="186" y="503"/>
                  <a:pt x="186" y="503"/>
                </a:cubicBezTo>
                <a:cubicBezTo>
                  <a:pt x="186" y="482"/>
                  <a:pt x="186" y="482"/>
                  <a:pt x="186" y="482"/>
                </a:cubicBezTo>
                <a:cubicBezTo>
                  <a:pt x="181" y="482"/>
                  <a:pt x="181" y="482"/>
                  <a:pt x="181" y="482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87" y="420"/>
                  <a:pt x="187" y="420"/>
                  <a:pt x="187" y="420"/>
                </a:cubicBezTo>
                <a:cubicBezTo>
                  <a:pt x="188" y="402"/>
                  <a:pt x="188" y="402"/>
                  <a:pt x="188" y="402"/>
                </a:cubicBezTo>
                <a:cubicBezTo>
                  <a:pt x="188" y="392"/>
                  <a:pt x="188" y="392"/>
                  <a:pt x="188" y="392"/>
                </a:cubicBezTo>
                <a:cubicBezTo>
                  <a:pt x="188" y="392"/>
                  <a:pt x="188" y="392"/>
                  <a:pt x="188" y="392"/>
                </a:cubicBezTo>
                <a:cubicBezTo>
                  <a:pt x="189" y="392"/>
                  <a:pt x="191" y="391"/>
                  <a:pt x="191" y="389"/>
                </a:cubicBezTo>
                <a:cubicBezTo>
                  <a:pt x="191" y="387"/>
                  <a:pt x="190" y="386"/>
                  <a:pt x="188" y="386"/>
                </a:cubicBezTo>
                <a:cubicBezTo>
                  <a:pt x="188" y="386"/>
                  <a:pt x="188" y="386"/>
                  <a:pt x="188" y="386"/>
                </a:cubicBezTo>
                <a:cubicBezTo>
                  <a:pt x="189" y="366"/>
                  <a:pt x="189" y="366"/>
                  <a:pt x="189" y="366"/>
                </a:cubicBezTo>
                <a:cubicBezTo>
                  <a:pt x="190" y="334"/>
                  <a:pt x="190" y="334"/>
                  <a:pt x="190" y="334"/>
                </a:cubicBezTo>
                <a:cubicBezTo>
                  <a:pt x="190" y="332"/>
                  <a:pt x="190" y="332"/>
                  <a:pt x="190" y="332"/>
                </a:cubicBezTo>
                <a:cubicBezTo>
                  <a:pt x="192" y="332"/>
                  <a:pt x="194" y="331"/>
                  <a:pt x="195" y="330"/>
                </a:cubicBezTo>
                <a:cubicBezTo>
                  <a:pt x="195" y="328"/>
                  <a:pt x="195" y="326"/>
                  <a:pt x="194" y="325"/>
                </a:cubicBezTo>
                <a:cubicBezTo>
                  <a:pt x="193" y="324"/>
                  <a:pt x="193" y="324"/>
                  <a:pt x="193" y="324"/>
                </a:cubicBezTo>
                <a:cubicBezTo>
                  <a:pt x="192" y="324"/>
                  <a:pt x="191" y="324"/>
                  <a:pt x="191" y="323"/>
                </a:cubicBezTo>
                <a:cubicBezTo>
                  <a:pt x="191" y="321"/>
                  <a:pt x="191" y="321"/>
                  <a:pt x="191" y="321"/>
                </a:cubicBezTo>
                <a:cubicBezTo>
                  <a:pt x="191" y="305"/>
                  <a:pt x="191" y="305"/>
                  <a:pt x="191" y="305"/>
                </a:cubicBezTo>
                <a:cubicBezTo>
                  <a:pt x="192" y="284"/>
                  <a:pt x="192" y="284"/>
                  <a:pt x="192" y="284"/>
                </a:cubicBezTo>
                <a:cubicBezTo>
                  <a:pt x="193" y="275"/>
                  <a:pt x="193" y="275"/>
                  <a:pt x="193" y="275"/>
                </a:cubicBezTo>
                <a:cubicBezTo>
                  <a:pt x="193" y="274"/>
                  <a:pt x="193" y="274"/>
                  <a:pt x="193" y="274"/>
                </a:cubicBezTo>
                <a:cubicBezTo>
                  <a:pt x="193" y="274"/>
                  <a:pt x="194" y="273"/>
                  <a:pt x="195" y="273"/>
                </a:cubicBezTo>
                <a:cubicBezTo>
                  <a:pt x="195" y="272"/>
                  <a:pt x="195" y="272"/>
                  <a:pt x="195" y="272"/>
                </a:cubicBezTo>
                <a:cubicBezTo>
                  <a:pt x="196" y="272"/>
                  <a:pt x="196" y="272"/>
                  <a:pt x="196" y="272"/>
                </a:cubicBezTo>
                <a:cubicBezTo>
                  <a:pt x="197" y="270"/>
                  <a:pt x="196" y="267"/>
                  <a:pt x="194" y="266"/>
                </a:cubicBezTo>
                <a:cubicBezTo>
                  <a:pt x="193" y="266"/>
                  <a:pt x="193" y="266"/>
                  <a:pt x="193" y="266"/>
                </a:cubicBezTo>
                <a:cubicBezTo>
                  <a:pt x="193" y="265"/>
                  <a:pt x="193" y="265"/>
                  <a:pt x="193" y="265"/>
                </a:cubicBezTo>
                <a:cubicBezTo>
                  <a:pt x="193" y="255"/>
                  <a:pt x="193" y="255"/>
                  <a:pt x="193" y="255"/>
                </a:cubicBezTo>
                <a:cubicBezTo>
                  <a:pt x="194" y="239"/>
                  <a:pt x="194" y="239"/>
                  <a:pt x="194" y="239"/>
                </a:cubicBezTo>
                <a:cubicBezTo>
                  <a:pt x="194" y="233"/>
                  <a:pt x="194" y="233"/>
                  <a:pt x="194" y="233"/>
                </a:cubicBezTo>
                <a:cubicBezTo>
                  <a:pt x="194" y="227"/>
                  <a:pt x="194" y="227"/>
                  <a:pt x="194" y="227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196" y="218"/>
                  <a:pt x="197" y="217"/>
                  <a:pt x="198" y="216"/>
                </a:cubicBezTo>
                <a:cubicBezTo>
                  <a:pt x="198" y="216"/>
                  <a:pt x="198" y="215"/>
                  <a:pt x="198" y="214"/>
                </a:cubicBezTo>
                <a:cubicBezTo>
                  <a:pt x="199" y="213"/>
                  <a:pt x="198" y="212"/>
                  <a:pt x="197" y="211"/>
                </a:cubicBezTo>
                <a:cubicBezTo>
                  <a:pt x="196" y="210"/>
                  <a:pt x="196" y="210"/>
                  <a:pt x="195" y="209"/>
                </a:cubicBezTo>
                <a:cubicBezTo>
                  <a:pt x="195" y="199"/>
                  <a:pt x="195" y="199"/>
                  <a:pt x="195" y="199"/>
                </a:cubicBezTo>
                <a:cubicBezTo>
                  <a:pt x="196" y="194"/>
                  <a:pt x="196" y="194"/>
                  <a:pt x="196" y="194"/>
                </a:cubicBezTo>
                <a:cubicBezTo>
                  <a:pt x="196" y="189"/>
                  <a:pt x="196" y="189"/>
                  <a:pt x="196" y="189"/>
                </a:cubicBezTo>
                <a:cubicBezTo>
                  <a:pt x="196" y="182"/>
                  <a:pt x="196" y="182"/>
                  <a:pt x="196" y="182"/>
                </a:cubicBezTo>
                <a:cubicBezTo>
                  <a:pt x="196" y="179"/>
                  <a:pt x="196" y="179"/>
                  <a:pt x="196" y="179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8" y="168"/>
                  <a:pt x="198" y="167"/>
                  <a:pt x="199" y="166"/>
                </a:cubicBezTo>
                <a:cubicBezTo>
                  <a:pt x="201" y="165"/>
                  <a:pt x="200" y="162"/>
                  <a:pt x="199" y="161"/>
                </a:cubicBezTo>
                <a:cubicBezTo>
                  <a:pt x="198" y="160"/>
                  <a:pt x="198" y="160"/>
                  <a:pt x="198" y="160"/>
                </a:cubicBezTo>
                <a:cubicBezTo>
                  <a:pt x="197" y="159"/>
                  <a:pt x="197" y="159"/>
                  <a:pt x="197" y="159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7" y="148"/>
                  <a:pt x="197" y="148"/>
                  <a:pt x="197" y="148"/>
                </a:cubicBezTo>
                <a:cubicBezTo>
                  <a:pt x="198" y="139"/>
                  <a:pt x="198" y="139"/>
                  <a:pt x="198" y="139"/>
                </a:cubicBezTo>
                <a:cubicBezTo>
                  <a:pt x="198" y="130"/>
                  <a:pt x="198" y="130"/>
                  <a:pt x="198" y="130"/>
                </a:cubicBezTo>
                <a:cubicBezTo>
                  <a:pt x="198" y="129"/>
                  <a:pt x="198" y="129"/>
                  <a:pt x="198" y="129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198" y="120"/>
                  <a:pt x="198" y="120"/>
                  <a:pt x="198" y="120"/>
                </a:cubicBezTo>
                <a:cubicBezTo>
                  <a:pt x="199" y="120"/>
                  <a:pt x="200" y="120"/>
                  <a:pt x="201" y="119"/>
                </a:cubicBezTo>
                <a:cubicBezTo>
                  <a:pt x="203" y="118"/>
                  <a:pt x="203" y="115"/>
                  <a:pt x="201" y="114"/>
                </a:cubicBezTo>
                <a:cubicBezTo>
                  <a:pt x="200" y="113"/>
                  <a:pt x="200" y="112"/>
                  <a:pt x="199" y="112"/>
                </a:cubicBezTo>
                <a:close/>
                <a:moveTo>
                  <a:pt x="183" y="95"/>
                </a:moveTo>
                <a:cubicBezTo>
                  <a:pt x="183" y="94"/>
                  <a:pt x="183" y="94"/>
                  <a:pt x="183" y="94"/>
                </a:cubicBezTo>
                <a:cubicBezTo>
                  <a:pt x="184" y="90"/>
                  <a:pt x="184" y="90"/>
                  <a:pt x="184" y="90"/>
                </a:cubicBezTo>
                <a:cubicBezTo>
                  <a:pt x="184" y="84"/>
                  <a:pt x="184" y="84"/>
                  <a:pt x="184" y="84"/>
                </a:cubicBezTo>
                <a:cubicBezTo>
                  <a:pt x="184" y="79"/>
                  <a:pt x="184" y="79"/>
                  <a:pt x="184" y="79"/>
                </a:cubicBezTo>
                <a:cubicBezTo>
                  <a:pt x="184" y="77"/>
                  <a:pt x="184" y="77"/>
                  <a:pt x="184" y="77"/>
                </a:cubicBezTo>
                <a:cubicBezTo>
                  <a:pt x="184" y="74"/>
                  <a:pt x="185" y="70"/>
                  <a:pt x="185" y="67"/>
                </a:cubicBezTo>
                <a:cubicBezTo>
                  <a:pt x="185" y="66"/>
                  <a:pt x="185" y="66"/>
                  <a:pt x="185" y="65"/>
                </a:cubicBezTo>
                <a:cubicBezTo>
                  <a:pt x="186" y="64"/>
                  <a:pt x="186" y="64"/>
                  <a:pt x="187" y="64"/>
                </a:cubicBezTo>
                <a:cubicBezTo>
                  <a:pt x="188" y="64"/>
                  <a:pt x="190" y="67"/>
                  <a:pt x="190" y="70"/>
                </a:cubicBezTo>
                <a:cubicBezTo>
                  <a:pt x="190" y="73"/>
                  <a:pt x="190" y="73"/>
                  <a:pt x="190" y="73"/>
                </a:cubicBezTo>
                <a:cubicBezTo>
                  <a:pt x="190" y="75"/>
                  <a:pt x="190" y="75"/>
                  <a:pt x="190" y="75"/>
                </a:cubicBezTo>
                <a:cubicBezTo>
                  <a:pt x="190" y="78"/>
                  <a:pt x="189" y="82"/>
                  <a:pt x="189" y="86"/>
                </a:cubicBezTo>
                <a:cubicBezTo>
                  <a:pt x="189" y="87"/>
                  <a:pt x="189" y="87"/>
                  <a:pt x="189" y="87"/>
                </a:cubicBezTo>
                <a:cubicBezTo>
                  <a:pt x="189" y="89"/>
                  <a:pt x="189" y="89"/>
                  <a:pt x="189" y="89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89" y="98"/>
                  <a:pt x="189" y="98"/>
                  <a:pt x="189" y="98"/>
                </a:cubicBezTo>
                <a:cubicBezTo>
                  <a:pt x="188" y="104"/>
                  <a:pt x="188" y="104"/>
                  <a:pt x="188" y="104"/>
                </a:cubicBezTo>
                <a:cubicBezTo>
                  <a:pt x="187" y="103"/>
                  <a:pt x="186" y="102"/>
                  <a:pt x="185" y="101"/>
                </a:cubicBezTo>
                <a:cubicBezTo>
                  <a:pt x="184" y="101"/>
                  <a:pt x="184" y="100"/>
                  <a:pt x="183" y="100"/>
                </a:cubicBezTo>
                <a:lnTo>
                  <a:pt x="183" y="95"/>
                </a:lnTo>
                <a:close/>
                <a:moveTo>
                  <a:pt x="173" y="103"/>
                </a:moveTo>
                <a:cubicBezTo>
                  <a:pt x="174" y="103"/>
                  <a:pt x="174" y="103"/>
                  <a:pt x="174" y="103"/>
                </a:cubicBezTo>
                <a:cubicBezTo>
                  <a:pt x="176" y="102"/>
                  <a:pt x="178" y="103"/>
                  <a:pt x="179" y="106"/>
                </a:cubicBezTo>
                <a:cubicBezTo>
                  <a:pt x="179" y="107"/>
                  <a:pt x="179" y="108"/>
                  <a:pt x="179" y="110"/>
                </a:cubicBezTo>
                <a:cubicBezTo>
                  <a:pt x="179" y="115"/>
                  <a:pt x="179" y="115"/>
                  <a:pt x="179" y="115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8" y="128"/>
                  <a:pt x="178" y="128"/>
                  <a:pt x="178" y="128"/>
                </a:cubicBezTo>
                <a:cubicBezTo>
                  <a:pt x="178" y="128"/>
                  <a:pt x="178" y="128"/>
                  <a:pt x="178" y="128"/>
                </a:cubicBezTo>
                <a:cubicBezTo>
                  <a:pt x="178" y="133"/>
                  <a:pt x="178" y="138"/>
                  <a:pt x="177" y="142"/>
                </a:cubicBezTo>
                <a:cubicBezTo>
                  <a:pt x="177" y="146"/>
                  <a:pt x="177" y="146"/>
                  <a:pt x="177" y="146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176" y="146"/>
                  <a:pt x="175" y="146"/>
                  <a:pt x="174" y="145"/>
                </a:cubicBezTo>
                <a:cubicBezTo>
                  <a:pt x="173" y="144"/>
                  <a:pt x="171" y="144"/>
                  <a:pt x="170" y="143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1" y="127"/>
                  <a:pt x="171" y="127"/>
                  <a:pt x="171" y="127"/>
                </a:cubicBezTo>
                <a:cubicBezTo>
                  <a:pt x="171" y="125"/>
                  <a:pt x="171" y="125"/>
                  <a:pt x="171" y="125"/>
                </a:cubicBezTo>
                <a:cubicBezTo>
                  <a:pt x="171" y="121"/>
                  <a:pt x="171" y="121"/>
                  <a:pt x="171" y="121"/>
                </a:cubicBezTo>
                <a:cubicBezTo>
                  <a:pt x="172" y="112"/>
                  <a:pt x="172" y="112"/>
                  <a:pt x="172" y="112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2" y="105"/>
                  <a:pt x="173" y="104"/>
                  <a:pt x="173" y="103"/>
                </a:cubicBezTo>
                <a:close/>
                <a:moveTo>
                  <a:pt x="173" y="94"/>
                </a:moveTo>
                <a:cubicBezTo>
                  <a:pt x="174" y="88"/>
                  <a:pt x="174" y="88"/>
                  <a:pt x="174" y="88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5" y="65"/>
                  <a:pt x="175" y="65"/>
                  <a:pt x="175" y="65"/>
                </a:cubicBezTo>
                <a:cubicBezTo>
                  <a:pt x="175" y="62"/>
                  <a:pt x="175" y="62"/>
                  <a:pt x="175" y="62"/>
                </a:cubicBezTo>
                <a:cubicBezTo>
                  <a:pt x="176" y="57"/>
                  <a:pt x="179" y="57"/>
                  <a:pt x="181" y="60"/>
                </a:cubicBezTo>
                <a:cubicBezTo>
                  <a:pt x="182" y="61"/>
                  <a:pt x="182" y="63"/>
                  <a:pt x="182" y="65"/>
                </a:cubicBezTo>
                <a:cubicBezTo>
                  <a:pt x="182" y="68"/>
                  <a:pt x="182" y="68"/>
                  <a:pt x="182" y="68"/>
                </a:cubicBezTo>
                <a:cubicBezTo>
                  <a:pt x="182" y="72"/>
                  <a:pt x="181" y="76"/>
                  <a:pt x="181" y="80"/>
                </a:cubicBezTo>
                <a:cubicBezTo>
                  <a:pt x="181" y="81"/>
                  <a:pt x="181" y="81"/>
                  <a:pt x="181" y="81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80" y="93"/>
                  <a:pt x="180" y="93"/>
                  <a:pt x="180" y="93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0" y="98"/>
                  <a:pt x="180" y="98"/>
                  <a:pt x="180" y="98"/>
                </a:cubicBezTo>
                <a:cubicBezTo>
                  <a:pt x="180" y="98"/>
                  <a:pt x="180" y="98"/>
                  <a:pt x="180" y="98"/>
                </a:cubicBezTo>
                <a:cubicBezTo>
                  <a:pt x="180" y="98"/>
                  <a:pt x="180" y="98"/>
                  <a:pt x="180" y="98"/>
                </a:cubicBezTo>
                <a:cubicBezTo>
                  <a:pt x="179" y="97"/>
                  <a:pt x="179" y="97"/>
                  <a:pt x="179" y="97"/>
                </a:cubicBezTo>
                <a:cubicBezTo>
                  <a:pt x="178" y="97"/>
                  <a:pt x="178" y="96"/>
                  <a:pt x="177" y="96"/>
                </a:cubicBezTo>
                <a:cubicBezTo>
                  <a:pt x="176" y="95"/>
                  <a:pt x="174" y="95"/>
                  <a:pt x="173" y="94"/>
                </a:cubicBezTo>
                <a:close/>
                <a:moveTo>
                  <a:pt x="170" y="153"/>
                </a:moveTo>
                <a:cubicBezTo>
                  <a:pt x="170" y="151"/>
                  <a:pt x="171" y="151"/>
                  <a:pt x="172" y="151"/>
                </a:cubicBezTo>
                <a:cubicBezTo>
                  <a:pt x="174" y="151"/>
                  <a:pt x="176" y="153"/>
                  <a:pt x="177" y="156"/>
                </a:cubicBezTo>
                <a:cubicBezTo>
                  <a:pt x="177" y="157"/>
                  <a:pt x="177" y="158"/>
                  <a:pt x="177" y="159"/>
                </a:cubicBezTo>
                <a:cubicBezTo>
                  <a:pt x="176" y="165"/>
                  <a:pt x="176" y="165"/>
                  <a:pt x="176" y="165"/>
                </a:cubicBezTo>
                <a:cubicBezTo>
                  <a:pt x="176" y="172"/>
                  <a:pt x="176" y="172"/>
                  <a:pt x="176" y="172"/>
                </a:cubicBezTo>
                <a:cubicBezTo>
                  <a:pt x="176" y="178"/>
                  <a:pt x="176" y="178"/>
                  <a:pt x="176" y="178"/>
                </a:cubicBezTo>
                <a:cubicBezTo>
                  <a:pt x="176" y="179"/>
                  <a:pt x="176" y="179"/>
                  <a:pt x="176" y="179"/>
                </a:cubicBezTo>
                <a:cubicBezTo>
                  <a:pt x="174" y="197"/>
                  <a:pt x="174" y="197"/>
                  <a:pt x="174" y="197"/>
                </a:cubicBezTo>
                <a:cubicBezTo>
                  <a:pt x="174" y="198"/>
                  <a:pt x="174" y="198"/>
                  <a:pt x="174" y="198"/>
                </a:cubicBezTo>
                <a:cubicBezTo>
                  <a:pt x="174" y="198"/>
                  <a:pt x="174" y="198"/>
                  <a:pt x="174" y="198"/>
                </a:cubicBezTo>
                <a:cubicBezTo>
                  <a:pt x="171" y="196"/>
                  <a:pt x="169" y="195"/>
                  <a:pt x="167" y="194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68" y="179"/>
                  <a:pt x="168" y="179"/>
                  <a:pt x="168" y="179"/>
                </a:cubicBezTo>
                <a:cubicBezTo>
                  <a:pt x="168" y="175"/>
                  <a:pt x="168" y="175"/>
                  <a:pt x="168" y="175"/>
                </a:cubicBezTo>
                <a:cubicBezTo>
                  <a:pt x="168" y="172"/>
                  <a:pt x="168" y="172"/>
                  <a:pt x="168" y="172"/>
                </a:cubicBezTo>
                <a:cubicBezTo>
                  <a:pt x="169" y="162"/>
                  <a:pt x="169" y="162"/>
                  <a:pt x="169" y="162"/>
                </a:cubicBezTo>
                <a:cubicBezTo>
                  <a:pt x="169" y="155"/>
                  <a:pt x="169" y="155"/>
                  <a:pt x="169" y="155"/>
                </a:cubicBezTo>
                <a:cubicBezTo>
                  <a:pt x="169" y="154"/>
                  <a:pt x="170" y="153"/>
                  <a:pt x="170" y="153"/>
                </a:cubicBezTo>
                <a:close/>
                <a:moveTo>
                  <a:pt x="170" y="204"/>
                </a:moveTo>
                <a:cubicBezTo>
                  <a:pt x="171" y="204"/>
                  <a:pt x="172" y="205"/>
                  <a:pt x="173" y="207"/>
                </a:cubicBezTo>
                <a:cubicBezTo>
                  <a:pt x="174" y="209"/>
                  <a:pt x="174" y="210"/>
                  <a:pt x="17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74" y="217"/>
                  <a:pt x="174" y="217"/>
                  <a:pt x="174" y="217"/>
                </a:cubicBezTo>
                <a:cubicBezTo>
                  <a:pt x="173" y="222"/>
                  <a:pt x="173" y="227"/>
                  <a:pt x="173" y="232"/>
                </a:cubicBezTo>
                <a:cubicBezTo>
                  <a:pt x="172" y="236"/>
                  <a:pt x="172" y="236"/>
                  <a:pt x="172" y="236"/>
                </a:cubicBezTo>
                <a:cubicBezTo>
                  <a:pt x="172" y="246"/>
                  <a:pt x="172" y="246"/>
                  <a:pt x="172" y="246"/>
                </a:cubicBezTo>
                <a:cubicBezTo>
                  <a:pt x="172" y="251"/>
                  <a:pt x="172" y="251"/>
                  <a:pt x="172" y="251"/>
                </a:cubicBezTo>
                <a:cubicBezTo>
                  <a:pt x="171" y="252"/>
                  <a:pt x="171" y="252"/>
                  <a:pt x="171" y="252"/>
                </a:cubicBezTo>
                <a:cubicBezTo>
                  <a:pt x="170" y="252"/>
                  <a:pt x="170" y="252"/>
                  <a:pt x="170" y="252"/>
                </a:cubicBezTo>
                <a:cubicBezTo>
                  <a:pt x="169" y="252"/>
                  <a:pt x="167" y="251"/>
                  <a:pt x="166" y="250"/>
                </a:cubicBezTo>
                <a:cubicBezTo>
                  <a:pt x="165" y="250"/>
                  <a:pt x="164" y="250"/>
                  <a:pt x="163" y="250"/>
                </a:cubicBezTo>
                <a:cubicBezTo>
                  <a:pt x="164" y="243"/>
                  <a:pt x="164" y="243"/>
                  <a:pt x="164" y="243"/>
                </a:cubicBezTo>
                <a:cubicBezTo>
                  <a:pt x="165" y="229"/>
                  <a:pt x="165" y="229"/>
                  <a:pt x="165" y="229"/>
                </a:cubicBezTo>
                <a:cubicBezTo>
                  <a:pt x="165" y="224"/>
                  <a:pt x="165" y="224"/>
                  <a:pt x="165" y="224"/>
                </a:cubicBezTo>
                <a:cubicBezTo>
                  <a:pt x="165" y="219"/>
                  <a:pt x="165" y="219"/>
                  <a:pt x="165" y="219"/>
                </a:cubicBezTo>
                <a:cubicBezTo>
                  <a:pt x="166" y="213"/>
                  <a:pt x="166" y="213"/>
                  <a:pt x="166" y="213"/>
                </a:cubicBezTo>
                <a:cubicBezTo>
                  <a:pt x="166" y="209"/>
                  <a:pt x="166" y="209"/>
                  <a:pt x="166" y="209"/>
                </a:cubicBezTo>
                <a:cubicBezTo>
                  <a:pt x="166" y="208"/>
                  <a:pt x="166" y="207"/>
                  <a:pt x="166" y="207"/>
                </a:cubicBezTo>
                <a:cubicBezTo>
                  <a:pt x="167" y="204"/>
                  <a:pt x="168" y="204"/>
                  <a:pt x="170" y="204"/>
                </a:cubicBezTo>
                <a:close/>
                <a:moveTo>
                  <a:pt x="166" y="155"/>
                </a:moveTo>
                <a:cubicBezTo>
                  <a:pt x="166" y="156"/>
                  <a:pt x="166" y="156"/>
                  <a:pt x="166" y="156"/>
                </a:cubicBezTo>
                <a:cubicBezTo>
                  <a:pt x="166" y="159"/>
                  <a:pt x="166" y="162"/>
                  <a:pt x="166" y="165"/>
                </a:cubicBezTo>
                <a:cubicBezTo>
                  <a:pt x="165" y="173"/>
                  <a:pt x="165" y="173"/>
                  <a:pt x="165" y="173"/>
                </a:cubicBezTo>
                <a:cubicBezTo>
                  <a:pt x="165" y="175"/>
                  <a:pt x="165" y="175"/>
                  <a:pt x="165" y="175"/>
                </a:cubicBezTo>
                <a:cubicBezTo>
                  <a:pt x="164" y="182"/>
                  <a:pt x="164" y="182"/>
                  <a:pt x="164" y="182"/>
                </a:cubicBezTo>
                <a:cubicBezTo>
                  <a:pt x="164" y="188"/>
                  <a:pt x="164" y="188"/>
                  <a:pt x="164" y="188"/>
                </a:cubicBezTo>
                <a:cubicBezTo>
                  <a:pt x="164" y="193"/>
                  <a:pt x="164" y="193"/>
                  <a:pt x="164" y="193"/>
                </a:cubicBezTo>
                <a:cubicBezTo>
                  <a:pt x="162" y="192"/>
                  <a:pt x="161" y="192"/>
                  <a:pt x="160" y="192"/>
                </a:cubicBezTo>
                <a:cubicBezTo>
                  <a:pt x="158" y="191"/>
                  <a:pt x="156" y="190"/>
                  <a:pt x="155" y="190"/>
                </a:cubicBezTo>
                <a:cubicBezTo>
                  <a:pt x="154" y="189"/>
                  <a:pt x="154" y="189"/>
                  <a:pt x="154" y="189"/>
                </a:cubicBezTo>
                <a:cubicBezTo>
                  <a:pt x="155" y="183"/>
                  <a:pt x="155" y="183"/>
                  <a:pt x="155" y="183"/>
                </a:cubicBezTo>
                <a:cubicBezTo>
                  <a:pt x="155" y="180"/>
                  <a:pt x="155" y="177"/>
                  <a:pt x="155" y="173"/>
                </a:cubicBezTo>
                <a:cubicBezTo>
                  <a:pt x="156" y="170"/>
                  <a:pt x="156" y="170"/>
                  <a:pt x="156" y="170"/>
                </a:cubicBezTo>
                <a:cubicBezTo>
                  <a:pt x="156" y="164"/>
                  <a:pt x="156" y="164"/>
                  <a:pt x="156" y="164"/>
                </a:cubicBezTo>
                <a:cubicBezTo>
                  <a:pt x="156" y="163"/>
                  <a:pt x="156" y="163"/>
                  <a:pt x="156" y="163"/>
                </a:cubicBezTo>
                <a:cubicBezTo>
                  <a:pt x="157" y="159"/>
                  <a:pt x="157" y="159"/>
                  <a:pt x="157" y="159"/>
                </a:cubicBezTo>
                <a:cubicBezTo>
                  <a:pt x="157" y="151"/>
                  <a:pt x="157" y="151"/>
                  <a:pt x="157" y="151"/>
                </a:cubicBezTo>
                <a:cubicBezTo>
                  <a:pt x="158" y="143"/>
                  <a:pt x="165" y="145"/>
                  <a:pt x="166" y="151"/>
                </a:cubicBezTo>
                <a:cubicBezTo>
                  <a:pt x="166" y="152"/>
                  <a:pt x="166" y="153"/>
                  <a:pt x="166" y="154"/>
                </a:cubicBezTo>
                <a:lnTo>
                  <a:pt x="166" y="155"/>
                </a:lnTo>
                <a:close/>
                <a:moveTo>
                  <a:pt x="163" y="206"/>
                </a:moveTo>
                <a:cubicBezTo>
                  <a:pt x="163" y="207"/>
                  <a:pt x="163" y="207"/>
                  <a:pt x="163" y="207"/>
                </a:cubicBezTo>
                <a:cubicBezTo>
                  <a:pt x="163" y="210"/>
                  <a:pt x="163" y="210"/>
                  <a:pt x="163" y="210"/>
                </a:cubicBezTo>
                <a:cubicBezTo>
                  <a:pt x="162" y="216"/>
                  <a:pt x="162" y="216"/>
                  <a:pt x="162" y="216"/>
                </a:cubicBezTo>
                <a:cubicBezTo>
                  <a:pt x="162" y="222"/>
                  <a:pt x="162" y="222"/>
                  <a:pt x="162" y="222"/>
                </a:cubicBezTo>
                <a:cubicBezTo>
                  <a:pt x="161" y="227"/>
                  <a:pt x="161" y="227"/>
                  <a:pt x="161" y="227"/>
                </a:cubicBezTo>
                <a:cubicBezTo>
                  <a:pt x="161" y="227"/>
                  <a:pt x="161" y="227"/>
                  <a:pt x="161" y="227"/>
                </a:cubicBezTo>
                <a:cubicBezTo>
                  <a:pt x="160" y="246"/>
                  <a:pt x="160" y="246"/>
                  <a:pt x="160" y="246"/>
                </a:cubicBezTo>
                <a:cubicBezTo>
                  <a:pt x="160" y="248"/>
                  <a:pt x="160" y="248"/>
                  <a:pt x="160" y="248"/>
                </a:cubicBezTo>
                <a:cubicBezTo>
                  <a:pt x="159" y="248"/>
                  <a:pt x="159" y="248"/>
                  <a:pt x="158" y="248"/>
                </a:cubicBezTo>
                <a:cubicBezTo>
                  <a:pt x="155" y="247"/>
                  <a:pt x="153" y="246"/>
                  <a:pt x="150" y="245"/>
                </a:cubicBezTo>
                <a:cubicBezTo>
                  <a:pt x="151" y="236"/>
                  <a:pt x="151" y="236"/>
                  <a:pt x="151" y="236"/>
                </a:cubicBezTo>
                <a:cubicBezTo>
                  <a:pt x="151" y="231"/>
                  <a:pt x="151" y="231"/>
                  <a:pt x="151" y="231"/>
                </a:cubicBezTo>
                <a:cubicBezTo>
                  <a:pt x="151" y="225"/>
                  <a:pt x="151" y="225"/>
                  <a:pt x="151" y="225"/>
                </a:cubicBezTo>
                <a:cubicBezTo>
                  <a:pt x="152" y="224"/>
                  <a:pt x="152" y="224"/>
                  <a:pt x="152" y="224"/>
                </a:cubicBezTo>
                <a:cubicBezTo>
                  <a:pt x="152" y="218"/>
                  <a:pt x="152" y="218"/>
                  <a:pt x="152" y="218"/>
                </a:cubicBezTo>
                <a:cubicBezTo>
                  <a:pt x="152" y="215"/>
                  <a:pt x="152" y="215"/>
                  <a:pt x="152" y="215"/>
                </a:cubicBezTo>
                <a:cubicBezTo>
                  <a:pt x="153" y="203"/>
                  <a:pt x="153" y="203"/>
                  <a:pt x="153" y="203"/>
                </a:cubicBezTo>
                <a:cubicBezTo>
                  <a:pt x="154" y="194"/>
                  <a:pt x="164" y="197"/>
                  <a:pt x="163" y="206"/>
                </a:cubicBezTo>
                <a:close/>
                <a:moveTo>
                  <a:pt x="157" y="100"/>
                </a:moveTo>
                <a:cubicBezTo>
                  <a:pt x="157" y="101"/>
                  <a:pt x="157" y="101"/>
                  <a:pt x="157" y="101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5" y="125"/>
                  <a:pt x="155" y="125"/>
                  <a:pt x="155" y="125"/>
                </a:cubicBezTo>
                <a:cubicBezTo>
                  <a:pt x="154" y="135"/>
                  <a:pt x="154" y="135"/>
                  <a:pt x="154" y="135"/>
                </a:cubicBezTo>
                <a:cubicBezTo>
                  <a:pt x="154" y="137"/>
                  <a:pt x="154" y="137"/>
                  <a:pt x="154" y="137"/>
                </a:cubicBezTo>
                <a:cubicBezTo>
                  <a:pt x="154" y="137"/>
                  <a:pt x="153" y="137"/>
                  <a:pt x="153" y="136"/>
                </a:cubicBezTo>
                <a:cubicBezTo>
                  <a:pt x="150" y="136"/>
                  <a:pt x="147" y="135"/>
                  <a:pt x="144" y="134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44" y="127"/>
                  <a:pt x="144" y="127"/>
                  <a:pt x="144" y="127"/>
                </a:cubicBezTo>
                <a:cubicBezTo>
                  <a:pt x="144" y="126"/>
                  <a:pt x="144" y="126"/>
                  <a:pt x="144" y="126"/>
                </a:cubicBezTo>
                <a:cubicBezTo>
                  <a:pt x="145" y="122"/>
                  <a:pt x="145" y="122"/>
                  <a:pt x="145" y="122"/>
                </a:cubicBezTo>
                <a:cubicBezTo>
                  <a:pt x="145" y="116"/>
                  <a:pt x="145" y="116"/>
                  <a:pt x="145" y="116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98"/>
                  <a:pt x="147" y="98"/>
                  <a:pt x="147" y="98"/>
                </a:cubicBezTo>
                <a:cubicBezTo>
                  <a:pt x="147" y="97"/>
                  <a:pt x="147" y="97"/>
                  <a:pt x="147" y="96"/>
                </a:cubicBezTo>
                <a:cubicBezTo>
                  <a:pt x="148" y="93"/>
                  <a:pt x="150" y="92"/>
                  <a:pt x="152" y="92"/>
                </a:cubicBezTo>
                <a:cubicBezTo>
                  <a:pt x="155" y="92"/>
                  <a:pt x="157" y="95"/>
                  <a:pt x="157" y="99"/>
                </a:cubicBezTo>
                <a:lnTo>
                  <a:pt x="157" y="100"/>
                </a:lnTo>
                <a:close/>
                <a:moveTo>
                  <a:pt x="148" y="140"/>
                </a:moveTo>
                <a:cubicBezTo>
                  <a:pt x="149" y="140"/>
                  <a:pt x="151" y="141"/>
                  <a:pt x="152" y="142"/>
                </a:cubicBezTo>
                <a:cubicBezTo>
                  <a:pt x="153" y="144"/>
                  <a:pt x="154" y="146"/>
                  <a:pt x="153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4"/>
                  <a:pt x="153" y="158"/>
                  <a:pt x="152" y="163"/>
                </a:cubicBezTo>
                <a:cubicBezTo>
                  <a:pt x="152" y="167"/>
                  <a:pt x="152" y="167"/>
                  <a:pt x="152" y="167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0" y="187"/>
                  <a:pt x="150" y="187"/>
                  <a:pt x="150" y="187"/>
                </a:cubicBezTo>
                <a:cubicBezTo>
                  <a:pt x="150" y="188"/>
                  <a:pt x="150" y="188"/>
                  <a:pt x="150" y="188"/>
                </a:cubicBezTo>
                <a:cubicBezTo>
                  <a:pt x="149" y="188"/>
                  <a:pt x="149" y="188"/>
                  <a:pt x="149" y="188"/>
                </a:cubicBezTo>
                <a:cubicBezTo>
                  <a:pt x="146" y="187"/>
                  <a:pt x="143" y="186"/>
                  <a:pt x="140" y="186"/>
                </a:cubicBezTo>
                <a:cubicBezTo>
                  <a:pt x="139" y="185"/>
                  <a:pt x="139" y="185"/>
                  <a:pt x="139" y="185"/>
                </a:cubicBezTo>
                <a:cubicBezTo>
                  <a:pt x="140" y="178"/>
                  <a:pt x="140" y="178"/>
                  <a:pt x="140" y="178"/>
                </a:cubicBezTo>
                <a:cubicBezTo>
                  <a:pt x="140" y="177"/>
                  <a:pt x="140" y="177"/>
                  <a:pt x="140" y="177"/>
                </a:cubicBezTo>
                <a:cubicBezTo>
                  <a:pt x="140" y="173"/>
                  <a:pt x="140" y="173"/>
                  <a:pt x="140" y="173"/>
                </a:cubicBezTo>
                <a:cubicBezTo>
                  <a:pt x="141" y="166"/>
                  <a:pt x="141" y="166"/>
                  <a:pt x="141" y="166"/>
                </a:cubicBezTo>
                <a:cubicBezTo>
                  <a:pt x="141" y="159"/>
                  <a:pt x="141" y="159"/>
                  <a:pt x="141" y="159"/>
                </a:cubicBezTo>
                <a:cubicBezTo>
                  <a:pt x="142" y="150"/>
                  <a:pt x="142" y="150"/>
                  <a:pt x="142" y="150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3" y="146"/>
                  <a:pt x="143" y="145"/>
                  <a:pt x="143" y="145"/>
                </a:cubicBezTo>
                <a:cubicBezTo>
                  <a:pt x="144" y="141"/>
                  <a:pt x="146" y="140"/>
                  <a:pt x="148" y="140"/>
                </a:cubicBezTo>
                <a:close/>
                <a:moveTo>
                  <a:pt x="149" y="200"/>
                </a:moveTo>
                <a:cubicBezTo>
                  <a:pt x="149" y="201"/>
                  <a:pt x="149" y="201"/>
                  <a:pt x="149" y="202"/>
                </a:cubicBezTo>
                <a:cubicBezTo>
                  <a:pt x="149" y="208"/>
                  <a:pt x="148" y="213"/>
                  <a:pt x="148" y="219"/>
                </a:cubicBezTo>
                <a:cubicBezTo>
                  <a:pt x="147" y="222"/>
                  <a:pt x="147" y="222"/>
                  <a:pt x="147" y="222"/>
                </a:cubicBezTo>
                <a:cubicBezTo>
                  <a:pt x="147" y="223"/>
                  <a:pt x="147" y="223"/>
                  <a:pt x="147" y="223"/>
                </a:cubicBezTo>
                <a:cubicBezTo>
                  <a:pt x="147" y="229"/>
                  <a:pt x="147" y="229"/>
                  <a:pt x="147" y="229"/>
                </a:cubicBezTo>
                <a:cubicBezTo>
                  <a:pt x="146" y="235"/>
                  <a:pt x="146" y="235"/>
                  <a:pt x="146" y="235"/>
                </a:cubicBezTo>
                <a:cubicBezTo>
                  <a:pt x="146" y="240"/>
                  <a:pt x="146" y="240"/>
                  <a:pt x="146" y="240"/>
                </a:cubicBezTo>
                <a:cubicBezTo>
                  <a:pt x="146" y="244"/>
                  <a:pt x="146" y="244"/>
                  <a:pt x="146" y="244"/>
                </a:cubicBezTo>
                <a:cubicBezTo>
                  <a:pt x="144" y="244"/>
                  <a:pt x="143" y="243"/>
                  <a:pt x="142" y="243"/>
                </a:cubicBezTo>
                <a:cubicBezTo>
                  <a:pt x="140" y="243"/>
                  <a:pt x="139" y="242"/>
                  <a:pt x="138" y="242"/>
                </a:cubicBezTo>
                <a:cubicBezTo>
                  <a:pt x="136" y="242"/>
                  <a:pt x="135" y="242"/>
                  <a:pt x="134" y="241"/>
                </a:cubicBezTo>
                <a:cubicBezTo>
                  <a:pt x="134" y="240"/>
                  <a:pt x="134" y="240"/>
                  <a:pt x="134" y="240"/>
                </a:cubicBezTo>
                <a:cubicBezTo>
                  <a:pt x="134" y="233"/>
                  <a:pt x="134" y="233"/>
                  <a:pt x="134" y="233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37" y="211"/>
                  <a:pt x="137" y="211"/>
                  <a:pt x="137" y="211"/>
                </a:cubicBezTo>
                <a:cubicBezTo>
                  <a:pt x="137" y="204"/>
                  <a:pt x="137" y="204"/>
                  <a:pt x="137" y="204"/>
                </a:cubicBezTo>
                <a:cubicBezTo>
                  <a:pt x="138" y="199"/>
                  <a:pt x="138" y="199"/>
                  <a:pt x="138" y="199"/>
                </a:cubicBezTo>
                <a:cubicBezTo>
                  <a:pt x="138" y="198"/>
                  <a:pt x="138" y="198"/>
                  <a:pt x="138" y="197"/>
                </a:cubicBezTo>
                <a:cubicBezTo>
                  <a:pt x="139" y="194"/>
                  <a:pt x="141" y="193"/>
                  <a:pt x="143" y="193"/>
                </a:cubicBezTo>
                <a:cubicBezTo>
                  <a:pt x="145" y="193"/>
                  <a:pt x="146" y="194"/>
                  <a:pt x="148" y="195"/>
                </a:cubicBezTo>
                <a:cubicBezTo>
                  <a:pt x="148" y="197"/>
                  <a:pt x="149" y="198"/>
                  <a:pt x="149" y="200"/>
                </a:cubicBezTo>
                <a:close/>
                <a:moveTo>
                  <a:pt x="141" y="102"/>
                </a:moveTo>
                <a:cubicBezTo>
                  <a:pt x="139" y="114"/>
                  <a:pt x="139" y="114"/>
                  <a:pt x="139" y="114"/>
                </a:cubicBezTo>
                <a:cubicBezTo>
                  <a:pt x="139" y="115"/>
                  <a:pt x="139" y="115"/>
                  <a:pt x="139" y="115"/>
                </a:cubicBezTo>
                <a:cubicBezTo>
                  <a:pt x="139" y="116"/>
                  <a:pt x="139" y="116"/>
                  <a:pt x="139" y="116"/>
                </a:cubicBezTo>
                <a:cubicBezTo>
                  <a:pt x="139" y="120"/>
                  <a:pt x="138" y="124"/>
                  <a:pt x="138" y="128"/>
                </a:cubicBezTo>
                <a:cubicBezTo>
                  <a:pt x="138" y="131"/>
                  <a:pt x="138" y="131"/>
                  <a:pt x="138" y="131"/>
                </a:cubicBezTo>
                <a:cubicBezTo>
                  <a:pt x="137" y="133"/>
                  <a:pt x="137" y="133"/>
                  <a:pt x="137" y="133"/>
                </a:cubicBezTo>
                <a:cubicBezTo>
                  <a:pt x="137" y="133"/>
                  <a:pt x="137" y="133"/>
                  <a:pt x="137" y="133"/>
                </a:cubicBezTo>
                <a:cubicBezTo>
                  <a:pt x="137" y="133"/>
                  <a:pt x="137" y="133"/>
                  <a:pt x="137" y="133"/>
                </a:cubicBezTo>
                <a:cubicBezTo>
                  <a:pt x="137" y="133"/>
                  <a:pt x="136" y="133"/>
                  <a:pt x="136" y="133"/>
                </a:cubicBezTo>
                <a:cubicBezTo>
                  <a:pt x="135" y="133"/>
                  <a:pt x="134" y="133"/>
                  <a:pt x="132" y="132"/>
                </a:cubicBezTo>
                <a:cubicBezTo>
                  <a:pt x="130" y="132"/>
                  <a:pt x="127" y="132"/>
                  <a:pt x="125" y="132"/>
                </a:cubicBezTo>
                <a:cubicBezTo>
                  <a:pt x="125" y="128"/>
                  <a:pt x="125" y="128"/>
                  <a:pt x="125" y="128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6" y="122"/>
                  <a:pt x="126" y="118"/>
                  <a:pt x="127" y="114"/>
                </a:cubicBezTo>
                <a:cubicBezTo>
                  <a:pt x="127" y="113"/>
                  <a:pt x="127" y="113"/>
                  <a:pt x="127" y="113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9" y="96"/>
                  <a:pt x="129" y="96"/>
                  <a:pt x="129" y="96"/>
                </a:cubicBezTo>
                <a:cubicBezTo>
                  <a:pt x="129" y="95"/>
                  <a:pt x="129" y="94"/>
                  <a:pt x="130" y="94"/>
                </a:cubicBezTo>
                <a:cubicBezTo>
                  <a:pt x="130" y="92"/>
                  <a:pt x="132" y="91"/>
                  <a:pt x="134" y="90"/>
                </a:cubicBezTo>
                <a:cubicBezTo>
                  <a:pt x="136" y="90"/>
                  <a:pt x="139" y="91"/>
                  <a:pt x="140" y="93"/>
                </a:cubicBezTo>
                <a:cubicBezTo>
                  <a:pt x="141" y="94"/>
                  <a:pt x="141" y="96"/>
                  <a:pt x="141" y="97"/>
                </a:cubicBezTo>
                <a:lnTo>
                  <a:pt x="141" y="102"/>
                </a:lnTo>
                <a:close/>
                <a:moveTo>
                  <a:pt x="130" y="138"/>
                </a:moveTo>
                <a:cubicBezTo>
                  <a:pt x="130" y="138"/>
                  <a:pt x="131" y="138"/>
                  <a:pt x="131" y="138"/>
                </a:cubicBezTo>
                <a:cubicBezTo>
                  <a:pt x="133" y="138"/>
                  <a:pt x="135" y="140"/>
                  <a:pt x="136" y="142"/>
                </a:cubicBezTo>
                <a:cubicBezTo>
                  <a:pt x="136" y="143"/>
                  <a:pt x="136" y="144"/>
                  <a:pt x="136" y="146"/>
                </a:cubicBezTo>
                <a:cubicBezTo>
                  <a:pt x="136" y="150"/>
                  <a:pt x="136" y="150"/>
                  <a:pt x="136" y="150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34" y="170"/>
                  <a:pt x="133" y="174"/>
                  <a:pt x="133" y="179"/>
                </a:cubicBezTo>
                <a:cubicBezTo>
                  <a:pt x="132" y="183"/>
                  <a:pt x="132" y="183"/>
                  <a:pt x="132" y="183"/>
                </a:cubicBezTo>
                <a:cubicBezTo>
                  <a:pt x="132" y="184"/>
                  <a:pt x="132" y="184"/>
                  <a:pt x="132" y="184"/>
                </a:cubicBezTo>
                <a:cubicBezTo>
                  <a:pt x="132" y="184"/>
                  <a:pt x="132" y="184"/>
                  <a:pt x="132" y="184"/>
                </a:cubicBezTo>
                <a:cubicBezTo>
                  <a:pt x="132" y="184"/>
                  <a:pt x="132" y="184"/>
                  <a:pt x="132" y="184"/>
                </a:cubicBezTo>
                <a:cubicBezTo>
                  <a:pt x="131" y="184"/>
                  <a:pt x="131" y="184"/>
                  <a:pt x="131" y="184"/>
                </a:cubicBezTo>
                <a:cubicBezTo>
                  <a:pt x="130" y="184"/>
                  <a:pt x="128" y="184"/>
                  <a:pt x="127" y="184"/>
                </a:cubicBezTo>
                <a:cubicBezTo>
                  <a:pt x="124" y="183"/>
                  <a:pt x="122" y="183"/>
                  <a:pt x="119" y="183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1" y="168"/>
                  <a:pt x="121" y="168"/>
                  <a:pt x="121" y="168"/>
                </a:cubicBezTo>
                <a:cubicBezTo>
                  <a:pt x="121" y="164"/>
                  <a:pt x="121" y="164"/>
                  <a:pt x="121" y="164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45"/>
                  <a:pt x="123" y="145"/>
                  <a:pt x="123" y="145"/>
                </a:cubicBezTo>
                <a:cubicBezTo>
                  <a:pt x="123" y="144"/>
                  <a:pt x="123" y="144"/>
                  <a:pt x="123" y="144"/>
                </a:cubicBezTo>
                <a:cubicBezTo>
                  <a:pt x="123" y="144"/>
                  <a:pt x="124" y="143"/>
                  <a:pt x="124" y="143"/>
                </a:cubicBezTo>
                <a:cubicBezTo>
                  <a:pt x="125" y="140"/>
                  <a:pt x="127" y="138"/>
                  <a:pt x="130" y="138"/>
                </a:cubicBezTo>
                <a:close/>
                <a:moveTo>
                  <a:pt x="123" y="97"/>
                </a:moveTo>
                <a:cubicBezTo>
                  <a:pt x="122" y="100"/>
                  <a:pt x="122" y="100"/>
                  <a:pt x="122" y="100"/>
                </a:cubicBezTo>
                <a:cubicBezTo>
                  <a:pt x="121" y="109"/>
                  <a:pt x="121" y="109"/>
                  <a:pt x="121" y="109"/>
                </a:cubicBezTo>
                <a:cubicBezTo>
                  <a:pt x="121" y="114"/>
                  <a:pt x="121" y="114"/>
                  <a:pt x="121" y="114"/>
                </a:cubicBezTo>
                <a:cubicBezTo>
                  <a:pt x="120" y="118"/>
                  <a:pt x="120" y="118"/>
                  <a:pt x="120" y="118"/>
                </a:cubicBezTo>
                <a:cubicBezTo>
                  <a:pt x="119" y="131"/>
                  <a:pt x="119" y="131"/>
                  <a:pt x="119" y="131"/>
                </a:cubicBezTo>
                <a:cubicBezTo>
                  <a:pt x="119" y="132"/>
                  <a:pt x="119" y="132"/>
                  <a:pt x="119" y="132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14" y="132"/>
                  <a:pt x="111" y="132"/>
                  <a:pt x="108" y="132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08" y="125"/>
                  <a:pt x="109" y="122"/>
                  <a:pt x="109" y="119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11" y="109"/>
                  <a:pt x="111" y="109"/>
                  <a:pt x="111" y="109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1" y="103"/>
                  <a:pt x="112" y="100"/>
                  <a:pt x="112" y="96"/>
                </a:cubicBezTo>
                <a:cubicBezTo>
                  <a:pt x="112" y="94"/>
                  <a:pt x="113" y="93"/>
                  <a:pt x="114" y="92"/>
                </a:cubicBezTo>
                <a:cubicBezTo>
                  <a:pt x="115" y="91"/>
                  <a:pt x="115" y="91"/>
                  <a:pt x="116" y="90"/>
                </a:cubicBezTo>
                <a:cubicBezTo>
                  <a:pt x="119" y="88"/>
                  <a:pt x="123" y="90"/>
                  <a:pt x="123" y="96"/>
                </a:cubicBezTo>
                <a:lnTo>
                  <a:pt x="123" y="97"/>
                </a:lnTo>
                <a:close/>
                <a:moveTo>
                  <a:pt x="108" y="97"/>
                </a:moveTo>
                <a:cubicBezTo>
                  <a:pt x="107" y="110"/>
                  <a:pt x="107" y="110"/>
                  <a:pt x="107" y="110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05" y="122"/>
                  <a:pt x="105" y="122"/>
                  <a:pt x="105" y="122"/>
                </a:cubicBezTo>
                <a:cubicBezTo>
                  <a:pt x="104" y="132"/>
                  <a:pt x="104" y="132"/>
                  <a:pt x="104" y="132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102" y="133"/>
                  <a:pt x="102" y="133"/>
                  <a:pt x="102" y="133"/>
                </a:cubicBezTo>
                <a:cubicBezTo>
                  <a:pt x="100" y="134"/>
                  <a:pt x="97" y="134"/>
                  <a:pt x="94" y="135"/>
                </a:cubicBezTo>
                <a:cubicBezTo>
                  <a:pt x="95" y="131"/>
                  <a:pt x="95" y="131"/>
                  <a:pt x="95" y="131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18"/>
                  <a:pt x="96" y="118"/>
                  <a:pt x="96" y="118"/>
                </a:cubicBezTo>
                <a:cubicBezTo>
                  <a:pt x="97" y="116"/>
                  <a:pt x="97" y="116"/>
                  <a:pt x="97" y="116"/>
                </a:cubicBezTo>
                <a:cubicBezTo>
                  <a:pt x="97" y="112"/>
                  <a:pt x="98" y="108"/>
                  <a:pt x="98" y="105"/>
                </a:cubicBezTo>
                <a:cubicBezTo>
                  <a:pt x="99" y="98"/>
                  <a:pt x="99" y="98"/>
                  <a:pt x="99" y="98"/>
                </a:cubicBezTo>
                <a:cubicBezTo>
                  <a:pt x="99" y="98"/>
                  <a:pt x="99" y="98"/>
                  <a:pt x="99" y="98"/>
                </a:cubicBezTo>
                <a:cubicBezTo>
                  <a:pt x="100" y="93"/>
                  <a:pt x="104" y="90"/>
                  <a:pt x="107" y="92"/>
                </a:cubicBezTo>
                <a:cubicBezTo>
                  <a:pt x="108" y="93"/>
                  <a:pt x="109" y="94"/>
                  <a:pt x="108" y="96"/>
                </a:cubicBezTo>
                <a:lnTo>
                  <a:pt x="108" y="97"/>
                </a:lnTo>
                <a:close/>
                <a:moveTo>
                  <a:pt x="80" y="196"/>
                </a:moveTo>
                <a:cubicBezTo>
                  <a:pt x="81" y="197"/>
                  <a:pt x="81" y="198"/>
                  <a:pt x="81" y="200"/>
                </a:cubicBezTo>
                <a:cubicBezTo>
                  <a:pt x="81" y="201"/>
                  <a:pt x="81" y="201"/>
                  <a:pt x="81" y="201"/>
                </a:cubicBezTo>
                <a:cubicBezTo>
                  <a:pt x="80" y="210"/>
                  <a:pt x="80" y="210"/>
                  <a:pt x="80" y="21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9"/>
                  <a:pt x="77" y="229"/>
                  <a:pt x="77" y="229"/>
                </a:cubicBezTo>
                <a:cubicBezTo>
                  <a:pt x="77" y="229"/>
                  <a:pt x="77" y="229"/>
                  <a:pt x="77" y="229"/>
                </a:cubicBezTo>
                <a:cubicBezTo>
                  <a:pt x="76" y="233"/>
                  <a:pt x="76" y="236"/>
                  <a:pt x="75" y="239"/>
                </a:cubicBezTo>
                <a:cubicBezTo>
                  <a:pt x="75" y="240"/>
                  <a:pt x="75" y="240"/>
                  <a:pt x="75" y="240"/>
                </a:cubicBezTo>
                <a:cubicBezTo>
                  <a:pt x="74" y="240"/>
                  <a:pt x="74" y="240"/>
                  <a:pt x="74" y="240"/>
                </a:cubicBezTo>
                <a:cubicBezTo>
                  <a:pt x="72" y="240"/>
                  <a:pt x="69" y="241"/>
                  <a:pt x="67" y="241"/>
                </a:cubicBezTo>
                <a:cubicBezTo>
                  <a:pt x="67" y="237"/>
                  <a:pt x="67" y="237"/>
                  <a:pt x="67" y="237"/>
                </a:cubicBezTo>
                <a:cubicBezTo>
                  <a:pt x="67" y="237"/>
                  <a:pt x="67" y="237"/>
                  <a:pt x="67" y="237"/>
                </a:cubicBezTo>
                <a:cubicBezTo>
                  <a:pt x="68" y="232"/>
                  <a:pt x="68" y="232"/>
                  <a:pt x="68" y="232"/>
                </a:cubicBezTo>
                <a:cubicBezTo>
                  <a:pt x="68" y="229"/>
                  <a:pt x="69" y="225"/>
                  <a:pt x="70" y="22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72" y="208"/>
                  <a:pt x="72" y="208"/>
                  <a:pt x="72" y="208"/>
                </a:cubicBezTo>
                <a:cubicBezTo>
                  <a:pt x="72" y="202"/>
                  <a:pt x="72" y="202"/>
                  <a:pt x="72" y="202"/>
                </a:cubicBezTo>
                <a:cubicBezTo>
                  <a:pt x="73" y="201"/>
                  <a:pt x="73" y="201"/>
                  <a:pt x="73" y="201"/>
                </a:cubicBezTo>
                <a:cubicBezTo>
                  <a:pt x="74" y="195"/>
                  <a:pt x="79" y="193"/>
                  <a:pt x="80" y="196"/>
                </a:cubicBezTo>
                <a:close/>
                <a:moveTo>
                  <a:pt x="75" y="188"/>
                </a:moveTo>
                <a:cubicBezTo>
                  <a:pt x="76" y="184"/>
                  <a:pt x="76" y="184"/>
                  <a:pt x="76" y="184"/>
                </a:cubicBezTo>
                <a:cubicBezTo>
                  <a:pt x="76" y="182"/>
                  <a:pt x="76" y="182"/>
                  <a:pt x="76" y="182"/>
                </a:cubicBezTo>
                <a:cubicBezTo>
                  <a:pt x="76" y="178"/>
                  <a:pt x="76" y="178"/>
                  <a:pt x="76" y="178"/>
                </a:cubicBezTo>
                <a:cubicBezTo>
                  <a:pt x="77" y="175"/>
                  <a:pt x="77" y="172"/>
                  <a:pt x="78" y="169"/>
                </a:cubicBezTo>
                <a:cubicBezTo>
                  <a:pt x="78" y="166"/>
                  <a:pt x="78" y="166"/>
                  <a:pt x="78" y="166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9" y="160"/>
                  <a:pt x="80" y="155"/>
                  <a:pt x="81" y="151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2" y="144"/>
                  <a:pt x="87" y="141"/>
                  <a:pt x="88" y="145"/>
                </a:cubicBezTo>
                <a:cubicBezTo>
                  <a:pt x="89" y="145"/>
                  <a:pt x="89" y="147"/>
                  <a:pt x="89" y="148"/>
                </a:cubicBezTo>
                <a:cubicBezTo>
                  <a:pt x="87" y="157"/>
                  <a:pt x="87" y="157"/>
                  <a:pt x="87" y="157"/>
                </a:cubicBezTo>
                <a:cubicBezTo>
                  <a:pt x="87" y="159"/>
                  <a:pt x="87" y="159"/>
                  <a:pt x="87" y="159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5" y="171"/>
                  <a:pt x="85" y="171"/>
                  <a:pt x="85" y="17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6"/>
                  <a:pt x="85" y="176"/>
                  <a:pt x="85" y="176"/>
                </a:cubicBezTo>
                <a:cubicBezTo>
                  <a:pt x="84" y="179"/>
                  <a:pt x="84" y="182"/>
                  <a:pt x="83" y="184"/>
                </a:cubicBezTo>
                <a:cubicBezTo>
                  <a:pt x="83" y="186"/>
                  <a:pt x="83" y="186"/>
                  <a:pt x="83" y="186"/>
                </a:cubicBezTo>
                <a:cubicBezTo>
                  <a:pt x="83" y="186"/>
                  <a:pt x="82" y="186"/>
                  <a:pt x="81" y="186"/>
                </a:cubicBezTo>
                <a:cubicBezTo>
                  <a:pt x="79" y="187"/>
                  <a:pt x="77" y="187"/>
                  <a:pt x="75" y="188"/>
                </a:cubicBezTo>
                <a:close/>
                <a:moveTo>
                  <a:pt x="71" y="252"/>
                </a:moveTo>
                <a:cubicBezTo>
                  <a:pt x="72" y="253"/>
                  <a:pt x="73" y="254"/>
                  <a:pt x="72" y="257"/>
                </a:cubicBezTo>
                <a:cubicBezTo>
                  <a:pt x="72" y="257"/>
                  <a:pt x="72" y="257"/>
                  <a:pt x="72" y="257"/>
                </a:cubicBezTo>
                <a:cubicBezTo>
                  <a:pt x="71" y="264"/>
                  <a:pt x="71" y="264"/>
                  <a:pt x="71" y="264"/>
                </a:cubicBezTo>
                <a:cubicBezTo>
                  <a:pt x="71" y="269"/>
                  <a:pt x="70" y="274"/>
                  <a:pt x="69" y="278"/>
                </a:cubicBezTo>
                <a:cubicBezTo>
                  <a:pt x="69" y="284"/>
                  <a:pt x="69" y="284"/>
                  <a:pt x="69" y="284"/>
                </a:cubicBezTo>
                <a:cubicBezTo>
                  <a:pt x="68" y="287"/>
                  <a:pt x="68" y="287"/>
                  <a:pt x="68" y="287"/>
                </a:cubicBezTo>
                <a:cubicBezTo>
                  <a:pt x="67" y="294"/>
                  <a:pt x="67" y="294"/>
                  <a:pt x="67" y="294"/>
                </a:cubicBezTo>
                <a:cubicBezTo>
                  <a:pt x="66" y="299"/>
                  <a:pt x="66" y="299"/>
                  <a:pt x="66" y="299"/>
                </a:cubicBezTo>
                <a:cubicBezTo>
                  <a:pt x="64" y="299"/>
                  <a:pt x="63" y="300"/>
                  <a:pt x="61" y="300"/>
                </a:cubicBezTo>
                <a:cubicBezTo>
                  <a:pt x="57" y="300"/>
                  <a:pt x="57" y="300"/>
                  <a:pt x="57" y="300"/>
                </a:cubicBezTo>
                <a:cubicBezTo>
                  <a:pt x="58" y="296"/>
                  <a:pt x="58" y="296"/>
                  <a:pt x="58" y="296"/>
                </a:cubicBezTo>
                <a:cubicBezTo>
                  <a:pt x="59" y="292"/>
                  <a:pt x="59" y="292"/>
                  <a:pt x="59" y="292"/>
                </a:cubicBezTo>
                <a:cubicBezTo>
                  <a:pt x="61" y="279"/>
                  <a:pt x="61" y="279"/>
                  <a:pt x="61" y="279"/>
                </a:cubicBezTo>
                <a:cubicBezTo>
                  <a:pt x="62" y="272"/>
                  <a:pt x="62" y="272"/>
                  <a:pt x="62" y="272"/>
                </a:cubicBezTo>
                <a:cubicBezTo>
                  <a:pt x="63" y="265"/>
                  <a:pt x="63" y="265"/>
                  <a:pt x="63" y="265"/>
                </a:cubicBezTo>
                <a:cubicBezTo>
                  <a:pt x="64" y="258"/>
                  <a:pt x="64" y="258"/>
                  <a:pt x="64" y="258"/>
                </a:cubicBezTo>
                <a:cubicBezTo>
                  <a:pt x="64" y="258"/>
                  <a:pt x="64" y="258"/>
                  <a:pt x="64" y="258"/>
                </a:cubicBezTo>
                <a:cubicBezTo>
                  <a:pt x="65" y="252"/>
                  <a:pt x="69" y="250"/>
                  <a:pt x="71" y="252"/>
                </a:cubicBezTo>
                <a:close/>
                <a:moveTo>
                  <a:pt x="70" y="297"/>
                </a:moveTo>
                <a:cubicBezTo>
                  <a:pt x="71" y="291"/>
                  <a:pt x="71" y="291"/>
                  <a:pt x="71" y="291"/>
                </a:cubicBezTo>
                <a:cubicBezTo>
                  <a:pt x="72" y="284"/>
                  <a:pt x="72" y="284"/>
                  <a:pt x="72" y="284"/>
                </a:cubicBezTo>
                <a:cubicBezTo>
                  <a:pt x="73" y="281"/>
                  <a:pt x="73" y="281"/>
                  <a:pt x="73" y="281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74" y="272"/>
                  <a:pt x="75" y="267"/>
                  <a:pt x="75" y="261"/>
                </a:cubicBezTo>
                <a:cubicBezTo>
                  <a:pt x="76" y="257"/>
                  <a:pt x="76" y="257"/>
                  <a:pt x="76" y="257"/>
                </a:cubicBezTo>
                <a:cubicBezTo>
                  <a:pt x="76" y="255"/>
                  <a:pt x="77" y="254"/>
                  <a:pt x="77" y="253"/>
                </a:cubicBezTo>
                <a:cubicBezTo>
                  <a:pt x="78" y="251"/>
                  <a:pt x="80" y="250"/>
                  <a:pt x="82" y="249"/>
                </a:cubicBezTo>
                <a:cubicBezTo>
                  <a:pt x="84" y="249"/>
                  <a:pt x="86" y="250"/>
                  <a:pt x="86" y="252"/>
                </a:cubicBezTo>
                <a:cubicBezTo>
                  <a:pt x="87" y="253"/>
                  <a:pt x="87" y="254"/>
                  <a:pt x="87" y="256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4" y="274"/>
                  <a:pt x="84" y="274"/>
                  <a:pt x="84" y="274"/>
                </a:cubicBezTo>
                <a:cubicBezTo>
                  <a:pt x="84" y="277"/>
                  <a:pt x="84" y="277"/>
                  <a:pt x="84" y="277"/>
                </a:cubicBezTo>
                <a:cubicBezTo>
                  <a:pt x="83" y="281"/>
                  <a:pt x="83" y="281"/>
                  <a:pt x="83" y="281"/>
                </a:cubicBezTo>
                <a:cubicBezTo>
                  <a:pt x="83" y="287"/>
                  <a:pt x="83" y="287"/>
                  <a:pt x="83" y="287"/>
                </a:cubicBezTo>
                <a:cubicBezTo>
                  <a:pt x="82" y="292"/>
                  <a:pt x="82" y="292"/>
                  <a:pt x="82" y="292"/>
                </a:cubicBezTo>
                <a:cubicBezTo>
                  <a:pt x="81" y="298"/>
                  <a:pt x="81" y="298"/>
                  <a:pt x="81" y="298"/>
                </a:cubicBezTo>
                <a:cubicBezTo>
                  <a:pt x="79" y="299"/>
                  <a:pt x="76" y="299"/>
                  <a:pt x="74" y="299"/>
                </a:cubicBezTo>
                <a:cubicBezTo>
                  <a:pt x="73" y="299"/>
                  <a:pt x="71" y="299"/>
                  <a:pt x="70" y="299"/>
                </a:cubicBezTo>
                <a:lnTo>
                  <a:pt x="70" y="297"/>
                </a:lnTo>
                <a:close/>
                <a:moveTo>
                  <a:pt x="79" y="239"/>
                </a:moveTo>
                <a:cubicBezTo>
                  <a:pt x="79" y="236"/>
                  <a:pt x="79" y="236"/>
                  <a:pt x="79" y="236"/>
                </a:cubicBezTo>
                <a:cubicBezTo>
                  <a:pt x="81" y="226"/>
                  <a:pt x="81" y="226"/>
                  <a:pt x="81" y="226"/>
                </a:cubicBezTo>
                <a:cubicBezTo>
                  <a:pt x="81" y="226"/>
                  <a:pt x="81" y="226"/>
                  <a:pt x="81" y="226"/>
                </a:cubicBezTo>
                <a:cubicBezTo>
                  <a:pt x="81" y="221"/>
                  <a:pt x="81" y="221"/>
                  <a:pt x="81" y="221"/>
                </a:cubicBezTo>
                <a:cubicBezTo>
                  <a:pt x="82" y="219"/>
                  <a:pt x="82" y="219"/>
                  <a:pt x="82" y="219"/>
                </a:cubicBezTo>
                <a:cubicBezTo>
                  <a:pt x="83" y="206"/>
                  <a:pt x="83" y="206"/>
                  <a:pt x="83" y="206"/>
                </a:cubicBezTo>
                <a:cubicBezTo>
                  <a:pt x="84" y="198"/>
                  <a:pt x="84" y="198"/>
                  <a:pt x="84" y="198"/>
                </a:cubicBezTo>
                <a:cubicBezTo>
                  <a:pt x="85" y="198"/>
                  <a:pt x="85" y="198"/>
                  <a:pt x="85" y="198"/>
                </a:cubicBezTo>
                <a:cubicBezTo>
                  <a:pt x="86" y="192"/>
                  <a:pt x="90" y="190"/>
                  <a:pt x="92" y="191"/>
                </a:cubicBezTo>
                <a:cubicBezTo>
                  <a:pt x="94" y="192"/>
                  <a:pt x="95" y="194"/>
                  <a:pt x="95" y="197"/>
                </a:cubicBezTo>
                <a:cubicBezTo>
                  <a:pt x="95" y="197"/>
                  <a:pt x="95" y="197"/>
                  <a:pt x="95" y="197"/>
                </a:cubicBezTo>
                <a:cubicBezTo>
                  <a:pt x="93" y="212"/>
                  <a:pt x="93" y="212"/>
                  <a:pt x="93" y="212"/>
                </a:cubicBezTo>
                <a:cubicBezTo>
                  <a:pt x="92" y="216"/>
                  <a:pt x="92" y="216"/>
                  <a:pt x="92" y="216"/>
                </a:cubicBezTo>
                <a:cubicBezTo>
                  <a:pt x="92" y="217"/>
                  <a:pt x="92" y="217"/>
                  <a:pt x="92" y="217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1" y="227"/>
                  <a:pt x="91" y="227"/>
                  <a:pt x="91" y="227"/>
                </a:cubicBezTo>
                <a:cubicBezTo>
                  <a:pt x="89" y="237"/>
                  <a:pt x="89" y="237"/>
                  <a:pt x="89" y="237"/>
                </a:cubicBezTo>
                <a:cubicBezTo>
                  <a:pt x="89" y="238"/>
                  <a:pt x="89" y="238"/>
                  <a:pt x="89" y="238"/>
                </a:cubicBezTo>
                <a:cubicBezTo>
                  <a:pt x="87" y="238"/>
                  <a:pt x="87" y="238"/>
                  <a:pt x="87" y="238"/>
                </a:cubicBezTo>
                <a:cubicBezTo>
                  <a:pt x="85" y="239"/>
                  <a:pt x="82" y="239"/>
                  <a:pt x="79" y="239"/>
                </a:cubicBezTo>
                <a:close/>
                <a:moveTo>
                  <a:pt x="87" y="185"/>
                </a:moveTo>
                <a:cubicBezTo>
                  <a:pt x="87" y="181"/>
                  <a:pt x="87" y="181"/>
                  <a:pt x="87" y="181"/>
                </a:cubicBezTo>
                <a:cubicBezTo>
                  <a:pt x="88" y="173"/>
                  <a:pt x="88" y="173"/>
                  <a:pt x="88" y="173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91" y="156"/>
                  <a:pt x="91" y="156"/>
                  <a:pt x="91" y="156"/>
                </a:cubicBezTo>
                <a:cubicBezTo>
                  <a:pt x="91" y="154"/>
                  <a:pt x="91" y="154"/>
                  <a:pt x="91" y="154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3" y="139"/>
                  <a:pt x="102" y="137"/>
                  <a:pt x="102" y="145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101" y="147"/>
                  <a:pt x="101" y="147"/>
                  <a:pt x="101" y="147"/>
                </a:cubicBezTo>
                <a:cubicBezTo>
                  <a:pt x="101" y="151"/>
                  <a:pt x="100" y="155"/>
                  <a:pt x="100" y="159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65"/>
                  <a:pt x="99" y="165"/>
                  <a:pt x="99" y="165"/>
                </a:cubicBezTo>
                <a:cubicBezTo>
                  <a:pt x="98" y="172"/>
                  <a:pt x="98" y="172"/>
                  <a:pt x="98" y="172"/>
                </a:cubicBezTo>
                <a:cubicBezTo>
                  <a:pt x="97" y="182"/>
                  <a:pt x="97" y="182"/>
                  <a:pt x="97" y="182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2" y="184"/>
                  <a:pt x="89" y="185"/>
                  <a:pt x="87" y="185"/>
                </a:cubicBezTo>
                <a:close/>
                <a:moveTo>
                  <a:pt x="96" y="101"/>
                </a:moveTo>
                <a:cubicBezTo>
                  <a:pt x="95" y="107"/>
                  <a:pt x="95" y="107"/>
                  <a:pt x="95" y="107"/>
                </a:cubicBezTo>
                <a:cubicBezTo>
                  <a:pt x="93" y="118"/>
                  <a:pt x="93" y="118"/>
                  <a:pt x="93" y="118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2" y="127"/>
                  <a:pt x="92" y="131"/>
                  <a:pt x="91" y="134"/>
                </a:cubicBezTo>
                <a:cubicBezTo>
                  <a:pt x="91" y="135"/>
                  <a:pt x="91" y="135"/>
                  <a:pt x="91" y="135"/>
                </a:cubicBezTo>
                <a:cubicBezTo>
                  <a:pt x="90" y="136"/>
                  <a:pt x="89" y="136"/>
                  <a:pt x="88" y="136"/>
                </a:cubicBezTo>
                <a:cubicBezTo>
                  <a:pt x="87" y="136"/>
                  <a:pt x="85" y="137"/>
                  <a:pt x="83" y="137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8" y="108"/>
                  <a:pt x="88" y="108"/>
                  <a:pt x="88" y="10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90" y="94"/>
                  <a:pt x="97" y="92"/>
                  <a:pt x="96" y="100"/>
                </a:cubicBezTo>
                <a:lnTo>
                  <a:pt x="96" y="101"/>
                </a:lnTo>
                <a:close/>
                <a:moveTo>
                  <a:pt x="85" y="102"/>
                </a:moveTo>
                <a:cubicBezTo>
                  <a:pt x="84" y="110"/>
                  <a:pt x="84" y="110"/>
                  <a:pt x="84" y="110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3" y="121"/>
                  <a:pt x="83" y="121"/>
                  <a:pt x="83" y="12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80" y="134"/>
                  <a:pt x="80" y="134"/>
                  <a:pt x="80" y="134"/>
                </a:cubicBezTo>
                <a:cubicBezTo>
                  <a:pt x="80" y="139"/>
                  <a:pt x="80" y="139"/>
                  <a:pt x="80" y="139"/>
                </a:cubicBezTo>
                <a:cubicBezTo>
                  <a:pt x="78" y="139"/>
                  <a:pt x="76" y="140"/>
                  <a:pt x="74" y="141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75" y="132"/>
                  <a:pt x="76" y="127"/>
                  <a:pt x="77" y="123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8" y="112"/>
                  <a:pt x="79" y="108"/>
                  <a:pt x="79" y="105"/>
                </a:cubicBezTo>
                <a:cubicBezTo>
                  <a:pt x="81" y="98"/>
                  <a:pt x="86" y="96"/>
                  <a:pt x="85" y="102"/>
                </a:cubicBezTo>
                <a:close/>
                <a:moveTo>
                  <a:pt x="75" y="147"/>
                </a:moveTo>
                <a:cubicBezTo>
                  <a:pt x="77" y="146"/>
                  <a:pt x="78" y="148"/>
                  <a:pt x="77" y="151"/>
                </a:cubicBezTo>
                <a:cubicBezTo>
                  <a:pt x="77" y="154"/>
                  <a:pt x="77" y="154"/>
                  <a:pt x="77" y="154"/>
                </a:cubicBezTo>
                <a:cubicBezTo>
                  <a:pt x="75" y="167"/>
                  <a:pt x="75" y="167"/>
                  <a:pt x="75" y="167"/>
                </a:cubicBezTo>
                <a:cubicBezTo>
                  <a:pt x="75" y="169"/>
                  <a:pt x="75" y="169"/>
                  <a:pt x="75" y="169"/>
                </a:cubicBezTo>
                <a:cubicBezTo>
                  <a:pt x="75" y="170"/>
                  <a:pt x="75" y="170"/>
                  <a:pt x="75" y="170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72" y="187"/>
                  <a:pt x="72" y="187"/>
                  <a:pt x="72" y="187"/>
                </a:cubicBezTo>
                <a:cubicBezTo>
                  <a:pt x="72" y="189"/>
                  <a:pt x="72" y="189"/>
                  <a:pt x="72" y="189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6" y="190"/>
                  <a:pt x="66" y="190"/>
                  <a:pt x="66" y="190"/>
                </a:cubicBezTo>
                <a:cubicBezTo>
                  <a:pt x="65" y="191"/>
                  <a:pt x="65" y="191"/>
                  <a:pt x="65" y="191"/>
                </a:cubicBezTo>
                <a:cubicBezTo>
                  <a:pt x="66" y="187"/>
                  <a:pt x="66" y="187"/>
                  <a:pt x="66" y="187"/>
                </a:cubicBezTo>
                <a:cubicBezTo>
                  <a:pt x="66" y="183"/>
                  <a:pt x="67" y="179"/>
                  <a:pt x="68" y="175"/>
                </a:cubicBezTo>
                <a:cubicBezTo>
                  <a:pt x="68" y="173"/>
                  <a:pt x="68" y="173"/>
                  <a:pt x="68" y="173"/>
                </a:cubicBezTo>
                <a:cubicBezTo>
                  <a:pt x="68" y="172"/>
                  <a:pt x="68" y="172"/>
                  <a:pt x="68" y="172"/>
                </a:cubicBezTo>
                <a:cubicBezTo>
                  <a:pt x="69" y="168"/>
                  <a:pt x="69" y="164"/>
                  <a:pt x="70" y="160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1" y="151"/>
                  <a:pt x="72" y="150"/>
                  <a:pt x="73" y="149"/>
                </a:cubicBezTo>
                <a:cubicBezTo>
                  <a:pt x="74" y="148"/>
                  <a:pt x="75" y="147"/>
                  <a:pt x="75" y="147"/>
                </a:cubicBezTo>
                <a:close/>
                <a:moveTo>
                  <a:pt x="68" y="197"/>
                </a:moveTo>
                <a:cubicBezTo>
                  <a:pt x="69" y="198"/>
                  <a:pt x="70" y="199"/>
                  <a:pt x="69" y="202"/>
                </a:cubicBezTo>
                <a:cubicBezTo>
                  <a:pt x="69" y="206"/>
                  <a:pt x="69" y="206"/>
                  <a:pt x="69" y="206"/>
                </a:cubicBezTo>
                <a:cubicBezTo>
                  <a:pt x="68" y="212"/>
                  <a:pt x="68" y="212"/>
                  <a:pt x="68" y="21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35"/>
                  <a:pt x="64" y="235"/>
                  <a:pt x="64" y="235"/>
                </a:cubicBezTo>
                <a:cubicBezTo>
                  <a:pt x="63" y="240"/>
                  <a:pt x="63" y="240"/>
                  <a:pt x="63" y="240"/>
                </a:cubicBezTo>
                <a:cubicBezTo>
                  <a:pt x="63" y="241"/>
                  <a:pt x="63" y="241"/>
                  <a:pt x="63" y="241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1" y="242"/>
                  <a:pt x="61" y="242"/>
                  <a:pt x="61" y="242"/>
                </a:cubicBezTo>
                <a:cubicBezTo>
                  <a:pt x="60" y="242"/>
                  <a:pt x="60" y="242"/>
                  <a:pt x="60" y="242"/>
                </a:cubicBezTo>
                <a:cubicBezTo>
                  <a:pt x="59" y="243"/>
                  <a:pt x="58" y="243"/>
                  <a:pt x="56" y="243"/>
                </a:cubicBezTo>
                <a:cubicBezTo>
                  <a:pt x="57" y="242"/>
                  <a:pt x="57" y="242"/>
                  <a:pt x="57" y="242"/>
                </a:cubicBezTo>
                <a:cubicBezTo>
                  <a:pt x="57" y="236"/>
                  <a:pt x="58" y="231"/>
                  <a:pt x="59" y="226"/>
                </a:cubicBezTo>
                <a:cubicBezTo>
                  <a:pt x="59" y="223"/>
                  <a:pt x="59" y="223"/>
                  <a:pt x="59" y="223"/>
                </a:cubicBezTo>
                <a:cubicBezTo>
                  <a:pt x="60" y="218"/>
                  <a:pt x="60" y="218"/>
                  <a:pt x="60" y="218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04"/>
                  <a:pt x="63" y="204"/>
                  <a:pt x="63" y="204"/>
                </a:cubicBezTo>
                <a:cubicBezTo>
                  <a:pt x="63" y="203"/>
                  <a:pt x="63" y="202"/>
                  <a:pt x="63" y="201"/>
                </a:cubicBezTo>
                <a:cubicBezTo>
                  <a:pt x="65" y="198"/>
                  <a:pt x="67" y="197"/>
                  <a:pt x="68" y="197"/>
                </a:cubicBezTo>
                <a:close/>
                <a:moveTo>
                  <a:pt x="57" y="254"/>
                </a:moveTo>
                <a:cubicBezTo>
                  <a:pt x="59" y="253"/>
                  <a:pt x="61" y="255"/>
                  <a:pt x="60" y="259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59" y="268"/>
                  <a:pt x="59" y="268"/>
                  <a:pt x="59" y="268"/>
                </a:cubicBezTo>
                <a:cubicBezTo>
                  <a:pt x="58" y="276"/>
                  <a:pt x="58" y="276"/>
                  <a:pt x="58" y="276"/>
                </a:cubicBezTo>
                <a:cubicBezTo>
                  <a:pt x="57" y="280"/>
                  <a:pt x="57" y="280"/>
                  <a:pt x="57" y="280"/>
                </a:cubicBezTo>
                <a:cubicBezTo>
                  <a:pt x="56" y="285"/>
                  <a:pt x="55" y="290"/>
                  <a:pt x="54" y="296"/>
                </a:cubicBezTo>
                <a:cubicBezTo>
                  <a:pt x="54" y="299"/>
                  <a:pt x="54" y="299"/>
                  <a:pt x="54" y="299"/>
                </a:cubicBezTo>
                <a:cubicBezTo>
                  <a:pt x="54" y="301"/>
                  <a:pt x="54" y="301"/>
                  <a:pt x="54" y="301"/>
                </a:cubicBezTo>
                <a:cubicBezTo>
                  <a:pt x="51" y="301"/>
                  <a:pt x="51" y="301"/>
                  <a:pt x="51" y="301"/>
                </a:cubicBezTo>
                <a:cubicBezTo>
                  <a:pt x="47" y="302"/>
                  <a:pt x="47" y="302"/>
                  <a:pt x="47" y="302"/>
                </a:cubicBezTo>
                <a:cubicBezTo>
                  <a:pt x="47" y="302"/>
                  <a:pt x="47" y="302"/>
                  <a:pt x="47" y="302"/>
                </a:cubicBezTo>
                <a:cubicBezTo>
                  <a:pt x="48" y="295"/>
                  <a:pt x="49" y="289"/>
                  <a:pt x="50" y="282"/>
                </a:cubicBezTo>
                <a:cubicBezTo>
                  <a:pt x="50" y="281"/>
                  <a:pt x="50" y="281"/>
                  <a:pt x="50" y="281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67"/>
                  <a:pt x="52" y="267"/>
                  <a:pt x="52" y="267"/>
                </a:cubicBezTo>
                <a:cubicBezTo>
                  <a:pt x="53" y="260"/>
                  <a:pt x="53" y="260"/>
                  <a:pt x="53" y="260"/>
                </a:cubicBezTo>
                <a:cubicBezTo>
                  <a:pt x="54" y="258"/>
                  <a:pt x="54" y="257"/>
                  <a:pt x="55" y="256"/>
                </a:cubicBezTo>
                <a:cubicBezTo>
                  <a:pt x="56" y="255"/>
                  <a:pt x="57" y="254"/>
                  <a:pt x="57" y="254"/>
                </a:cubicBezTo>
                <a:close/>
                <a:moveTo>
                  <a:pt x="50" y="314"/>
                </a:moveTo>
                <a:cubicBezTo>
                  <a:pt x="50" y="315"/>
                  <a:pt x="51" y="316"/>
                  <a:pt x="51" y="318"/>
                </a:cubicBezTo>
                <a:cubicBezTo>
                  <a:pt x="51" y="318"/>
                  <a:pt x="51" y="319"/>
                  <a:pt x="51" y="320"/>
                </a:cubicBezTo>
                <a:cubicBezTo>
                  <a:pt x="50" y="326"/>
                  <a:pt x="49" y="332"/>
                  <a:pt x="48" y="338"/>
                </a:cubicBezTo>
                <a:cubicBezTo>
                  <a:pt x="47" y="343"/>
                  <a:pt x="47" y="343"/>
                  <a:pt x="47" y="343"/>
                </a:cubicBezTo>
                <a:cubicBezTo>
                  <a:pt x="46" y="349"/>
                  <a:pt x="46" y="349"/>
                  <a:pt x="46" y="349"/>
                </a:cubicBezTo>
                <a:cubicBezTo>
                  <a:pt x="45" y="355"/>
                  <a:pt x="45" y="355"/>
                  <a:pt x="45" y="355"/>
                </a:cubicBezTo>
                <a:cubicBezTo>
                  <a:pt x="44" y="362"/>
                  <a:pt x="44" y="362"/>
                  <a:pt x="44" y="362"/>
                </a:cubicBezTo>
                <a:cubicBezTo>
                  <a:pt x="43" y="366"/>
                  <a:pt x="43" y="366"/>
                  <a:pt x="43" y="366"/>
                </a:cubicBezTo>
                <a:cubicBezTo>
                  <a:pt x="40" y="366"/>
                  <a:pt x="40" y="366"/>
                  <a:pt x="40" y="366"/>
                </a:cubicBezTo>
                <a:cubicBezTo>
                  <a:pt x="36" y="366"/>
                  <a:pt x="36" y="366"/>
                  <a:pt x="36" y="366"/>
                </a:cubicBezTo>
                <a:cubicBezTo>
                  <a:pt x="37" y="362"/>
                  <a:pt x="37" y="362"/>
                  <a:pt x="37" y="362"/>
                </a:cubicBezTo>
                <a:cubicBezTo>
                  <a:pt x="38" y="356"/>
                  <a:pt x="38" y="356"/>
                  <a:pt x="38" y="356"/>
                </a:cubicBezTo>
                <a:cubicBezTo>
                  <a:pt x="40" y="345"/>
                  <a:pt x="40" y="345"/>
                  <a:pt x="40" y="345"/>
                </a:cubicBezTo>
                <a:cubicBezTo>
                  <a:pt x="40" y="343"/>
                  <a:pt x="40" y="343"/>
                  <a:pt x="40" y="343"/>
                </a:cubicBezTo>
                <a:cubicBezTo>
                  <a:pt x="41" y="337"/>
                  <a:pt x="42" y="331"/>
                  <a:pt x="43" y="324"/>
                </a:cubicBezTo>
                <a:cubicBezTo>
                  <a:pt x="44" y="321"/>
                  <a:pt x="44" y="321"/>
                  <a:pt x="44" y="321"/>
                </a:cubicBezTo>
                <a:cubicBezTo>
                  <a:pt x="44" y="320"/>
                  <a:pt x="44" y="320"/>
                  <a:pt x="44" y="319"/>
                </a:cubicBezTo>
                <a:cubicBezTo>
                  <a:pt x="45" y="315"/>
                  <a:pt x="48" y="313"/>
                  <a:pt x="50" y="314"/>
                </a:cubicBezTo>
                <a:close/>
                <a:moveTo>
                  <a:pt x="48" y="359"/>
                </a:moveTo>
                <a:cubicBezTo>
                  <a:pt x="50" y="351"/>
                  <a:pt x="50" y="351"/>
                  <a:pt x="50" y="351"/>
                </a:cubicBezTo>
                <a:cubicBezTo>
                  <a:pt x="51" y="345"/>
                  <a:pt x="51" y="345"/>
                  <a:pt x="51" y="345"/>
                </a:cubicBezTo>
                <a:cubicBezTo>
                  <a:pt x="51" y="343"/>
                  <a:pt x="51" y="343"/>
                  <a:pt x="51" y="343"/>
                </a:cubicBezTo>
                <a:cubicBezTo>
                  <a:pt x="52" y="335"/>
                  <a:pt x="52" y="335"/>
                  <a:pt x="52" y="335"/>
                </a:cubicBezTo>
                <a:cubicBezTo>
                  <a:pt x="53" y="329"/>
                  <a:pt x="54" y="324"/>
                  <a:pt x="55" y="319"/>
                </a:cubicBezTo>
                <a:cubicBezTo>
                  <a:pt x="56" y="310"/>
                  <a:pt x="65" y="309"/>
                  <a:pt x="64" y="319"/>
                </a:cubicBezTo>
                <a:cubicBezTo>
                  <a:pt x="63" y="326"/>
                  <a:pt x="63" y="326"/>
                  <a:pt x="63" y="326"/>
                </a:cubicBezTo>
                <a:cubicBezTo>
                  <a:pt x="61" y="337"/>
                  <a:pt x="61" y="337"/>
                  <a:pt x="61" y="337"/>
                </a:cubicBezTo>
                <a:cubicBezTo>
                  <a:pt x="60" y="343"/>
                  <a:pt x="60" y="343"/>
                  <a:pt x="60" y="343"/>
                </a:cubicBezTo>
                <a:cubicBezTo>
                  <a:pt x="60" y="343"/>
                  <a:pt x="60" y="343"/>
                  <a:pt x="60" y="343"/>
                </a:cubicBezTo>
                <a:cubicBezTo>
                  <a:pt x="59" y="350"/>
                  <a:pt x="59" y="350"/>
                  <a:pt x="59" y="350"/>
                </a:cubicBezTo>
                <a:cubicBezTo>
                  <a:pt x="58" y="356"/>
                  <a:pt x="57" y="361"/>
                  <a:pt x="57" y="367"/>
                </a:cubicBezTo>
                <a:cubicBezTo>
                  <a:pt x="56" y="367"/>
                  <a:pt x="56" y="367"/>
                  <a:pt x="56" y="367"/>
                </a:cubicBezTo>
                <a:cubicBezTo>
                  <a:pt x="56" y="367"/>
                  <a:pt x="56" y="367"/>
                  <a:pt x="56" y="367"/>
                </a:cubicBezTo>
                <a:cubicBezTo>
                  <a:pt x="47" y="366"/>
                  <a:pt x="47" y="366"/>
                  <a:pt x="47" y="366"/>
                </a:cubicBezTo>
                <a:lnTo>
                  <a:pt x="48" y="359"/>
                </a:lnTo>
                <a:close/>
                <a:moveTo>
                  <a:pt x="61" y="363"/>
                </a:moveTo>
                <a:cubicBezTo>
                  <a:pt x="63" y="346"/>
                  <a:pt x="63" y="346"/>
                  <a:pt x="63" y="346"/>
                </a:cubicBezTo>
                <a:cubicBezTo>
                  <a:pt x="64" y="343"/>
                  <a:pt x="64" y="343"/>
                  <a:pt x="64" y="343"/>
                </a:cubicBezTo>
                <a:cubicBezTo>
                  <a:pt x="64" y="339"/>
                  <a:pt x="64" y="339"/>
                  <a:pt x="64" y="339"/>
                </a:cubicBezTo>
                <a:cubicBezTo>
                  <a:pt x="65" y="333"/>
                  <a:pt x="65" y="333"/>
                  <a:pt x="65" y="333"/>
                </a:cubicBezTo>
                <a:cubicBezTo>
                  <a:pt x="67" y="323"/>
                  <a:pt x="67" y="323"/>
                  <a:pt x="67" y="323"/>
                </a:cubicBezTo>
                <a:cubicBezTo>
                  <a:pt x="67" y="319"/>
                  <a:pt x="67" y="319"/>
                  <a:pt x="67" y="319"/>
                </a:cubicBezTo>
                <a:cubicBezTo>
                  <a:pt x="69" y="310"/>
                  <a:pt x="76" y="308"/>
                  <a:pt x="78" y="313"/>
                </a:cubicBezTo>
                <a:cubicBezTo>
                  <a:pt x="79" y="315"/>
                  <a:pt x="79" y="316"/>
                  <a:pt x="78" y="318"/>
                </a:cubicBezTo>
                <a:cubicBezTo>
                  <a:pt x="78" y="323"/>
                  <a:pt x="78" y="323"/>
                  <a:pt x="78" y="323"/>
                </a:cubicBezTo>
                <a:cubicBezTo>
                  <a:pt x="77" y="329"/>
                  <a:pt x="77" y="329"/>
                  <a:pt x="77" y="329"/>
                </a:cubicBezTo>
                <a:cubicBezTo>
                  <a:pt x="76" y="336"/>
                  <a:pt x="76" y="336"/>
                  <a:pt x="76" y="336"/>
                </a:cubicBezTo>
                <a:cubicBezTo>
                  <a:pt x="75" y="344"/>
                  <a:pt x="75" y="344"/>
                  <a:pt x="75" y="34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2" y="365"/>
                  <a:pt x="72" y="365"/>
                  <a:pt x="72" y="365"/>
                </a:cubicBezTo>
                <a:cubicBezTo>
                  <a:pt x="72" y="369"/>
                  <a:pt x="72" y="369"/>
                  <a:pt x="72" y="369"/>
                </a:cubicBezTo>
                <a:cubicBezTo>
                  <a:pt x="68" y="368"/>
                  <a:pt x="68" y="368"/>
                  <a:pt x="68" y="368"/>
                </a:cubicBezTo>
                <a:cubicBezTo>
                  <a:pt x="60" y="368"/>
                  <a:pt x="60" y="368"/>
                  <a:pt x="60" y="368"/>
                </a:cubicBezTo>
                <a:lnTo>
                  <a:pt x="61" y="363"/>
                </a:lnTo>
                <a:close/>
                <a:moveTo>
                  <a:pt x="78" y="361"/>
                </a:moveTo>
                <a:cubicBezTo>
                  <a:pt x="79" y="348"/>
                  <a:pt x="79" y="348"/>
                  <a:pt x="79" y="348"/>
                </a:cubicBezTo>
                <a:cubicBezTo>
                  <a:pt x="80" y="344"/>
                  <a:pt x="80" y="344"/>
                  <a:pt x="80" y="344"/>
                </a:cubicBezTo>
                <a:cubicBezTo>
                  <a:pt x="81" y="331"/>
                  <a:pt x="81" y="331"/>
                  <a:pt x="81" y="331"/>
                </a:cubicBezTo>
                <a:cubicBezTo>
                  <a:pt x="82" y="324"/>
                  <a:pt x="82" y="324"/>
                  <a:pt x="82" y="324"/>
                </a:cubicBezTo>
                <a:cubicBezTo>
                  <a:pt x="83" y="319"/>
                  <a:pt x="83" y="319"/>
                  <a:pt x="83" y="319"/>
                </a:cubicBezTo>
                <a:cubicBezTo>
                  <a:pt x="83" y="318"/>
                  <a:pt x="83" y="318"/>
                  <a:pt x="83" y="318"/>
                </a:cubicBezTo>
                <a:cubicBezTo>
                  <a:pt x="84" y="311"/>
                  <a:pt x="90" y="308"/>
                  <a:pt x="93" y="310"/>
                </a:cubicBezTo>
                <a:cubicBezTo>
                  <a:pt x="94" y="311"/>
                  <a:pt x="95" y="312"/>
                  <a:pt x="96" y="313"/>
                </a:cubicBezTo>
                <a:cubicBezTo>
                  <a:pt x="96" y="315"/>
                  <a:pt x="96" y="317"/>
                  <a:pt x="96" y="319"/>
                </a:cubicBezTo>
                <a:cubicBezTo>
                  <a:pt x="96" y="319"/>
                  <a:pt x="96" y="319"/>
                  <a:pt x="96" y="319"/>
                </a:cubicBezTo>
                <a:cubicBezTo>
                  <a:pt x="94" y="336"/>
                  <a:pt x="94" y="336"/>
                  <a:pt x="94" y="336"/>
                </a:cubicBezTo>
                <a:cubicBezTo>
                  <a:pt x="93" y="345"/>
                  <a:pt x="93" y="345"/>
                  <a:pt x="93" y="345"/>
                </a:cubicBezTo>
                <a:cubicBezTo>
                  <a:pt x="93" y="348"/>
                  <a:pt x="93" y="348"/>
                  <a:pt x="93" y="348"/>
                </a:cubicBezTo>
                <a:cubicBezTo>
                  <a:pt x="92" y="351"/>
                  <a:pt x="92" y="354"/>
                  <a:pt x="92" y="358"/>
                </a:cubicBezTo>
                <a:cubicBezTo>
                  <a:pt x="90" y="367"/>
                  <a:pt x="90" y="367"/>
                  <a:pt x="90" y="367"/>
                </a:cubicBezTo>
                <a:cubicBezTo>
                  <a:pt x="90" y="371"/>
                  <a:pt x="90" y="371"/>
                  <a:pt x="90" y="371"/>
                </a:cubicBezTo>
                <a:cubicBezTo>
                  <a:pt x="87" y="370"/>
                  <a:pt x="87" y="370"/>
                  <a:pt x="87" y="370"/>
                </a:cubicBezTo>
                <a:cubicBezTo>
                  <a:pt x="84" y="370"/>
                  <a:pt x="81" y="370"/>
                  <a:pt x="77" y="369"/>
                </a:cubicBezTo>
                <a:cubicBezTo>
                  <a:pt x="77" y="369"/>
                  <a:pt x="77" y="369"/>
                  <a:pt x="77" y="369"/>
                </a:cubicBezTo>
                <a:lnTo>
                  <a:pt x="78" y="361"/>
                </a:lnTo>
                <a:close/>
                <a:moveTo>
                  <a:pt x="96" y="299"/>
                </a:moveTo>
                <a:cubicBezTo>
                  <a:pt x="93" y="299"/>
                  <a:pt x="89" y="298"/>
                  <a:pt x="86" y="298"/>
                </a:cubicBezTo>
                <a:cubicBezTo>
                  <a:pt x="86" y="295"/>
                  <a:pt x="87" y="292"/>
                  <a:pt x="87" y="288"/>
                </a:cubicBezTo>
                <a:cubicBezTo>
                  <a:pt x="88" y="283"/>
                  <a:pt x="88" y="283"/>
                  <a:pt x="88" y="283"/>
                </a:cubicBezTo>
                <a:cubicBezTo>
                  <a:pt x="88" y="278"/>
                  <a:pt x="88" y="278"/>
                  <a:pt x="88" y="278"/>
                </a:cubicBezTo>
                <a:cubicBezTo>
                  <a:pt x="89" y="277"/>
                  <a:pt x="89" y="277"/>
                  <a:pt x="89" y="277"/>
                </a:cubicBezTo>
                <a:cubicBezTo>
                  <a:pt x="89" y="275"/>
                  <a:pt x="89" y="272"/>
                  <a:pt x="89" y="270"/>
                </a:cubicBezTo>
                <a:cubicBezTo>
                  <a:pt x="90" y="267"/>
                  <a:pt x="90" y="267"/>
                  <a:pt x="90" y="267"/>
                </a:cubicBezTo>
                <a:cubicBezTo>
                  <a:pt x="90" y="263"/>
                  <a:pt x="91" y="260"/>
                  <a:pt x="91" y="257"/>
                </a:cubicBezTo>
                <a:cubicBezTo>
                  <a:pt x="92" y="247"/>
                  <a:pt x="103" y="247"/>
                  <a:pt x="104" y="255"/>
                </a:cubicBezTo>
                <a:cubicBezTo>
                  <a:pt x="104" y="256"/>
                  <a:pt x="104" y="256"/>
                  <a:pt x="104" y="257"/>
                </a:cubicBezTo>
                <a:cubicBezTo>
                  <a:pt x="103" y="258"/>
                  <a:pt x="103" y="258"/>
                  <a:pt x="103" y="258"/>
                </a:cubicBezTo>
                <a:cubicBezTo>
                  <a:pt x="103" y="265"/>
                  <a:pt x="103" y="265"/>
                  <a:pt x="103" y="265"/>
                </a:cubicBezTo>
                <a:cubicBezTo>
                  <a:pt x="102" y="272"/>
                  <a:pt x="102" y="272"/>
                  <a:pt x="102" y="272"/>
                </a:cubicBezTo>
                <a:cubicBezTo>
                  <a:pt x="101" y="276"/>
                  <a:pt x="101" y="276"/>
                  <a:pt x="101" y="276"/>
                </a:cubicBezTo>
                <a:cubicBezTo>
                  <a:pt x="101" y="278"/>
                  <a:pt x="101" y="278"/>
                  <a:pt x="101" y="278"/>
                </a:cubicBezTo>
                <a:cubicBezTo>
                  <a:pt x="100" y="284"/>
                  <a:pt x="100" y="290"/>
                  <a:pt x="99" y="296"/>
                </a:cubicBezTo>
                <a:cubicBezTo>
                  <a:pt x="99" y="299"/>
                  <a:pt x="99" y="299"/>
                  <a:pt x="99" y="299"/>
                </a:cubicBezTo>
                <a:cubicBezTo>
                  <a:pt x="98" y="299"/>
                  <a:pt x="97" y="299"/>
                  <a:pt x="96" y="299"/>
                </a:cubicBezTo>
                <a:close/>
                <a:moveTo>
                  <a:pt x="99" y="360"/>
                </a:moveTo>
                <a:cubicBezTo>
                  <a:pt x="100" y="351"/>
                  <a:pt x="100" y="351"/>
                  <a:pt x="100" y="351"/>
                </a:cubicBezTo>
                <a:cubicBezTo>
                  <a:pt x="101" y="346"/>
                  <a:pt x="101" y="346"/>
                  <a:pt x="101" y="346"/>
                </a:cubicBezTo>
                <a:cubicBezTo>
                  <a:pt x="101" y="341"/>
                  <a:pt x="101" y="341"/>
                  <a:pt x="101" y="341"/>
                </a:cubicBezTo>
                <a:cubicBezTo>
                  <a:pt x="103" y="329"/>
                  <a:pt x="103" y="329"/>
                  <a:pt x="103" y="329"/>
                </a:cubicBezTo>
                <a:cubicBezTo>
                  <a:pt x="104" y="320"/>
                  <a:pt x="104" y="320"/>
                  <a:pt x="104" y="320"/>
                </a:cubicBezTo>
                <a:cubicBezTo>
                  <a:pt x="105" y="309"/>
                  <a:pt x="116" y="308"/>
                  <a:pt x="118" y="316"/>
                </a:cubicBezTo>
                <a:cubicBezTo>
                  <a:pt x="119" y="318"/>
                  <a:pt x="119" y="320"/>
                  <a:pt x="119" y="322"/>
                </a:cubicBezTo>
                <a:cubicBezTo>
                  <a:pt x="118" y="327"/>
                  <a:pt x="118" y="327"/>
                  <a:pt x="118" y="327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16" y="346"/>
                  <a:pt x="116" y="346"/>
                  <a:pt x="116" y="346"/>
                </a:cubicBezTo>
                <a:cubicBezTo>
                  <a:pt x="116" y="347"/>
                  <a:pt x="116" y="347"/>
                  <a:pt x="116" y="347"/>
                </a:cubicBezTo>
                <a:cubicBezTo>
                  <a:pt x="115" y="354"/>
                  <a:pt x="115" y="361"/>
                  <a:pt x="114" y="368"/>
                </a:cubicBezTo>
                <a:cubicBezTo>
                  <a:pt x="114" y="373"/>
                  <a:pt x="114" y="373"/>
                  <a:pt x="114" y="373"/>
                </a:cubicBezTo>
                <a:cubicBezTo>
                  <a:pt x="109" y="373"/>
                  <a:pt x="109" y="373"/>
                  <a:pt x="109" y="373"/>
                </a:cubicBezTo>
                <a:cubicBezTo>
                  <a:pt x="105" y="372"/>
                  <a:pt x="102" y="372"/>
                  <a:pt x="98" y="371"/>
                </a:cubicBezTo>
                <a:lnTo>
                  <a:pt x="99" y="360"/>
                </a:lnTo>
                <a:close/>
                <a:moveTo>
                  <a:pt x="106" y="236"/>
                </a:moveTo>
                <a:cubicBezTo>
                  <a:pt x="106" y="238"/>
                  <a:pt x="106" y="238"/>
                  <a:pt x="106" y="238"/>
                </a:cubicBezTo>
                <a:cubicBezTo>
                  <a:pt x="105" y="238"/>
                  <a:pt x="104" y="238"/>
                  <a:pt x="103" y="238"/>
                </a:cubicBezTo>
                <a:cubicBezTo>
                  <a:pt x="101" y="238"/>
                  <a:pt x="98" y="238"/>
                  <a:pt x="96" y="238"/>
                </a:cubicBezTo>
                <a:cubicBezTo>
                  <a:pt x="94" y="238"/>
                  <a:pt x="94" y="238"/>
                  <a:pt x="94" y="238"/>
                </a:cubicBezTo>
                <a:cubicBezTo>
                  <a:pt x="94" y="233"/>
                  <a:pt x="94" y="233"/>
                  <a:pt x="94" y="233"/>
                </a:cubicBezTo>
                <a:cubicBezTo>
                  <a:pt x="96" y="223"/>
                  <a:pt x="96" y="223"/>
                  <a:pt x="96" y="223"/>
                </a:cubicBezTo>
                <a:cubicBezTo>
                  <a:pt x="96" y="217"/>
                  <a:pt x="96" y="217"/>
                  <a:pt x="96" y="217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7" y="212"/>
                  <a:pt x="97" y="212"/>
                  <a:pt x="97" y="212"/>
                </a:cubicBezTo>
                <a:cubicBezTo>
                  <a:pt x="97" y="208"/>
                  <a:pt x="97" y="208"/>
                  <a:pt x="97" y="208"/>
                </a:cubicBezTo>
                <a:cubicBezTo>
                  <a:pt x="98" y="204"/>
                  <a:pt x="98" y="200"/>
                  <a:pt x="99" y="197"/>
                </a:cubicBezTo>
                <a:cubicBezTo>
                  <a:pt x="99" y="195"/>
                  <a:pt x="100" y="193"/>
                  <a:pt x="101" y="192"/>
                </a:cubicBezTo>
                <a:cubicBezTo>
                  <a:pt x="101" y="191"/>
                  <a:pt x="102" y="190"/>
                  <a:pt x="104" y="190"/>
                </a:cubicBezTo>
                <a:cubicBezTo>
                  <a:pt x="107" y="188"/>
                  <a:pt x="111" y="191"/>
                  <a:pt x="111" y="197"/>
                </a:cubicBezTo>
                <a:cubicBezTo>
                  <a:pt x="111" y="197"/>
                  <a:pt x="111" y="197"/>
                  <a:pt x="111" y="197"/>
                </a:cubicBezTo>
                <a:cubicBezTo>
                  <a:pt x="110" y="201"/>
                  <a:pt x="110" y="201"/>
                  <a:pt x="110" y="201"/>
                </a:cubicBezTo>
                <a:cubicBezTo>
                  <a:pt x="110" y="202"/>
                  <a:pt x="110" y="202"/>
                  <a:pt x="110" y="202"/>
                </a:cubicBezTo>
                <a:cubicBezTo>
                  <a:pt x="109" y="212"/>
                  <a:pt x="109" y="212"/>
                  <a:pt x="109" y="212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08" y="222"/>
                  <a:pt x="108" y="222"/>
                  <a:pt x="108" y="222"/>
                </a:cubicBezTo>
                <a:cubicBezTo>
                  <a:pt x="107" y="229"/>
                  <a:pt x="107" y="229"/>
                  <a:pt x="107" y="229"/>
                </a:cubicBezTo>
                <a:lnTo>
                  <a:pt x="106" y="236"/>
                </a:lnTo>
                <a:close/>
                <a:moveTo>
                  <a:pt x="102" y="183"/>
                </a:moveTo>
                <a:cubicBezTo>
                  <a:pt x="101" y="183"/>
                  <a:pt x="101" y="183"/>
                  <a:pt x="101" y="183"/>
                </a:cubicBezTo>
                <a:cubicBezTo>
                  <a:pt x="101" y="179"/>
                  <a:pt x="101" y="179"/>
                  <a:pt x="101" y="179"/>
                </a:cubicBezTo>
                <a:cubicBezTo>
                  <a:pt x="103" y="169"/>
                  <a:pt x="103" y="169"/>
                  <a:pt x="103" y="169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4" y="161"/>
                  <a:pt x="104" y="161"/>
                  <a:pt x="104" y="161"/>
                </a:cubicBezTo>
                <a:cubicBezTo>
                  <a:pt x="104" y="159"/>
                  <a:pt x="104" y="159"/>
                  <a:pt x="104" y="159"/>
                </a:cubicBezTo>
                <a:cubicBezTo>
                  <a:pt x="104" y="155"/>
                  <a:pt x="104" y="155"/>
                  <a:pt x="104" y="155"/>
                </a:cubicBezTo>
                <a:cubicBezTo>
                  <a:pt x="105" y="152"/>
                  <a:pt x="105" y="148"/>
                  <a:pt x="106" y="144"/>
                </a:cubicBezTo>
                <a:cubicBezTo>
                  <a:pt x="106" y="144"/>
                  <a:pt x="106" y="144"/>
                  <a:pt x="106" y="144"/>
                </a:cubicBezTo>
                <a:cubicBezTo>
                  <a:pt x="106" y="142"/>
                  <a:pt x="107" y="141"/>
                  <a:pt x="107" y="141"/>
                </a:cubicBezTo>
                <a:cubicBezTo>
                  <a:pt x="108" y="139"/>
                  <a:pt x="109" y="138"/>
                  <a:pt x="111" y="138"/>
                </a:cubicBezTo>
                <a:cubicBezTo>
                  <a:pt x="112" y="137"/>
                  <a:pt x="113" y="137"/>
                  <a:pt x="113" y="137"/>
                </a:cubicBezTo>
                <a:cubicBezTo>
                  <a:pt x="116" y="138"/>
                  <a:pt x="117" y="140"/>
                  <a:pt x="117" y="144"/>
                </a:cubicBezTo>
                <a:cubicBezTo>
                  <a:pt x="117" y="145"/>
                  <a:pt x="117" y="145"/>
                  <a:pt x="117" y="145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150"/>
                  <a:pt x="116" y="150"/>
                  <a:pt x="116" y="150"/>
                </a:cubicBezTo>
                <a:cubicBezTo>
                  <a:pt x="115" y="158"/>
                  <a:pt x="115" y="158"/>
                  <a:pt x="115" y="158"/>
                </a:cubicBezTo>
                <a:cubicBezTo>
                  <a:pt x="115" y="163"/>
                  <a:pt x="115" y="163"/>
                  <a:pt x="115" y="163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3" y="174"/>
                  <a:pt x="113" y="174"/>
                  <a:pt x="113" y="174"/>
                </a:cubicBezTo>
                <a:cubicBezTo>
                  <a:pt x="112" y="182"/>
                  <a:pt x="112" y="182"/>
                  <a:pt x="112" y="182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12" y="183"/>
                  <a:pt x="112" y="183"/>
                  <a:pt x="112" y="183"/>
                </a:cubicBezTo>
                <a:cubicBezTo>
                  <a:pt x="109" y="183"/>
                  <a:pt x="106" y="183"/>
                  <a:pt x="102" y="183"/>
                </a:cubicBezTo>
                <a:close/>
                <a:moveTo>
                  <a:pt x="114" y="230"/>
                </a:moveTo>
                <a:cubicBezTo>
                  <a:pt x="115" y="223"/>
                  <a:pt x="115" y="223"/>
                  <a:pt x="115" y="223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15" y="216"/>
                  <a:pt x="115" y="216"/>
                  <a:pt x="115" y="216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117" y="197"/>
                  <a:pt x="117" y="197"/>
                  <a:pt x="117" y="197"/>
                </a:cubicBezTo>
                <a:cubicBezTo>
                  <a:pt x="117" y="197"/>
                  <a:pt x="118" y="196"/>
                  <a:pt x="118" y="196"/>
                </a:cubicBezTo>
                <a:cubicBezTo>
                  <a:pt x="118" y="195"/>
                  <a:pt x="118" y="195"/>
                  <a:pt x="118" y="195"/>
                </a:cubicBezTo>
                <a:cubicBezTo>
                  <a:pt x="119" y="192"/>
                  <a:pt x="121" y="191"/>
                  <a:pt x="123" y="190"/>
                </a:cubicBezTo>
                <a:cubicBezTo>
                  <a:pt x="124" y="190"/>
                  <a:pt x="124" y="190"/>
                  <a:pt x="124" y="190"/>
                </a:cubicBezTo>
                <a:cubicBezTo>
                  <a:pt x="127" y="190"/>
                  <a:pt x="129" y="192"/>
                  <a:pt x="130" y="194"/>
                </a:cubicBezTo>
                <a:cubicBezTo>
                  <a:pt x="131" y="195"/>
                  <a:pt x="131" y="197"/>
                  <a:pt x="131" y="199"/>
                </a:cubicBezTo>
                <a:cubicBezTo>
                  <a:pt x="130" y="203"/>
                  <a:pt x="130" y="203"/>
                  <a:pt x="130" y="203"/>
                </a:cubicBezTo>
                <a:cubicBezTo>
                  <a:pt x="130" y="210"/>
                  <a:pt x="130" y="210"/>
                  <a:pt x="130" y="210"/>
                </a:cubicBezTo>
                <a:cubicBezTo>
                  <a:pt x="129" y="217"/>
                  <a:pt x="129" y="217"/>
                  <a:pt x="129" y="217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28" y="225"/>
                  <a:pt x="128" y="230"/>
                  <a:pt x="127" y="236"/>
                </a:cubicBezTo>
                <a:cubicBezTo>
                  <a:pt x="127" y="239"/>
                  <a:pt x="127" y="239"/>
                  <a:pt x="127" y="239"/>
                </a:cubicBezTo>
                <a:cubicBezTo>
                  <a:pt x="127" y="240"/>
                  <a:pt x="127" y="240"/>
                  <a:pt x="127" y="240"/>
                </a:cubicBezTo>
                <a:cubicBezTo>
                  <a:pt x="126" y="240"/>
                  <a:pt x="126" y="240"/>
                  <a:pt x="126" y="240"/>
                </a:cubicBezTo>
                <a:cubicBezTo>
                  <a:pt x="125" y="240"/>
                  <a:pt x="124" y="240"/>
                  <a:pt x="123" y="240"/>
                </a:cubicBezTo>
                <a:cubicBezTo>
                  <a:pt x="119" y="239"/>
                  <a:pt x="116" y="239"/>
                  <a:pt x="113" y="239"/>
                </a:cubicBezTo>
                <a:cubicBezTo>
                  <a:pt x="113" y="236"/>
                  <a:pt x="113" y="233"/>
                  <a:pt x="114" y="230"/>
                </a:cubicBezTo>
                <a:close/>
                <a:moveTo>
                  <a:pt x="124" y="339"/>
                </a:moveTo>
                <a:cubicBezTo>
                  <a:pt x="125" y="330"/>
                  <a:pt x="125" y="330"/>
                  <a:pt x="125" y="330"/>
                </a:cubicBezTo>
                <a:cubicBezTo>
                  <a:pt x="126" y="322"/>
                  <a:pt x="126" y="322"/>
                  <a:pt x="126" y="322"/>
                </a:cubicBezTo>
                <a:cubicBezTo>
                  <a:pt x="126" y="321"/>
                  <a:pt x="126" y="321"/>
                  <a:pt x="126" y="321"/>
                </a:cubicBezTo>
                <a:cubicBezTo>
                  <a:pt x="127" y="315"/>
                  <a:pt x="131" y="313"/>
                  <a:pt x="134" y="314"/>
                </a:cubicBezTo>
                <a:cubicBezTo>
                  <a:pt x="136" y="315"/>
                  <a:pt x="138" y="316"/>
                  <a:pt x="139" y="319"/>
                </a:cubicBezTo>
                <a:cubicBezTo>
                  <a:pt x="139" y="320"/>
                  <a:pt x="139" y="322"/>
                  <a:pt x="139" y="324"/>
                </a:cubicBezTo>
                <a:cubicBezTo>
                  <a:pt x="139" y="328"/>
                  <a:pt x="139" y="328"/>
                  <a:pt x="139" y="328"/>
                </a:cubicBezTo>
                <a:cubicBezTo>
                  <a:pt x="138" y="335"/>
                  <a:pt x="138" y="342"/>
                  <a:pt x="137" y="350"/>
                </a:cubicBezTo>
                <a:cubicBezTo>
                  <a:pt x="137" y="350"/>
                  <a:pt x="137" y="350"/>
                  <a:pt x="137" y="350"/>
                </a:cubicBezTo>
                <a:cubicBezTo>
                  <a:pt x="136" y="366"/>
                  <a:pt x="136" y="366"/>
                  <a:pt x="136" y="366"/>
                </a:cubicBezTo>
                <a:cubicBezTo>
                  <a:pt x="135" y="373"/>
                  <a:pt x="135" y="373"/>
                  <a:pt x="135" y="373"/>
                </a:cubicBezTo>
                <a:cubicBezTo>
                  <a:pt x="135" y="375"/>
                  <a:pt x="135" y="375"/>
                  <a:pt x="135" y="375"/>
                </a:cubicBezTo>
                <a:cubicBezTo>
                  <a:pt x="132" y="375"/>
                  <a:pt x="132" y="375"/>
                  <a:pt x="132" y="375"/>
                </a:cubicBezTo>
                <a:cubicBezTo>
                  <a:pt x="130" y="375"/>
                  <a:pt x="128" y="375"/>
                  <a:pt x="126" y="374"/>
                </a:cubicBezTo>
                <a:cubicBezTo>
                  <a:pt x="121" y="374"/>
                  <a:pt x="121" y="374"/>
                  <a:pt x="121" y="374"/>
                </a:cubicBezTo>
                <a:cubicBezTo>
                  <a:pt x="122" y="361"/>
                  <a:pt x="122" y="361"/>
                  <a:pt x="122" y="361"/>
                </a:cubicBezTo>
                <a:cubicBezTo>
                  <a:pt x="124" y="348"/>
                  <a:pt x="124" y="348"/>
                  <a:pt x="124" y="348"/>
                </a:cubicBezTo>
                <a:lnTo>
                  <a:pt x="124" y="339"/>
                </a:lnTo>
                <a:close/>
                <a:moveTo>
                  <a:pt x="134" y="303"/>
                </a:moveTo>
                <a:cubicBezTo>
                  <a:pt x="132" y="303"/>
                  <a:pt x="130" y="303"/>
                  <a:pt x="128" y="302"/>
                </a:cubicBezTo>
                <a:cubicBezTo>
                  <a:pt x="129" y="292"/>
                  <a:pt x="129" y="292"/>
                  <a:pt x="129" y="292"/>
                </a:cubicBezTo>
                <a:cubicBezTo>
                  <a:pt x="130" y="286"/>
                  <a:pt x="130" y="286"/>
                  <a:pt x="130" y="286"/>
                </a:cubicBezTo>
                <a:cubicBezTo>
                  <a:pt x="130" y="281"/>
                  <a:pt x="130" y="281"/>
                  <a:pt x="130" y="281"/>
                </a:cubicBezTo>
                <a:cubicBezTo>
                  <a:pt x="130" y="280"/>
                  <a:pt x="130" y="280"/>
                  <a:pt x="130" y="280"/>
                </a:cubicBezTo>
                <a:cubicBezTo>
                  <a:pt x="131" y="270"/>
                  <a:pt x="131" y="270"/>
                  <a:pt x="131" y="270"/>
                </a:cubicBezTo>
                <a:cubicBezTo>
                  <a:pt x="131" y="266"/>
                  <a:pt x="132" y="263"/>
                  <a:pt x="132" y="260"/>
                </a:cubicBezTo>
                <a:cubicBezTo>
                  <a:pt x="133" y="251"/>
                  <a:pt x="143" y="252"/>
                  <a:pt x="144" y="259"/>
                </a:cubicBezTo>
                <a:cubicBezTo>
                  <a:pt x="144" y="260"/>
                  <a:pt x="144" y="261"/>
                  <a:pt x="144" y="262"/>
                </a:cubicBezTo>
                <a:cubicBezTo>
                  <a:pt x="144" y="269"/>
                  <a:pt x="144" y="269"/>
                  <a:pt x="144" y="269"/>
                </a:cubicBezTo>
                <a:cubicBezTo>
                  <a:pt x="143" y="274"/>
                  <a:pt x="143" y="274"/>
                  <a:pt x="143" y="274"/>
                </a:cubicBezTo>
                <a:cubicBezTo>
                  <a:pt x="143" y="281"/>
                  <a:pt x="143" y="281"/>
                  <a:pt x="143" y="281"/>
                </a:cubicBezTo>
                <a:cubicBezTo>
                  <a:pt x="142" y="283"/>
                  <a:pt x="142" y="283"/>
                  <a:pt x="142" y="283"/>
                </a:cubicBezTo>
                <a:cubicBezTo>
                  <a:pt x="142" y="288"/>
                  <a:pt x="142" y="293"/>
                  <a:pt x="141" y="297"/>
                </a:cubicBezTo>
                <a:cubicBezTo>
                  <a:pt x="141" y="305"/>
                  <a:pt x="141" y="305"/>
                  <a:pt x="141" y="305"/>
                </a:cubicBezTo>
                <a:cubicBezTo>
                  <a:pt x="138" y="304"/>
                  <a:pt x="136" y="304"/>
                  <a:pt x="134" y="303"/>
                </a:cubicBezTo>
                <a:close/>
                <a:moveTo>
                  <a:pt x="140" y="375"/>
                </a:moveTo>
                <a:cubicBezTo>
                  <a:pt x="140" y="369"/>
                  <a:pt x="140" y="369"/>
                  <a:pt x="140" y="369"/>
                </a:cubicBezTo>
                <a:cubicBezTo>
                  <a:pt x="141" y="362"/>
                  <a:pt x="141" y="362"/>
                  <a:pt x="141" y="362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2" y="345"/>
                  <a:pt x="142" y="345"/>
                  <a:pt x="142" y="345"/>
                </a:cubicBezTo>
                <a:cubicBezTo>
                  <a:pt x="144" y="325"/>
                  <a:pt x="144" y="325"/>
                  <a:pt x="144" y="325"/>
                </a:cubicBezTo>
                <a:cubicBezTo>
                  <a:pt x="144" y="324"/>
                  <a:pt x="144" y="324"/>
                  <a:pt x="144" y="324"/>
                </a:cubicBezTo>
                <a:cubicBezTo>
                  <a:pt x="145" y="318"/>
                  <a:pt x="148" y="317"/>
                  <a:pt x="150" y="318"/>
                </a:cubicBezTo>
                <a:cubicBezTo>
                  <a:pt x="153" y="319"/>
                  <a:pt x="155" y="322"/>
                  <a:pt x="154" y="327"/>
                </a:cubicBezTo>
                <a:cubicBezTo>
                  <a:pt x="154" y="336"/>
                  <a:pt x="154" y="336"/>
                  <a:pt x="154" y="336"/>
                </a:cubicBezTo>
                <a:cubicBezTo>
                  <a:pt x="153" y="341"/>
                  <a:pt x="153" y="347"/>
                  <a:pt x="153" y="352"/>
                </a:cubicBezTo>
                <a:cubicBezTo>
                  <a:pt x="153" y="352"/>
                  <a:pt x="153" y="352"/>
                  <a:pt x="153" y="352"/>
                </a:cubicBezTo>
                <a:cubicBezTo>
                  <a:pt x="152" y="359"/>
                  <a:pt x="152" y="359"/>
                  <a:pt x="152" y="359"/>
                </a:cubicBezTo>
                <a:cubicBezTo>
                  <a:pt x="152" y="365"/>
                  <a:pt x="152" y="365"/>
                  <a:pt x="152" y="365"/>
                </a:cubicBezTo>
                <a:cubicBezTo>
                  <a:pt x="152" y="369"/>
                  <a:pt x="151" y="373"/>
                  <a:pt x="151" y="377"/>
                </a:cubicBezTo>
                <a:cubicBezTo>
                  <a:pt x="147" y="377"/>
                  <a:pt x="143" y="376"/>
                  <a:pt x="140" y="376"/>
                </a:cubicBezTo>
                <a:lnTo>
                  <a:pt x="140" y="375"/>
                </a:lnTo>
                <a:close/>
                <a:moveTo>
                  <a:pt x="152" y="308"/>
                </a:moveTo>
                <a:cubicBezTo>
                  <a:pt x="150" y="307"/>
                  <a:pt x="148" y="306"/>
                  <a:pt x="145" y="306"/>
                </a:cubicBezTo>
                <a:cubicBezTo>
                  <a:pt x="145" y="305"/>
                  <a:pt x="145" y="305"/>
                  <a:pt x="145" y="305"/>
                </a:cubicBezTo>
                <a:cubicBezTo>
                  <a:pt x="146" y="293"/>
                  <a:pt x="146" y="293"/>
                  <a:pt x="146" y="293"/>
                </a:cubicBezTo>
                <a:cubicBezTo>
                  <a:pt x="147" y="284"/>
                  <a:pt x="147" y="284"/>
                  <a:pt x="147" y="284"/>
                </a:cubicBezTo>
                <a:cubicBezTo>
                  <a:pt x="147" y="277"/>
                  <a:pt x="147" y="277"/>
                  <a:pt x="147" y="277"/>
                </a:cubicBezTo>
                <a:cubicBezTo>
                  <a:pt x="148" y="270"/>
                  <a:pt x="148" y="270"/>
                  <a:pt x="148" y="270"/>
                </a:cubicBezTo>
                <a:cubicBezTo>
                  <a:pt x="148" y="265"/>
                  <a:pt x="148" y="265"/>
                  <a:pt x="148" y="265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56"/>
                  <a:pt x="154" y="255"/>
                  <a:pt x="157" y="258"/>
                </a:cubicBezTo>
                <a:cubicBezTo>
                  <a:pt x="158" y="259"/>
                  <a:pt x="158" y="260"/>
                  <a:pt x="159" y="262"/>
                </a:cubicBezTo>
                <a:cubicBezTo>
                  <a:pt x="159" y="263"/>
                  <a:pt x="159" y="264"/>
                  <a:pt x="159" y="265"/>
                </a:cubicBezTo>
                <a:cubicBezTo>
                  <a:pt x="159" y="268"/>
                  <a:pt x="159" y="268"/>
                  <a:pt x="159" y="268"/>
                </a:cubicBezTo>
                <a:cubicBezTo>
                  <a:pt x="158" y="273"/>
                  <a:pt x="158" y="279"/>
                  <a:pt x="158" y="284"/>
                </a:cubicBezTo>
                <a:cubicBezTo>
                  <a:pt x="157" y="287"/>
                  <a:pt x="157" y="287"/>
                  <a:pt x="157" y="287"/>
                </a:cubicBezTo>
                <a:cubicBezTo>
                  <a:pt x="157" y="290"/>
                  <a:pt x="157" y="293"/>
                  <a:pt x="157" y="296"/>
                </a:cubicBezTo>
                <a:cubicBezTo>
                  <a:pt x="156" y="305"/>
                  <a:pt x="156" y="305"/>
                  <a:pt x="156" y="305"/>
                </a:cubicBezTo>
                <a:cubicBezTo>
                  <a:pt x="156" y="309"/>
                  <a:pt x="156" y="309"/>
                  <a:pt x="156" y="309"/>
                </a:cubicBezTo>
                <a:cubicBezTo>
                  <a:pt x="155" y="308"/>
                  <a:pt x="154" y="308"/>
                  <a:pt x="152" y="308"/>
                </a:cubicBezTo>
                <a:close/>
                <a:moveTo>
                  <a:pt x="156" y="362"/>
                </a:moveTo>
                <a:cubicBezTo>
                  <a:pt x="156" y="355"/>
                  <a:pt x="156" y="355"/>
                  <a:pt x="156" y="355"/>
                </a:cubicBezTo>
                <a:cubicBezTo>
                  <a:pt x="156" y="353"/>
                  <a:pt x="156" y="353"/>
                  <a:pt x="156" y="353"/>
                </a:cubicBezTo>
                <a:cubicBezTo>
                  <a:pt x="157" y="349"/>
                  <a:pt x="157" y="349"/>
                  <a:pt x="157" y="349"/>
                </a:cubicBezTo>
                <a:cubicBezTo>
                  <a:pt x="158" y="332"/>
                  <a:pt x="158" y="332"/>
                  <a:pt x="158" y="332"/>
                </a:cubicBezTo>
                <a:cubicBezTo>
                  <a:pt x="158" y="327"/>
                  <a:pt x="158" y="327"/>
                  <a:pt x="158" y="327"/>
                </a:cubicBezTo>
                <a:cubicBezTo>
                  <a:pt x="159" y="319"/>
                  <a:pt x="165" y="319"/>
                  <a:pt x="166" y="325"/>
                </a:cubicBezTo>
                <a:cubicBezTo>
                  <a:pt x="167" y="327"/>
                  <a:pt x="167" y="328"/>
                  <a:pt x="167" y="330"/>
                </a:cubicBezTo>
                <a:cubicBezTo>
                  <a:pt x="166" y="341"/>
                  <a:pt x="166" y="341"/>
                  <a:pt x="166" y="341"/>
                </a:cubicBezTo>
                <a:cubicBezTo>
                  <a:pt x="166" y="348"/>
                  <a:pt x="166" y="348"/>
                  <a:pt x="166" y="348"/>
                </a:cubicBezTo>
                <a:cubicBezTo>
                  <a:pt x="165" y="354"/>
                  <a:pt x="165" y="354"/>
                  <a:pt x="165" y="354"/>
                </a:cubicBezTo>
                <a:cubicBezTo>
                  <a:pt x="165" y="354"/>
                  <a:pt x="165" y="354"/>
                  <a:pt x="165" y="354"/>
                </a:cubicBezTo>
                <a:cubicBezTo>
                  <a:pt x="165" y="363"/>
                  <a:pt x="164" y="371"/>
                  <a:pt x="164" y="379"/>
                </a:cubicBezTo>
                <a:cubicBezTo>
                  <a:pt x="161" y="378"/>
                  <a:pt x="158" y="378"/>
                  <a:pt x="155" y="378"/>
                </a:cubicBezTo>
                <a:lnTo>
                  <a:pt x="156" y="362"/>
                </a:lnTo>
                <a:close/>
                <a:moveTo>
                  <a:pt x="160" y="310"/>
                </a:moveTo>
                <a:cubicBezTo>
                  <a:pt x="159" y="310"/>
                  <a:pt x="159" y="310"/>
                  <a:pt x="159" y="310"/>
                </a:cubicBezTo>
                <a:cubicBezTo>
                  <a:pt x="160" y="301"/>
                  <a:pt x="160" y="301"/>
                  <a:pt x="160" y="301"/>
                </a:cubicBezTo>
                <a:cubicBezTo>
                  <a:pt x="161" y="293"/>
                  <a:pt x="161" y="293"/>
                  <a:pt x="161" y="293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1" y="281"/>
                  <a:pt x="161" y="281"/>
                  <a:pt x="161" y="281"/>
                </a:cubicBezTo>
                <a:cubicBezTo>
                  <a:pt x="162" y="276"/>
                  <a:pt x="162" y="271"/>
                  <a:pt x="162" y="266"/>
                </a:cubicBezTo>
                <a:cubicBezTo>
                  <a:pt x="162" y="266"/>
                  <a:pt x="162" y="265"/>
                  <a:pt x="163" y="265"/>
                </a:cubicBezTo>
                <a:cubicBezTo>
                  <a:pt x="163" y="262"/>
                  <a:pt x="165" y="261"/>
                  <a:pt x="167" y="261"/>
                </a:cubicBezTo>
                <a:cubicBezTo>
                  <a:pt x="169" y="262"/>
                  <a:pt x="171" y="265"/>
                  <a:pt x="171" y="269"/>
                </a:cubicBezTo>
                <a:cubicBezTo>
                  <a:pt x="170" y="274"/>
                  <a:pt x="170" y="274"/>
                  <a:pt x="170" y="274"/>
                </a:cubicBezTo>
                <a:cubicBezTo>
                  <a:pt x="170" y="277"/>
                  <a:pt x="170" y="281"/>
                  <a:pt x="170" y="285"/>
                </a:cubicBezTo>
                <a:cubicBezTo>
                  <a:pt x="169" y="291"/>
                  <a:pt x="169" y="291"/>
                  <a:pt x="169" y="291"/>
                </a:cubicBezTo>
                <a:cubicBezTo>
                  <a:pt x="169" y="294"/>
                  <a:pt x="169" y="294"/>
                  <a:pt x="169" y="294"/>
                </a:cubicBezTo>
                <a:cubicBezTo>
                  <a:pt x="168" y="303"/>
                  <a:pt x="168" y="303"/>
                  <a:pt x="168" y="303"/>
                </a:cubicBezTo>
                <a:cubicBezTo>
                  <a:pt x="168" y="312"/>
                  <a:pt x="168" y="312"/>
                  <a:pt x="168" y="312"/>
                </a:cubicBezTo>
                <a:cubicBezTo>
                  <a:pt x="165" y="312"/>
                  <a:pt x="163" y="311"/>
                  <a:pt x="160" y="310"/>
                </a:cubicBezTo>
                <a:close/>
                <a:moveTo>
                  <a:pt x="169" y="356"/>
                </a:moveTo>
                <a:cubicBezTo>
                  <a:pt x="169" y="351"/>
                  <a:pt x="169" y="351"/>
                  <a:pt x="169" y="351"/>
                </a:cubicBezTo>
                <a:cubicBezTo>
                  <a:pt x="170" y="344"/>
                  <a:pt x="170" y="344"/>
                  <a:pt x="170" y="344"/>
                </a:cubicBezTo>
                <a:cubicBezTo>
                  <a:pt x="170" y="338"/>
                  <a:pt x="170" y="338"/>
                  <a:pt x="170" y="338"/>
                </a:cubicBezTo>
                <a:cubicBezTo>
                  <a:pt x="170" y="333"/>
                  <a:pt x="170" y="333"/>
                  <a:pt x="170" y="333"/>
                </a:cubicBezTo>
                <a:cubicBezTo>
                  <a:pt x="171" y="325"/>
                  <a:pt x="176" y="327"/>
                  <a:pt x="177" y="333"/>
                </a:cubicBezTo>
                <a:cubicBezTo>
                  <a:pt x="177" y="333"/>
                  <a:pt x="177" y="334"/>
                  <a:pt x="177" y="336"/>
                </a:cubicBezTo>
                <a:cubicBezTo>
                  <a:pt x="177" y="339"/>
                  <a:pt x="177" y="339"/>
                  <a:pt x="177" y="339"/>
                </a:cubicBezTo>
                <a:cubicBezTo>
                  <a:pt x="177" y="345"/>
                  <a:pt x="177" y="345"/>
                  <a:pt x="177" y="345"/>
                </a:cubicBezTo>
                <a:cubicBezTo>
                  <a:pt x="176" y="349"/>
                  <a:pt x="176" y="354"/>
                  <a:pt x="176" y="358"/>
                </a:cubicBezTo>
                <a:cubicBezTo>
                  <a:pt x="176" y="364"/>
                  <a:pt x="175" y="371"/>
                  <a:pt x="175" y="377"/>
                </a:cubicBezTo>
                <a:cubicBezTo>
                  <a:pt x="175" y="380"/>
                  <a:pt x="175" y="380"/>
                  <a:pt x="175" y="380"/>
                </a:cubicBezTo>
                <a:cubicBezTo>
                  <a:pt x="172" y="380"/>
                  <a:pt x="172" y="380"/>
                  <a:pt x="172" y="380"/>
                </a:cubicBezTo>
                <a:cubicBezTo>
                  <a:pt x="168" y="379"/>
                  <a:pt x="168" y="379"/>
                  <a:pt x="168" y="379"/>
                </a:cubicBezTo>
                <a:cubicBezTo>
                  <a:pt x="168" y="372"/>
                  <a:pt x="169" y="364"/>
                  <a:pt x="169" y="356"/>
                </a:cubicBezTo>
                <a:close/>
                <a:moveTo>
                  <a:pt x="171" y="314"/>
                </a:moveTo>
                <a:cubicBezTo>
                  <a:pt x="172" y="309"/>
                  <a:pt x="172" y="305"/>
                  <a:pt x="172" y="300"/>
                </a:cubicBezTo>
                <a:cubicBezTo>
                  <a:pt x="173" y="292"/>
                  <a:pt x="173" y="292"/>
                  <a:pt x="173" y="292"/>
                </a:cubicBezTo>
                <a:cubicBezTo>
                  <a:pt x="173" y="291"/>
                  <a:pt x="173" y="291"/>
                  <a:pt x="173" y="291"/>
                </a:cubicBezTo>
                <a:cubicBezTo>
                  <a:pt x="173" y="282"/>
                  <a:pt x="173" y="282"/>
                  <a:pt x="173" y="282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71"/>
                  <a:pt x="174" y="271"/>
                  <a:pt x="174" y="271"/>
                </a:cubicBezTo>
                <a:cubicBezTo>
                  <a:pt x="174" y="266"/>
                  <a:pt x="177" y="265"/>
                  <a:pt x="178" y="267"/>
                </a:cubicBezTo>
                <a:cubicBezTo>
                  <a:pt x="180" y="268"/>
                  <a:pt x="180" y="270"/>
                  <a:pt x="180" y="274"/>
                </a:cubicBezTo>
                <a:cubicBezTo>
                  <a:pt x="180" y="276"/>
                  <a:pt x="180" y="276"/>
                  <a:pt x="180" y="276"/>
                </a:cubicBezTo>
                <a:cubicBezTo>
                  <a:pt x="180" y="285"/>
                  <a:pt x="180" y="285"/>
                  <a:pt x="180" y="285"/>
                </a:cubicBezTo>
                <a:cubicBezTo>
                  <a:pt x="180" y="288"/>
                  <a:pt x="179" y="291"/>
                  <a:pt x="179" y="294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302"/>
                  <a:pt x="178" y="309"/>
                  <a:pt x="178" y="316"/>
                </a:cubicBezTo>
                <a:cubicBezTo>
                  <a:pt x="178" y="316"/>
                  <a:pt x="178" y="316"/>
                  <a:pt x="178" y="316"/>
                </a:cubicBezTo>
                <a:cubicBezTo>
                  <a:pt x="178" y="316"/>
                  <a:pt x="178" y="316"/>
                  <a:pt x="178" y="316"/>
                </a:cubicBezTo>
                <a:cubicBezTo>
                  <a:pt x="176" y="315"/>
                  <a:pt x="174" y="314"/>
                  <a:pt x="171" y="314"/>
                </a:cubicBezTo>
                <a:close/>
                <a:moveTo>
                  <a:pt x="175" y="254"/>
                </a:moveTo>
                <a:cubicBezTo>
                  <a:pt x="175" y="254"/>
                  <a:pt x="175" y="254"/>
                  <a:pt x="175" y="254"/>
                </a:cubicBezTo>
                <a:cubicBezTo>
                  <a:pt x="175" y="248"/>
                  <a:pt x="175" y="248"/>
                  <a:pt x="175" y="248"/>
                </a:cubicBezTo>
                <a:cubicBezTo>
                  <a:pt x="175" y="243"/>
                  <a:pt x="175" y="243"/>
                  <a:pt x="175" y="243"/>
                </a:cubicBezTo>
                <a:cubicBezTo>
                  <a:pt x="176" y="240"/>
                  <a:pt x="176" y="237"/>
                  <a:pt x="176" y="233"/>
                </a:cubicBezTo>
                <a:cubicBezTo>
                  <a:pt x="176" y="233"/>
                  <a:pt x="176" y="233"/>
                  <a:pt x="176" y="233"/>
                </a:cubicBezTo>
                <a:cubicBezTo>
                  <a:pt x="176" y="227"/>
                  <a:pt x="177" y="220"/>
                  <a:pt x="177" y="214"/>
                </a:cubicBezTo>
                <a:cubicBezTo>
                  <a:pt x="177" y="213"/>
                  <a:pt x="177" y="213"/>
                  <a:pt x="177" y="213"/>
                </a:cubicBezTo>
                <a:cubicBezTo>
                  <a:pt x="177" y="208"/>
                  <a:pt x="180" y="207"/>
                  <a:pt x="182" y="210"/>
                </a:cubicBezTo>
                <a:cubicBezTo>
                  <a:pt x="183" y="212"/>
                  <a:pt x="183" y="214"/>
                  <a:pt x="183" y="216"/>
                </a:cubicBezTo>
                <a:cubicBezTo>
                  <a:pt x="183" y="220"/>
                  <a:pt x="183" y="224"/>
                  <a:pt x="183" y="227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82" y="237"/>
                  <a:pt x="182" y="237"/>
                  <a:pt x="182" y="237"/>
                </a:cubicBezTo>
                <a:cubicBezTo>
                  <a:pt x="182" y="243"/>
                  <a:pt x="182" y="243"/>
                  <a:pt x="182" y="243"/>
                </a:cubicBezTo>
                <a:cubicBezTo>
                  <a:pt x="181" y="249"/>
                  <a:pt x="181" y="249"/>
                  <a:pt x="181" y="249"/>
                </a:cubicBezTo>
                <a:cubicBezTo>
                  <a:pt x="181" y="257"/>
                  <a:pt x="181" y="257"/>
                  <a:pt x="181" y="257"/>
                </a:cubicBezTo>
                <a:cubicBezTo>
                  <a:pt x="179" y="256"/>
                  <a:pt x="177" y="255"/>
                  <a:pt x="175" y="254"/>
                </a:cubicBezTo>
                <a:close/>
                <a:moveTo>
                  <a:pt x="181" y="201"/>
                </a:moveTo>
                <a:cubicBezTo>
                  <a:pt x="180" y="201"/>
                  <a:pt x="179" y="200"/>
                  <a:pt x="178" y="200"/>
                </a:cubicBezTo>
                <a:cubicBezTo>
                  <a:pt x="178" y="197"/>
                  <a:pt x="178" y="197"/>
                  <a:pt x="178" y="197"/>
                </a:cubicBezTo>
                <a:cubicBezTo>
                  <a:pt x="178" y="194"/>
                  <a:pt x="178" y="194"/>
                  <a:pt x="178" y="194"/>
                </a:cubicBezTo>
                <a:cubicBezTo>
                  <a:pt x="178" y="189"/>
                  <a:pt x="178" y="185"/>
                  <a:pt x="179" y="180"/>
                </a:cubicBezTo>
                <a:cubicBezTo>
                  <a:pt x="179" y="176"/>
                  <a:pt x="179" y="176"/>
                  <a:pt x="179" y="176"/>
                </a:cubicBezTo>
                <a:cubicBezTo>
                  <a:pt x="179" y="169"/>
                  <a:pt x="179" y="169"/>
                  <a:pt x="179" y="169"/>
                </a:cubicBezTo>
                <a:cubicBezTo>
                  <a:pt x="180" y="163"/>
                  <a:pt x="180" y="163"/>
                  <a:pt x="180" y="163"/>
                </a:cubicBezTo>
                <a:cubicBezTo>
                  <a:pt x="180" y="161"/>
                  <a:pt x="180" y="161"/>
                  <a:pt x="180" y="161"/>
                </a:cubicBezTo>
                <a:cubicBezTo>
                  <a:pt x="180" y="155"/>
                  <a:pt x="183" y="156"/>
                  <a:pt x="185" y="159"/>
                </a:cubicBezTo>
                <a:cubicBezTo>
                  <a:pt x="185" y="160"/>
                  <a:pt x="186" y="162"/>
                  <a:pt x="185" y="164"/>
                </a:cubicBezTo>
                <a:cubicBezTo>
                  <a:pt x="185" y="164"/>
                  <a:pt x="185" y="164"/>
                  <a:pt x="185" y="164"/>
                </a:cubicBezTo>
                <a:cubicBezTo>
                  <a:pt x="185" y="171"/>
                  <a:pt x="185" y="171"/>
                  <a:pt x="185" y="171"/>
                </a:cubicBezTo>
                <a:cubicBezTo>
                  <a:pt x="185" y="175"/>
                  <a:pt x="185" y="179"/>
                  <a:pt x="184" y="183"/>
                </a:cubicBezTo>
                <a:cubicBezTo>
                  <a:pt x="184" y="189"/>
                  <a:pt x="184" y="189"/>
                  <a:pt x="184" y="189"/>
                </a:cubicBezTo>
                <a:cubicBezTo>
                  <a:pt x="184" y="192"/>
                  <a:pt x="184" y="192"/>
                  <a:pt x="184" y="192"/>
                </a:cubicBezTo>
                <a:cubicBezTo>
                  <a:pt x="184" y="199"/>
                  <a:pt x="184" y="199"/>
                  <a:pt x="184" y="199"/>
                </a:cubicBezTo>
                <a:cubicBezTo>
                  <a:pt x="183" y="203"/>
                  <a:pt x="183" y="203"/>
                  <a:pt x="183" y="203"/>
                </a:cubicBezTo>
                <a:lnTo>
                  <a:pt x="181" y="201"/>
                </a:lnTo>
                <a:close/>
                <a:moveTo>
                  <a:pt x="183" y="151"/>
                </a:moveTo>
                <a:cubicBezTo>
                  <a:pt x="182" y="150"/>
                  <a:pt x="181" y="149"/>
                  <a:pt x="180" y="149"/>
                </a:cubicBezTo>
                <a:cubicBezTo>
                  <a:pt x="180" y="144"/>
                  <a:pt x="180" y="144"/>
                  <a:pt x="180" y="144"/>
                </a:cubicBezTo>
                <a:cubicBezTo>
                  <a:pt x="180" y="144"/>
                  <a:pt x="180" y="144"/>
                  <a:pt x="180" y="144"/>
                </a:cubicBezTo>
                <a:cubicBezTo>
                  <a:pt x="181" y="140"/>
                  <a:pt x="181" y="140"/>
                  <a:pt x="181" y="140"/>
                </a:cubicBezTo>
                <a:cubicBezTo>
                  <a:pt x="181" y="136"/>
                  <a:pt x="181" y="133"/>
                  <a:pt x="181" y="130"/>
                </a:cubicBezTo>
                <a:cubicBezTo>
                  <a:pt x="181" y="126"/>
                  <a:pt x="181" y="126"/>
                  <a:pt x="181" y="126"/>
                </a:cubicBezTo>
                <a:cubicBezTo>
                  <a:pt x="182" y="123"/>
                  <a:pt x="182" y="120"/>
                  <a:pt x="182" y="118"/>
                </a:cubicBezTo>
                <a:cubicBezTo>
                  <a:pt x="182" y="112"/>
                  <a:pt x="182" y="112"/>
                  <a:pt x="182" y="112"/>
                </a:cubicBezTo>
                <a:cubicBezTo>
                  <a:pt x="182" y="111"/>
                  <a:pt x="182" y="111"/>
                  <a:pt x="182" y="111"/>
                </a:cubicBezTo>
                <a:cubicBezTo>
                  <a:pt x="182" y="107"/>
                  <a:pt x="185" y="107"/>
                  <a:pt x="186" y="109"/>
                </a:cubicBezTo>
                <a:cubicBezTo>
                  <a:pt x="187" y="110"/>
                  <a:pt x="187" y="111"/>
                  <a:pt x="187" y="113"/>
                </a:cubicBezTo>
                <a:cubicBezTo>
                  <a:pt x="188" y="114"/>
                  <a:pt x="188" y="114"/>
                  <a:pt x="188" y="115"/>
                </a:cubicBezTo>
                <a:cubicBezTo>
                  <a:pt x="187" y="121"/>
                  <a:pt x="187" y="121"/>
                  <a:pt x="187" y="121"/>
                </a:cubicBezTo>
                <a:cubicBezTo>
                  <a:pt x="187" y="125"/>
                  <a:pt x="187" y="129"/>
                  <a:pt x="187" y="13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6" y="139"/>
                  <a:pt x="186" y="139"/>
                  <a:pt x="186" y="139"/>
                </a:cubicBezTo>
                <a:cubicBezTo>
                  <a:pt x="186" y="139"/>
                  <a:pt x="186" y="139"/>
                  <a:pt x="186" y="139"/>
                </a:cubicBezTo>
                <a:cubicBezTo>
                  <a:pt x="186" y="148"/>
                  <a:pt x="186" y="148"/>
                  <a:pt x="186" y="148"/>
                </a:cubicBezTo>
                <a:cubicBezTo>
                  <a:pt x="186" y="152"/>
                  <a:pt x="186" y="152"/>
                  <a:pt x="186" y="152"/>
                </a:cubicBezTo>
                <a:cubicBezTo>
                  <a:pt x="185" y="152"/>
                  <a:pt x="184" y="151"/>
                  <a:pt x="183" y="151"/>
                </a:cubicBezTo>
                <a:close/>
                <a:moveTo>
                  <a:pt x="182" y="48"/>
                </a:moveTo>
                <a:cubicBezTo>
                  <a:pt x="183" y="48"/>
                  <a:pt x="183" y="49"/>
                  <a:pt x="183" y="49"/>
                </a:cubicBezTo>
                <a:cubicBezTo>
                  <a:pt x="184" y="50"/>
                  <a:pt x="184" y="52"/>
                  <a:pt x="184" y="53"/>
                </a:cubicBezTo>
                <a:cubicBezTo>
                  <a:pt x="183" y="52"/>
                  <a:pt x="182" y="52"/>
                  <a:pt x="181" y="51"/>
                </a:cubicBezTo>
                <a:cubicBezTo>
                  <a:pt x="180" y="51"/>
                  <a:pt x="180" y="51"/>
                  <a:pt x="179" y="50"/>
                </a:cubicBezTo>
                <a:cubicBezTo>
                  <a:pt x="178" y="50"/>
                  <a:pt x="177" y="49"/>
                  <a:pt x="175" y="48"/>
                </a:cubicBezTo>
                <a:cubicBezTo>
                  <a:pt x="177" y="44"/>
                  <a:pt x="181" y="44"/>
                  <a:pt x="182" y="48"/>
                </a:cubicBezTo>
                <a:close/>
                <a:moveTo>
                  <a:pt x="171" y="39"/>
                </a:moveTo>
                <a:cubicBezTo>
                  <a:pt x="172" y="36"/>
                  <a:pt x="172" y="36"/>
                  <a:pt x="172" y="36"/>
                </a:cubicBezTo>
                <a:cubicBezTo>
                  <a:pt x="172" y="34"/>
                  <a:pt x="172" y="32"/>
                  <a:pt x="173" y="29"/>
                </a:cubicBezTo>
                <a:cubicBezTo>
                  <a:pt x="173" y="26"/>
                  <a:pt x="177" y="27"/>
                  <a:pt x="176" y="31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6" y="38"/>
                  <a:pt x="176" y="38"/>
                  <a:pt x="176" y="38"/>
                </a:cubicBezTo>
                <a:cubicBezTo>
                  <a:pt x="175" y="41"/>
                  <a:pt x="175" y="41"/>
                  <a:pt x="175" y="41"/>
                </a:cubicBezTo>
                <a:cubicBezTo>
                  <a:pt x="175" y="46"/>
                  <a:pt x="175" y="46"/>
                  <a:pt x="175" y="46"/>
                </a:cubicBezTo>
                <a:cubicBezTo>
                  <a:pt x="174" y="45"/>
                  <a:pt x="173" y="45"/>
                  <a:pt x="172" y="44"/>
                </a:cubicBezTo>
                <a:cubicBezTo>
                  <a:pt x="171" y="44"/>
                  <a:pt x="171" y="44"/>
                  <a:pt x="171" y="44"/>
                </a:cubicBezTo>
                <a:cubicBezTo>
                  <a:pt x="171" y="42"/>
                  <a:pt x="171" y="40"/>
                  <a:pt x="171" y="39"/>
                </a:cubicBezTo>
                <a:close/>
                <a:moveTo>
                  <a:pt x="162" y="84"/>
                </a:moveTo>
                <a:cubicBezTo>
                  <a:pt x="163" y="75"/>
                  <a:pt x="163" y="75"/>
                  <a:pt x="163" y="75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64" y="65"/>
                  <a:pt x="164" y="65"/>
                  <a:pt x="164" y="65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5" y="52"/>
                  <a:pt x="170" y="52"/>
                  <a:pt x="172" y="56"/>
                </a:cubicBezTo>
                <a:cubicBezTo>
                  <a:pt x="172" y="57"/>
                  <a:pt x="173" y="57"/>
                  <a:pt x="173" y="58"/>
                </a:cubicBezTo>
                <a:cubicBezTo>
                  <a:pt x="173" y="59"/>
                  <a:pt x="173" y="59"/>
                  <a:pt x="173" y="60"/>
                </a:cubicBezTo>
                <a:cubicBezTo>
                  <a:pt x="172" y="67"/>
                  <a:pt x="172" y="67"/>
                  <a:pt x="172" y="67"/>
                </a:cubicBezTo>
                <a:cubicBezTo>
                  <a:pt x="172" y="76"/>
                  <a:pt x="172" y="76"/>
                  <a:pt x="172" y="76"/>
                </a:cubicBezTo>
                <a:cubicBezTo>
                  <a:pt x="172" y="76"/>
                  <a:pt x="172" y="76"/>
                  <a:pt x="172" y="76"/>
                </a:cubicBezTo>
                <a:cubicBezTo>
                  <a:pt x="171" y="88"/>
                  <a:pt x="171" y="88"/>
                  <a:pt x="171" y="88"/>
                </a:cubicBezTo>
                <a:cubicBezTo>
                  <a:pt x="171" y="90"/>
                  <a:pt x="171" y="90"/>
                  <a:pt x="171" y="90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69" y="92"/>
                  <a:pt x="169" y="92"/>
                  <a:pt x="169" y="92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6" y="90"/>
                  <a:pt x="164" y="90"/>
                  <a:pt x="162" y="89"/>
                </a:cubicBezTo>
                <a:lnTo>
                  <a:pt x="162" y="84"/>
                </a:lnTo>
                <a:close/>
                <a:moveTo>
                  <a:pt x="161" y="102"/>
                </a:moveTo>
                <a:cubicBezTo>
                  <a:pt x="161" y="94"/>
                  <a:pt x="168" y="96"/>
                  <a:pt x="169" y="102"/>
                </a:cubicBezTo>
                <a:cubicBezTo>
                  <a:pt x="170" y="103"/>
                  <a:pt x="170" y="104"/>
                  <a:pt x="170" y="105"/>
                </a:cubicBezTo>
                <a:cubicBezTo>
                  <a:pt x="170" y="105"/>
                  <a:pt x="170" y="105"/>
                  <a:pt x="170" y="105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7"/>
                  <a:pt x="168" y="120"/>
                  <a:pt x="168" y="123"/>
                </a:cubicBezTo>
                <a:cubicBezTo>
                  <a:pt x="168" y="124"/>
                  <a:pt x="168" y="124"/>
                  <a:pt x="168" y="124"/>
                </a:cubicBezTo>
                <a:cubicBezTo>
                  <a:pt x="168" y="129"/>
                  <a:pt x="168" y="129"/>
                  <a:pt x="168" y="129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7" y="142"/>
                  <a:pt x="167" y="142"/>
                  <a:pt x="167" y="142"/>
                </a:cubicBezTo>
                <a:cubicBezTo>
                  <a:pt x="166" y="141"/>
                  <a:pt x="165" y="141"/>
                  <a:pt x="164" y="140"/>
                </a:cubicBezTo>
                <a:cubicBezTo>
                  <a:pt x="162" y="140"/>
                  <a:pt x="160" y="139"/>
                  <a:pt x="158" y="138"/>
                </a:cubicBezTo>
                <a:cubicBezTo>
                  <a:pt x="158" y="137"/>
                  <a:pt x="158" y="137"/>
                  <a:pt x="158" y="137"/>
                </a:cubicBezTo>
                <a:cubicBezTo>
                  <a:pt x="159" y="132"/>
                  <a:pt x="159" y="132"/>
                  <a:pt x="159" y="132"/>
                </a:cubicBezTo>
                <a:cubicBezTo>
                  <a:pt x="159" y="122"/>
                  <a:pt x="159" y="122"/>
                  <a:pt x="159" y="122"/>
                </a:cubicBezTo>
                <a:cubicBezTo>
                  <a:pt x="159" y="120"/>
                  <a:pt x="159" y="120"/>
                  <a:pt x="159" y="120"/>
                </a:cubicBezTo>
                <a:cubicBezTo>
                  <a:pt x="160" y="114"/>
                  <a:pt x="160" y="114"/>
                  <a:pt x="160" y="114"/>
                </a:cubicBezTo>
                <a:cubicBezTo>
                  <a:pt x="160" y="113"/>
                  <a:pt x="160" y="113"/>
                  <a:pt x="160" y="113"/>
                </a:cubicBezTo>
                <a:cubicBezTo>
                  <a:pt x="160" y="110"/>
                  <a:pt x="160" y="110"/>
                  <a:pt x="160" y="110"/>
                </a:cubicBezTo>
                <a:lnTo>
                  <a:pt x="161" y="102"/>
                </a:lnTo>
                <a:close/>
                <a:moveTo>
                  <a:pt x="161" y="53"/>
                </a:moveTo>
                <a:cubicBezTo>
                  <a:pt x="161" y="54"/>
                  <a:pt x="161" y="54"/>
                  <a:pt x="161" y="55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60" y="69"/>
                  <a:pt x="160" y="69"/>
                  <a:pt x="160" y="69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59" y="78"/>
                  <a:pt x="159" y="78"/>
                  <a:pt x="159" y="78"/>
                </a:cubicBezTo>
                <a:cubicBezTo>
                  <a:pt x="159" y="81"/>
                  <a:pt x="159" y="84"/>
                  <a:pt x="158" y="87"/>
                </a:cubicBezTo>
                <a:cubicBezTo>
                  <a:pt x="158" y="88"/>
                  <a:pt x="158" y="88"/>
                  <a:pt x="158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5" y="87"/>
                  <a:pt x="153" y="86"/>
                  <a:pt x="150" y="85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9" y="78"/>
                  <a:pt x="149" y="78"/>
                  <a:pt x="149" y="78"/>
                </a:cubicBezTo>
                <a:cubicBezTo>
                  <a:pt x="149" y="75"/>
                  <a:pt x="149" y="75"/>
                  <a:pt x="149" y="75"/>
                </a:cubicBezTo>
                <a:cubicBezTo>
                  <a:pt x="150" y="69"/>
                  <a:pt x="150" y="69"/>
                  <a:pt x="150" y="69"/>
                </a:cubicBezTo>
                <a:cubicBezTo>
                  <a:pt x="150" y="62"/>
                  <a:pt x="150" y="62"/>
                  <a:pt x="150" y="62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48"/>
                  <a:pt x="156" y="47"/>
                  <a:pt x="159" y="49"/>
                </a:cubicBezTo>
                <a:cubicBezTo>
                  <a:pt x="160" y="50"/>
                  <a:pt x="161" y="51"/>
                  <a:pt x="161" y="53"/>
                </a:cubicBezTo>
                <a:close/>
                <a:moveTo>
                  <a:pt x="146" y="35"/>
                </a:moveTo>
                <a:cubicBezTo>
                  <a:pt x="147" y="29"/>
                  <a:pt x="155" y="28"/>
                  <a:pt x="157" y="33"/>
                </a:cubicBezTo>
                <a:cubicBezTo>
                  <a:pt x="158" y="34"/>
                  <a:pt x="158" y="35"/>
                  <a:pt x="158" y="36"/>
                </a:cubicBezTo>
                <a:cubicBezTo>
                  <a:pt x="157" y="42"/>
                  <a:pt x="157" y="42"/>
                  <a:pt x="157" y="42"/>
                </a:cubicBezTo>
                <a:cubicBezTo>
                  <a:pt x="154" y="41"/>
                  <a:pt x="151" y="40"/>
                  <a:pt x="148" y="40"/>
                </a:cubicBezTo>
                <a:cubicBezTo>
                  <a:pt x="148" y="40"/>
                  <a:pt x="147" y="39"/>
                  <a:pt x="146" y="39"/>
                </a:cubicBezTo>
                <a:lnTo>
                  <a:pt x="146" y="35"/>
                </a:lnTo>
                <a:close/>
                <a:moveTo>
                  <a:pt x="141" y="46"/>
                </a:moveTo>
                <a:cubicBezTo>
                  <a:pt x="144" y="46"/>
                  <a:pt x="146" y="49"/>
                  <a:pt x="145" y="52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4" y="67"/>
                  <a:pt x="144" y="67"/>
                  <a:pt x="144" y="67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43" y="72"/>
                  <a:pt x="143" y="76"/>
                  <a:pt x="143" y="80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1" y="84"/>
                  <a:pt x="141" y="84"/>
                  <a:pt x="141" y="84"/>
                </a:cubicBezTo>
                <a:cubicBezTo>
                  <a:pt x="140" y="84"/>
                  <a:pt x="139" y="84"/>
                  <a:pt x="139" y="84"/>
                </a:cubicBezTo>
                <a:cubicBezTo>
                  <a:pt x="136" y="83"/>
                  <a:pt x="133" y="83"/>
                  <a:pt x="130" y="83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2" y="71"/>
                  <a:pt x="132" y="71"/>
                  <a:pt x="132" y="71"/>
                </a:cubicBezTo>
                <a:cubicBezTo>
                  <a:pt x="132" y="67"/>
                  <a:pt x="132" y="67"/>
                  <a:pt x="132" y="67"/>
                </a:cubicBezTo>
                <a:cubicBezTo>
                  <a:pt x="133" y="62"/>
                  <a:pt x="133" y="57"/>
                  <a:pt x="134" y="52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34" y="47"/>
                  <a:pt x="138" y="45"/>
                  <a:pt x="141" y="46"/>
                </a:cubicBezTo>
                <a:close/>
                <a:moveTo>
                  <a:pt x="128" y="26"/>
                </a:moveTo>
                <a:cubicBezTo>
                  <a:pt x="128" y="24"/>
                  <a:pt x="128" y="24"/>
                  <a:pt x="128" y="24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9" y="17"/>
                  <a:pt x="134" y="17"/>
                  <a:pt x="134" y="19"/>
                </a:cubicBezTo>
                <a:cubicBezTo>
                  <a:pt x="134" y="20"/>
                  <a:pt x="134" y="20"/>
                  <a:pt x="134" y="20"/>
                </a:cubicBezTo>
                <a:cubicBezTo>
                  <a:pt x="134" y="22"/>
                  <a:pt x="134" y="24"/>
                  <a:pt x="134" y="26"/>
                </a:cubicBezTo>
                <a:cubicBezTo>
                  <a:pt x="133" y="28"/>
                  <a:pt x="133" y="30"/>
                  <a:pt x="133" y="33"/>
                </a:cubicBezTo>
                <a:cubicBezTo>
                  <a:pt x="131" y="32"/>
                  <a:pt x="129" y="32"/>
                  <a:pt x="127" y="32"/>
                </a:cubicBezTo>
                <a:cubicBezTo>
                  <a:pt x="128" y="30"/>
                  <a:pt x="128" y="28"/>
                  <a:pt x="128" y="26"/>
                </a:cubicBezTo>
                <a:close/>
                <a:moveTo>
                  <a:pt x="118" y="51"/>
                </a:moveTo>
                <a:cubicBezTo>
                  <a:pt x="119" y="47"/>
                  <a:pt x="123" y="45"/>
                  <a:pt x="125" y="45"/>
                </a:cubicBezTo>
                <a:cubicBezTo>
                  <a:pt x="127" y="46"/>
                  <a:pt x="128" y="48"/>
                  <a:pt x="128" y="51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60"/>
                  <a:pt x="127" y="64"/>
                  <a:pt x="126" y="67"/>
                </a:cubicBezTo>
                <a:cubicBezTo>
                  <a:pt x="126" y="70"/>
                  <a:pt x="125" y="74"/>
                  <a:pt x="125" y="77"/>
                </a:cubicBezTo>
                <a:cubicBezTo>
                  <a:pt x="124" y="83"/>
                  <a:pt x="124" y="83"/>
                  <a:pt x="124" y="83"/>
                </a:cubicBezTo>
                <a:cubicBezTo>
                  <a:pt x="124" y="83"/>
                  <a:pt x="124" y="83"/>
                  <a:pt x="124" y="83"/>
                </a:cubicBezTo>
                <a:cubicBezTo>
                  <a:pt x="124" y="83"/>
                  <a:pt x="124" y="83"/>
                  <a:pt x="124" y="83"/>
                </a:cubicBezTo>
                <a:cubicBezTo>
                  <a:pt x="122" y="83"/>
                  <a:pt x="119" y="84"/>
                  <a:pt x="116" y="84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14" y="79"/>
                  <a:pt x="115" y="73"/>
                  <a:pt x="116" y="68"/>
                </a:cubicBezTo>
                <a:cubicBezTo>
                  <a:pt x="116" y="66"/>
                  <a:pt x="116" y="66"/>
                  <a:pt x="116" y="66"/>
                </a:cubicBezTo>
                <a:cubicBezTo>
                  <a:pt x="117" y="61"/>
                  <a:pt x="117" y="57"/>
                  <a:pt x="118" y="52"/>
                </a:cubicBezTo>
                <a:lnTo>
                  <a:pt x="118" y="51"/>
                </a:lnTo>
                <a:close/>
                <a:moveTo>
                  <a:pt x="105" y="40"/>
                </a:moveTo>
                <a:cubicBezTo>
                  <a:pt x="106" y="34"/>
                  <a:pt x="113" y="31"/>
                  <a:pt x="116" y="35"/>
                </a:cubicBezTo>
                <a:cubicBezTo>
                  <a:pt x="117" y="35"/>
                  <a:pt x="117" y="37"/>
                  <a:pt x="117" y="38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13" y="41"/>
                  <a:pt x="110" y="42"/>
                  <a:pt x="106" y="42"/>
                </a:cubicBezTo>
                <a:cubicBezTo>
                  <a:pt x="106" y="43"/>
                  <a:pt x="105" y="43"/>
                  <a:pt x="105" y="43"/>
                </a:cubicBezTo>
                <a:lnTo>
                  <a:pt x="105" y="40"/>
                </a:lnTo>
                <a:close/>
                <a:moveTo>
                  <a:pt x="104" y="63"/>
                </a:moveTo>
                <a:cubicBezTo>
                  <a:pt x="105" y="54"/>
                  <a:pt x="105" y="54"/>
                  <a:pt x="105" y="54"/>
                </a:cubicBezTo>
                <a:cubicBezTo>
                  <a:pt x="106" y="47"/>
                  <a:pt x="115" y="46"/>
                  <a:pt x="114" y="53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110" y="85"/>
                  <a:pt x="110" y="85"/>
                  <a:pt x="110" y="85"/>
                </a:cubicBezTo>
                <a:cubicBezTo>
                  <a:pt x="107" y="85"/>
                  <a:pt x="104" y="86"/>
                  <a:pt x="101" y="87"/>
                </a:cubicBezTo>
                <a:cubicBezTo>
                  <a:pt x="102" y="78"/>
                  <a:pt x="102" y="78"/>
                  <a:pt x="102" y="78"/>
                </a:cubicBezTo>
                <a:cubicBezTo>
                  <a:pt x="103" y="70"/>
                  <a:pt x="103" y="70"/>
                  <a:pt x="103" y="70"/>
                </a:cubicBezTo>
                <a:lnTo>
                  <a:pt x="104" y="63"/>
                </a:lnTo>
                <a:close/>
                <a:moveTo>
                  <a:pt x="93" y="72"/>
                </a:moveTo>
                <a:cubicBezTo>
                  <a:pt x="94" y="67"/>
                  <a:pt x="94" y="62"/>
                  <a:pt x="95" y="57"/>
                </a:cubicBezTo>
                <a:cubicBezTo>
                  <a:pt x="96" y="50"/>
                  <a:pt x="103" y="49"/>
                  <a:pt x="102" y="55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99" y="81"/>
                  <a:pt x="99" y="81"/>
                  <a:pt x="99" y="81"/>
                </a:cubicBezTo>
                <a:cubicBezTo>
                  <a:pt x="98" y="88"/>
                  <a:pt x="98" y="88"/>
                  <a:pt x="98" y="88"/>
                </a:cubicBezTo>
                <a:cubicBezTo>
                  <a:pt x="95" y="88"/>
                  <a:pt x="93" y="89"/>
                  <a:pt x="90" y="90"/>
                </a:cubicBezTo>
                <a:cubicBezTo>
                  <a:pt x="91" y="87"/>
                  <a:pt x="91" y="87"/>
                  <a:pt x="91" y="87"/>
                </a:cubicBezTo>
                <a:cubicBezTo>
                  <a:pt x="91" y="83"/>
                  <a:pt x="92" y="78"/>
                  <a:pt x="93" y="73"/>
                </a:cubicBezTo>
                <a:lnTo>
                  <a:pt x="93" y="72"/>
                </a:lnTo>
                <a:close/>
                <a:moveTo>
                  <a:pt x="84" y="77"/>
                </a:moveTo>
                <a:cubicBezTo>
                  <a:pt x="85" y="72"/>
                  <a:pt x="86" y="66"/>
                  <a:pt x="86" y="61"/>
                </a:cubicBezTo>
                <a:cubicBezTo>
                  <a:pt x="87" y="60"/>
                  <a:pt x="87" y="59"/>
                  <a:pt x="87" y="58"/>
                </a:cubicBezTo>
                <a:cubicBezTo>
                  <a:pt x="88" y="56"/>
                  <a:pt x="90" y="55"/>
                  <a:pt x="91" y="55"/>
                </a:cubicBezTo>
                <a:cubicBezTo>
                  <a:pt x="92" y="55"/>
                  <a:pt x="92" y="56"/>
                  <a:pt x="92" y="59"/>
                </a:cubicBezTo>
                <a:cubicBezTo>
                  <a:pt x="91" y="64"/>
                  <a:pt x="90" y="69"/>
                  <a:pt x="90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89" y="80"/>
                  <a:pt x="88" y="85"/>
                  <a:pt x="87" y="90"/>
                </a:cubicBezTo>
                <a:cubicBezTo>
                  <a:pt x="87" y="91"/>
                  <a:pt x="87" y="91"/>
                  <a:pt x="87" y="91"/>
                </a:cubicBezTo>
                <a:cubicBezTo>
                  <a:pt x="85" y="92"/>
                  <a:pt x="85" y="92"/>
                  <a:pt x="85" y="92"/>
                </a:cubicBezTo>
                <a:cubicBezTo>
                  <a:pt x="83" y="93"/>
                  <a:pt x="82" y="93"/>
                  <a:pt x="81" y="94"/>
                </a:cubicBezTo>
                <a:cubicBezTo>
                  <a:pt x="82" y="89"/>
                  <a:pt x="83" y="85"/>
                  <a:pt x="83" y="80"/>
                </a:cubicBezTo>
                <a:lnTo>
                  <a:pt x="84" y="77"/>
                </a:lnTo>
                <a:close/>
                <a:moveTo>
                  <a:pt x="75" y="87"/>
                </a:moveTo>
                <a:cubicBezTo>
                  <a:pt x="76" y="81"/>
                  <a:pt x="76" y="81"/>
                  <a:pt x="76" y="81"/>
                </a:cubicBezTo>
                <a:cubicBezTo>
                  <a:pt x="77" y="75"/>
                  <a:pt x="78" y="70"/>
                  <a:pt x="79" y="65"/>
                </a:cubicBezTo>
                <a:cubicBezTo>
                  <a:pt x="79" y="64"/>
                  <a:pt x="79" y="64"/>
                  <a:pt x="79" y="64"/>
                </a:cubicBezTo>
                <a:cubicBezTo>
                  <a:pt x="80" y="58"/>
                  <a:pt x="84" y="56"/>
                  <a:pt x="83" y="62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7"/>
                  <a:pt x="81" y="73"/>
                  <a:pt x="80" y="79"/>
                </a:cubicBezTo>
                <a:cubicBezTo>
                  <a:pt x="79" y="83"/>
                  <a:pt x="79" y="83"/>
                  <a:pt x="79" y="83"/>
                </a:cubicBezTo>
                <a:cubicBezTo>
                  <a:pt x="77" y="95"/>
                  <a:pt x="77" y="95"/>
                  <a:pt x="77" y="95"/>
                </a:cubicBezTo>
                <a:cubicBezTo>
                  <a:pt x="76" y="96"/>
                  <a:pt x="75" y="97"/>
                  <a:pt x="73" y="97"/>
                </a:cubicBezTo>
                <a:cubicBezTo>
                  <a:pt x="74" y="94"/>
                  <a:pt x="74" y="90"/>
                  <a:pt x="75" y="87"/>
                </a:cubicBezTo>
                <a:close/>
                <a:moveTo>
                  <a:pt x="65" y="144"/>
                </a:moveTo>
                <a:cubicBezTo>
                  <a:pt x="68" y="130"/>
                  <a:pt x="68" y="130"/>
                  <a:pt x="68" y="130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70" y="118"/>
                  <a:pt x="71" y="113"/>
                  <a:pt x="71" y="109"/>
                </a:cubicBezTo>
                <a:cubicBezTo>
                  <a:pt x="72" y="102"/>
                  <a:pt x="77" y="100"/>
                  <a:pt x="76" y="106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3" y="124"/>
                  <a:pt x="73" y="124"/>
                  <a:pt x="73" y="124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0" y="140"/>
                  <a:pt x="70" y="140"/>
                  <a:pt x="70" y="140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68" y="143"/>
                  <a:pt x="67" y="143"/>
                  <a:pt x="65" y="144"/>
                </a:cubicBezTo>
                <a:close/>
                <a:moveTo>
                  <a:pt x="58" y="183"/>
                </a:moveTo>
                <a:cubicBezTo>
                  <a:pt x="59" y="180"/>
                  <a:pt x="59" y="180"/>
                  <a:pt x="59" y="180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1" y="167"/>
                  <a:pt x="61" y="167"/>
                  <a:pt x="61" y="167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4" y="151"/>
                  <a:pt x="68" y="148"/>
                  <a:pt x="68" y="153"/>
                </a:cubicBezTo>
                <a:cubicBezTo>
                  <a:pt x="67" y="154"/>
                  <a:pt x="67" y="154"/>
                  <a:pt x="67" y="154"/>
                </a:cubicBezTo>
                <a:cubicBezTo>
                  <a:pt x="66" y="163"/>
                  <a:pt x="66" y="163"/>
                  <a:pt x="66" y="163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63" y="179"/>
                  <a:pt x="63" y="179"/>
                  <a:pt x="63" y="179"/>
                </a:cubicBezTo>
                <a:cubicBezTo>
                  <a:pt x="61" y="191"/>
                  <a:pt x="61" y="191"/>
                  <a:pt x="61" y="191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59" y="193"/>
                  <a:pt x="59" y="193"/>
                  <a:pt x="59" y="193"/>
                </a:cubicBezTo>
                <a:cubicBezTo>
                  <a:pt x="58" y="193"/>
                  <a:pt x="57" y="193"/>
                  <a:pt x="57" y="194"/>
                </a:cubicBezTo>
                <a:cubicBezTo>
                  <a:pt x="57" y="190"/>
                  <a:pt x="58" y="186"/>
                  <a:pt x="58" y="183"/>
                </a:cubicBezTo>
                <a:close/>
                <a:moveTo>
                  <a:pt x="49" y="234"/>
                </a:moveTo>
                <a:cubicBezTo>
                  <a:pt x="51" y="226"/>
                  <a:pt x="51" y="226"/>
                  <a:pt x="51" y="226"/>
                </a:cubicBezTo>
                <a:cubicBezTo>
                  <a:pt x="51" y="225"/>
                  <a:pt x="51" y="225"/>
                  <a:pt x="51" y="225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16"/>
                  <a:pt x="53" y="212"/>
                  <a:pt x="54" y="209"/>
                </a:cubicBezTo>
                <a:cubicBezTo>
                  <a:pt x="54" y="206"/>
                  <a:pt x="54" y="206"/>
                  <a:pt x="54" y="206"/>
                </a:cubicBezTo>
                <a:cubicBezTo>
                  <a:pt x="55" y="200"/>
                  <a:pt x="60" y="198"/>
                  <a:pt x="59" y="205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7" y="215"/>
                  <a:pt x="57" y="215"/>
                  <a:pt x="57" y="215"/>
                </a:cubicBezTo>
                <a:cubicBezTo>
                  <a:pt x="56" y="221"/>
                  <a:pt x="56" y="221"/>
                  <a:pt x="56" y="221"/>
                </a:cubicBezTo>
                <a:cubicBezTo>
                  <a:pt x="55" y="224"/>
                  <a:pt x="55" y="224"/>
                  <a:pt x="55" y="224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52" y="244"/>
                  <a:pt x="52" y="244"/>
                  <a:pt x="52" y="244"/>
                </a:cubicBezTo>
                <a:cubicBezTo>
                  <a:pt x="51" y="245"/>
                  <a:pt x="49" y="245"/>
                  <a:pt x="47" y="246"/>
                </a:cubicBezTo>
                <a:lnTo>
                  <a:pt x="49" y="234"/>
                </a:lnTo>
                <a:close/>
                <a:moveTo>
                  <a:pt x="40" y="290"/>
                </a:moveTo>
                <a:cubicBezTo>
                  <a:pt x="41" y="283"/>
                  <a:pt x="41" y="283"/>
                  <a:pt x="41" y="283"/>
                </a:cubicBezTo>
                <a:cubicBezTo>
                  <a:pt x="41" y="283"/>
                  <a:pt x="41" y="283"/>
                  <a:pt x="41" y="283"/>
                </a:cubicBezTo>
                <a:cubicBezTo>
                  <a:pt x="42" y="276"/>
                  <a:pt x="42" y="276"/>
                  <a:pt x="42" y="276"/>
                </a:cubicBezTo>
                <a:cubicBezTo>
                  <a:pt x="43" y="272"/>
                  <a:pt x="43" y="268"/>
                  <a:pt x="44" y="265"/>
                </a:cubicBezTo>
                <a:cubicBezTo>
                  <a:pt x="44" y="263"/>
                  <a:pt x="44" y="263"/>
                  <a:pt x="44" y="263"/>
                </a:cubicBezTo>
                <a:cubicBezTo>
                  <a:pt x="45" y="256"/>
                  <a:pt x="50" y="255"/>
                  <a:pt x="49" y="261"/>
                </a:cubicBezTo>
                <a:cubicBezTo>
                  <a:pt x="49" y="261"/>
                  <a:pt x="49" y="261"/>
                  <a:pt x="49" y="262"/>
                </a:cubicBezTo>
                <a:cubicBezTo>
                  <a:pt x="48" y="271"/>
                  <a:pt x="48" y="271"/>
                  <a:pt x="48" y="271"/>
                </a:cubicBezTo>
                <a:cubicBezTo>
                  <a:pt x="46" y="279"/>
                  <a:pt x="46" y="279"/>
                  <a:pt x="46" y="279"/>
                </a:cubicBezTo>
                <a:cubicBezTo>
                  <a:pt x="46" y="282"/>
                  <a:pt x="46" y="282"/>
                  <a:pt x="46" y="282"/>
                </a:cubicBezTo>
                <a:cubicBezTo>
                  <a:pt x="45" y="286"/>
                  <a:pt x="45" y="286"/>
                  <a:pt x="45" y="286"/>
                </a:cubicBezTo>
                <a:cubicBezTo>
                  <a:pt x="42" y="303"/>
                  <a:pt x="42" y="303"/>
                  <a:pt x="42" y="303"/>
                </a:cubicBezTo>
                <a:cubicBezTo>
                  <a:pt x="41" y="303"/>
                  <a:pt x="39" y="303"/>
                  <a:pt x="38" y="304"/>
                </a:cubicBezTo>
                <a:lnTo>
                  <a:pt x="40" y="290"/>
                </a:lnTo>
                <a:close/>
                <a:moveTo>
                  <a:pt x="27" y="365"/>
                </a:moveTo>
                <a:cubicBezTo>
                  <a:pt x="29" y="354"/>
                  <a:pt x="29" y="354"/>
                  <a:pt x="29" y="354"/>
                </a:cubicBezTo>
                <a:cubicBezTo>
                  <a:pt x="31" y="344"/>
                  <a:pt x="31" y="344"/>
                  <a:pt x="31" y="344"/>
                </a:cubicBezTo>
                <a:cubicBezTo>
                  <a:pt x="31" y="340"/>
                  <a:pt x="32" y="336"/>
                  <a:pt x="33" y="333"/>
                </a:cubicBezTo>
                <a:cubicBezTo>
                  <a:pt x="33" y="328"/>
                  <a:pt x="33" y="328"/>
                  <a:pt x="33" y="328"/>
                </a:cubicBezTo>
                <a:cubicBezTo>
                  <a:pt x="34" y="322"/>
                  <a:pt x="34" y="322"/>
                  <a:pt x="34" y="322"/>
                </a:cubicBezTo>
                <a:cubicBezTo>
                  <a:pt x="34" y="322"/>
                  <a:pt x="34" y="322"/>
                  <a:pt x="35" y="321"/>
                </a:cubicBezTo>
                <a:cubicBezTo>
                  <a:pt x="36" y="317"/>
                  <a:pt x="38" y="315"/>
                  <a:pt x="39" y="317"/>
                </a:cubicBezTo>
                <a:cubicBezTo>
                  <a:pt x="40" y="318"/>
                  <a:pt x="40" y="319"/>
                  <a:pt x="39" y="321"/>
                </a:cubicBezTo>
                <a:cubicBezTo>
                  <a:pt x="39" y="323"/>
                  <a:pt x="39" y="323"/>
                  <a:pt x="39" y="323"/>
                </a:cubicBezTo>
                <a:cubicBezTo>
                  <a:pt x="38" y="328"/>
                  <a:pt x="38" y="328"/>
                  <a:pt x="38" y="328"/>
                </a:cubicBezTo>
                <a:cubicBezTo>
                  <a:pt x="37" y="333"/>
                  <a:pt x="36" y="338"/>
                  <a:pt x="36" y="343"/>
                </a:cubicBezTo>
                <a:cubicBezTo>
                  <a:pt x="35" y="349"/>
                  <a:pt x="35" y="349"/>
                  <a:pt x="35" y="349"/>
                </a:cubicBezTo>
                <a:cubicBezTo>
                  <a:pt x="33" y="360"/>
                  <a:pt x="33" y="360"/>
                  <a:pt x="33" y="360"/>
                </a:cubicBezTo>
                <a:cubicBezTo>
                  <a:pt x="32" y="365"/>
                  <a:pt x="32" y="365"/>
                  <a:pt x="32" y="365"/>
                </a:cubicBezTo>
                <a:cubicBezTo>
                  <a:pt x="30" y="365"/>
                  <a:pt x="29" y="365"/>
                  <a:pt x="27" y="365"/>
                </a:cubicBezTo>
                <a:close/>
                <a:moveTo>
                  <a:pt x="42" y="428"/>
                </a:moveTo>
                <a:cubicBezTo>
                  <a:pt x="40" y="445"/>
                  <a:pt x="40" y="445"/>
                  <a:pt x="40" y="445"/>
                </a:cubicBezTo>
                <a:cubicBezTo>
                  <a:pt x="39" y="452"/>
                  <a:pt x="39" y="452"/>
                  <a:pt x="39" y="452"/>
                </a:cubicBezTo>
                <a:cubicBezTo>
                  <a:pt x="39" y="458"/>
                  <a:pt x="39" y="458"/>
                  <a:pt x="39" y="458"/>
                </a:cubicBezTo>
                <a:cubicBezTo>
                  <a:pt x="36" y="482"/>
                  <a:pt x="36" y="482"/>
                  <a:pt x="36" y="482"/>
                </a:cubicBezTo>
                <a:cubicBezTo>
                  <a:pt x="16" y="482"/>
                  <a:pt x="16" y="482"/>
                  <a:pt x="16" y="482"/>
                </a:cubicBezTo>
                <a:cubicBezTo>
                  <a:pt x="16" y="477"/>
                  <a:pt x="16" y="477"/>
                  <a:pt x="16" y="477"/>
                </a:cubicBezTo>
                <a:cubicBezTo>
                  <a:pt x="17" y="470"/>
                  <a:pt x="17" y="470"/>
                  <a:pt x="17" y="470"/>
                </a:cubicBezTo>
                <a:cubicBezTo>
                  <a:pt x="18" y="463"/>
                  <a:pt x="18" y="463"/>
                  <a:pt x="18" y="463"/>
                </a:cubicBezTo>
                <a:cubicBezTo>
                  <a:pt x="20" y="446"/>
                  <a:pt x="20" y="446"/>
                  <a:pt x="20" y="446"/>
                </a:cubicBezTo>
                <a:cubicBezTo>
                  <a:pt x="22" y="424"/>
                  <a:pt x="22" y="424"/>
                  <a:pt x="22" y="424"/>
                </a:cubicBezTo>
                <a:cubicBezTo>
                  <a:pt x="23" y="414"/>
                  <a:pt x="23" y="414"/>
                  <a:pt x="23" y="414"/>
                </a:cubicBezTo>
                <a:cubicBezTo>
                  <a:pt x="24" y="405"/>
                  <a:pt x="24" y="405"/>
                  <a:pt x="24" y="405"/>
                </a:cubicBezTo>
                <a:cubicBezTo>
                  <a:pt x="24" y="402"/>
                  <a:pt x="24" y="402"/>
                  <a:pt x="24" y="402"/>
                </a:cubicBezTo>
                <a:cubicBezTo>
                  <a:pt x="25" y="397"/>
                  <a:pt x="26" y="394"/>
                  <a:pt x="27" y="391"/>
                </a:cubicBezTo>
                <a:cubicBezTo>
                  <a:pt x="29" y="388"/>
                  <a:pt x="31" y="386"/>
                  <a:pt x="34" y="386"/>
                </a:cubicBezTo>
                <a:cubicBezTo>
                  <a:pt x="37" y="385"/>
                  <a:pt x="40" y="387"/>
                  <a:pt x="42" y="390"/>
                </a:cubicBezTo>
                <a:cubicBezTo>
                  <a:pt x="43" y="392"/>
                  <a:pt x="44" y="394"/>
                  <a:pt x="44" y="397"/>
                </a:cubicBezTo>
                <a:cubicBezTo>
                  <a:pt x="45" y="399"/>
                  <a:pt x="45" y="401"/>
                  <a:pt x="44" y="404"/>
                </a:cubicBezTo>
                <a:cubicBezTo>
                  <a:pt x="44" y="405"/>
                  <a:pt x="44" y="405"/>
                  <a:pt x="44" y="405"/>
                </a:cubicBezTo>
                <a:lnTo>
                  <a:pt x="42" y="428"/>
                </a:lnTo>
                <a:close/>
                <a:moveTo>
                  <a:pt x="79" y="408"/>
                </a:moveTo>
                <a:cubicBezTo>
                  <a:pt x="78" y="414"/>
                  <a:pt x="78" y="414"/>
                  <a:pt x="78" y="414"/>
                </a:cubicBezTo>
                <a:cubicBezTo>
                  <a:pt x="78" y="420"/>
                  <a:pt x="78" y="420"/>
                  <a:pt x="78" y="420"/>
                </a:cubicBezTo>
                <a:cubicBezTo>
                  <a:pt x="77" y="427"/>
                  <a:pt x="77" y="427"/>
                  <a:pt x="77" y="427"/>
                </a:cubicBezTo>
                <a:cubicBezTo>
                  <a:pt x="73" y="461"/>
                  <a:pt x="73" y="461"/>
                  <a:pt x="73" y="461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48" y="482"/>
                  <a:pt x="48" y="482"/>
                  <a:pt x="48" y="482"/>
                </a:cubicBezTo>
                <a:cubicBezTo>
                  <a:pt x="43" y="482"/>
                  <a:pt x="43" y="482"/>
                  <a:pt x="43" y="482"/>
                </a:cubicBezTo>
                <a:cubicBezTo>
                  <a:pt x="46" y="452"/>
                  <a:pt x="46" y="452"/>
                  <a:pt x="46" y="452"/>
                </a:cubicBezTo>
                <a:cubicBezTo>
                  <a:pt x="47" y="445"/>
                  <a:pt x="47" y="445"/>
                  <a:pt x="47" y="445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50" y="421"/>
                  <a:pt x="50" y="421"/>
                  <a:pt x="50" y="421"/>
                </a:cubicBezTo>
                <a:cubicBezTo>
                  <a:pt x="51" y="405"/>
                  <a:pt x="51" y="405"/>
                  <a:pt x="51" y="405"/>
                </a:cubicBezTo>
                <a:cubicBezTo>
                  <a:pt x="52" y="402"/>
                  <a:pt x="52" y="400"/>
                  <a:pt x="53" y="398"/>
                </a:cubicBezTo>
                <a:cubicBezTo>
                  <a:pt x="55" y="392"/>
                  <a:pt x="60" y="389"/>
                  <a:pt x="64" y="389"/>
                </a:cubicBezTo>
                <a:cubicBezTo>
                  <a:pt x="70" y="388"/>
                  <a:pt x="75" y="392"/>
                  <a:pt x="78" y="398"/>
                </a:cubicBezTo>
                <a:cubicBezTo>
                  <a:pt x="79" y="401"/>
                  <a:pt x="79" y="404"/>
                  <a:pt x="79" y="408"/>
                </a:cubicBezTo>
                <a:close/>
                <a:moveTo>
                  <a:pt x="117" y="425"/>
                </a:moveTo>
                <a:cubicBezTo>
                  <a:pt x="113" y="463"/>
                  <a:pt x="113" y="463"/>
                  <a:pt x="113" y="463"/>
                </a:cubicBezTo>
                <a:cubicBezTo>
                  <a:pt x="111" y="482"/>
                  <a:pt x="111" y="482"/>
                  <a:pt x="111" y="482"/>
                </a:cubicBezTo>
                <a:cubicBezTo>
                  <a:pt x="90" y="482"/>
                  <a:pt x="90" y="482"/>
                  <a:pt x="90" y="482"/>
                </a:cubicBezTo>
                <a:cubicBezTo>
                  <a:pt x="78" y="482"/>
                  <a:pt x="78" y="482"/>
                  <a:pt x="78" y="482"/>
                </a:cubicBezTo>
                <a:cubicBezTo>
                  <a:pt x="81" y="455"/>
                  <a:pt x="81" y="455"/>
                  <a:pt x="81" y="455"/>
                </a:cubicBezTo>
                <a:cubicBezTo>
                  <a:pt x="84" y="421"/>
                  <a:pt x="84" y="421"/>
                  <a:pt x="84" y="421"/>
                </a:cubicBezTo>
                <a:cubicBezTo>
                  <a:pt x="85" y="414"/>
                  <a:pt x="85" y="414"/>
                  <a:pt x="85" y="414"/>
                </a:cubicBezTo>
                <a:cubicBezTo>
                  <a:pt x="86" y="407"/>
                  <a:pt x="86" y="407"/>
                  <a:pt x="86" y="407"/>
                </a:cubicBezTo>
                <a:cubicBezTo>
                  <a:pt x="86" y="406"/>
                  <a:pt x="86" y="406"/>
                  <a:pt x="86" y="406"/>
                </a:cubicBezTo>
                <a:cubicBezTo>
                  <a:pt x="88" y="392"/>
                  <a:pt x="98" y="387"/>
                  <a:pt x="107" y="390"/>
                </a:cubicBezTo>
                <a:cubicBezTo>
                  <a:pt x="109" y="391"/>
                  <a:pt x="110" y="391"/>
                  <a:pt x="112" y="392"/>
                </a:cubicBezTo>
                <a:cubicBezTo>
                  <a:pt x="113" y="393"/>
                  <a:pt x="114" y="394"/>
                  <a:pt x="115" y="395"/>
                </a:cubicBezTo>
                <a:cubicBezTo>
                  <a:pt x="118" y="399"/>
                  <a:pt x="120" y="403"/>
                  <a:pt x="119" y="409"/>
                </a:cubicBezTo>
                <a:lnTo>
                  <a:pt x="117" y="425"/>
                </a:lnTo>
                <a:close/>
                <a:moveTo>
                  <a:pt x="121" y="301"/>
                </a:moveTo>
                <a:cubicBezTo>
                  <a:pt x="119" y="301"/>
                  <a:pt x="119" y="301"/>
                  <a:pt x="119" y="301"/>
                </a:cubicBezTo>
                <a:cubicBezTo>
                  <a:pt x="117" y="300"/>
                  <a:pt x="114" y="300"/>
                  <a:pt x="112" y="300"/>
                </a:cubicBezTo>
                <a:cubicBezTo>
                  <a:pt x="110" y="300"/>
                  <a:pt x="108" y="300"/>
                  <a:pt x="107" y="299"/>
                </a:cubicBezTo>
                <a:cubicBezTo>
                  <a:pt x="106" y="299"/>
                  <a:pt x="106" y="299"/>
                  <a:pt x="106" y="299"/>
                </a:cubicBezTo>
                <a:cubicBezTo>
                  <a:pt x="107" y="290"/>
                  <a:pt x="107" y="290"/>
                  <a:pt x="107" y="290"/>
                </a:cubicBezTo>
                <a:cubicBezTo>
                  <a:pt x="108" y="279"/>
                  <a:pt x="108" y="279"/>
                  <a:pt x="108" y="279"/>
                </a:cubicBezTo>
                <a:cubicBezTo>
                  <a:pt x="109" y="270"/>
                  <a:pt x="109" y="270"/>
                  <a:pt x="109" y="270"/>
                </a:cubicBezTo>
                <a:cubicBezTo>
                  <a:pt x="110" y="265"/>
                  <a:pt x="110" y="265"/>
                  <a:pt x="110" y="265"/>
                </a:cubicBezTo>
                <a:cubicBezTo>
                  <a:pt x="110" y="259"/>
                  <a:pt x="110" y="259"/>
                  <a:pt x="110" y="259"/>
                </a:cubicBezTo>
                <a:cubicBezTo>
                  <a:pt x="111" y="258"/>
                  <a:pt x="111" y="258"/>
                  <a:pt x="111" y="258"/>
                </a:cubicBezTo>
                <a:cubicBezTo>
                  <a:pt x="111" y="252"/>
                  <a:pt x="116" y="250"/>
                  <a:pt x="120" y="251"/>
                </a:cubicBezTo>
                <a:cubicBezTo>
                  <a:pt x="121" y="251"/>
                  <a:pt x="123" y="252"/>
                  <a:pt x="124" y="254"/>
                </a:cubicBezTo>
                <a:cubicBezTo>
                  <a:pt x="124" y="255"/>
                  <a:pt x="125" y="256"/>
                  <a:pt x="125" y="257"/>
                </a:cubicBezTo>
                <a:cubicBezTo>
                  <a:pt x="125" y="258"/>
                  <a:pt x="125" y="258"/>
                  <a:pt x="125" y="259"/>
                </a:cubicBezTo>
                <a:cubicBezTo>
                  <a:pt x="124" y="265"/>
                  <a:pt x="124" y="271"/>
                  <a:pt x="123" y="276"/>
                </a:cubicBezTo>
                <a:cubicBezTo>
                  <a:pt x="123" y="280"/>
                  <a:pt x="123" y="280"/>
                  <a:pt x="123" y="280"/>
                </a:cubicBezTo>
                <a:cubicBezTo>
                  <a:pt x="122" y="287"/>
                  <a:pt x="122" y="287"/>
                  <a:pt x="122" y="287"/>
                </a:cubicBezTo>
                <a:cubicBezTo>
                  <a:pt x="122" y="292"/>
                  <a:pt x="122" y="292"/>
                  <a:pt x="122" y="292"/>
                </a:cubicBezTo>
                <a:cubicBezTo>
                  <a:pt x="121" y="299"/>
                  <a:pt x="121" y="299"/>
                  <a:pt x="121" y="299"/>
                </a:cubicBezTo>
                <a:lnTo>
                  <a:pt x="121" y="301"/>
                </a:lnTo>
                <a:close/>
                <a:moveTo>
                  <a:pt x="153" y="416"/>
                </a:moveTo>
                <a:cubicBezTo>
                  <a:pt x="151" y="432"/>
                  <a:pt x="151" y="432"/>
                  <a:pt x="151" y="432"/>
                </a:cubicBezTo>
                <a:cubicBezTo>
                  <a:pt x="148" y="460"/>
                  <a:pt x="148" y="460"/>
                  <a:pt x="148" y="460"/>
                </a:cubicBezTo>
                <a:cubicBezTo>
                  <a:pt x="146" y="482"/>
                  <a:pt x="146" y="482"/>
                  <a:pt x="146" y="482"/>
                </a:cubicBezTo>
                <a:cubicBezTo>
                  <a:pt x="121" y="482"/>
                  <a:pt x="121" y="482"/>
                  <a:pt x="121" y="482"/>
                </a:cubicBezTo>
                <a:cubicBezTo>
                  <a:pt x="118" y="482"/>
                  <a:pt x="118" y="482"/>
                  <a:pt x="118" y="482"/>
                </a:cubicBezTo>
                <a:cubicBezTo>
                  <a:pt x="121" y="457"/>
                  <a:pt x="121" y="457"/>
                  <a:pt x="121" y="457"/>
                </a:cubicBezTo>
                <a:cubicBezTo>
                  <a:pt x="125" y="418"/>
                  <a:pt x="125" y="418"/>
                  <a:pt x="125" y="418"/>
                </a:cubicBezTo>
                <a:cubicBezTo>
                  <a:pt x="126" y="413"/>
                  <a:pt x="126" y="413"/>
                  <a:pt x="126" y="413"/>
                </a:cubicBezTo>
                <a:cubicBezTo>
                  <a:pt x="127" y="398"/>
                  <a:pt x="140" y="393"/>
                  <a:pt x="148" y="400"/>
                </a:cubicBezTo>
                <a:cubicBezTo>
                  <a:pt x="152" y="402"/>
                  <a:pt x="154" y="408"/>
                  <a:pt x="153" y="416"/>
                </a:cubicBezTo>
                <a:close/>
                <a:moveTo>
                  <a:pt x="180" y="419"/>
                </a:moveTo>
                <a:cubicBezTo>
                  <a:pt x="178" y="435"/>
                  <a:pt x="178" y="435"/>
                  <a:pt x="178" y="435"/>
                </a:cubicBezTo>
                <a:cubicBezTo>
                  <a:pt x="173" y="482"/>
                  <a:pt x="173" y="482"/>
                  <a:pt x="173" y="482"/>
                </a:cubicBezTo>
                <a:cubicBezTo>
                  <a:pt x="153" y="482"/>
                  <a:pt x="153" y="482"/>
                  <a:pt x="153" y="482"/>
                </a:cubicBezTo>
                <a:cubicBezTo>
                  <a:pt x="156" y="454"/>
                  <a:pt x="156" y="454"/>
                  <a:pt x="156" y="454"/>
                </a:cubicBezTo>
                <a:cubicBezTo>
                  <a:pt x="159" y="425"/>
                  <a:pt x="159" y="425"/>
                  <a:pt x="159" y="425"/>
                </a:cubicBezTo>
                <a:cubicBezTo>
                  <a:pt x="160" y="416"/>
                  <a:pt x="160" y="416"/>
                  <a:pt x="160" y="416"/>
                </a:cubicBezTo>
                <a:cubicBezTo>
                  <a:pt x="162" y="398"/>
                  <a:pt x="176" y="395"/>
                  <a:pt x="180" y="408"/>
                </a:cubicBezTo>
                <a:cubicBezTo>
                  <a:pt x="180" y="411"/>
                  <a:pt x="181" y="415"/>
                  <a:pt x="180" y="419"/>
                </a:cubicBezTo>
                <a:close/>
                <a:moveTo>
                  <a:pt x="185" y="360"/>
                </a:moveTo>
                <a:cubicBezTo>
                  <a:pt x="185" y="369"/>
                  <a:pt x="185" y="369"/>
                  <a:pt x="185" y="369"/>
                </a:cubicBezTo>
                <a:cubicBezTo>
                  <a:pt x="184" y="381"/>
                  <a:pt x="184" y="381"/>
                  <a:pt x="184" y="381"/>
                </a:cubicBezTo>
                <a:cubicBezTo>
                  <a:pt x="183" y="381"/>
                  <a:pt x="181" y="381"/>
                  <a:pt x="179" y="381"/>
                </a:cubicBezTo>
                <a:cubicBezTo>
                  <a:pt x="180" y="373"/>
                  <a:pt x="180" y="373"/>
                  <a:pt x="180" y="373"/>
                </a:cubicBezTo>
                <a:cubicBezTo>
                  <a:pt x="180" y="368"/>
                  <a:pt x="180" y="363"/>
                  <a:pt x="180" y="358"/>
                </a:cubicBezTo>
                <a:cubicBezTo>
                  <a:pt x="180" y="353"/>
                  <a:pt x="181" y="347"/>
                  <a:pt x="181" y="341"/>
                </a:cubicBezTo>
                <a:cubicBezTo>
                  <a:pt x="181" y="336"/>
                  <a:pt x="181" y="336"/>
                  <a:pt x="181" y="336"/>
                </a:cubicBezTo>
                <a:cubicBezTo>
                  <a:pt x="181" y="336"/>
                  <a:pt x="181" y="335"/>
                  <a:pt x="181" y="335"/>
                </a:cubicBezTo>
                <a:cubicBezTo>
                  <a:pt x="182" y="331"/>
                  <a:pt x="183" y="331"/>
                  <a:pt x="185" y="332"/>
                </a:cubicBezTo>
                <a:cubicBezTo>
                  <a:pt x="185" y="333"/>
                  <a:pt x="186" y="335"/>
                  <a:pt x="186" y="337"/>
                </a:cubicBezTo>
                <a:cubicBezTo>
                  <a:pt x="186" y="338"/>
                  <a:pt x="186" y="338"/>
                  <a:pt x="186" y="338"/>
                </a:cubicBezTo>
                <a:cubicBezTo>
                  <a:pt x="186" y="346"/>
                  <a:pt x="185" y="353"/>
                  <a:pt x="185" y="360"/>
                </a:cubicBezTo>
                <a:close/>
                <a:moveTo>
                  <a:pt x="189" y="278"/>
                </a:moveTo>
                <a:cubicBezTo>
                  <a:pt x="188" y="287"/>
                  <a:pt x="188" y="287"/>
                  <a:pt x="188" y="287"/>
                </a:cubicBezTo>
                <a:cubicBezTo>
                  <a:pt x="188" y="291"/>
                  <a:pt x="188" y="295"/>
                  <a:pt x="188" y="299"/>
                </a:cubicBezTo>
                <a:cubicBezTo>
                  <a:pt x="187" y="308"/>
                  <a:pt x="187" y="308"/>
                  <a:pt x="187" y="308"/>
                </a:cubicBezTo>
                <a:cubicBezTo>
                  <a:pt x="187" y="319"/>
                  <a:pt x="187" y="319"/>
                  <a:pt x="187" y="319"/>
                </a:cubicBezTo>
                <a:cubicBezTo>
                  <a:pt x="185" y="319"/>
                  <a:pt x="184" y="318"/>
                  <a:pt x="182" y="318"/>
                </a:cubicBezTo>
                <a:cubicBezTo>
                  <a:pt x="182" y="312"/>
                  <a:pt x="182" y="312"/>
                  <a:pt x="182" y="312"/>
                </a:cubicBezTo>
                <a:cubicBezTo>
                  <a:pt x="183" y="297"/>
                  <a:pt x="183" y="297"/>
                  <a:pt x="183" y="297"/>
                </a:cubicBezTo>
                <a:cubicBezTo>
                  <a:pt x="183" y="291"/>
                  <a:pt x="183" y="291"/>
                  <a:pt x="183" y="291"/>
                </a:cubicBezTo>
                <a:cubicBezTo>
                  <a:pt x="184" y="282"/>
                  <a:pt x="184" y="282"/>
                  <a:pt x="184" y="282"/>
                </a:cubicBezTo>
                <a:cubicBezTo>
                  <a:pt x="184" y="276"/>
                  <a:pt x="184" y="276"/>
                  <a:pt x="184" y="276"/>
                </a:cubicBezTo>
                <a:cubicBezTo>
                  <a:pt x="184" y="274"/>
                  <a:pt x="184" y="273"/>
                  <a:pt x="185" y="273"/>
                </a:cubicBezTo>
                <a:cubicBezTo>
                  <a:pt x="185" y="272"/>
                  <a:pt x="186" y="271"/>
                  <a:pt x="186" y="271"/>
                </a:cubicBezTo>
                <a:cubicBezTo>
                  <a:pt x="187" y="272"/>
                  <a:pt x="189" y="274"/>
                  <a:pt x="189" y="278"/>
                </a:cubicBezTo>
                <a:close/>
                <a:moveTo>
                  <a:pt x="191" y="221"/>
                </a:moveTo>
                <a:cubicBezTo>
                  <a:pt x="191" y="230"/>
                  <a:pt x="191" y="230"/>
                  <a:pt x="191" y="230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190" y="241"/>
                  <a:pt x="190" y="241"/>
                  <a:pt x="190" y="241"/>
                </a:cubicBezTo>
                <a:cubicBezTo>
                  <a:pt x="190" y="242"/>
                  <a:pt x="190" y="242"/>
                  <a:pt x="190" y="242"/>
                </a:cubicBezTo>
                <a:cubicBezTo>
                  <a:pt x="190" y="247"/>
                  <a:pt x="190" y="253"/>
                  <a:pt x="189" y="258"/>
                </a:cubicBezTo>
                <a:cubicBezTo>
                  <a:pt x="189" y="261"/>
                  <a:pt x="189" y="261"/>
                  <a:pt x="189" y="261"/>
                </a:cubicBezTo>
                <a:cubicBezTo>
                  <a:pt x="189" y="260"/>
                  <a:pt x="188" y="260"/>
                  <a:pt x="187" y="260"/>
                </a:cubicBezTo>
                <a:cubicBezTo>
                  <a:pt x="185" y="259"/>
                  <a:pt x="185" y="259"/>
                  <a:pt x="185" y="259"/>
                </a:cubicBezTo>
                <a:cubicBezTo>
                  <a:pt x="185" y="246"/>
                  <a:pt x="185" y="246"/>
                  <a:pt x="185" y="246"/>
                </a:cubicBezTo>
                <a:cubicBezTo>
                  <a:pt x="186" y="239"/>
                  <a:pt x="186" y="239"/>
                  <a:pt x="186" y="239"/>
                </a:cubicBezTo>
                <a:cubicBezTo>
                  <a:pt x="186" y="238"/>
                  <a:pt x="186" y="238"/>
                  <a:pt x="186" y="238"/>
                </a:cubicBezTo>
                <a:cubicBezTo>
                  <a:pt x="186" y="234"/>
                  <a:pt x="186" y="234"/>
                  <a:pt x="186" y="234"/>
                </a:cubicBezTo>
                <a:cubicBezTo>
                  <a:pt x="187" y="224"/>
                  <a:pt x="187" y="224"/>
                  <a:pt x="187" y="224"/>
                </a:cubicBezTo>
                <a:cubicBezTo>
                  <a:pt x="187" y="218"/>
                  <a:pt x="187" y="218"/>
                  <a:pt x="187" y="218"/>
                </a:cubicBezTo>
                <a:cubicBezTo>
                  <a:pt x="187" y="211"/>
                  <a:pt x="191" y="214"/>
                  <a:pt x="191" y="221"/>
                </a:cubicBezTo>
                <a:close/>
                <a:moveTo>
                  <a:pt x="192" y="182"/>
                </a:moveTo>
                <a:cubicBezTo>
                  <a:pt x="192" y="185"/>
                  <a:pt x="192" y="185"/>
                  <a:pt x="192" y="185"/>
                </a:cubicBezTo>
                <a:cubicBezTo>
                  <a:pt x="192" y="189"/>
                  <a:pt x="192" y="189"/>
                  <a:pt x="192" y="189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1" y="202"/>
                  <a:pt x="191" y="202"/>
                  <a:pt x="191" y="202"/>
                </a:cubicBezTo>
                <a:cubicBezTo>
                  <a:pt x="191" y="208"/>
                  <a:pt x="191" y="208"/>
                  <a:pt x="191" y="208"/>
                </a:cubicBezTo>
                <a:cubicBezTo>
                  <a:pt x="190" y="207"/>
                  <a:pt x="189" y="206"/>
                  <a:pt x="188" y="205"/>
                </a:cubicBezTo>
                <a:cubicBezTo>
                  <a:pt x="187" y="205"/>
                  <a:pt x="187" y="205"/>
                  <a:pt x="187" y="205"/>
                </a:cubicBezTo>
                <a:cubicBezTo>
                  <a:pt x="187" y="201"/>
                  <a:pt x="187" y="201"/>
                  <a:pt x="187" y="201"/>
                </a:cubicBezTo>
                <a:cubicBezTo>
                  <a:pt x="188" y="195"/>
                  <a:pt x="188" y="195"/>
                  <a:pt x="188" y="195"/>
                </a:cubicBezTo>
                <a:cubicBezTo>
                  <a:pt x="188" y="189"/>
                  <a:pt x="188" y="189"/>
                  <a:pt x="188" y="189"/>
                </a:cubicBezTo>
                <a:cubicBezTo>
                  <a:pt x="188" y="186"/>
                  <a:pt x="188" y="186"/>
                  <a:pt x="188" y="186"/>
                </a:cubicBezTo>
                <a:cubicBezTo>
                  <a:pt x="188" y="186"/>
                  <a:pt x="188" y="186"/>
                  <a:pt x="188" y="186"/>
                </a:cubicBezTo>
                <a:cubicBezTo>
                  <a:pt x="188" y="180"/>
                  <a:pt x="189" y="174"/>
                  <a:pt x="189" y="168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9" y="161"/>
                  <a:pt x="191" y="162"/>
                  <a:pt x="192" y="165"/>
                </a:cubicBezTo>
                <a:cubicBezTo>
                  <a:pt x="193" y="166"/>
                  <a:pt x="193" y="168"/>
                  <a:pt x="193" y="170"/>
                </a:cubicBezTo>
                <a:cubicBezTo>
                  <a:pt x="193" y="174"/>
                  <a:pt x="192" y="178"/>
                  <a:pt x="192" y="182"/>
                </a:cubicBezTo>
                <a:close/>
                <a:moveTo>
                  <a:pt x="194" y="128"/>
                </a:moveTo>
                <a:cubicBezTo>
                  <a:pt x="194" y="132"/>
                  <a:pt x="194" y="132"/>
                  <a:pt x="194" y="132"/>
                </a:cubicBezTo>
                <a:cubicBezTo>
                  <a:pt x="194" y="133"/>
                  <a:pt x="194" y="133"/>
                  <a:pt x="194" y="133"/>
                </a:cubicBezTo>
                <a:cubicBezTo>
                  <a:pt x="194" y="139"/>
                  <a:pt x="194" y="139"/>
                  <a:pt x="194" y="139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193" y="152"/>
                  <a:pt x="193" y="152"/>
                  <a:pt x="193" y="152"/>
                </a:cubicBezTo>
                <a:cubicBezTo>
                  <a:pt x="193" y="157"/>
                  <a:pt x="193" y="157"/>
                  <a:pt x="193" y="157"/>
                </a:cubicBezTo>
                <a:cubicBezTo>
                  <a:pt x="192" y="156"/>
                  <a:pt x="191" y="156"/>
                  <a:pt x="189" y="155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0" y="145"/>
                  <a:pt x="190" y="145"/>
                  <a:pt x="190" y="145"/>
                </a:cubicBezTo>
                <a:cubicBezTo>
                  <a:pt x="190" y="136"/>
                  <a:pt x="190" y="136"/>
                  <a:pt x="190" y="136"/>
                </a:cubicBezTo>
                <a:cubicBezTo>
                  <a:pt x="190" y="136"/>
                  <a:pt x="190" y="136"/>
                  <a:pt x="190" y="136"/>
                </a:cubicBezTo>
                <a:cubicBezTo>
                  <a:pt x="190" y="136"/>
                  <a:pt x="190" y="136"/>
                  <a:pt x="190" y="136"/>
                </a:cubicBezTo>
                <a:cubicBezTo>
                  <a:pt x="190" y="132"/>
                  <a:pt x="190" y="132"/>
                  <a:pt x="190" y="132"/>
                </a:cubicBezTo>
                <a:cubicBezTo>
                  <a:pt x="191" y="118"/>
                  <a:pt x="191" y="118"/>
                  <a:pt x="191" y="118"/>
                </a:cubicBezTo>
                <a:cubicBezTo>
                  <a:pt x="191" y="117"/>
                  <a:pt x="191" y="117"/>
                  <a:pt x="191" y="117"/>
                </a:cubicBezTo>
                <a:cubicBezTo>
                  <a:pt x="191" y="113"/>
                  <a:pt x="193" y="113"/>
                  <a:pt x="194" y="116"/>
                </a:cubicBezTo>
                <a:cubicBezTo>
                  <a:pt x="194" y="117"/>
                  <a:pt x="195" y="119"/>
                  <a:pt x="195" y="121"/>
                </a:cubicBezTo>
                <a:lnTo>
                  <a:pt x="194" y="128"/>
                </a:lnTo>
                <a:close/>
                <a:moveTo>
                  <a:pt x="196" y="80"/>
                </a:moveTo>
                <a:cubicBezTo>
                  <a:pt x="196" y="83"/>
                  <a:pt x="196" y="83"/>
                  <a:pt x="196" y="83"/>
                </a:cubicBezTo>
                <a:cubicBezTo>
                  <a:pt x="196" y="85"/>
                  <a:pt x="196" y="85"/>
                  <a:pt x="196" y="85"/>
                </a:cubicBezTo>
                <a:cubicBezTo>
                  <a:pt x="196" y="92"/>
                  <a:pt x="196" y="92"/>
                  <a:pt x="196" y="92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6" y="101"/>
                  <a:pt x="196" y="101"/>
                  <a:pt x="196" y="101"/>
                </a:cubicBezTo>
                <a:cubicBezTo>
                  <a:pt x="195" y="107"/>
                  <a:pt x="195" y="107"/>
                  <a:pt x="195" y="107"/>
                </a:cubicBezTo>
                <a:cubicBezTo>
                  <a:pt x="195" y="110"/>
                  <a:pt x="195" y="110"/>
                  <a:pt x="195" y="110"/>
                </a:cubicBezTo>
                <a:cubicBezTo>
                  <a:pt x="195" y="109"/>
                  <a:pt x="194" y="109"/>
                  <a:pt x="194" y="108"/>
                </a:cubicBezTo>
                <a:cubicBezTo>
                  <a:pt x="193" y="108"/>
                  <a:pt x="192" y="107"/>
                  <a:pt x="192" y="106"/>
                </a:cubicBezTo>
                <a:cubicBezTo>
                  <a:pt x="192" y="104"/>
                  <a:pt x="192" y="104"/>
                  <a:pt x="192" y="104"/>
                </a:cubicBezTo>
                <a:cubicBezTo>
                  <a:pt x="192" y="95"/>
                  <a:pt x="192" y="95"/>
                  <a:pt x="192" y="95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86"/>
                  <a:pt x="192" y="86"/>
                  <a:pt x="192" y="86"/>
                </a:cubicBezTo>
                <a:cubicBezTo>
                  <a:pt x="193" y="83"/>
                  <a:pt x="193" y="83"/>
                  <a:pt x="193" y="83"/>
                </a:cubicBezTo>
                <a:cubicBezTo>
                  <a:pt x="193" y="72"/>
                  <a:pt x="193" y="72"/>
                  <a:pt x="193" y="72"/>
                </a:cubicBezTo>
                <a:cubicBezTo>
                  <a:pt x="193" y="72"/>
                  <a:pt x="193" y="72"/>
                  <a:pt x="193" y="72"/>
                </a:cubicBezTo>
                <a:cubicBezTo>
                  <a:pt x="193" y="69"/>
                  <a:pt x="194" y="69"/>
                  <a:pt x="195" y="70"/>
                </a:cubicBezTo>
                <a:cubicBezTo>
                  <a:pt x="196" y="71"/>
                  <a:pt x="197" y="73"/>
                  <a:pt x="197" y="76"/>
                </a:cubicBezTo>
                <a:lnTo>
                  <a:pt x="196" y="80"/>
                </a:lnTo>
                <a:close/>
              </a:path>
            </a:pathLst>
          </a:custGeom>
          <a:solidFill>
            <a:srgbClr val="23B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5" name="Freeform 45"/>
          <p:cNvSpPr>
            <a:spLocks noEditPoints="1"/>
          </p:cNvSpPr>
          <p:nvPr/>
        </p:nvSpPr>
        <p:spPr bwMode="auto">
          <a:xfrm>
            <a:off x="9546050" y="3867275"/>
            <a:ext cx="272537" cy="741460"/>
          </a:xfrm>
          <a:custGeom>
            <a:avLst/>
            <a:gdLst>
              <a:gd name="T0" fmla="*/ 177 w 209"/>
              <a:gd name="T1" fmla="*/ 522 h 567"/>
              <a:gd name="T2" fmla="*/ 165 w 209"/>
              <a:gd name="T3" fmla="*/ 460 h 567"/>
              <a:gd name="T4" fmla="*/ 168 w 209"/>
              <a:gd name="T5" fmla="*/ 416 h 567"/>
              <a:gd name="T6" fmla="*/ 190 w 209"/>
              <a:gd name="T7" fmla="*/ 310 h 567"/>
              <a:gd name="T8" fmla="*/ 188 w 209"/>
              <a:gd name="T9" fmla="*/ 263 h 567"/>
              <a:gd name="T10" fmla="*/ 179 w 209"/>
              <a:gd name="T11" fmla="*/ 229 h 567"/>
              <a:gd name="T12" fmla="*/ 150 w 209"/>
              <a:gd name="T13" fmla="*/ 208 h 567"/>
              <a:gd name="T14" fmla="*/ 128 w 209"/>
              <a:gd name="T15" fmla="*/ 186 h 567"/>
              <a:gd name="T16" fmla="*/ 129 w 209"/>
              <a:gd name="T17" fmla="*/ 177 h 567"/>
              <a:gd name="T18" fmla="*/ 128 w 209"/>
              <a:gd name="T19" fmla="*/ 159 h 567"/>
              <a:gd name="T20" fmla="*/ 123 w 209"/>
              <a:gd name="T21" fmla="*/ 142 h 567"/>
              <a:gd name="T22" fmla="*/ 113 w 209"/>
              <a:gd name="T23" fmla="*/ 132 h 567"/>
              <a:gd name="T24" fmla="*/ 106 w 209"/>
              <a:gd name="T25" fmla="*/ 122 h 567"/>
              <a:gd name="T26" fmla="*/ 94 w 209"/>
              <a:gd name="T27" fmla="*/ 123 h 567"/>
              <a:gd name="T28" fmla="*/ 90 w 209"/>
              <a:gd name="T29" fmla="*/ 127 h 567"/>
              <a:gd name="T30" fmla="*/ 78 w 209"/>
              <a:gd name="T31" fmla="*/ 133 h 567"/>
              <a:gd name="T32" fmla="*/ 57 w 209"/>
              <a:gd name="T33" fmla="*/ 143 h 567"/>
              <a:gd name="T34" fmla="*/ 37 w 209"/>
              <a:gd name="T35" fmla="*/ 76 h 567"/>
              <a:gd name="T36" fmla="*/ 30 w 209"/>
              <a:gd name="T37" fmla="*/ 52 h 567"/>
              <a:gd name="T38" fmla="*/ 38 w 209"/>
              <a:gd name="T39" fmla="*/ 35 h 567"/>
              <a:gd name="T40" fmla="*/ 35 w 209"/>
              <a:gd name="T41" fmla="*/ 29 h 567"/>
              <a:gd name="T42" fmla="*/ 28 w 209"/>
              <a:gd name="T43" fmla="*/ 25 h 567"/>
              <a:gd name="T44" fmla="*/ 40 w 209"/>
              <a:gd name="T45" fmla="*/ 2 h 567"/>
              <a:gd name="T46" fmla="*/ 19 w 209"/>
              <a:gd name="T47" fmla="*/ 5 h 567"/>
              <a:gd name="T48" fmla="*/ 13 w 209"/>
              <a:gd name="T49" fmla="*/ 25 h 567"/>
              <a:gd name="T50" fmla="*/ 2 w 209"/>
              <a:gd name="T51" fmla="*/ 29 h 567"/>
              <a:gd name="T52" fmla="*/ 2 w 209"/>
              <a:gd name="T53" fmla="*/ 41 h 567"/>
              <a:gd name="T54" fmla="*/ 12 w 209"/>
              <a:gd name="T55" fmla="*/ 52 h 567"/>
              <a:gd name="T56" fmla="*/ 12 w 209"/>
              <a:gd name="T57" fmla="*/ 64 h 567"/>
              <a:gd name="T58" fmla="*/ 15 w 209"/>
              <a:gd name="T59" fmla="*/ 76 h 567"/>
              <a:gd name="T60" fmla="*/ 16 w 209"/>
              <a:gd name="T61" fmla="*/ 95 h 567"/>
              <a:gd name="T62" fmla="*/ 26 w 209"/>
              <a:gd name="T63" fmla="*/ 112 h 567"/>
              <a:gd name="T64" fmla="*/ 35 w 209"/>
              <a:gd name="T65" fmla="*/ 193 h 567"/>
              <a:gd name="T66" fmla="*/ 44 w 209"/>
              <a:gd name="T67" fmla="*/ 207 h 567"/>
              <a:gd name="T68" fmla="*/ 54 w 209"/>
              <a:gd name="T69" fmla="*/ 239 h 567"/>
              <a:gd name="T70" fmla="*/ 48 w 209"/>
              <a:gd name="T71" fmla="*/ 306 h 567"/>
              <a:gd name="T72" fmla="*/ 52 w 209"/>
              <a:gd name="T73" fmla="*/ 364 h 567"/>
              <a:gd name="T74" fmla="*/ 62 w 209"/>
              <a:gd name="T75" fmla="*/ 433 h 567"/>
              <a:gd name="T76" fmla="*/ 42 w 209"/>
              <a:gd name="T77" fmla="*/ 518 h 567"/>
              <a:gd name="T78" fmla="*/ 8 w 209"/>
              <a:gd name="T79" fmla="*/ 542 h 567"/>
              <a:gd name="T80" fmla="*/ 203 w 209"/>
              <a:gd name="T81" fmla="*/ 555 h 567"/>
              <a:gd name="T82" fmla="*/ 57 w 209"/>
              <a:gd name="T83" fmla="*/ 144 h 567"/>
              <a:gd name="T84" fmla="*/ 80 w 209"/>
              <a:gd name="T85" fmla="*/ 149 h 567"/>
              <a:gd name="T86" fmla="*/ 64 w 209"/>
              <a:gd name="T87" fmla="*/ 153 h 567"/>
              <a:gd name="T88" fmla="*/ 71 w 209"/>
              <a:gd name="T89" fmla="*/ 171 h 567"/>
              <a:gd name="T90" fmla="*/ 66 w 209"/>
              <a:gd name="T91" fmla="*/ 155 h 567"/>
              <a:gd name="T92" fmla="*/ 81 w 209"/>
              <a:gd name="T93" fmla="*/ 161 h 567"/>
              <a:gd name="T94" fmla="*/ 84 w 209"/>
              <a:gd name="T95" fmla="*/ 174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9" h="567">
                <a:moveTo>
                  <a:pt x="209" y="546"/>
                </a:moveTo>
                <a:cubicBezTo>
                  <a:pt x="200" y="542"/>
                  <a:pt x="200" y="542"/>
                  <a:pt x="200" y="542"/>
                </a:cubicBezTo>
                <a:cubicBezTo>
                  <a:pt x="200" y="528"/>
                  <a:pt x="200" y="528"/>
                  <a:pt x="200" y="528"/>
                </a:cubicBezTo>
                <a:cubicBezTo>
                  <a:pt x="177" y="522"/>
                  <a:pt x="177" y="522"/>
                  <a:pt x="177" y="522"/>
                </a:cubicBezTo>
                <a:cubicBezTo>
                  <a:pt x="176" y="522"/>
                  <a:pt x="176" y="521"/>
                  <a:pt x="175" y="520"/>
                </a:cubicBezTo>
                <a:cubicBezTo>
                  <a:pt x="169" y="508"/>
                  <a:pt x="166" y="493"/>
                  <a:pt x="166" y="493"/>
                </a:cubicBezTo>
                <a:cubicBezTo>
                  <a:pt x="166" y="493"/>
                  <a:pt x="169" y="496"/>
                  <a:pt x="168" y="486"/>
                </a:cubicBezTo>
                <a:cubicBezTo>
                  <a:pt x="167" y="477"/>
                  <a:pt x="165" y="466"/>
                  <a:pt x="165" y="460"/>
                </a:cubicBezTo>
                <a:cubicBezTo>
                  <a:pt x="164" y="455"/>
                  <a:pt x="165" y="448"/>
                  <a:pt x="165" y="448"/>
                </a:cubicBezTo>
                <a:cubicBezTo>
                  <a:pt x="165" y="448"/>
                  <a:pt x="170" y="445"/>
                  <a:pt x="169" y="440"/>
                </a:cubicBezTo>
                <a:cubicBezTo>
                  <a:pt x="167" y="435"/>
                  <a:pt x="166" y="423"/>
                  <a:pt x="166" y="423"/>
                </a:cubicBezTo>
                <a:cubicBezTo>
                  <a:pt x="166" y="423"/>
                  <a:pt x="169" y="423"/>
                  <a:pt x="168" y="416"/>
                </a:cubicBezTo>
                <a:cubicBezTo>
                  <a:pt x="167" y="409"/>
                  <a:pt x="161" y="333"/>
                  <a:pt x="161" y="333"/>
                </a:cubicBezTo>
                <a:cubicBezTo>
                  <a:pt x="161" y="333"/>
                  <a:pt x="166" y="334"/>
                  <a:pt x="168" y="335"/>
                </a:cubicBezTo>
                <a:cubicBezTo>
                  <a:pt x="170" y="337"/>
                  <a:pt x="179" y="337"/>
                  <a:pt x="184" y="329"/>
                </a:cubicBezTo>
                <a:cubicBezTo>
                  <a:pt x="188" y="321"/>
                  <a:pt x="190" y="314"/>
                  <a:pt x="190" y="310"/>
                </a:cubicBezTo>
                <a:cubicBezTo>
                  <a:pt x="191" y="306"/>
                  <a:pt x="195" y="299"/>
                  <a:pt x="194" y="295"/>
                </a:cubicBezTo>
                <a:cubicBezTo>
                  <a:pt x="194" y="291"/>
                  <a:pt x="195" y="282"/>
                  <a:pt x="193" y="279"/>
                </a:cubicBezTo>
                <a:cubicBezTo>
                  <a:pt x="190" y="276"/>
                  <a:pt x="191" y="272"/>
                  <a:pt x="190" y="269"/>
                </a:cubicBezTo>
                <a:cubicBezTo>
                  <a:pt x="189" y="266"/>
                  <a:pt x="189" y="265"/>
                  <a:pt x="188" y="263"/>
                </a:cubicBezTo>
                <a:cubicBezTo>
                  <a:pt x="187" y="262"/>
                  <a:pt x="185" y="259"/>
                  <a:pt x="185" y="259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186" y="231"/>
                  <a:pt x="186" y="231"/>
                  <a:pt x="186" y="231"/>
                </a:cubicBezTo>
                <a:cubicBezTo>
                  <a:pt x="179" y="229"/>
                  <a:pt x="179" y="229"/>
                  <a:pt x="179" y="229"/>
                </a:cubicBezTo>
                <a:cubicBezTo>
                  <a:pt x="173" y="243"/>
                  <a:pt x="173" y="243"/>
                  <a:pt x="173" y="243"/>
                </a:cubicBezTo>
                <a:cubicBezTo>
                  <a:pt x="173" y="243"/>
                  <a:pt x="170" y="242"/>
                  <a:pt x="169" y="241"/>
                </a:cubicBezTo>
                <a:cubicBezTo>
                  <a:pt x="168" y="240"/>
                  <a:pt x="160" y="225"/>
                  <a:pt x="157" y="220"/>
                </a:cubicBezTo>
                <a:cubicBezTo>
                  <a:pt x="155" y="215"/>
                  <a:pt x="152" y="211"/>
                  <a:pt x="150" y="208"/>
                </a:cubicBezTo>
                <a:cubicBezTo>
                  <a:pt x="147" y="205"/>
                  <a:pt x="146" y="204"/>
                  <a:pt x="143" y="203"/>
                </a:cubicBezTo>
                <a:cubicBezTo>
                  <a:pt x="141" y="202"/>
                  <a:pt x="144" y="200"/>
                  <a:pt x="139" y="198"/>
                </a:cubicBezTo>
                <a:cubicBezTo>
                  <a:pt x="135" y="196"/>
                  <a:pt x="131" y="193"/>
                  <a:pt x="129" y="189"/>
                </a:cubicBezTo>
                <a:cubicBezTo>
                  <a:pt x="128" y="187"/>
                  <a:pt x="128" y="186"/>
                  <a:pt x="128" y="186"/>
                </a:cubicBezTo>
                <a:cubicBezTo>
                  <a:pt x="128" y="186"/>
                  <a:pt x="128" y="186"/>
                  <a:pt x="128" y="186"/>
                </a:cubicBezTo>
                <a:cubicBezTo>
                  <a:pt x="128" y="186"/>
                  <a:pt x="128" y="186"/>
                  <a:pt x="128" y="186"/>
                </a:cubicBezTo>
                <a:cubicBezTo>
                  <a:pt x="128" y="186"/>
                  <a:pt x="130" y="186"/>
                  <a:pt x="131" y="184"/>
                </a:cubicBezTo>
                <a:cubicBezTo>
                  <a:pt x="131" y="182"/>
                  <a:pt x="129" y="177"/>
                  <a:pt x="129" y="177"/>
                </a:cubicBezTo>
                <a:cubicBezTo>
                  <a:pt x="129" y="177"/>
                  <a:pt x="130" y="172"/>
                  <a:pt x="130" y="169"/>
                </a:cubicBezTo>
                <a:cubicBezTo>
                  <a:pt x="129" y="166"/>
                  <a:pt x="126" y="164"/>
                  <a:pt x="126" y="164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25" y="160"/>
                  <a:pt x="126" y="161"/>
                  <a:pt x="128" y="159"/>
                </a:cubicBezTo>
                <a:cubicBezTo>
                  <a:pt x="129" y="157"/>
                  <a:pt x="129" y="155"/>
                  <a:pt x="128" y="151"/>
                </a:cubicBezTo>
                <a:cubicBezTo>
                  <a:pt x="127" y="150"/>
                  <a:pt x="127" y="149"/>
                  <a:pt x="126" y="148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23" y="142"/>
                  <a:pt x="123" y="142"/>
                  <a:pt x="123" y="142"/>
                </a:cubicBezTo>
                <a:cubicBezTo>
                  <a:pt x="122" y="141"/>
                  <a:pt x="121" y="139"/>
                  <a:pt x="120" y="138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15" y="133"/>
                  <a:pt x="114" y="132"/>
                  <a:pt x="113" y="132"/>
                </a:cubicBezTo>
                <a:cubicBezTo>
                  <a:pt x="112" y="131"/>
                  <a:pt x="111" y="130"/>
                  <a:pt x="109" y="130"/>
                </a:cubicBezTo>
                <a:cubicBezTo>
                  <a:pt x="112" y="114"/>
                  <a:pt x="112" y="114"/>
                  <a:pt x="112" y="114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106" y="122"/>
                  <a:pt x="106" y="122"/>
                  <a:pt x="106" y="12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2" y="128"/>
                  <a:pt x="102" y="128"/>
                </a:cubicBezTo>
                <a:cubicBezTo>
                  <a:pt x="100" y="127"/>
                  <a:pt x="98" y="127"/>
                  <a:pt x="96" y="127"/>
                </a:cubicBezTo>
                <a:cubicBezTo>
                  <a:pt x="94" y="123"/>
                  <a:pt x="94" y="123"/>
                  <a:pt x="94" y="123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79" y="102"/>
                  <a:pt x="79" y="102"/>
                  <a:pt x="79" y="102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87" y="128"/>
                  <a:pt x="85" y="129"/>
                  <a:pt x="83" y="131"/>
                </a:cubicBezTo>
                <a:cubicBezTo>
                  <a:pt x="81" y="130"/>
                  <a:pt x="81" y="130"/>
                  <a:pt x="81" y="130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79" y="137"/>
                  <a:pt x="78" y="139"/>
                  <a:pt x="78" y="140"/>
                </a:cubicBezTo>
                <a:cubicBezTo>
                  <a:pt x="73" y="141"/>
                  <a:pt x="73" y="141"/>
                  <a:pt x="73" y="141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57" y="138"/>
                  <a:pt x="52" y="123"/>
                  <a:pt x="47" y="111"/>
                </a:cubicBezTo>
                <a:cubicBezTo>
                  <a:pt x="42" y="99"/>
                  <a:pt x="43" y="101"/>
                  <a:pt x="41" y="93"/>
                </a:cubicBezTo>
                <a:cubicBezTo>
                  <a:pt x="38" y="84"/>
                  <a:pt x="38" y="82"/>
                  <a:pt x="37" y="76"/>
                </a:cubicBezTo>
                <a:cubicBezTo>
                  <a:pt x="35" y="71"/>
                  <a:pt x="33" y="66"/>
                  <a:pt x="31" y="63"/>
                </a:cubicBezTo>
                <a:cubicBezTo>
                  <a:pt x="28" y="60"/>
                  <a:pt x="27" y="60"/>
                  <a:pt x="27" y="60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30" y="53"/>
                  <a:pt x="30" y="52"/>
                </a:cubicBezTo>
                <a:cubicBezTo>
                  <a:pt x="31" y="51"/>
                  <a:pt x="29" y="49"/>
                  <a:pt x="29" y="49"/>
                </a:cubicBezTo>
                <a:cubicBezTo>
                  <a:pt x="29" y="49"/>
                  <a:pt x="39" y="47"/>
                  <a:pt x="39" y="46"/>
                </a:cubicBezTo>
                <a:cubicBezTo>
                  <a:pt x="39" y="44"/>
                  <a:pt x="41" y="43"/>
                  <a:pt x="40" y="41"/>
                </a:cubicBezTo>
                <a:cubicBezTo>
                  <a:pt x="39" y="38"/>
                  <a:pt x="37" y="37"/>
                  <a:pt x="38" y="35"/>
                </a:cubicBezTo>
                <a:cubicBezTo>
                  <a:pt x="39" y="33"/>
                  <a:pt x="41" y="31"/>
                  <a:pt x="41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29"/>
                  <a:pt x="39" y="29"/>
                  <a:pt x="39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4" y="27"/>
                  <a:pt x="34" y="27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6"/>
                  <a:pt x="28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4"/>
                  <a:pt x="27" y="23"/>
                  <a:pt x="28" y="23"/>
                </a:cubicBezTo>
                <a:cubicBezTo>
                  <a:pt x="29" y="22"/>
                  <a:pt x="30" y="21"/>
                  <a:pt x="31" y="18"/>
                </a:cubicBezTo>
                <a:cubicBezTo>
                  <a:pt x="32" y="15"/>
                  <a:pt x="39" y="10"/>
                  <a:pt x="39" y="7"/>
                </a:cubicBezTo>
                <a:cubicBezTo>
                  <a:pt x="40" y="5"/>
                  <a:pt x="40" y="3"/>
                  <a:pt x="40" y="2"/>
                </a:cubicBezTo>
                <a:cubicBezTo>
                  <a:pt x="39" y="1"/>
                  <a:pt x="37" y="4"/>
                  <a:pt x="35" y="6"/>
                </a:cubicBezTo>
                <a:cubicBezTo>
                  <a:pt x="32" y="8"/>
                  <a:pt x="31" y="6"/>
                  <a:pt x="28" y="7"/>
                </a:cubicBezTo>
                <a:cubicBezTo>
                  <a:pt x="26" y="9"/>
                  <a:pt x="28" y="2"/>
                  <a:pt x="26" y="1"/>
                </a:cubicBezTo>
                <a:cubicBezTo>
                  <a:pt x="24" y="0"/>
                  <a:pt x="21" y="3"/>
                  <a:pt x="19" y="5"/>
                </a:cubicBezTo>
                <a:cubicBezTo>
                  <a:pt x="17" y="8"/>
                  <a:pt x="15" y="6"/>
                  <a:pt x="12" y="10"/>
                </a:cubicBezTo>
                <a:cubicBezTo>
                  <a:pt x="9" y="14"/>
                  <a:pt x="12" y="20"/>
                  <a:pt x="14" y="23"/>
                </a:cubicBezTo>
                <a:cubicBezTo>
                  <a:pt x="15" y="24"/>
                  <a:pt x="15" y="25"/>
                  <a:pt x="15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10" y="28"/>
                  <a:pt x="10" y="28"/>
                  <a:pt x="1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29"/>
                  <a:pt x="2" y="29"/>
                  <a:pt x="2" y="29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4" y="33"/>
                  <a:pt x="4" y="35"/>
                </a:cubicBezTo>
                <a:cubicBezTo>
                  <a:pt x="3" y="36"/>
                  <a:pt x="3" y="40"/>
                  <a:pt x="2" y="41"/>
                </a:cubicBezTo>
                <a:cubicBezTo>
                  <a:pt x="1" y="41"/>
                  <a:pt x="1" y="42"/>
                  <a:pt x="2" y="43"/>
                </a:cubicBezTo>
                <a:cubicBezTo>
                  <a:pt x="3" y="44"/>
                  <a:pt x="4" y="46"/>
                  <a:pt x="7" y="47"/>
                </a:cubicBezTo>
                <a:cubicBezTo>
                  <a:pt x="7" y="47"/>
                  <a:pt x="8" y="48"/>
                  <a:pt x="9" y="48"/>
                </a:cubicBezTo>
                <a:cubicBezTo>
                  <a:pt x="8" y="49"/>
                  <a:pt x="10" y="51"/>
                  <a:pt x="12" y="52"/>
                </a:cubicBezTo>
                <a:cubicBezTo>
                  <a:pt x="13" y="54"/>
                  <a:pt x="13" y="55"/>
                  <a:pt x="13" y="55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8"/>
                  <a:pt x="11" y="60"/>
                </a:cubicBezTo>
                <a:cubicBezTo>
                  <a:pt x="10" y="62"/>
                  <a:pt x="12" y="64"/>
                  <a:pt x="12" y="64"/>
                </a:cubicBezTo>
                <a:cubicBezTo>
                  <a:pt x="12" y="64"/>
                  <a:pt x="11" y="64"/>
                  <a:pt x="11" y="66"/>
                </a:cubicBezTo>
                <a:cubicBezTo>
                  <a:pt x="11" y="68"/>
                  <a:pt x="13" y="69"/>
                  <a:pt x="13" y="69"/>
                </a:cubicBezTo>
                <a:cubicBezTo>
                  <a:pt x="13" y="69"/>
                  <a:pt x="11" y="70"/>
                  <a:pt x="12" y="73"/>
                </a:cubicBezTo>
                <a:cubicBezTo>
                  <a:pt x="14" y="75"/>
                  <a:pt x="15" y="76"/>
                  <a:pt x="15" y="76"/>
                </a:cubicBezTo>
                <a:cubicBezTo>
                  <a:pt x="15" y="76"/>
                  <a:pt x="17" y="82"/>
                  <a:pt x="16" y="84"/>
                </a:cubicBezTo>
                <a:cubicBezTo>
                  <a:pt x="15" y="86"/>
                  <a:pt x="15" y="88"/>
                  <a:pt x="15" y="88"/>
                </a:cubicBezTo>
                <a:cubicBezTo>
                  <a:pt x="15" y="88"/>
                  <a:pt x="13" y="89"/>
                  <a:pt x="14" y="91"/>
                </a:cubicBezTo>
                <a:cubicBezTo>
                  <a:pt x="15" y="92"/>
                  <a:pt x="16" y="92"/>
                  <a:pt x="16" y="95"/>
                </a:cubicBezTo>
                <a:cubicBezTo>
                  <a:pt x="17" y="99"/>
                  <a:pt x="17" y="99"/>
                  <a:pt x="17" y="99"/>
                </a:cubicBezTo>
                <a:cubicBezTo>
                  <a:pt x="17" y="99"/>
                  <a:pt x="19" y="104"/>
                  <a:pt x="21" y="104"/>
                </a:cubicBezTo>
                <a:cubicBezTo>
                  <a:pt x="23" y="104"/>
                  <a:pt x="25" y="102"/>
                  <a:pt x="25" y="101"/>
                </a:cubicBezTo>
                <a:cubicBezTo>
                  <a:pt x="25" y="100"/>
                  <a:pt x="25" y="107"/>
                  <a:pt x="26" y="112"/>
                </a:cubicBezTo>
                <a:cubicBezTo>
                  <a:pt x="27" y="117"/>
                  <a:pt x="30" y="134"/>
                  <a:pt x="33" y="143"/>
                </a:cubicBezTo>
                <a:cubicBezTo>
                  <a:pt x="37" y="152"/>
                  <a:pt x="38" y="157"/>
                  <a:pt x="40" y="161"/>
                </a:cubicBezTo>
                <a:cubicBezTo>
                  <a:pt x="41" y="166"/>
                  <a:pt x="42" y="170"/>
                  <a:pt x="41" y="172"/>
                </a:cubicBezTo>
                <a:cubicBezTo>
                  <a:pt x="40" y="175"/>
                  <a:pt x="35" y="185"/>
                  <a:pt x="35" y="193"/>
                </a:cubicBezTo>
                <a:cubicBezTo>
                  <a:pt x="35" y="193"/>
                  <a:pt x="35" y="193"/>
                  <a:pt x="35" y="193"/>
                </a:cubicBezTo>
                <a:cubicBezTo>
                  <a:pt x="35" y="198"/>
                  <a:pt x="34" y="202"/>
                  <a:pt x="35" y="205"/>
                </a:cubicBezTo>
                <a:cubicBezTo>
                  <a:pt x="36" y="206"/>
                  <a:pt x="36" y="206"/>
                  <a:pt x="38" y="206"/>
                </a:cubicBezTo>
                <a:cubicBezTo>
                  <a:pt x="42" y="206"/>
                  <a:pt x="42" y="208"/>
                  <a:pt x="44" y="207"/>
                </a:cubicBezTo>
                <a:cubicBezTo>
                  <a:pt x="44" y="207"/>
                  <a:pt x="44" y="207"/>
                  <a:pt x="44" y="208"/>
                </a:cubicBezTo>
                <a:cubicBezTo>
                  <a:pt x="44" y="210"/>
                  <a:pt x="44" y="213"/>
                  <a:pt x="46" y="215"/>
                </a:cubicBezTo>
                <a:cubicBezTo>
                  <a:pt x="49" y="218"/>
                  <a:pt x="49" y="216"/>
                  <a:pt x="51" y="224"/>
                </a:cubicBezTo>
                <a:cubicBezTo>
                  <a:pt x="52" y="233"/>
                  <a:pt x="51" y="233"/>
                  <a:pt x="54" y="239"/>
                </a:cubicBezTo>
                <a:cubicBezTo>
                  <a:pt x="56" y="245"/>
                  <a:pt x="57" y="247"/>
                  <a:pt x="57" y="247"/>
                </a:cubicBezTo>
                <a:cubicBezTo>
                  <a:pt x="57" y="247"/>
                  <a:pt x="49" y="257"/>
                  <a:pt x="45" y="271"/>
                </a:cubicBezTo>
                <a:cubicBezTo>
                  <a:pt x="42" y="285"/>
                  <a:pt x="43" y="298"/>
                  <a:pt x="45" y="301"/>
                </a:cubicBezTo>
                <a:cubicBezTo>
                  <a:pt x="47" y="304"/>
                  <a:pt x="48" y="306"/>
                  <a:pt x="48" y="306"/>
                </a:cubicBezTo>
                <a:cubicBezTo>
                  <a:pt x="48" y="306"/>
                  <a:pt x="46" y="318"/>
                  <a:pt x="46" y="328"/>
                </a:cubicBezTo>
                <a:cubicBezTo>
                  <a:pt x="47" y="338"/>
                  <a:pt x="47" y="344"/>
                  <a:pt x="48" y="349"/>
                </a:cubicBezTo>
                <a:cubicBezTo>
                  <a:pt x="49" y="353"/>
                  <a:pt x="50" y="356"/>
                  <a:pt x="50" y="356"/>
                </a:cubicBezTo>
                <a:cubicBezTo>
                  <a:pt x="50" y="356"/>
                  <a:pt x="51" y="361"/>
                  <a:pt x="52" y="364"/>
                </a:cubicBezTo>
                <a:cubicBezTo>
                  <a:pt x="53" y="367"/>
                  <a:pt x="53" y="371"/>
                  <a:pt x="53" y="371"/>
                </a:cubicBezTo>
                <a:cubicBezTo>
                  <a:pt x="53" y="371"/>
                  <a:pt x="53" y="392"/>
                  <a:pt x="54" y="399"/>
                </a:cubicBezTo>
                <a:cubicBezTo>
                  <a:pt x="56" y="407"/>
                  <a:pt x="56" y="410"/>
                  <a:pt x="57" y="415"/>
                </a:cubicBezTo>
                <a:cubicBezTo>
                  <a:pt x="58" y="420"/>
                  <a:pt x="60" y="426"/>
                  <a:pt x="62" y="433"/>
                </a:cubicBezTo>
                <a:cubicBezTo>
                  <a:pt x="64" y="439"/>
                  <a:pt x="67" y="447"/>
                  <a:pt x="67" y="447"/>
                </a:cubicBezTo>
                <a:cubicBezTo>
                  <a:pt x="67" y="447"/>
                  <a:pt x="67" y="451"/>
                  <a:pt x="67" y="460"/>
                </a:cubicBezTo>
                <a:cubicBezTo>
                  <a:pt x="66" y="469"/>
                  <a:pt x="64" y="496"/>
                  <a:pt x="60" y="503"/>
                </a:cubicBezTo>
                <a:cubicBezTo>
                  <a:pt x="55" y="509"/>
                  <a:pt x="47" y="514"/>
                  <a:pt x="42" y="518"/>
                </a:cubicBezTo>
                <a:cubicBezTo>
                  <a:pt x="42" y="519"/>
                  <a:pt x="41" y="519"/>
                  <a:pt x="41" y="519"/>
                </a:cubicBezTo>
                <a:cubicBezTo>
                  <a:pt x="17" y="522"/>
                  <a:pt x="17" y="522"/>
                  <a:pt x="17" y="522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8" y="542"/>
                  <a:pt x="8" y="542"/>
                  <a:pt x="8" y="542"/>
                </a:cubicBezTo>
                <a:cubicBezTo>
                  <a:pt x="13" y="550"/>
                  <a:pt x="13" y="550"/>
                  <a:pt x="13" y="550"/>
                </a:cubicBezTo>
                <a:cubicBezTo>
                  <a:pt x="13" y="567"/>
                  <a:pt x="13" y="567"/>
                  <a:pt x="13" y="567"/>
                </a:cubicBezTo>
                <a:cubicBezTo>
                  <a:pt x="203" y="567"/>
                  <a:pt x="203" y="567"/>
                  <a:pt x="203" y="567"/>
                </a:cubicBezTo>
                <a:cubicBezTo>
                  <a:pt x="203" y="555"/>
                  <a:pt x="203" y="555"/>
                  <a:pt x="203" y="555"/>
                </a:cubicBezTo>
                <a:lnTo>
                  <a:pt x="209" y="546"/>
                </a:lnTo>
                <a:close/>
                <a:moveTo>
                  <a:pt x="64" y="153"/>
                </a:moveTo>
                <a:cubicBezTo>
                  <a:pt x="63" y="150"/>
                  <a:pt x="62" y="148"/>
                  <a:pt x="61" y="148"/>
                </a:cubicBezTo>
                <a:cubicBezTo>
                  <a:pt x="60" y="148"/>
                  <a:pt x="58" y="147"/>
                  <a:pt x="57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8" y="145"/>
                  <a:pt x="78" y="145"/>
                  <a:pt x="78" y="145"/>
                </a:cubicBezTo>
                <a:cubicBezTo>
                  <a:pt x="78" y="145"/>
                  <a:pt x="78" y="145"/>
                  <a:pt x="78" y="145"/>
                </a:cubicBezTo>
                <a:cubicBezTo>
                  <a:pt x="78" y="148"/>
                  <a:pt x="80" y="149"/>
                  <a:pt x="80" y="149"/>
                </a:cubicBezTo>
                <a:cubicBezTo>
                  <a:pt x="80" y="150"/>
                  <a:pt x="80" y="150"/>
                  <a:pt x="80" y="150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65" y="154"/>
                  <a:pt x="65" y="154"/>
                  <a:pt x="65" y="154"/>
                </a:cubicBezTo>
                <a:cubicBezTo>
                  <a:pt x="65" y="154"/>
                  <a:pt x="65" y="153"/>
                  <a:pt x="64" y="153"/>
                </a:cubicBezTo>
                <a:close/>
                <a:moveTo>
                  <a:pt x="84" y="174"/>
                </a:moveTo>
                <a:cubicBezTo>
                  <a:pt x="83" y="176"/>
                  <a:pt x="82" y="179"/>
                  <a:pt x="82" y="179"/>
                </a:cubicBezTo>
                <a:cubicBezTo>
                  <a:pt x="82" y="179"/>
                  <a:pt x="76" y="176"/>
                  <a:pt x="74" y="174"/>
                </a:cubicBezTo>
                <a:cubicBezTo>
                  <a:pt x="72" y="172"/>
                  <a:pt x="72" y="172"/>
                  <a:pt x="71" y="171"/>
                </a:cubicBezTo>
                <a:cubicBezTo>
                  <a:pt x="71" y="170"/>
                  <a:pt x="71" y="170"/>
                  <a:pt x="71" y="170"/>
                </a:cubicBezTo>
                <a:cubicBezTo>
                  <a:pt x="70" y="167"/>
                  <a:pt x="70" y="166"/>
                  <a:pt x="69" y="163"/>
                </a:cubicBezTo>
                <a:cubicBezTo>
                  <a:pt x="68" y="162"/>
                  <a:pt x="68" y="161"/>
                  <a:pt x="68" y="159"/>
                </a:cubicBezTo>
                <a:cubicBezTo>
                  <a:pt x="67" y="158"/>
                  <a:pt x="67" y="157"/>
                  <a:pt x="66" y="155"/>
                </a:cubicBezTo>
                <a:cubicBezTo>
                  <a:pt x="71" y="155"/>
                  <a:pt x="71" y="155"/>
                  <a:pt x="71" y="155"/>
                </a:cubicBezTo>
                <a:cubicBezTo>
                  <a:pt x="80" y="154"/>
                  <a:pt x="80" y="154"/>
                  <a:pt x="80" y="154"/>
                </a:cubicBezTo>
                <a:cubicBezTo>
                  <a:pt x="80" y="155"/>
                  <a:pt x="80" y="156"/>
                  <a:pt x="80" y="158"/>
                </a:cubicBezTo>
                <a:cubicBezTo>
                  <a:pt x="80" y="159"/>
                  <a:pt x="81" y="161"/>
                  <a:pt x="81" y="161"/>
                </a:cubicBezTo>
                <a:cubicBezTo>
                  <a:pt x="81" y="165"/>
                  <a:pt x="82" y="166"/>
                  <a:pt x="83" y="167"/>
                </a:cubicBezTo>
                <a:cubicBezTo>
                  <a:pt x="85" y="167"/>
                  <a:pt x="86" y="165"/>
                  <a:pt x="86" y="165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86" y="168"/>
                  <a:pt x="85" y="171"/>
                  <a:pt x="84" y="174"/>
                </a:cubicBezTo>
                <a:close/>
              </a:path>
            </a:pathLst>
          </a:custGeom>
          <a:solidFill>
            <a:srgbClr val="23B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6" name="Freeform 56"/>
          <p:cNvSpPr>
            <a:spLocks noEditPoints="1"/>
          </p:cNvSpPr>
          <p:nvPr/>
        </p:nvSpPr>
        <p:spPr bwMode="auto">
          <a:xfrm>
            <a:off x="10163151" y="4143018"/>
            <a:ext cx="553089" cy="465717"/>
          </a:xfrm>
          <a:custGeom>
            <a:avLst/>
            <a:gdLst>
              <a:gd name="T0" fmla="*/ 298 w 423"/>
              <a:gd name="T1" fmla="*/ 239 h 356"/>
              <a:gd name="T2" fmla="*/ 284 w 423"/>
              <a:gd name="T3" fmla="*/ 186 h 356"/>
              <a:gd name="T4" fmla="*/ 273 w 423"/>
              <a:gd name="T5" fmla="*/ 146 h 356"/>
              <a:gd name="T6" fmla="*/ 227 w 423"/>
              <a:gd name="T7" fmla="*/ 82 h 356"/>
              <a:gd name="T8" fmla="*/ 220 w 423"/>
              <a:gd name="T9" fmla="*/ 69 h 356"/>
              <a:gd name="T10" fmla="*/ 218 w 423"/>
              <a:gd name="T11" fmla="*/ 40 h 356"/>
              <a:gd name="T12" fmla="*/ 208 w 423"/>
              <a:gd name="T13" fmla="*/ 0 h 356"/>
              <a:gd name="T14" fmla="*/ 200 w 423"/>
              <a:gd name="T15" fmla="*/ 47 h 356"/>
              <a:gd name="T16" fmla="*/ 193 w 423"/>
              <a:gd name="T17" fmla="*/ 79 h 356"/>
              <a:gd name="T18" fmla="*/ 152 w 423"/>
              <a:gd name="T19" fmla="*/ 137 h 356"/>
              <a:gd name="T20" fmla="*/ 133 w 423"/>
              <a:gd name="T21" fmla="*/ 180 h 356"/>
              <a:gd name="T22" fmla="*/ 138 w 423"/>
              <a:gd name="T23" fmla="*/ 228 h 356"/>
              <a:gd name="T24" fmla="*/ 86 w 423"/>
              <a:gd name="T25" fmla="*/ 257 h 356"/>
              <a:gd name="T26" fmla="*/ 423 w 423"/>
              <a:gd name="T27" fmla="*/ 356 h 356"/>
              <a:gd name="T28" fmla="*/ 165 w 423"/>
              <a:gd name="T29" fmla="*/ 148 h 356"/>
              <a:gd name="T30" fmla="*/ 178 w 423"/>
              <a:gd name="T31" fmla="*/ 144 h 356"/>
              <a:gd name="T32" fmla="*/ 191 w 423"/>
              <a:gd name="T33" fmla="*/ 147 h 356"/>
              <a:gd name="T34" fmla="*/ 20 w 423"/>
              <a:gd name="T35" fmla="*/ 274 h 356"/>
              <a:gd name="T36" fmla="*/ 21 w 423"/>
              <a:gd name="T37" fmla="*/ 328 h 356"/>
              <a:gd name="T38" fmla="*/ 52 w 423"/>
              <a:gd name="T39" fmla="*/ 274 h 356"/>
              <a:gd name="T40" fmla="*/ 52 w 423"/>
              <a:gd name="T41" fmla="*/ 328 h 356"/>
              <a:gd name="T42" fmla="*/ 211 w 423"/>
              <a:gd name="T43" fmla="*/ 144 h 356"/>
              <a:gd name="T44" fmla="*/ 211 w 423"/>
              <a:gd name="T45" fmla="*/ 173 h 356"/>
              <a:gd name="T46" fmla="*/ 211 w 423"/>
              <a:gd name="T47" fmla="*/ 187 h 356"/>
              <a:gd name="T48" fmla="*/ 216 w 423"/>
              <a:gd name="T49" fmla="*/ 228 h 356"/>
              <a:gd name="T50" fmla="*/ 211 w 423"/>
              <a:gd name="T51" fmla="*/ 187 h 356"/>
              <a:gd name="T52" fmla="*/ 101 w 423"/>
              <a:gd name="T53" fmla="*/ 314 h 356"/>
              <a:gd name="T54" fmla="*/ 127 w 423"/>
              <a:gd name="T55" fmla="*/ 314 h 356"/>
              <a:gd name="T56" fmla="*/ 155 w 423"/>
              <a:gd name="T57" fmla="*/ 192 h 356"/>
              <a:gd name="T58" fmla="*/ 168 w 423"/>
              <a:gd name="T59" fmla="*/ 263 h 356"/>
              <a:gd name="T60" fmla="*/ 167 w 423"/>
              <a:gd name="T61" fmla="*/ 228 h 356"/>
              <a:gd name="T62" fmla="*/ 176 w 423"/>
              <a:gd name="T63" fmla="*/ 228 h 356"/>
              <a:gd name="T64" fmla="*/ 195 w 423"/>
              <a:gd name="T65" fmla="*/ 313 h 356"/>
              <a:gd name="T66" fmla="*/ 195 w 423"/>
              <a:gd name="T67" fmla="*/ 192 h 356"/>
              <a:gd name="T68" fmla="*/ 204 w 423"/>
              <a:gd name="T69" fmla="*/ 313 h 356"/>
              <a:gd name="T70" fmla="*/ 219 w 423"/>
              <a:gd name="T71" fmla="*/ 287 h 356"/>
              <a:gd name="T72" fmla="*/ 264 w 423"/>
              <a:gd name="T73" fmla="*/ 173 h 356"/>
              <a:gd name="T74" fmla="*/ 260 w 423"/>
              <a:gd name="T75" fmla="*/ 143 h 356"/>
              <a:gd name="T76" fmla="*/ 240 w 423"/>
              <a:gd name="T77" fmla="*/ 173 h 356"/>
              <a:gd name="T78" fmla="*/ 227 w 423"/>
              <a:gd name="T79" fmla="*/ 144 h 356"/>
              <a:gd name="T80" fmla="*/ 227 w 423"/>
              <a:gd name="T81" fmla="*/ 228 h 356"/>
              <a:gd name="T82" fmla="*/ 236 w 423"/>
              <a:gd name="T83" fmla="*/ 228 h 356"/>
              <a:gd name="T84" fmla="*/ 243 w 423"/>
              <a:gd name="T85" fmla="*/ 313 h 356"/>
              <a:gd name="T86" fmla="*/ 256 w 423"/>
              <a:gd name="T87" fmla="*/ 227 h 356"/>
              <a:gd name="T88" fmla="*/ 255 w 423"/>
              <a:gd name="T89" fmla="*/ 313 h 356"/>
              <a:gd name="T90" fmla="*/ 267 w 423"/>
              <a:gd name="T91" fmla="*/ 227 h 356"/>
              <a:gd name="T92" fmla="*/ 276 w 423"/>
              <a:gd name="T93" fmla="*/ 227 h 356"/>
              <a:gd name="T94" fmla="*/ 296 w 423"/>
              <a:gd name="T95" fmla="*/ 263 h 356"/>
              <a:gd name="T96" fmla="*/ 323 w 423"/>
              <a:gd name="T97" fmla="*/ 262 h 356"/>
              <a:gd name="T98" fmla="*/ 369 w 423"/>
              <a:gd name="T99" fmla="*/ 293 h 356"/>
              <a:gd name="T100" fmla="*/ 369 w 423"/>
              <a:gd name="T101" fmla="*/ 305 h 356"/>
              <a:gd name="T102" fmla="*/ 401 w 423"/>
              <a:gd name="T103" fmla="*/ 293 h 356"/>
              <a:gd name="T104" fmla="*/ 401 w 423"/>
              <a:gd name="T105" fmla="*/ 30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3" h="356">
                <a:moveTo>
                  <a:pt x="423" y="256"/>
                </a:moveTo>
                <a:cubicBezTo>
                  <a:pt x="423" y="256"/>
                  <a:pt x="423" y="256"/>
                  <a:pt x="423" y="256"/>
                </a:cubicBezTo>
                <a:cubicBezTo>
                  <a:pt x="337" y="256"/>
                  <a:pt x="337" y="256"/>
                  <a:pt x="337" y="256"/>
                </a:cubicBezTo>
                <a:cubicBezTo>
                  <a:pt x="337" y="239"/>
                  <a:pt x="337" y="239"/>
                  <a:pt x="337" y="239"/>
                </a:cubicBezTo>
                <a:cubicBezTo>
                  <a:pt x="298" y="239"/>
                  <a:pt x="298" y="239"/>
                  <a:pt x="298" y="239"/>
                </a:cubicBezTo>
                <a:cubicBezTo>
                  <a:pt x="297" y="228"/>
                  <a:pt x="297" y="228"/>
                  <a:pt x="297" y="228"/>
                </a:cubicBezTo>
                <a:cubicBezTo>
                  <a:pt x="284" y="228"/>
                  <a:pt x="284" y="228"/>
                  <a:pt x="284" y="228"/>
                </a:cubicBezTo>
                <a:cubicBezTo>
                  <a:pt x="284" y="227"/>
                  <a:pt x="284" y="227"/>
                  <a:pt x="284" y="227"/>
                </a:cubicBezTo>
                <a:cubicBezTo>
                  <a:pt x="284" y="186"/>
                  <a:pt x="284" y="186"/>
                  <a:pt x="284" y="186"/>
                </a:cubicBezTo>
                <a:cubicBezTo>
                  <a:pt x="284" y="186"/>
                  <a:pt x="284" y="186"/>
                  <a:pt x="284" y="186"/>
                </a:cubicBezTo>
                <a:cubicBezTo>
                  <a:pt x="287" y="185"/>
                  <a:pt x="289" y="182"/>
                  <a:pt x="289" y="179"/>
                </a:cubicBezTo>
                <a:cubicBezTo>
                  <a:pt x="289" y="176"/>
                  <a:pt x="286" y="173"/>
                  <a:pt x="282" y="173"/>
                </a:cubicBezTo>
                <a:cubicBezTo>
                  <a:pt x="273" y="173"/>
                  <a:pt x="273" y="173"/>
                  <a:pt x="273" y="173"/>
                </a:cubicBezTo>
                <a:cubicBezTo>
                  <a:pt x="273" y="173"/>
                  <a:pt x="273" y="173"/>
                  <a:pt x="273" y="173"/>
                </a:cubicBezTo>
                <a:cubicBezTo>
                  <a:pt x="273" y="146"/>
                  <a:pt x="273" y="146"/>
                  <a:pt x="273" y="146"/>
                </a:cubicBezTo>
                <a:cubicBezTo>
                  <a:pt x="275" y="145"/>
                  <a:pt x="276" y="143"/>
                  <a:pt x="276" y="142"/>
                </a:cubicBezTo>
                <a:cubicBezTo>
                  <a:pt x="276" y="138"/>
                  <a:pt x="273" y="136"/>
                  <a:pt x="270" y="136"/>
                </a:cubicBezTo>
                <a:cubicBezTo>
                  <a:pt x="263" y="136"/>
                  <a:pt x="263" y="136"/>
                  <a:pt x="263" y="136"/>
                </a:cubicBezTo>
                <a:cubicBezTo>
                  <a:pt x="262" y="129"/>
                  <a:pt x="260" y="113"/>
                  <a:pt x="253" y="103"/>
                </a:cubicBezTo>
                <a:cubicBezTo>
                  <a:pt x="245" y="92"/>
                  <a:pt x="235" y="86"/>
                  <a:pt x="227" y="82"/>
                </a:cubicBezTo>
                <a:cubicBezTo>
                  <a:pt x="227" y="81"/>
                  <a:pt x="227" y="81"/>
                  <a:pt x="227" y="81"/>
                </a:cubicBezTo>
                <a:cubicBezTo>
                  <a:pt x="227" y="81"/>
                  <a:pt x="228" y="80"/>
                  <a:pt x="228" y="79"/>
                </a:cubicBezTo>
                <a:cubicBezTo>
                  <a:pt x="228" y="76"/>
                  <a:pt x="226" y="74"/>
                  <a:pt x="224" y="74"/>
                </a:cubicBezTo>
                <a:cubicBezTo>
                  <a:pt x="224" y="69"/>
                  <a:pt x="224" y="69"/>
                  <a:pt x="224" y="69"/>
                </a:cubicBezTo>
                <a:cubicBezTo>
                  <a:pt x="220" y="69"/>
                  <a:pt x="220" y="69"/>
                  <a:pt x="220" y="69"/>
                </a:cubicBezTo>
                <a:cubicBezTo>
                  <a:pt x="220" y="69"/>
                  <a:pt x="220" y="69"/>
                  <a:pt x="220" y="69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21" y="46"/>
                  <a:pt x="222" y="45"/>
                  <a:pt x="222" y="44"/>
                </a:cubicBezTo>
                <a:cubicBezTo>
                  <a:pt x="222" y="42"/>
                  <a:pt x="220" y="40"/>
                  <a:pt x="219" y="40"/>
                </a:cubicBezTo>
                <a:cubicBezTo>
                  <a:pt x="218" y="40"/>
                  <a:pt x="218" y="40"/>
                  <a:pt x="218" y="40"/>
                </a:cubicBezTo>
                <a:cubicBezTo>
                  <a:pt x="216" y="39"/>
                  <a:pt x="215" y="37"/>
                  <a:pt x="212" y="37"/>
                </a:cubicBezTo>
                <a:cubicBezTo>
                  <a:pt x="212" y="0"/>
                  <a:pt x="212" y="0"/>
                  <a:pt x="212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6" y="37"/>
                  <a:pt x="204" y="39"/>
                  <a:pt x="203" y="40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0" y="40"/>
                  <a:pt x="198" y="42"/>
                  <a:pt x="198" y="44"/>
                </a:cubicBezTo>
                <a:cubicBezTo>
                  <a:pt x="198" y="45"/>
                  <a:pt x="199" y="46"/>
                  <a:pt x="200" y="47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197" y="69"/>
                  <a:pt x="197" y="69"/>
                  <a:pt x="197" y="69"/>
                </a:cubicBezTo>
                <a:cubicBezTo>
                  <a:pt x="197" y="74"/>
                  <a:pt x="197" y="74"/>
                  <a:pt x="197" y="74"/>
                </a:cubicBezTo>
                <a:cubicBezTo>
                  <a:pt x="195" y="75"/>
                  <a:pt x="193" y="77"/>
                  <a:pt x="193" y="79"/>
                </a:cubicBezTo>
                <a:cubicBezTo>
                  <a:pt x="193" y="80"/>
                  <a:pt x="194" y="81"/>
                  <a:pt x="194" y="82"/>
                </a:cubicBezTo>
                <a:cubicBezTo>
                  <a:pt x="194" y="82"/>
                  <a:pt x="194" y="82"/>
                  <a:pt x="194" y="82"/>
                </a:cubicBezTo>
                <a:cubicBezTo>
                  <a:pt x="186" y="86"/>
                  <a:pt x="176" y="93"/>
                  <a:pt x="168" y="103"/>
                </a:cubicBezTo>
                <a:cubicBezTo>
                  <a:pt x="161" y="114"/>
                  <a:pt x="159" y="129"/>
                  <a:pt x="158" y="137"/>
                </a:cubicBezTo>
                <a:cubicBezTo>
                  <a:pt x="152" y="137"/>
                  <a:pt x="152" y="137"/>
                  <a:pt x="152" y="137"/>
                </a:cubicBezTo>
                <a:cubicBezTo>
                  <a:pt x="148" y="137"/>
                  <a:pt x="146" y="139"/>
                  <a:pt x="146" y="142"/>
                </a:cubicBezTo>
                <a:cubicBezTo>
                  <a:pt x="146" y="144"/>
                  <a:pt x="147" y="146"/>
                  <a:pt x="148" y="147"/>
                </a:cubicBezTo>
                <a:cubicBezTo>
                  <a:pt x="149" y="173"/>
                  <a:pt x="149" y="173"/>
                  <a:pt x="149" y="173"/>
                </a:cubicBezTo>
                <a:cubicBezTo>
                  <a:pt x="139" y="173"/>
                  <a:pt x="139" y="173"/>
                  <a:pt x="139" y="173"/>
                </a:cubicBezTo>
                <a:cubicBezTo>
                  <a:pt x="136" y="174"/>
                  <a:pt x="133" y="177"/>
                  <a:pt x="133" y="180"/>
                </a:cubicBezTo>
                <a:cubicBezTo>
                  <a:pt x="133" y="183"/>
                  <a:pt x="135" y="186"/>
                  <a:pt x="138" y="186"/>
                </a:cubicBezTo>
                <a:cubicBezTo>
                  <a:pt x="138" y="186"/>
                  <a:pt x="138" y="186"/>
                  <a:pt x="138" y="186"/>
                </a:cubicBezTo>
                <a:cubicBezTo>
                  <a:pt x="138" y="187"/>
                  <a:pt x="138" y="187"/>
                  <a:pt x="138" y="187"/>
                </a:cubicBezTo>
                <a:cubicBezTo>
                  <a:pt x="138" y="228"/>
                  <a:pt x="138" y="228"/>
                  <a:pt x="138" y="228"/>
                </a:cubicBezTo>
                <a:cubicBezTo>
                  <a:pt x="138" y="228"/>
                  <a:pt x="138" y="228"/>
                  <a:pt x="138" y="228"/>
                </a:cubicBezTo>
                <a:cubicBezTo>
                  <a:pt x="138" y="228"/>
                  <a:pt x="138" y="228"/>
                  <a:pt x="138" y="228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25" y="240"/>
                  <a:pt x="125" y="240"/>
                  <a:pt x="125" y="240"/>
                </a:cubicBezTo>
                <a:cubicBezTo>
                  <a:pt x="85" y="240"/>
                  <a:pt x="85" y="240"/>
                  <a:pt x="85" y="24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85" y="258"/>
                  <a:pt x="85" y="258"/>
                  <a:pt x="85" y="258"/>
                </a:cubicBezTo>
                <a:cubicBezTo>
                  <a:pt x="85" y="258"/>
                  <a:pt x="85" y="258"/>
                  <a:pt x="85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1" y="356"/>
                  <a:pt x="1" y="356"/>
                  <a:pt x="1" y="356"/>
                </a:cubicBezTo>
                <a:cubicBezTo>
                  <a:pt x="423" y="356"/>
                  <a:pt x="423" y="356"/>
                  <a:pt x="423" y="356"/>
                </a:cubicBezTo>
                <a:lnTo>
                  <a:pt x="423" y="256"/>
                </a:lnTo>
                <a:close/>
                <a:moveTo>
                  <a:pt x="158" y="173"/>
                </a:moveTo>
                <a:cubicBezTo>
                  <a:pt x="158" y="148"/>
                  <a:pt x="158" y="148"/>
                  <a:pt x="158" y="148"/>
                </a:cubicBezTo>
                <a:cubicBezTo>
                  <a:pt x="158" y="148"/>
                  <a:pt x="158" y="144"/>
                  <a:pt x="161" y="144"/>
                </a:cubicBezTo>
                <a:cubicBezTo>
                  <a:pt x="165" y="144"/>
                  <a:pt x="165" y="148"/>
                  <a:pt x="165" y="148"/>
                </a:cubicBezTo>
                <a:cubicBezTo>
                  <a:pt x="165" y="173"/>
                  <a:pt x="165" y="173"/>
                  <a:pt x="165" y="173"/>
                </a:cubicBezTo>
                <a:lnTo>
                  <a:pt x="158" y="173"/>
                </a:lnTo>
                <a:close/>
                <a:moveTo>
                  <a:pt x="175" y="173"/>
                </a:moveTo>
                <a:cubicBezTo>
                  <a:pt x="174" y="148"/>
                  <a:pt x="174" y="148"/>
                  <a:pt x="174" y="148"/>
                </a:cubicBezTo>
                <a:cubicBezTo>
                  <a:pt x="174" y="148"/>
                  <a:pt x="174" y="144"/>
                  <a:pt x="178" y="144"/>
                </a:cubicBezTo>
                <a:cubicBezTo>
                  <a:pt x="182" y="144"/>
                  <a:pt x="182" y="148"/>
                  <a:pt x="182" y="148"/>
                </a:cubicBezTo>
                <a:cubicBezTo>
                  <a:pt x="182" y="173"/>
                  <a:pt x="182" y="173"/>
                  <a:pt x="182" y="173"/>
                </a:cubicBezTo>
                <a:lnTo>
                  <a:pt x="175" y="173"/>
                </a:lnTo>
                <a:close/>
                <a:moveTo>
                  <a:pt x="191" y="173"/>
                </a:moveTo>
                <a:cubicBezTo>
                  <a:pt x="191" y="147"/>
                  <a:pt x="191" y="147"/>
                  <a:pt x="191" y="147"/>
                </a:cubicBezTo>
                <a:cubicBezTo>
                  <a:pt x="191" y="147"/>
                  <a:pt x="190" y="144"/>
                  <a:pt x="194" y="144"/>
                </a:cubicBezTo>
                <a:cubicBezTo>
                  <a:pt x="198" y="144"/>
                  <a:pt x="198" y="147"/>
                  <a:pt x="198" y="147"/>
                </a:cubicBezTo>
                <a:cubicBezTo>
                  <a:pt x="198" y="173"/>
                  <a:pt x="198" y="173"/>
                  <a:pt x="198" y="173"/>
                </a:cubicBezTo>
                <a:lnTo>
                  <a:pt x="191" y="173"/>
                </a:lnTo>
                <a:close/>
                <a:moveTo>
                  <a:pt x="20" y="274"/>
                </a:moveTo>
                <a:cubicBezTo>
                  <a:pt x="35" y="274"/>
                  <a:pt x="35" y="274"/>
                  <a:pt x="35" y="274"/>
                </a:cubicBezTo>
                <a:cubicBezTo>
                  <a:pt x="35" y="295"/>
                  <a:pt x="35" y="295"/>
                  <a:pt x="35" y="295"/>
                </a:cubicBezTo>
                <a:cubicBezTo>
                  <a:pt x="21" y="295"/>
                  <a:pt x="21" y="295"/>
                  <a:pt x="21" y="295"/>
                </a:cubicBezTo>
                <a:lnTo>
                  <a:pt x="20" y="274"/>
                </a:lnTo>
                <a:close/>
                <a:moveTo>
                  <a:pt x="21" y="328"/>
                </a:moveTo>
                <a:cubicBezTo>
                  <a:pt x="21" y="307"/>
                  <a:pt x="21" y="307"/>
                  <a:pt x="21" y="307"/>
                </a:cubicBezTo>
                <a:cubicBezTo>
                  <a:pt x="35" y="307"/>
                  <a:pt x="35" y="307"/>
                  <a:pt x="35" y="307"/>
                </a:cubicBezTo>
                <a:cubicBezTo>
                  <a:pt x="36" y="328"/>
                  <a:pt x="36" y="328"/>
                  <a:pt x="36" y="328"/>
                </a:cubicBezTo>
                <a:lnTo>
                  <a:pt x="21" y="328"/>
                </a:lnTo>
                <a:close/>
                <a:moveTo>
                  <a:pt x="52" y="274"/>
                </a:moveTo>
                <a:cubicBezTo>
                  <a:pt x="67" y="274"/>
                  <a:pt x="67" y="274"/>
                  <a:pt x="67" y="274"/>
                </a:cubicBezTo>
                <a:cubicBezTo>
                  <a:pt x="67" y="295"/>
                  <a:pt x="67" y="295"/>
                  <a:pt x="67" y="295"/>
                </a:cubicBezTo>
                <a:cubicBezTo>
                  <a:pt x="52" y="295"/>
                  <a:pt x="52" y="295"/>
                  <a:pt x="52" y="295"/>
                </a:cubicBezTo>
                <a:lnTo>
                  <a:pt x="52" y="274"/>
                </a:lnTo>
                <a:close/>
                <a:moveTo>
                  <a:pt x="52" y="328"/>
                </a:moveTo>
                <a:cubicBezTo>
                  <a:pt x="52" y="307"/>
                  <a:pt x="52" y="307"/>
                  <a:pt x="52" y="307"/>
                </a:cubicBezTo>
                <a:cubicBezTo>
                  <a:pt x="67" y="307"/>
                  <a:pt x="67" y="307"/>
                  <a:pt x="67" y="307"/>
                </a:cubicBezTo>
                <a:cubicBezTo>
                  <a:pt x="67" y="328"/>
                  <a:pt x="67" y="328"/>
                  <a:pt x="67" y="328"/>
                </a:cubicBezTo>
                <a:lnTo>
                  <a:pt x="52" y="328"/>
                </a:lnTo>
                <a:close/>
                <a:moveTo>
                  <a:pt x="211" y="144"/>
                </a:moveTo>
                <a:cubicBezTo>
                  <a:pt x="211" y="144"/>
                  <a:pt x="211" y="144"/>
                  <a:pt x="211" y="144"/>
                </a:cubicBezTo>
                <a:cubicBezTo>
                  <a:pt x="211" y="144"/>
                  <a:pt x="211" y="144"/>
                  <a:pt x="211" y="144"/>
                </a:cubicBezTo>
                <a:cubicBezTo>
                  <a:pt x="214" y="144"/>
                  <a:pt x="214" y="147"/>
                  <a:pt x="214" y="147"/>
                </a:cubicBezTo>
                <a:cubicBezTo>
                  <a:pt x="215" y="173"/>
                  <a:pt x="215" y="173"/>
                  <a:pt x="215" y="173"/>
                </a:cubicBezTo>
                <a:cubicBezTo>
                  <a:pt x="211" y="173"/>
                  <a:pt x="211" y="173"/>
                  <a:pt x="211" y="173"/>
                </a:cubicBezTo>
                <a:cubicBezTo>
                  <a:pt x="211" y="173"/>
                  <a:pt x="211" y="173"/>
                  <a:pt x="211" y="173"/>
                </a:cubicBezTo>
                <a:cubicBezTo>
                  <a:pt x="207" y="173"/>
                  <a:pt x="207" y="173"/>
                  <a:pt x="207" y="173"/>
                </a:cubicBezTo>
                <a:cubicBezTo>
                  <a:pt x="207" y="147"/>
                  <a:pt x="207" y="147"/>
                  <a:pt x="207" y="147"/>
                </a:cubicBezTo>
                <a:cubicBezTo>
                  <a:pt x="207" y="147"/>
                  <a:pt x="207" y="144"/>
                  <a:pt x="211" y="144"/>
                </a:cubicBezTo>
                <a:close/>
                <a:moveTo>
                  <a:pt x="211" y="187"/>
                </a:moveTo>
                <a:cubicBezTo>
                  <a:pt x="212" y="187"/>
                  <a:pt x="212" y="187"/>
                  <a:pt x="212" y="187"/>
                </a:cubicBezTo>
                <a:cubicBezTo>
                  <a:pt x="212" y="187"/>
                  <a:pt x="212" y="187"/>
                  <a:pt x="212" y="187"/>
                </a:cubicBezTo>
                <a:cubicBezTo>
                  <a:pt x="215" y="188"/>
                  <a:pt x="216" y="192"/>
                  <a:pt x="216" y="192"/>
                </a:cubicBezTo>
                <a:cubicBezTo>
                  <a:pt x="216" y="228"/>
                  <a:pt x="216" y="228"/>
                  <a:pt x="216" y="228"/>
                </a:cubicBezTo>
                <a:cubicBezTo>
                  <a:pt x="216" y="228"/>
                  <a:pt x="216" y="228"/>
                  <a:pt x="216" y="228"/>
                </a:cubicBezTo>
                <a:cubicBezTo>
                  <a:pt x="212" y="228"/>
                  <a:pt x="212" y="228"/>
                  <a:pt x="212" y="228"/>
                </a:cubicBezTo>
                <a:cubicBezTo>
                  <a:pt x="212" y="228"/>
                  <a:pt x="212" y="228"/>
                  <a:pt x="212" y="228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207" y="192"/>
                  <a:pt x="207" y="192"/>
                  <a:pt x="207" y="192"/>
                </a:cubicBezTo>
                <a:cubicBezTo>
                  <a:pt x="207" y="192"/>
                  <a:pt x="206" y="187"/>
                  <a:pt x="211" y="187"/>
                </a:cubicBezTo>
                <a:close/>
                <a:moveTo>
                  <a:pt x="101" y="314"/>
                </a:moveTo>
                <a:cubicBezTo>
                  <a:pt x="100" y="264"/>
                  <a:pt x="100" y="264"/>
                  <a:pt x="100" y="264"/>
                </a:cubicBezTo>
                <a:cubicBezTo>
                  <a:pt x="114" y="264"/>
                  <a:pt x="114" y="264"/>
                  <a:pt x="114" y="264"/>
                </a:cubicBezTo>
                <a:cubicBezTo>
                  <a:pt x="115" y="314"/>
                  <a:pt x="115" y="314"/>
                  <a:pt x="115" y="314"/>
                </a:cubicBezTo>
                <a:lnTo>
                  <a:pt x="101" y="314"/>
                </a:lnTo>
                <a:close/>
                <a:moveTo>
                  <a:pt x="127" y="314"/>
                </a:moveTo>
                <a:cubicBezTo>
                  <a:pt x="127" y="264"/>
                  <a:pt x="127" y="264"/>
                  <a:pt x="127" y="264"/>
                </a:cubicBezTo>
                <a:cubicBezTo>
                  <a:pt x="141" y="263"/>
                  <a:pt x="141" y="263"/>
                  <a:pt x="141" y="263"/>
                </a:cubicBezTo>
                <a:cubicBezTo>
                  <a:pt x="141" y="314"/>
                  <a:pt x="141" y="314"/>
                  <a:pt x="141" y="314"/>
                </a:cubicBezTo>
                <a:lnTo>
                  <a:pt x="127" y="314"/>
                </a:lnTo>
                <a:close/>
                <a:moveTo>
                  <a:pt x="147" y="228"/>
                </a:moveTo>
                <a:cubicBezTo>
                  <a:pt x="147" y="228"/>
                  <a:pt x="147" y="228"/>
                  <a:pt x="147" y="228"/>
                </a:cubicBezTo>
                <a:cubicBezTo>
                  <a:pt x="147" y="193"/>
                  <a:pt x="147" y="193"/>
                  <a:pt x="147" y="193"/>
                </a:cubicBezTo>
                <a:cubicBezTo>
                  <a:pt x="147" y="193"/>
                  <a:pt x="146" y="188"/>
                  <a:pt x="151" y="188"/>
                </a:cubicBezTo>
                <a:cubicBezTo>
                  <a:pt x="155" y="188"/>
                  <a:pt x="155" y="192"/>
                  <a:pt x="155" y="192"/>
                </a:cubicBezTo>
                <a:cubicBezTo>
                  <a:pt x="156" y="228"/>
                  <a:pt x="156" y="228"/>
                  <a:pt x="156" y="228"/>
                </a:cubicBezTo>
                <a:cubicBezTo>
                  <a:pt x="147" y="228"/>
                  <a:pt x="147" y="228"/>
                  <a:pt x="147" y="228"/>
                </a:cubicBezTo>
                <a:close/>
                <a:moveTo>
                  <a:pt x="154" y="314"/>
                </a:moveTo>
                <a:cubicBezTo>
                  <a:pt x="154" y="263"/>
                  <a:pt x="154" y="263"/>
                  <a:pt x="154" y="263"/>
                </a:cubicBezTo>
                <a:cubicBezTo>
                  <a:pt x="168" y="263"/>
                  <a:pt x="168" y="263"/>
                  <a:pt x="168" y="263"/>
                </a:cubicBezTo>
                <a:cubicBezTo>
                  <a:pt x="168" y="314"/>
                  <a:pt x="168" y="314"/>
                  <a:pt x="168" y="314"/>
                </a:cubicBezTo>
                <a:lnTo>
                  <a:pt x="154" y="314"/>
                </a:lnTo>
                <a:close/>
                <a:moveTo>
                  <a:pt x="171" y="228"/>
                </a:moveTo>
                <a:cubicBezTo>
                  <a:pt x="167" y="228"/>
                  <a:pt x="167" y="228"/>
                  <a:pt x="167" y="228"/>
                </a:cubicBezTo>
                <a:cubicBezTo>
                  <a:pt x="167" y="228"/>
                  <a:pt x="167" y="228"/>
                  <a:pt x="167" y="228"/>
                </a:cubicBezTo>
                <a:cubicBezTo>
                  <a:pt x="167" y="228"/>
                  <a:pt x="167" y="228"/>
                  <a:pt x="167" y="228"/>
                </a:cubicBezTo>
                <a:cubicBezTo>
                  <a:pt x="167" y="192"/>
                  <a:pt x="167" y="192"/>
                  <a:pt x="167" y="192"/>
                </a:cubicBezTo>
                <a:cubicBezTo>
                  <a:pt x="167" y="192"/>
                  <a:pt x="166" y="187"/>
                  <a:pt x="171" y="187"/>
                </a:cubicBezTo>
                <a:cubicBezTo>
                  <a:pt x="175" y="187"/>
                  <a:pt x="175" y="192"/>
                  <a:pt x="175" y="192"/>
                </a:cubicBezTo>
                <a:cubicBezTo>
                  <a:pt x="176" y="228"/>
                  <a:pt x="176" y="228"/>
                  <a:pt x="176" y="228"/>
                </a:cubicBezTo>
                <a:lnTo>
                  <a:pt x="171" y="228"/>
                </a:lnTo>
                <a:close/>
                <a:moveTo>
                  <a:pt x="181" y="314"/>
                </a:moveTo>
                <a:cubicBezTo>
                  <a:pt x="181" y="263"/>
                  <a:pt x="181" y="263"/>
                  <a:pt x="181" y="263"/>
                </a:cubicBezTo>
                <a:cubicBezTo>
                  <a:pt x="195" y="263"/>
                  <a:pt x="195" y="263"/>
                  <a:pt x="195" y="263"/>
                </a:cubicBezTo>
                <a:cubicBezTo>
                  <a:pt x="195" y="313"/>
                  <a:pt x="195" y="313"/>
                  <a:pt x="195" y="313"/>
                </a:cubicBezTo>
                <a:lnTo>
                  <a:pt x="181" y="314"/>
                </a:lnTo>
                <a:close/>
                <a:moveTo>
                  <a:pt x="187" y="228"/>
                </a:moveTo>
                <a:cubicBezTo>
                  <a:pt x="187" y="192"/>
                  <a:pt x="187" y="192"/>
                  <a:pt x="187" y="192"/>
                </a:cubicBezTo>
                <a:cubicBezTo>
                  <a:pt x="187" y="192"/>
                  <a:pt x="186" y="187"/>
                  <a:pt x="191" y="187"/>
                </a:cubicBezTo>
                <a:cubicBezTo>
                  <a:pt x="195" y="187"/>
                  <a:pt x="195" y="192"/>
                  <a:pt x="195" y="192"/>
                </a:cubicBezTo>
                <a:cubicBezTo>
                  <a:pt x="196" y="228"/>
                  <a:pt x="196" y="228"/>
                  <a:pt x="196" y="228"/>
                </a:cubicBezTo>
                <a:lnTo>
                  <a:pt x="187" y="228"/>
                </a:lnTo>
                <a:close/>
                <a:moveTo>
                  <a:pt x="213" y="313"/>
                </a:moveTo>
                <a:cubicBezTo>
                  <a:pt x="212" y="313"/>
                  <a:pt x="212" y="313"/>
                  <a:pt x="212" y="313"/>
                </a:cubicBezTo>
                <a:cubicBezTo>
                  <a:pt x="204" y="313"/>
                  <a:pt x="204" y="313"/>
                  <a:pt x="204" y="313"/>
                </a:cubicBezTo>
                <a:cubicBezTo>
                  <a:pt x="204" y="287"/>
                  <a:pt x="204" y="287"/>
                  <a:pt x="204" y="287"/>
                </a:cubicBezTo>
                <a:cubicBezTo>
                  <a:pt x="204" y="287"/>
                  <a:pt x="206" y="282"/>
                  <a:pt x="212" y="282"/>
                </a:cubicBezTo>
                <a:cubicBezTo>
                  <a:pt x="212" y="282"/>
                  <a:pt x="212" y="282"/>
                  <a:pt x="212" y="282"/>
                </a:cubicBezTo>
                <a:cubicBezTo>
                  <a:pt x="212" y="282"/>
                  <a:pt x="212" y="282"/>
                  <a:pt x="212" y="282"/>
                </a:cubicBezTo>
                <a:cubicBezTo>
                  <a:pt x="218" y="282"/>
                  <a:pt x="219" y="287"/>
                  <a:pt x="219" y="287"/>
                </a:cubicBezTo>
                <a:cubicBezTo>
                  <a:pt x="219" y="313"/>
                  <a:pt x="219" y="313"/>
                  <a:pt x="219" y="313"/>
                </a:cubicBezTo>
                <a:lnTo>
                  <a:pt x="213" y="313"/>
                </a:lnTo>
                <a:close/>
                <a:moveTo>
                  <a:pt x="260" y="143"/>
                </a:moveTo>
                <a:cubicBezTo>
                  <a:pt x="264" y="143"/>
                  <a:pt x="264" y="147"/>
                  <a:pt x="264" y="147"/>
                </a:cubicBezTo>
                <a:cubicBezTo>
                  <a:pt x="264" y="173"/>
                  <a:pt x="264" y="173"/>
                  <a:pt x="264" y="173"/>
                </a:cubicBezTo>
                <a:cubicBezTo>
                  <a:pt x="264" y="173"/>
                  <a:pt x="264" y="173"/>
                  <a:pt x="264" y="173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47"/>
                  <a:pt x="256" y="147"/>
                  <a:pt x="256" y="147"/>
                </a:cubicBezTo>
                <a:cubicBezTo>
                  <a:pt x="256" y="147"/>
                  <a:pt x="256" y="144"/>
                  <a:pt x="260" y="143"/>
                </a:cubicBezTo>
                <a:close/>
                <a:moveTo>
                  <a:pt x="243" y="144"/>
                </a:moveTo>
                <a:cubicBezTo>
                  <a:pt x="247" y="144"/>
                  <a:pt x="247" y="147"/>
                  <a:pt x="247" y="147"/>
                </a:cubicBezTo>
                <a:cubicBezTo>
                  <a:pt x="247" y="173"/>
                  <a:pt x="247" y="173"/>
                  <a:pt x="247" y="173"/>
                </a:cubicBezTo>
                <a:cubicBezTo>
                  <a:pt x="247" y="173"/>
                  <a:pt x="247" y="173"/>
                  <a:pt x="247" y="173"/>
                </a:cubicBezTo>
                <a:cubicBezTo>
                  <a:pt x="240" y="173"/>
                  <a:pt x="240" y="173"/>
                  <a:pt x="240" y="173"/>
                </a:cubicBezTo>
                <a:cubicBezTo>
                  <a:pt x="240" y="173"/>
                  <a:pt x="240" y="173"/>
                  <a:pt x="240" y="173"/>
                </a:cubicBezTo>
                <a:cubicBezTo>
                  <a:pt x="240" y="147"/>
                  <a:pt x="240" y="147"/>
                  <a:pt x="240" y="147"/>
                </a:cubicBezTo>
                <a:cubicBezTo>
                  <a:pt x="240" y="147"/>
                  <a:pt x="240" y="144"/>
                  <a:pt x="243" y="144"/>
                </a:cubicBezTo>
                <a:close/>
                <a:moveTo>
                  <a:pt x="224" y="147"/>
                </a:moveTo>
                <a:cubicBezTo>
                  <a:pt x="224" y="147"/>
                  <a:pt x="223" y="144"/>
                  <a:pt x="227" y="144"/>
                </a:cubicBezTo>
                <a:cubicBezTo>
                  <a:pt x="231" y="144"/>
                  <a:pt x="231" y="147"/>
                  <a:pt x="231" y="147"/>
                </a:cubicBezTo>
                <a:cubicBezTo>
                  <a:pt x="231" y="173"/>
                  <a:pt x="231" y="173"/>
                  <a:pt x="231" y="173"/>
                </a:cubicBezTo>
                <a:cubicBezTo>
                  <a:pt x="224" y="173"/>
                  <a:pt x="224" y="173"/>
                  <a:pt x="224" y="173"/>
                </a:cubicBezTo>
                <a:lnTo>
                  <a:pt x="224" y="147"/>
                </a:lnTo>
                <a:close/>
                <a:moveTo>
                  <a:pt x="227" y="228"/>
                </a:moveTo>
                <a:cubicBezTo>
                  <a:pt x="227" y="192"/>
                  <a:pt x="227" y="192"/>
                  <a:pt x="227" y="192"/>
                </a:cubicBezTo>
                <a:cubicBezTo>
                  <a:pt x="227" y="192"/>
                  <a:pt x="226" y="187"/>
                  <a:pt x="231" y="187"/>
                </a:cubicBezTo>
                <a:cubicBezTo>
                  <a:pt x="236" y="187"/>
                  <a:pt x="236" y="192"/>
                  <a:pt x="236" y="192"/>
                </a:cubicBezTo>
                <a:cubicBezTo>
                  <a:pt x="236" y="227"/>
                  <a:pt x="236" y="227"/>
                  <a:pt x="236" y="227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27" y="228"/>
                  <a:pt x="227" y="228"/>
                  <a:pt x="227" y="228"/>
                </a:cubicBezTo>
                <a:close/>
                <a:moveTo>
                  <a:pt x="229" y="313"/>
                </a:moveTo>
                <a:cubicBezTo>
                  <a:pt x="228" y="263"/>
                  <a:pt x="228" y="263"/>
                  <a:pt x="228" y="263"/>
                </a:cubicBezTo>
                <a:cubicBezTo>
                  <a:pt x="242" y="263"/>
                  <a:pt x="242" y="263"/>
                  <a:pt x="242" y="263"/>
                </a:cubicBezTo>
                <a:cubicBezTo>
                  <a:pt x="243" y="313"/>
                  <a:pt x="243" y="313"/>
                  <a:pt x="243" y="313"/>
                </a:cubicBezTo>
                <a:lnTo>
                  <a:pt x="229" y="313"/>
                </a:lnTo>
                <a:close/>
                <a:moveTo>
                  <a:pt x="247" y="192"/>
                </a:moveTo>
                <a:cubicBezTo>
                  <a:pt x="247" y="192"/>
                  <a:pt x="246" y="187"/>
                  <a:pt x="251" y="187"/>
                </a:cubicBezTo>
                <a:cubicBezTo>
                  <a:pt x="256" y="187"/>
                  <a:pt x="256" y="192"/>
                  <a:pt x="256" y="192"/>
                </a:cubicBezTo>
                <a:cubicBezTo>
                  <a:pt x="256" y="227"/>
                  <a:pt x="256" y="227"/>
                  <a:pt x="256" y="227"/>
                </a:cubicBezTo>
                <a:cubicBezTo>
                  <a:pt x="256" y="228"/>
                  <a:pt x="256" y="228"/>
                  <a:pt x="256" y="228"/>
                </a:cubicBezTo>
                <a:cubicBezTo>
                  <a:pt x="247" y="228"/>
                  <a:pt x="247" y="228"/>
                  <a:pt x="247" y="228"/>
                </a:cubicBezTo>
                <a:cubicBezTo>
                  <a:pt x="247" y="227"/>
                  <a:pt x="247" y="227"/>
                  <a:pt x="247" y="227"/>
                </a:cubicBezTo>
                <a:lnTo>
                  <a:pt x="247" y="192"/>
                </a:lnTo>
                <a:close/>
                <a:moveTo>
                  <a:pt x="255" y="313"/>
                </a:moveTo>
                <a:cubicBezTo>
                  <a:pt x="255" y="263"/>
                  <a:pt x="255" y="263"/>
                  <a:pt x="255" y="263"/>
                </a:cubicBezTo>
                <a:cubicBezTo>
                  <a:pt x="269" y="263"/>
                  <a:pt x="269" y="263"/>
                  <a:pt x="269" y="263"/>
                </a:cubicBezTo>
                <a:cubicBezTo>
                  <a:pt x="269" y="313"/>
                  <a:pt x="269" y="313"/>
                  <a:pt x="269" y="313"/>
                </a:cubicBezTo>
                <a:lnTo>
                  <a:pt x="255" y="313"/>
                </a:lnTo>
                <a:close/>
                <a:moveTo>
                  <a:pt x="267" y="227"/>
                </a:moveTo>
                <a:cubicBezTo>
                  <a:pt x="267" y="227"/>
                  <a:pt x="267" y="227"/>
                  <a:pt x="267" y="227"/>
                </a:cubicBezTo>
                <a:cubicBezTo>
                  <a:pt x="267" y="192"/>
                  <a:pt x="267" y="192"/>
                  <a:pt x="267" y="192"/>
                </a:cubicBezTo>
                <a:cubicBezTo>
                  <a:pt x="267" y="192"/>
                  <a:pt x="266" y="187"/>
                  <a:pt x="271" y="187"/>
                </a:cubicBezTo>
                <a:cubicBezTo>
                  <a:pt x="276" y="187"/>
                  <a:pt x="276" y="192"/>
                  <a:pt x="276" y="192"/>
                </a:cubicBezTo>
                <a:cubicBezTo>
                  <a:pt x="276" y="227"/>
                  <a:pt x="276" y="227"/>
                  <a:pt x="276" y="227"/>
                </a:cubicBezTo>
                <a:cubicBezTo>
                  <a:pt x="276" y="227"/>
                  <a:pt x="276" y="227"/>
                  <a:pt x="276" y="227"/>
                </a:cubicBezTo>
                <a:lnTo>
                  <a:pt x="267" y="227"/>
                </a:lnTo>
                <a:close/>
                <a:moveTo>
                  <a:pt x="282" y="313"/>
                </a:moveTo>
                <a:cubicBezTo>
                  <a:pt x="282" y="263"/>
                  <a:pt x="282" y="263"/>
                  <a:pt x="282" y="263"/>
                </a:cubicBezTo>
                <a:cubicBezTo>
                  <a:pt x="296" y="263"/>
                  <a:pt x="296" y="263"/>
                  <a:pt x="296" y="263"/>
                </a:cubicBezTo>
                <a:cubicBezTo>
                  <a:pt x="296" y="313"/>
                  <a:pt x="296" y="313"/>
                  <a:pt x="296" y="313"/>
                </a:cubicBezTo>
                <a:lnTo>
                  <a:pt x="282" y="313"/>
                </a:lnTo>
                <a:close/>
                <a:moveTo>
                  <a:pt x="309" y="313"/>
                </a:moveTo>
                <a:cubicBezTo>
                  <a:pt x="309" y="263"/>
                  <a:pt x="309" y="263"/>
                  <a:pt x="309" y="263"/>
                </a:cubicBezTo>
                <a:cubicBezTo>
                  <a:pt x="323" y="262"/>
                  <a:pt x="323" y="262"/>
                  <a:pt x="323" y="262"/>
                </a:cubicBezTo>
                <a:cubicBezTo>
                  <a:pt x="323" y="313"/>
                  <a:pt x="323" y="313"/>
                  <a:pt x="323" y="313"/>
                </a:cubicBezTo>
                <a:lnTo>
                  <a:pt x="309" y="313"/>
                </a:lnTo>
                <a:close/>
                <a:moveTo>
                  <a:pt x="354" y="272"/>
                </a:moveTo>
                <a:cubicBezTo>
                  <a:pt x="369" y="272"/>
                  <a:pt x="369" y="272"/>
                  <a:pt x="369" y="272"/>
                </a:cubicBezTo>
                <a:cubicBezTo>
                  <a:pt x="369" y="293"/>
                  <a:pt x="369" y="293"/>
                  <a:pt x="369" y="293"/>
                </a:cubicBezTo>
                <a:cubicBezTo>
                  <a:pt x="354" y="293"/>
                  <a:pt x="354" y="293"/>
                  <a:pt x="354" y="293"/>
                </a:cubicBezTo>
                <a:lnTo>
                  <a:pt x="354" y="272"/>
                </a:lnTo>
                <a:close/>
                <a:moveTo>
                  <a:pt x="354" y="326"/>
                </a:moveTo>
                <a:cubicBezTo>
                  <a:pt x="354" y="306"/>
                  <a:pt x="354" y="306"/>
                  <a:pt x="354" y="306"/>
                </a:cubicBezTo>
                <a:cubicBezTo>
                  <a:pt x="369" y="305"/>
                  <a:pt x="369" y="305"/>
                  <a:pt x="369" y="305"/>
                </a:cubicBezTo>
                <a:cubicBezTo>
                  <a:pt x="369" y="326"/>
                  <a:pt x="369" y="326"/>
                  <a:pt x="369" y="326"/>
                </a:cubicBezTo>
                <a:lnTo>
                  <a:pt x="354" y="326"/>
                </a:lnTo>
                <a:close/>
                <a:moveTo>
                  <a:pt x="386" y="272"/>
                </a:moveTo>
                <a:cubicBezTo>
                  <a:pt x="400" y="272"/>
                  <a:pt x="400" y="272"/>
                  <a:pt x="400" y="272"/>
                </a:cubicBezTo>
                <a:cubicBezTo>
                  <a:pt x="401" y="293"/>
                  <a:pt x="401" y="293"/>
                  <a:pt x="401" y="293"/>
                </a:cubicBezTo>
                <a:cubicBezTo>
                  <a:pt x="386" y="293"/>
                  <a:pt x="386" y="293"/>
                  <a:pt x="386" y="293"/>
                </a:cubicBezTo>
                <a:lnTo>
                  <a:pt x="386" y="272"/>
                </a:lnTo>
                <a:close/>
                <a:moveTo>
                  <a:pt x="386" y="326"/>
                </a:moveTo>
                <a:cubicBezTo>
                  <a:pt x="386" y="305"/>
                  <a:pt x="386" y="305"/>
                  <a:pt x="386" y="305"/>
                </a:cubicBezTo>
                <a:cubicBezTo>
                  <a:pt x="401" y="305"/>
                  <a:pt x="401" y="305"/>
                  <a:pt x="401" y="305"/>
                </a:cubicBezTo>
                <a:cubicBezTo>
                  <a:pt x="401" y="326"/>
                  <a:pt x="401" y="326"/>
                  <a:pt x="401" y="326"/>
                </a:cubicBezTo>
                <a:lnTo>
                  <a:pt x="386" y="326"/>
                </a:lnTo>
                <a:close/>
              </a:path>
            </a:pathLst>
          </a:custGeom>
          <a:solidFill>
            <a:srgbClr val="23B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067" y="2122946"/>
            <a:ext cx="386727" cy="54752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763" y="1995227"/>
            <a:ext cx="500723" cy="230037"/>
          </a:xfrm>
          <a:prstGeom prst="rect">
            <a:avLst/>
          </a:prstGeom>
        </p:spPr>
      </p:pic>
      <p:sp>
        <p:nvSpPr>
          <p:cNvPr id="103" name="矩形: 圆角 102"/>
          <p:cNvSpPr/>
          <p:nvPr/>
        </p:nvSpPr>
        <p:spPr>
          <a:xfrm>
            <a:off x="6195028" y="4999356"/>
            <a:ext cx="4432042" cy="41671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8DD8E7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544776" y="1504315"/>
            <a:ext cx="5582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tr-TR" altLang="zh-CN" sz="6000" dirty="0" err="1">
                <a:solidFill>
                  <a:srgbClr val="23B1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ea"/>
                <a:sym typeface="+mn-lt"/>
              </a:rPr>
              <a:t>TerraTournament</a:t>
            </a:r>
            <a:endParaRPr lang="zh-CN" altLang="en-US" sz="6000" dirty="0">
              <a:solidFill>
                <a:srgbClr val="23B1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+mn-ea"/>
              <a:sym typeface="+mn-lt"/>
            </a:endParaRPr>
          </a:p>
        </p:txBody>
      </p:sp>
      <p:sp>
        <p:nvSpPr>
          <p:cNvPr id="97" name="文本框 104"/>
          <p:cNvSpPr txBox="1"/>
          <p:nvPr/>
        </p:nvSpPr>
        <p:spPr>
          <a:xfrm>
            <a:off x="6775766" y="2562292"/>
            <a:ext cx="3042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tr-TR" altLang="zh-CN" sz="4000" b="0" dirty="0">
                <a:solidFill>
                  <a:srgbClr val="23B1B5"/>
                </a:solidFill>
                <a:latin typeface="+mj-lt"/>
                <a:ea typeface="+mn-ea"/>
                <a:cs typeface="+mn-ea"/>
                <a:sym typeface="+mn-lt"/>
              </a:rPr>
              <a:t>©</a:t>
            </a:r>
            <a:r>
              <a:rPr lang="tr-TR" altLang="zh-CN" sz="4000" b="0" dirty="0" err="1">
                <a:solidFill>
                  <a:srgbClr val="23B1B5"/>
                </a:solidFill>
                <a:latin typeface="+mj-lt"/>
                <a:ea typeface="+mn-ea"/>
                <a:cs typeface="+mn-ea"/>
                <a:sym typeface="+mn-lt"/>
              </a:rPr>
              <a:t>Pescarii</a:t>
            </a:r>
            <a:endParaRPr lang="tr-TR" altLang="zh-CN" sz="4000" b="0" dirty="0">
              <a:solidFill>
                <a:srgbClr val="23B1B5"/>
              </a:solidFill>
              <a:latin typeface="+mj-lt"/>
              <a:ea typeface="+mn-ea"/>
              <a:cs typeface="+mn-ea"/>
              <a:sym typeface="+mn-lt"/>
            </a:endParaRPr>
          </a:p>
          <a:p>
            <a:pPr algn="ctr"/>
            <a:r>
              <a:rPr lang="tr-TR" altLang="zh-CN" sz="4000" b="0" dirty="0">
                <a:solidFill>
                  <a:srgbClr val="23B1B5"/>
                </a:solidFill>
                <a:latin typeface="+mj-lt"/>
                <a:ea typeface="+mn-ea"/>
                <a:cs typeface="+mn-ea"/>
                <a:sym typeface="+mn-lt"/>
              </a:rPr>
              <a:t>BESTEM 2022</a:t>
            </a:r>
            <a:endParaRPr lang="zh-CN" altLang="en-US" sz="4000" b="0" dirty="0">
              <a:solidFill>
                <a:srgbClr val="23B1B5"/>
              </a:solidFill>
              <a:latin typeface="+mj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91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accel="3000" decel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2 4.44444E-6 0.00534 0.00092 0.00651 0.00208 L 0.00924 0.00555 C 0.00976 0.00625 0.0108 0.00671 0.01185 0.00671 C 0.01354 0.00671 0.01497 0.00578 0.01523 0.00416 C 0.01497 0.003 0.01354 0.00208 0.01185 0.00208 C 0.0108 0.00208 0.00976 0.00254 0.00924 0.003 L 0.00651 0.00625 C 0.00534 0.00763 0.00312 0.00856 0.00039 0.00902 C -0.00235 0.00856 -0.00456 0.00763 -0.00573 0.00625 L -0.00847 0.003 C -0.00899 0.00254 -0.0099 0.00208 -0.0112 0.00208 C -0.01276 0.00208 -0.0142 0.003 -0.0142 0.00416 C -0.0142 0.00578 -0.01276 0.00671 -0.0112 0.00671 C -0.0099 0.00671 -0.00899 0.00625 -0.00847 0.00555 L -0.00573 0.00208 C -0.00456 0.00092 -0.00235 4.44444E-6 0.00039 4.44444E-6 Z " pathEditMode="relative" rAng="0" ptsTypes="AAAAAAAAAAAAAAAAA">
                                      <p:cBhvr>
                                        <p:cTn id="26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440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2 4.44444E-6 0.00534 0.00092 0.00651 0.00208 L 0.00924 0.00555 C 0.00976 0.00625 0.0108 0.00671 0.01185 0.00671 C 0.01354 0.00671 0.01497 0.00578 0.01523 0.00416 C 0.01497 0.003 0.01354 0.00208 0.01185 0.00208 C 0.0108 0.00208 0.00976 0.00254 0.00924 0.003 L 0.00651 0.00625 C 0.00534 0.00763 0.00312 0.00856 0.00039 0.00902 C -0.00235 0.00856 -0.00456 0.00763 -0.00573 0.00625 L -0.00847 0.003 C -0.00899 0.00254 -0.0099 0.00208 -0.0112 0.00208 C -0.01276 0.00208 -0.0142 0.003 -0.0142 0.00416 C -0.0142 0.00578 -0.01276 0.00671 -0.0112 0.00671 C -0.0099 0.00671 -0.00899 0.00625 -0.00847 0.00555 L -0.00573 0.00208 C -0.00456 0.00092 -0.00235 4.44444E-6 0.00039 4.44444E-6 Z " pathEditMode="relative" rAng="0" ptsTypes="AAAAAAAAAAAAAAAAA">
                                      <p:cBhvr>
                                        <p:cTn id="31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440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2 4.44444E-6 0.00534 0.00092 0.00651 0.00208 L 0.00924 0.00555 C 0.00976 0.00625 0.0108 0.00671 0.01185 0.00671 C 0.01354 0.00671 0.01497 0.00578 0.01523 0.00416 C 0.01497 0.003 0.01354 0.00208 0.01185 0.00208 C 0.0108 0.00208 0.00976 0.00254 0.00924 0.003 L 0.00651 0.00625 C 0.00534 0.00763 0.00312 0.00856 0.00039 0.00902 C -0.00235 0.00856 -0.00456 0.00763 -0.00573 0.00625 L -0.00847 0.003 C -0.00899 0.00254 -0.0099 0.00208 -0.0112 0.00208 C -0.01276 0.00208 -0.0142 0.003 -0.0142 0.00416 C -0.0142 0.00578 -0.01276 0.00671 -0.0112 0.00671 C -0.0099 0.00671 -0.00899 0.00625 -0.00847 0.00555 L -0.00573 0.00208 C -0.00456 0.00092 -0.00235 4.44444E-6 0.00039 4.44444E-6 Z " pathEditMode="relative" rAng="0" ptsTypes="AAAAAAAAAAAAAAAAA">
                                      <p:cBhvr>
                                        <p:cTn id="36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440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2 4.44444E-6 0.00534 0.00092 0.00651 0.00208 L 0.00924 0.00555 C 0.00976 0.00625 0.0108 0.00671 0.01185 0.00671 C 0.01354 0.00671 0.01497 0.00578 0.01523 0.00416 C 0.01497 0.003 0.01354 0.00208 0.01185 0.00208 C 0.0108 0.00208 0.00976 0.00254 0.00924 0.003 L 0.00651 0.00625 C 0.00534 0.00763 0.00312 0.00856 0.00039 0.00902 C -0.00235 0.00856 -0.00456 0.00763 -0.00573 0.00625 L -0.00847 0.003 C -0.00899 0.00254 -0.0099 0.00208 -0.0112 0.00208 C -0.01276 0.00208 -0.0142 0.003 -0.0142 0.00416 C -0.0142 0.00578 -0.01276 0.00671 -0.0112 0.00671 C -0.0099 0.00671 -0.00899 0.00625 -0.00847 0.00555 L -0.00573 0.00208 C -0.00456 0.00092 -0.00235 4.44444E-6 0.00039 4.44444E-6 Z " pathEditMode="relative" rAng="0" ptsTypes="AAAAAAAAAAAAAAAAA">
                                      <p:cBhvr>
                                        <p:cTn id="41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44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2 4.44444E-6 0.00534 0.00092 0.00651 0.00208 L 0.00924 0.00555 C 0.00976 0.00625 0.0108 0.00671 0.01185 0.00671 C 0.01354 0.00671 0.01497 0.00578 0.01523 0.00416 C 0.01497 0.003 0.01354 0.00208 0.01185 0.00208 C 0.0108 0.00208 0.00976 0.00254 0.00924 0.003 L 0.00651 0.00625 C 0.00534 0.00763 0.00312 0.00856 0.00039 0.00902 C -0.00235 0.00856 -0.00456 0.00763 -0.00573 0.00625 L -0.00847 0.003 C -0.00899 0.00254 -0.0099 0.00208 -0.0112 0.00208 C -0.01276 0.00208 -0.0142 0.003 -0.0142 0.00416 C -0.0142 0.00578 -0.01276 0.00671 -0.0112 0.00671 C -0.0099 0.00671 -0.00899 0.00625 -0.00847 0.00555 L -0.00573 0.00208 C -0.00456 0.00092 -0.00235 4.44444E-6 0.00039 4.44444E-6 Z " pathEditMode="relative" rAng="0" ptsTypes="AAAAAAAAAAAAAAAAA">
                                      <p:cBhvr>
                                        <p:cTn id="46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4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2 4.44444E-6 0.00534 0.00092 0.00651 0.00208 L 0.00924 0.00555 C 0.00976 0.00625 0.0108 0.00671 0.01185 0.00671 C 0.01354 0.00671 0.01497 0.00578 0.01523 0.00416 C 0.01497 0.003 0.01354 0.00208 0.01185 0.00208 C 0.0108 0.00208 0.00976 0.00254 0.00924 0.003 L 0.00651 0.00625 C 0.00534 0.00763 0.00312 0.00856 0.00039 0.00902 C -0.00235 0.00856 -0.00456 0.00763 -0.00573 0.00625 L -0.00847 0.003 C -0.00899 0.00254 -0.0099 0.00208 -0.0112 0.00208 C -0.01276 0.00208 -0.0142 0.003 -0.0142 0.00416 C -0.0142 0.00578 -0.01276 0.00671 -0.0112 0.00671 C -0.0099 0.00671 -0.00899 0.00625 -0.00847 0.00555 L -0.00573 0.00208 C -0.00456 0.00092 -0.00235 4.44444E-6 0.00039 4.44444E-6 Z " pathEditMode="relative" rAng="0" ptsTypes="AAAAAAAAAAAAAAAAA">
                                      <p:cBhvr>
                                        <p:cTn id="51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440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2 4.44444E-6 0.00534 0.00092 0.00651 0.00208 L 0.00924 0.00555 C 0.00976 0.00625 0.0108 0.00671 0.01185 0.00671 C 0.01354 0.00671 0.01497 0.00578 0.01523 0.00416 C 0.01497 0.003 0.01354 0.00208 0.01185 0.00208 C 0.0108 0.00208 0.00976 0.00254 0.00924 0.003 L 0.00651 0.00625 C 0.00534 0.00763 0.00312 0.00856 0.00039 0.00902 C -0.00235 0.00856 -0.00456 0.00763 -0.00573 0.00625 L -0.00847 0.003 C -0.00899 0.00254 -0.0099 0.00208 -0.0112 0.00208 C -0.01276 0.00208 -0.0142 0.003 -0.0142 0.00416 C -0.0142 0.00578 -0.01276 0.00671 -0.0112 0.00671 C -0.0099 0.00671 -0.00899 0.00625 -0.00847 0.00555 L -0.00573 0.00208 C -0.00456 0.00092 -0.00235 4.44444E-6 0.00039 4.44444E-6 Z " pathEditMode="relative" rAng="0" ptsTypes="AAAAAAAAAAAAAAAAA">
                                      <p:cBhvr>
                                        <p:cTn id="5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440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05" grpId="0"/>
      <p:bldP spid="9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5300" y="1739900"/>
            <a:ext cx="1828800" cy="148590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1313" indent="1158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2301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7113" indent="3444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013" indent="4587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j-lt"/>
              <a:cs typeface="+mn-ea"/>
              <a:sym typeface="+mn-lt"/>
            </a:endParaRPr>
          </a:p>
        </p:txBody>
      </p:sp>
      <p:sp>
        <p:nvSpPr>
          <p:cNvPr id="3" name="Rectangle 24"/>
          <p:cNvSpPr/>
          <p:nvPr/>
        </p:nvSpPr>
        <p:spPr>
          <a:xfrm>
            <a:off x="1765300" y="3225800"/>
            <a:ext cx="1828800" cy="1485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1313" indent="1158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2301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7113" indent="3444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013" indent="4587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j-lt"/>
              <a:cs typeface="+mn-ea"/>
              <a:sym typeface="+mn-lt"/>
            </a:endParaRPr>
          </a:p>
        </p:txBody>
      </p:sp>
      <p:sp>
        <p:nvSpPr>
          <p:cNvPr id="4" name="Rectangle 26"/>
          <p:cNvSpPr/>
          <p:nvPr/>
        </p:nvSpPr>
        <p:spPr>
          <a:xfrm>
            <a:off x="5422900" y="3225800"/>
            <a:ext cx="1828800" cy="14859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1313" indent="1158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2301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7113" indent="3444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013" indent="4587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j-lt"/>
              <a:cs typeface="+mn-ea"/>
              <a:sym typeface="+mn-lt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7251700" y="1739900"/>
            <a:ext cx="1828800" cy="1485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1313" indent="1158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2301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7113" indent="3444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013" indent="4587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j-lt"/>
              <a:cs typeface="+mn-ea"/>
              <a:sym typeface="+mn-lt"/>
            </a:endParaRPr>
          </a:p>
        </p:txBody>
      </p:sp>
      <p:sp>
        <p:nvSpPr>
          <p:cNvPr id="7" name="Rectangle 28"/>
          <p:cNvSpPr/>
          <p:nvPr/>
        </p:nvSpPr>
        <p:spPr>
          <a:xfrm>
            <a:off x="9080500" y="1739900"/>
            <a:ext cx="1828800" cy="1485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1313" indent="1158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2301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7113" indent="3444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013" indent="4587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j-lt"/>
              <a:cs typeface="+mn-ea"/>
              <a:sym typeface="+mn-lt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9080500" y="3225800"/>
            <a:ext cx="1828800" cy="14859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1313" indent="1158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2301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7113" indent="3444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013" indent="4587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j-lt"/>
              <a:cs typeface="+mn-ea"/>
              <a:sym typeface="+mn-lt"/>
            </a:endParaRPr>
          </a:p>
        </p:txBody>
      </p:sp>
      <p:sp>
        <p:nvSpPr>
          <p:cNvPr id="9" name="Rectangle 41"/>
          <p:cNvSpPr/>
          <p:nvPr/>
        </p:nvSpPr>
        <p:spPr>
          <a:xfrm>
            <a:off x="3590925" y="1739900"/>
            <a:ext cx="1828800" cy="14859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1313" indent="1158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2301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7113" indent="3444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013" indent="4587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j-lt"/>
              <a:cs typeface="+mn-ea"/>
              <a:sym typeface="+mn-lt"/>
            </a:endParaRPr>
          </a:p>
        </p:txBody>
      </p:sp>
      <p:sp>
        <p:nvSpPr>
          <p:cNvPr id="10" name="Rectangle 42"/>
          <p:cNvSpPr/>
          <p:nvPr/>
        </p:nvSpPr>
        <p:spPr>
          <a:xfrm>
            <a:off x="3590925" y="3225800"/>
            <a:ext cx="1828800" cy="1485900"/>
          </a:xfrm>
          <a:prstGeom prst="rect">
            <a:avLst/>
          </a:prstGeom>
          <a:solidFill>
            <a:srgbClr val="8DD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1313" indent="1158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2301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7113" indent="3444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0013" indent="4587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j-lt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18138" y="1739900"/>
            <a:ext cx="1841499" cy="1485900"/>
            <a:chOff x="5418138" y="1739900"/>
            <a:chExt cx="1841499" cy="1485900"/>
          </a:xfrm>
        </p:grpSpPr>
        <p:sp>
          <p:nvSpPr>
            <p:cNvPr id="12" name="Rectangle 6"/>
            <p:cNvSpPr/>
            <p:nvPr/>
          </p:nvSpPr>
          <p:spPr bwMode="auto">
            <a:xfrm>
              <a:off x="5418138" y="1739900"/>
              <a:ext cx="1830387" cy="1485900"/>
            </a:xfrm>
            <a:prstGeom prst="rect">
              <a:avLst/>
            </a:prstGeom>
            <a:blipFill dpi="0" rotWithShape="1"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50000" sy="5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1313" indent="1158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4213" indent="2301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7113" indent="3444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013" indent="4587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427662" y="1739900"/>
              <a:ext cx="1831975" cy="1485900"/>
            </a:xfrm>
            <a:prstGeom prst="rect">
              <a:avLst/>
            </a:prstGeom>
            <a:solidFill>
              <a:srgbClr val="255D6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1313" indent="1158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4213" indent="2301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7113" indent="3444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0013" indent="458788" algn="l" defTabSz="684213" rtl="0" eaLnBrk="0" fontAlgn="base" hangingPunct="0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695395" y="2298184"/>
            <a:ext cx="129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altLang="zh-CN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NOTE HERE</a:t>
            </a:r>
            <a:endParaRPr lang="zh-CN" altLang="en-US" sz="1800" b="1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38956" y="3460919"/>
            <a:ext cx="125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Go ahead and replace it with your own text.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885325" y="3460918"/>
            <a:ext cx="125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Go ahead and replace it with your own text.</a:t>
            </a:r>
          </a:p>
        </p:txBody>
      </p:sp>
      <p:sp>
        <p:nvSpPr>
          <p:cNvPr id="24" name="矩形 23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27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650"/>
                            </p:stCondLst>
                            <p:childTnLst>
                              <p:par>
                                <p:cTn id="7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650"/>
                            </p:stCondLst>
                            <p:childTnLst>
                              <p:par>
                                <p:cTn id="8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4" grpId="0" build="allAtOnce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676400" y="927100"/>
            <a:ext cx="9334500" cy="4114800"/>
          </a:xfrm>
          <a:prstGeom prst="roundRect">
            <a:avLst>
              <a:gd name="adj" fmla="val 2469"/>
            </a:avLst>
          </a:prstGeom>
          <a:blipFill dpi="0" rotWithShape="1">
            <a:blip r:embed="rId3"/>
            <a:srcRect/>
            <a:tile tx="0" ty="0" sx="80000" sy="8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任意多边形: 形状 4"/>
          <p:cNvSpPr/>
          <p:nvPr/>
        </p:nvSpPr>
        <p:spPr>
          <a:xfrm rot="16200000">
            <a:off x="8001000" y="2032000"/>
            <a:ext cx="4114800" cy="1905000"/>
          </a:xfrm>
          <a:custGeom>
            <a:avLst/>
            <a:gdLst>
              <a:gd name="connsiteX0" fmla="*/ 4114800 w 4114800"/>
              <a:gd name="connsiteY0" fmla="*/ 592038 h 1905000"/>
              <a:gd name="connsiteX1" fmla="*/ 4114800 w 4114800"/>
              <a:gd name="connsiteY1" fmla="*/ 1871762 h 1905000"/>
              <a:gd name="connsiteX2" fmla="*/ 4081562 w 4114800"/>
              <a:gd name="connsiteY2" fmla="*/ 1905000 h 1905000"/>
              <a:gd name="connsiteX3" fmla="*/ 33238 w 4114800"/>
              <a:gd name="connsiteY3" fmla="*/ 1905000 h 1905000"/>
              <a:gd name="connsiteX4" fmla="*/ 0 w 4114800"/>
              <a:gd name="connsiteY4" fmla="*/ 1871762 h 1905000"/>
              <a:gd name="connsiteX5" fmla="*/ 0 w 4114800"/>
              <a:gd name="connsiteY5" fmla="*/ 592038 h 1905000"/>
              <a:gd name="connsiteX6" fmla="*/ 33238 w 4114800"/>
              <a:gd name="connsiteY6" fmla="*/ 558800 h 1905000"/>
              <a:gd name="connsiteX7" fmla="*/ 1651000 w 4114800"/>
              <a:gd name="connsiteY7" fmla="*/ 558800 h 1905000"/>
              <a:gd name="connsiteX8" fmla="*/ 2222500 w 4114800"/>
              <a:gd name="connsiteY8" fmla="*/ 0 h 1905000"/>
              <a:gd name="connsiteX9" fmla="*/ 2794000 w 4114800"/>
              <a:gd name="connsiteY9" fmla="*/ 558800 h 1905000"/>
              <a:gd name="connsiteX10" fmla="*/ 4081562 w 4114800"/>
              <a:gd name="connsiteY10" fmla="*/ 558800 h 1905000"/>
              <a:gd name="connsiteX11" fmla="*/ 4114800 w 4114800"/>
              <a:gd name="connsiteY11" fmla="*/ 592038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4800" h="1905000">
                <a:moveTo>
                  <a:pt x="4114800" y="592038"/>
                </a:moveTo>
                <a:lnTo>
                  <a:pt x="4114800" y="1871762"/>
                </a:lnTo>
                <a:cubicBezTo>
                  <a:pt x="4114800" y="1890119"/>
                  <a:pt x="4099919" y="1905000"/>
                  <a:pt x="4081562" y="1905000"/>
                </a:cubicBezTo>
                <a:lnTo>
                  <a:pt x="33238" y="1905000"/>
                </a:lnTo>
                <a:cubicBezTo>
                  <a:pt x="14881" y="1905000"/>
                  <a:pt x="0" y="1890119"/>
                  <a:pt x="0" y="1871762"/>
                </a:cubicBezTo>
                <a:lnTo>
                  <a:pt x="0" y="592038"/>
                </a:lnTo>
                <a:cubicBezTo>
                  <a:pt x="0" y="573681"/>
                  <a:pt x="14881" y="558800"/>
                  <a:pt x="33238" y="558800"/>
                </a:cubicBezTo>
                <a:lnTo>
                  <a:pt x="1651000" y="558800"/>
                </a:lnTo>
                <a:lnTo>
                  <a:pt x="2222500" y="0"/>
                </a:lnTo>
                <a:lnTo>
                  <a:pt x="2794000" y="558800"/>
                </a:lnTo>
                <a:lnTo>
                  <a:pt x="4081562" y="558800"/>
                </a:lnTo>
                <a:cubicBezTo>
                  <a:pt x="4099919" y="558800"/>
                  <a:pt x="4114800" y="573681"/>
                  <a:pt x="4114800" y="592038"/>
                </a:cubicBezTo>
                <a:close/>
              </a:path>
            </a:pathLst>
          </a:cu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55012" y="2311568"/>
            <a:ext cx="125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Go ahead and replace it with your own text.</a:t>
            </a:r>
          </a:p>
        </p:txBody>
      </p:sp>
      <p:sp>
        <p:nvSpPr>
          <p:cNvPr id="7" name="Freeform 146"/>
          <p:cNvSpPr>
            <a:spLocks noEditPoints="1"/>
          </p:cNvSpPr>
          <p:nvPr/>
        </p:nvSpPr>
        <p:spPr bwMode="auto">
          <a:xfrm>
            <a:off x="10109199" y="1747043"/>
            <a:ext cx="392113" cy="392113"/>
          </a:xfrm>
          <a:custGeom>
            <a:avLst/>
            <a:gdLst>
              <a:gd name="T0" fmla="*/ 85 w 174"/>
              <a:gd name="T1" fmla="*/ 72 h 174"/>
              <a:gd name="T2" fmla="*/ 119 w 174"/>
              <a:gd name="T3" fmla="*/ 109 h 174"/>
              <a:gd name="T4" fmla="*/ 87 w 174"/>
              <a:gd name="T5" fmla="*/ 0 h 174"/>
              <a:gd name="T6" fmla="*/ 87 w 174"/>
              <a:gd name="T7" fmla="*/ 0 h 174"/>
              <a:gd name="T8" fmla="*/ 129 w 174"/>
              <a:gd name="T9" fmla="*/ 38 h 174"/>
              <a:gd name="T10" fmla="*/ 111 w 174"/>
              <a:gd name="T11" fmla="*/ 36 h 174"/>
              <a:gd name="T12" fmla="*/ 113 w 174"/>
              <a:gd name="T13" fmla="*/ 28 h 174"/>
              <a:gd name="T14" fmla="*/ 103 w 174"/>
              <a:gd name="T15" fmla="*/ 27 h 174"/>
              <a:gd name="T16" fmla="*/ 100 w 174"/>
              <a:gd name="T17" fmla="*/ 30 h 174"/>
              <a:gd name="T18" fmla="*/ 93 w 174"/>
              <a:gd name="T19" fmla="*/ 27 h 174"/>
              <a:gd name="T20" fmla="*/ 82 w 174"/>
              <a:gd name="T21" fmla="*/ 25 h 174"/>
              <a:gd name="T22" fmla="*/ 79 w 174"/>
              <a:gd name="T23" fmla="*/ 25 h 174"/>
              <a:gd name="T24" fmla="*/ 78 w 174"/>
              <a:gd name="T25" fmla="*/ 41 h 174"/>
              <a:gd name="T26" fmla="*/ 87 w 174"/>
              <a:gd name="T27" fmla="*/ 44 h 174"/>
              <a:gd name="T28" fmla="*/ 96 w 174"/>
              <a:gd name="T29" fmla="*/ 32 h 174"/>
              <a:gd name="T30" fmla="*/ 107 w 174"/>
              <a:gd name="T31" fmla="*/ 38 h 174"/>
              <a:gd name="T32" fmla="*/ 98 w 174"/>
              <a:gd name="T33" fmla="*/ 52 h 174"/>
              <a:gd name="T34" fmla="*/ 108 w 174"/>
              <a:gd name="T35" fmla="*/ 54 h 174"/>
              <a:gd name="T36" fmla="*/ 117 w 174"/>
              <a:gd name="T37" fmla="*/ 53 h 174"/>
              <a:gd name="T38" fmla="*/ 104 w 174"/>
              <a:gd name="T39" fmla="*/ 55 h 174"/>
              <a:gd name="T40" fmla="*/ 93 w 174"/>
              <a:gd name="T41" fmla="*/ 64 h 174"/>
              <a:gd name="T42" fmla="*/ 88 w 174"/>
              <a:gd name="T43" fmla="*/ 70 h 174"/>
              <a:gd name="T44" fmla="*/ 72 w 174"/>
              <a:gd name="T45" fmla="*/ 75 h 174"/>
              <a:gd name="T46" fmla="*/ 77 w 174"/>
              <a:gd name="T47" fmla="*/ 89 h 174"/>
              <a:gd name="T48" fmla="*/ 84 w 174"/>
              <a:gd name="T49" fmla="*/ 97 h 174"/>
              <a:gd name="T50" fmla="*/ 100 w 174"/>
              <a:gd name="T51" fmla="*/ 95 h 174"/>
              <a:gd name="T52" fmla="*/ 116 w 174"/>
              <a:gd name="T53" fmla="*/ 102 h 174"/>
              <a:gd name="T54" fmla="*/ 121 w 174"/>
              <a:gd name="T55" fmla="*/ 109 h 174"/>
              <a:gd name="T56" fmla="*/ 137 w 174"/>
              <a:gd name="T57" fmla="*/ 114 h 174"/>
              <a:gd name="T58" fmla="*/ 130 w 174"/>
              <a:gd name="T59" fmla="*/ 132 h 174"/>
              <a:gd name="T60" fmla="*/ 122 w 174"/>
              <a:gd name="T61" fmla="*/ 139 h 174"/>
              <a:gd name="T62" fmla="*/ 113 w 174"/>
              <a:gd name="T63" fmla="*/ 148 h 174"/>
              <a:gd name="T64" fmla="*/ 101 w 174"/>
              <a:gd name="T65" fmla="*/ 161 h 174"/>
              <a:gd name="T66" fmla="*/ 94 w 174"/>
              <a:gd name="T67" fmla="*/ 159 h 174"/>
              <a:gd name="T68" fmla="*/ 97 w 174"/>
              <a:gd name="T69" fmla="*/ 136 h 174"/>
              <a:gd name="T70" fmla="*/ 86 w 174"/>
              <a:gd name="T71" fmla="*/ 114 h 174"/>
              <a:gd name="T72" fmla="*/ 88 w 174"/>
              <a:gd name="T73" fmla="*/ 99 h 174"/>
              <a:gd name="T74" fmla="*/ 75 w 174"/>
              <a:gd name="T75" fmla="*/ 93 h 174"/>
              <a:gd name="T76" fmla="*/ 56 w 174"/>
              <a:gd name="T77" fmla="*/ 82 h 174"/>
              <a:gd name="T78" fmla="*/ 52 w 174"/>
              <a:gd name="T79" fmla="*/ 79 h 174"/>
              <a:gd name="T80" fmla="*/ 40 w 174"/>
              <a:gd name="T81" fmla="*/ 67 h 174"/>
              <a:gd name="T82" fmla="*/ 34 w 174"/>
              <a:gd name="T83" fmla="*/ 46 h 174"/>
              <a:gd name="T84" fmla="*/ 59 w 174"/>
              <a:gd name="T85" fmla="*/ 17 h 174"/>
              <a:gd name="T86" fmla="*/ 55 w 174"/>
              <a:gd name="T87" fmla="*/ 22 h 174"/>
              <a:gd name="T88" fmla="*/ 65 w 174"/>
              <a:gd name="T89" fmla="*/ 21 h 174"/>
              <a:gd name="T90" fmla="*/ 73 w 174"/>
              <a:gd name="T91" fmla="*/ 19 h 174"/>
              <a:gd name="T92" fmla="*/ 76 w 174"/>
              <a:gd name="T93" fmla="*/ 14 h 174"/>
              <a:gd name="T94" fmla="*/ 71 w 174"/>
              <a:gd name="T95" fmla="*/ 11 h 174"/>
              <a:gd name="T96" fmla="*/ 96 w 174"/>
              <a:gd name="T97" fmla="*/ 12 h 174"/>
              <a:gd name="T98" fmla="*/ 102 w 174"/>
              <a:gd name="T99" fmla="*/ 11 h 174"/>
              <a:gd name="T100" fmla="*/ 158 w 174"/>
              <a:gd name="T101" fmla="*/ 64 h 174"/>
              <a:gd name="T102" fmla="*/ 163 w 174"/>
              <a:gd name="T103" fmla="*/ 72 h 174"/>
              <a:gd name="T104" fmla="*/ 157 w 174"/>
              <a:gd name="T105" fmla="*/ 69 h 174"/>
              <a:gd name="T106" fmla="*/ 154 w 174"/>
              <a:gd name="T107" fmla="*/ 100 h 174"/>
              <a:gd name="T108" fmla="*/ 156 w 174"/>
              <a:gd name="T109" fmla="*/ 84 h 174"/>
              <a:gd name="T110" fmla="*/ 164 w 174"/>
              <a:gd name="T111" fmla="*/ 8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" h="174">
                <a:moveTo>
                  <a:pt x="85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lose/>
                <a:moveTo>
                  <a:pt x="119" y="109"/>
                </a:moveTo>
                <a:cubicBezTo>
                  <a:pt x="119" y="109"/>
                  <a:pt x="119" y="109"/>
                  <a:pt x="119" y="109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119" y="109"/>
                  <a:pt x="119" y="109"/>
                  <a:pt x="119" y="109"/>
                </a:cubicBezTo>
                <a:close/>
                <a:moveTo>
                  <a:pt x="120" y="109"/>
                </a:moveTo>
                <a:cubicBezTo>
                  <a:pt x="119" y="109"/>
                  <a:pt x="119" y="109"/>
                  <a:pt x="119" y="109"/>
                </a:cubicBezTo>
                <a:cubicBezTo>
                  <a:pt x="119" y="109"/>
                  <a:pt x="119" y="109"/>
                  <a:pt x="120" y="109"/>
                </a:cubicBezTo>
                <a:close/>
                <a:moveTo>
                  <a:pt x="87" y="0"/>
                </a:moveTo>
                <a:cubicBezTo>
                  <a:pt x="39" y="0"/>
                  <a:pt x="0" y="39"/>
                  <a:pt x="0" y="87"/>
                </a:cubicBezTo>
                <a:cubicBezTo>
                  <a:pt x="0" y="135"/>
                  <a:pt x="39" y="174"/>
                  <a:pt x="87" y="174"/>
                </a:cubicBezTo>
                <a:cubicBezTo>
                  <a:pt x="135" y="174"/>
                  <a:pt x="174" y="135"/>
                  <a:pt x="174" y="87"/>
                </a:cubicBezTo>
                <a:cubicBezTo>
                  <a:pt x="174" y="39"/>
                  <a:pt x="135" y="0"/>
                  <a:pt x="87" y="0"/>
                </a:cubicBezTo>
                <a:close/>
                <a:moveTo>
                  <a:pt x="143" y="34"/>
                </a:moveTo>
                <a:cubicBezTo>
                  <a:pt x="140" y="34"/>
                  <a:pt x="138" y="34"/>
                  <a:pt x="135" y="36"/>
                </a:cubicBezTo>
                <a:cubicBezTo>
                  <a:pt x="134" y="36"/>
                  <a:pt x="134" y="37"/>
                  <a:pt x="132" y="37"/>
                </a:cubicBezTo>
                <a:cubicBezTo>
                  <a:pt x="131" y="38"/>
                  <a:pt x="130" y="37"/>
                  <a:pt x="129" y="38"/>
                </a:cubicBezTo>
                <a:cubicBezTo>
                  <a:pt x="125" y="39"/>
                  <a:pt x="126" y="48"/>
                  <a:pt x="120" y="46"/>
                </a:cubicBezTo>
                <a:cubicBezTo>
                  <a:pt x="118" y="46"/>
                  <a:pt x="116" y="43"/>
                  <a:pt x="115" y="41"/>
                </a:cubicBezTo>
                <a:cubicBezTo>
                  <a:pt x="114" y="39"/>
                  <a:pt x="112" y="38"/>
                  <a:pt x="113" y="36"/>
                </a:cubicBezTo>
                <a:cubicBezTo>
                  <a:pt x="113" y="36"/>
                  <a:pt x="112" y="36"/>
                  <a:pt x="111" y="36"/>
                </a:cubicBezTo>
                <a:cubicBezTo>
                  <a:pt x="112" y="34"/>
                  <a:pt x="115" y="34"/>
                  <a:pt x="116" y="33"/>
                </a:cubicBezTo>
                <a:cubicBezTo>
                  <a:pt x="117" y="31"/>
                  <a:pt x="112" y="31"/>
                  <a:pt x="111" y="30"/>
                </a:cubicBezTo>
                <a:cubicBezTo>
                  <a:pt x="113" y="29"/>
                  <a:pt x="113" y="31"/>
                  <a:pt x="115" y="31"/>
                </a:cubicBezTo>
                <a:cubicBezTo>
                  <a:pt x="116" y="30"/>
                  <a:pt x="114" y="28"/>
                  <a:pt x="113" y="28"/>
                </a:cubicBezTo>
                <a:cubicBezTo>
                  <a:pt x="113" y="28"/>
                  <a:pt x="108" y="30"/>
                  <a:pt x="111" y="27"/>
                </a:cubicBezTo>
                <a:cubicBezTo>
                  <a:pt x="107" y="25"/>
                  <a:pt x="104" y="22"/>
                  <a:pt x="100" y="20"/>
                </a:cubicBezTo>
                <a:cubicBezTo>
                  <a:pt x="100" y="23"/>
                  <a:pt x="105" y="24"/>
                  <a:pt x="107" y="25"/>
                </a:cubicBezTo>
                <a:cubicBezTo>
                  <a:pt x="106" y="26"/>
                  <a:pt x="105" y="28"/>
                  <a:pt x="103" y="27"/>
                </a:cubicBezTo>
                <a:cubicBezTo>
                  <a:pt x="102" y="27"/>
                  <a:pt x="103" y="25"/>
                  <a:pt x="101" y="25"/>
                </a:cubicBezTo>
                <a:cubicBezTo>
                  <a:pt x="100" y="28"/>
                  <a:pt x="104" y="27"/>
                  <a:pt x="104" y="29"/>
                </a:cubicBezTo>
                <a:cubicBezTo>
                  <a:pt x="104" y="31"/>
                  <a:pt x="103" y="30"/>
                  <a:pt x="102" y="30"/>
                </a:cubicBezTo>
                <a:cubicBezTo>
                  <a:pt x="102" y="30"/>
                  <a:pt x="100" y="29"/>
                  <a:pt x="100" y="30"/>
                </a:cubicBezTo>
                <a:cubicBezTo>
                  <a:pt x="100" y="31"/>
                  <a:pt x="102" y="30"/>
                  <a:pt x="103" y="32"/>
                </a:cubicBezTo>
                <a:cubicBezTo>
                  <a:pt x="100" y="32"/>
                  <a:pt x="99" y="31"/>
                  <a:pt x="96" y="29"/>
                </a:cubicBezTo>
                <a:cubicBezTo>
                  <a:pt x="94" y="28"/>
                  <a:pt x="93" y="28"/>
                  <a:pt x="90" y="28"/>
                </a:cubicBezTo>
                <a:cubicBezTo>
                  <a:pt x="90" y="28"/>
                  <a:pt x="92" y="27"/>
                  <a:pt x="93" y="27"/>
                </a:cubicBezTo>
                <a:cubicBezTo>
                  <a:pt x="93" y="26"/>
                  <a:pt x="95" y="25"/>
                  <a:pt x="95" y="24"/>
                </a:cubicBezTo>
                <a:cubicBezTo>
                  <a:pt x="95" y="23"/>
                  <a:pt x="95" y="23"/>
                  <a:pt x="93" y="22"/>
                </a:cubicBezTo>
                <a:cubicBezTo>
                  <a:pt x="92" y="21"/>
                  <a:pt x="90" y="19"/>
                  <a:pt x="89" y="19"/>
                </a:cubicBezTo>
                <a:cubicBezTo>
                  <a:pt x="83" y="18"/>
                  <a:pt x="87" y="24"/>
                  <a:pt x="82" y="25"/>
                </a:cubicBezTo>
                <a:cubicBezTo>
                  <a:pt x="82" y="25"/>
                  <a:pt x="83" y="25"/>
                  <a:pt x="83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5"/>
                  <a:pt x="79" y="25"/>
                  <a:pt x="79" y="25"/>
                </a:cubicBezTo>
                <a:cubicBezTo>
                  <a:pt x="78" y="26"/>
                  <a:pt x="78" y="27"/>
                  <a:pt x="78" y="28"/>
                </a:cubicBezTo>
                <a:cubicBezTo>
                  <a:pt x="77" y="29"/>
                  <a:pt x="75" y="29"/>
                  <a:pt x="74" y="30"/>
                </a:cubicBezTo>
                <a:cubicBezTo>
                  <a:pt x="73" y="31"/>
                  <a:pt x="71" y="32"/>
                  <a:pt x="70" y="34"/>
                </a:cubicBezTo>
                <a:cubicBezTo>
                  <a:pt x="68" y="38"/>
                  <a:pt x="75" y="39"/>
                  <a:pt x="78" y="41"/>
                </a:cubicBezTo>
                <a:cubicBezTo>
                  <a:pt x="80" y="41"/>
                  <a:pt x="84" y="42"/>
                  <a:pt x="84" y="43"/>
                </a:cubicBezTo>
                <a:cubicBezTo>
                  <a:pt x="85" y="44"/>
                  <a:pt x="83" y="46"/>
                  <a:pt x="85" y="47"/>
                </a:cubicBezTo>
                <a:cubicBezTo>
                  <a:pt x="86" y="47"/>
                  <a:pt x="87" y="47"/>
                  <a:pt x="88" y="46"/>
                </a:cubicBezTo>
                <a:cubicBezTo>
                  <a:pt x="89" y="45"/>
                  <a:pt x="88" y="45"/>
                  <a:pt x="87" y="44"/>
                </a:cubicBezTo>
                <a:cubicBezTo>
                  <a:pt x="87" y="42"/>
                  <a:pt x="88" y="43"/>
                  <a:pt x="89" y="42"/>
                </a:cubicBezTo>
                <a:cubicBezTo>
                  <a:pt x="91" y="40"/>
                  <a:pt x="90" y="40"/>
                  <a:pt x="90" y="37"/>
                </a:cubicBezTo>
                <a:cubicBezTo>
                  <a:pt x="89" y="36"/>
                  <a:pt x="88" y="33"/>
                  <a:pt x="89" y="32"/>
                </a:cubicBezTo>
                <a:cubicBezTo>
                  <a:pt x="91" y="30"/>
                  <a:pt x="94" y="32"/>
                  <a:pt x="96" y="32"/>
                </a:cubicBezTo>
                <a:cubicBezTo>
                  <a:pt x="97" y="33"/>
                  <a:pt x="98" y="35"/>
                  <a:pt x="99" y="36"/>
                </a:cubicBezTo>
                <a:cubicBezTo>
                  <a:pt x="99" y="36"/>
                  <a:pt x="100" y="37"/>
                  <a:pt x="101" y="37"/>
                </a:cubicBezTo>
                <a:cubicBezTo>
                  <a:pt x="103" y="37"/>
                  <a:pt x="102" y="36"/>
                  <a:pt x="103" y="35"/>
                </a:cubicBezTo>
                <a:cubicBezTo>
                  <a:pt x="105" y="33"/>
                  <a:pt x="106" y="36"/>
                  <a:pt x="107" y="38"/>
                </a:cubicBezTo>
                <a:cubicBezTo>
                  <a:pt x="108" y="40"/>
                  <a:pt x="108" y="41"/>
                  <a:pt x="110" y="42"/>
                </a:cubicBezTo>
                <a:cubicBezTo>
                  <a:pt x="111" y="42"/>
                  <a:pt x="114" y="45"/>
                  <a:pt x="113" y="46"/>
                </a:cubicBezTo>
                <a:cubicBezTo>
                  <a:pt x="113" y="47"/>
                  <a:pt x="110" y="48"/>
                  <a:pt x="109" y="49"/>
                </a:cubicBezTo>
                <a:cubicBezTo>
                  <a:pt x="105" y="50"/>
                  <a:pt x="99" y="47"/>
                  <a:pt x="98" y="52"/>
                </a:cubicBezTo>
                <a:cubicBezTo>
                  <a:pt x="99" y="52"/>
                  <a:pt x="103" y="49"/>
                  <a:pt x="104" y="50"/>
                </a:cubicBezTo>
                <a:cubicBezTo>
                  <a:pt x="105" y="51"/>
                  <a:pt x="104" y="52"/>
                  <a:pt x="104" y="53"/>
                </a:cubicBezTo>
                <a:cubicBezTo>
                  <a:pt x="105" y="55"/>
                  <a:pt x="106" y="54"/>
                  <a:pt x="108" y="53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10" y="53"/>
                  <a:pt x="110" y="53"/>
                  <a:pt x="111" y="51"/>
                </a:cubicBezTo>
                <a:cubicBezTo>
                  <a:pt x="111" y="50"/>
                  <a:pt x="112" y="49"/>
                  <a:pt x="112" y="48"/>
                </a:cubicBezTo>
                <a:cubicBezTo>
                  <a:pt x="114" y="47"/>
                  <a:pt x="114" y="48"/>
                  <a:pt x="115" y="49"/>
                </a:cubicBezTo>
                <a:cubicBezTo>
                  <a:pt x="115" y="49"/>
                  <a:pt x="118" y="53"/>
                  <a:pt x="117" y="53"/>
                </a:cubicBezTo>
                <a:cubicBezTo>
                  <a:pt x="114" y="52"/>
                  <a:pt x="111" y="52"/>
                  <a:pt x="109" y="54"/>
                </a:cubicBezTo>
                <a:cubicBezTo>
                  <a:pt x="107" y="55"/>
                  <a:pt x="106" y="56"/>
                  <a:pt x="104" y="57"/>
                </a:cubicBezTo>
                <a:cubicBezTo>
                  <a:pt x="104" y="57"/>
                  <a:pt x="101" y="57"/>
                  <a:pt x="101" y="57"/>
                </a:cubicBezTo>
                <a:cubicBezTo>
                  <a:pt x="102" y="56"/>
                  <a:pt x="104" y="55"/>
                  <a:pt x="104" y="55"/>
                </a:cubicBezTo>
                <a:cubicBezTo>
                  <a:pt x="102" y="54"/>
                  <a:pt x="101" y="55"/>
                  <a:pt x="99" y="57"/>
                </a:cubicBezTo>
                <a:cubicBezTo>
                  <a:pt x="98" y="57"/>
                  <a:pt x="97" y="59"/>
                  <a:pt x="96" y="60"/>
                </a:cubicBezTo>
                <a:cubicBezTo>
                  <a:pt x="95" y="60"/>
                  <a:pt x="94" y="61"/>
                  <a:pt x="94" y="61"/>
                </a:cubicBezTo>
                <a:cubicBezTo>
                  <a:pt x="93" y="62"/>
                  <a:pt x="93" y="63"/>
                  <a:pt x="93" y="64"/>
                </a:cubicBezTo>
                <a:cubicBezTo>
                  <a:pt x="92" y="64"/>
                  <a:pt x="91" y="64"/>
                  <a:pt x="91" y="64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68"/>
                  <a:pt x="88" y="69"/>
                  <a:pt x="88" y="70"/>
                </a:cubicBezTo>
                <a:cubicBezTo>
                  <a:pt x="88" y="70"/>
                  <a:pt x="88" y="70"/>
                  <a:pt x="88" y="70"/>
                </a:cubicBezTo>
                <a:cubicBezTo>
                  <a:pt x="87" y="70"/>
                  <a:pt x="86" y="71"/>
                  <a:pt x="85" y="72"/>
                </a:cubicBezTo>
                <a:cubicBezTo>
                  <a:pt x="86" y="74"/>
                  <a:pt x="87" y="77"/>
                  <a:pt x="86" y="78"/>
                </a:cubicBezTo>
                <a:cubicBezTo>
                  <a:pt x="85" y="81"/>
                  <a:pt x="84" y="76"/>
                  <a:pt x="83" y="75"/>
                </a:cubicBezTo>
                <a:cubicBezTo>
                  <a:pt x="81" y="72"/>
                  <a:pt x="76" y="74"/>
                  <a:pt x="72" y="75"/>
                </a:cubicBezTo>
                <a:cubicBezTo>
                  <a:pt x="68" y="75"/>
                  <a:pt x="64" y="80"/>
                  <a:pt x="67" y="85"/>
                </a:cubicBezTo>
                <a:cubicBezTo>
                  <a:pt x="68" y="87"/>
                  <a:pt x="70" y="88"/>
                  <a:pt x="72" y="87"/>
                </a:cubicBezTo>
                <a:cubicBezTo>
                  <a:pt x="75" y="87"/>
                  <a:pt x="75" y="84"/>
                  <a:pt x="77" y="84"/>
                </a:cubicBezTo>
                <a:cubicBezTo>
                  <a:pt x="81" y="84"/>
                  <a:pt x="77" y="87"/>
                  <a:pt x="77" y="89"/>
                </a:cubicBezTo>
                <a:cubicBezTo>
                  <a:pt x="77" y="90"/>
                  <a:pt x="77" y="90"/>
                  <a:pt x="79" y="90"/>
                </a:cubicBezTo>
                <a:cubicBezTo>
                  <a:pt x="80" y="91"/>
                  <a:pt x="81" y="90"/>
                  <a:pt x="82" y="91"/>
                </a:cubicBezTo>
                <a:cubicBezTo>
                  <a:pt x="82" y="91"/>
                  <a:pt x="82" y="93"/>
                  <a:pt x="83" y="92"/>
                </a:cubicBezTo>
                <a:cubicBezTo>
                  <a:pt x="82" y="93"/>
                  <a:pt x="82" y="96"/>
                  <a:pt x="84" y="97"/>
                </a:cubicBezTo>
                <a:cubicBezTo>
                  <a:pt x="85" y="98"/>
                  <a:pt x="87" y="97"/>
                  <a:pt x="89" y="98"/>
                </a:cubicBezTo>
                <a:cubicBezTo>
                  <a:pt x="92" y="99"/>
                  <a:pt x="90" y="98"/>
                  <a:pt x="93" y="96"/>
                </a:cubicBezTo>
                <a:cubicBezTo>
                  <a:pt x="95" y="95"/>
                  <a:pt x="95" y="96"/>
                  <a:pt x="97" y="96"/>
                </a:cubicBezTo>
                <a:cubicBezTo>
                  <a:pt x="98" y="96"/>
                  <a:pt x="98" y="95"/>
                  <a:pt x="100" y="95"/>
                </a:cubicBezTo>
                <a:cubicBezTo>
                  <a:pt x="101" y="95"/>
                  <a:pt x="101" y="96"/>
                  <a:pt x="103" y="97"/>
                </a:cubicBezTo>
                <a:cubicBezTo>
                  <a:pt x="103" y="97"/>
                  <a:pt x="104" y="96"/>
                  <a:pt x="105" y="96"/>
                </a:cubicBezTo>
                <a:cubicBezTo>
                  <a:pt x="107" y="97"/>
                  <a:pt x="109" y="98"/>
                  <a:pt x="111" y="100"/>
                </a:cubicBezTo>
                <a:cubicBezTo>
                  <a:pt x="113" y="101"/>
                  <a:pt x="114" y="101"/>
                  <a:pt x="116" y="102"/>
                </a:cubicBezTo>
                <a:cubicBezTo>
                  <a:pt x="118" y="102"/>
                  <a:pt x="120" y="104"/>
                  <a:pt x="120" y="106"/>
                </a:cubicBezTo>
                <a:cubicBezTo>
                  <a:pt x="120" y="106"/>
                  <a:pt x="119" y="108"/>
                  <a:pt x="119" y="109"/>
                </a:cubicBezTo>
                <a:cubicBezTo>
                  <a:pt x="119" y="109"/>
                  <a:pt x="122" y="108"/>
                  <a:pt x="123" y="108"/>
                </a:cubicBezTo>
                <a:cubicBezTo>
                  <a:pt x="122" y="109"/>
                  <a:pt x="121" y="110"/>
                  <a:pt x="121" y="109"/>
                </a:cubicBezTo>
                <a:cubicBezTo>
                  <a:pt x="121" y="110"/>
                  <a:pt x="122" y="110"/>
                  <a:pt x="122" y="111"/>
                </a:cubicBezTo>
                <a:cubicBezTo>
                  <a:pt x="123" y="108"/>
                  <a:pt x="125" y="109"/>
                  <a:pt x="126" y="110"/>
                </a:cubicBezTo>
                <a:cubicBezTo>
                  <a:pt x="128" y="111"/>
                  <a:pt x="130" y="111"/>
                  <a:pt x="132" y="111"/>
                </a:cubicBezTo>
                <a:cubicBezTo>
                  <a:pt x="133" y="112"/>
                  <a:pt x="136" y="113"/>
                  <a:pt x="137" y="114"/>
                </a:cubicBezTo>
                <a:cubicBezTo>
                  <a:pt x="138" y="115"/>
                  <a:pt x="138" y="117"/>
                  <a:pt x="137" y="119"/>
                </a:cubicBezTo>
                <a:cubicBezTo>
                  <a:pt x="135" y="121"/>
                  <a:pt x="134" y="121"/>
                  <a:pt x="133" y="123"/>
                </a:cubicBezTo>
                <a:cubicBezTo>
                  <a:pt x="132" y="125"/>
                  <a:pt x="133" y="127"/>
                  <a:pt x="132" y="129"/>
                </a:cubicBezTo>
                <a:cubicBezTo>
                  <a:pt x="132" y="131"/>
                  <a:pt x="131" y="130"/>
                  <a:pt x="130" y="132"/>
                </a:cubicBezTo>
                <a:cubicBezTo>
                  <a:pt x="128" y="133"/>
                  <a:pt x="130" y="133"/>
                  <a:pt x="128" y="134"/>
                </a:cubicBezTo>
                <a:cubicBezTo>
                  <a:pt x="126" y="135"/>
                  <a:pt x="124" y="134"/>
                  <a:pt x="123" y="137"/>
                </a:cubicBezTo>
                <a:cubicBezTo>
                  <a:pt x="123" y="136"/>
                  <a:pt x="123" y="136"/>
                  <a:pt x="123" y="136"/>
                </a:cubicBezTo>
                <a:cubicBezTo>
                  <a:pt x="123" y="137"/>
                  <a:pt x="122" y="138"/>
                  <a:pt x="122" y="139"/>
                </a:cubicBezTo>
                <a:cubicBezTo>
                  <a:pt x="121" y="140"/>
                  <a:pt x="121" y="141"/>
                  <a:pt x="120" y="142"/>
                </a:cubicBezTo>
                <a:cubicBezTo>
                  <a:pt x="119" y="143"/>
                  <a:pt x="115" y="148"/>
                  <a:pt x="115" y="147"/>
                </a:cubicBezTo>
                <a:cubicBezTo>
                  <a:pt x="115" y="147"/>
                  <a:pt x="112" y="148"/>
                  <a:pt x="112" y="147"/>
                </a:cubicBezTo>
                <a:cubicBezTo>
                  <a:pt x="112" y="148"/>
                  <a:pt x="112" y="148"/>
                  <a:pt x="113" y="148"/>
                </a:cubicBezTo>
                <a:cubicBezTo>
                  <a:pt x="112" y="152"/>
                  <a:pt x="110" y="153"/>
                  <a:pt x="106" y="153"/>
                </a:cubicBezTo>
                <a:cubicBezTo>
                  <a:pt x="107" y="155"/>
                  <a:pt x="105" y="154"/>
                  <a:pt x="104" y="155"/>
                </a:cubicBezTo>
                <a:cubicBezTo>
                  <a:pt x="103" y="156"/>
                  <a:pt x="103" y="158"/>
                  <a:pt x="103" y="158"/>
                </a:cubicBezTo>
                <a:cubicBezTo>
                  <a:pt x="103" y="159"/>
                  <a:pt x="101" y="161"/>
                  <a:pt x="101" y="161"/>
                </a:cubicBezTo>
                <a:cubicBezTo>
                  <a:pt x="101" y="162"/>
                  <a:pt x="102" y="162"/>
                  <a:pt x="102" y="163"/>
                </a:cubicBezTo>
                <a:cubicBezTo>
                  <a:pt x="99" y="163"/>
                  <a:pt x="96" y="164"/>
                  <a:pt x="93" y="164"/>
                </a:cubicBezTo>
                <a:cubicBezTo>
                  <a:pt x="94" y="163"/>
                  <a:pt x="94" y="163"/>
                  <a:pt x="92" y="163"/>
                </a:cubicBezTo>
                <a:cubicBezTo>
                  <a:pt x="93" y="161"/>
                  <a:pt x="94" y="161"/>
                  <a:pt x="94" y="159"/>
                </a:cubicBezTo>
                <a:cubicBezTo>
                  <a:pt x="94" y="159"/>
                  <a:pt x="94" y="159"/>
                  <a:pt x="94" y="158"/>
                </a:cubicBezTo>
                <a:cubicBezTo>
                  <a:pt x="95" y="156"/>
                  <a:pt x="95" y="157"/>
                  <a:pt x="94" y="155"/>
                </a:cubicBezTo>
                <a:cubicBezTo>
                  <a:pt x="94" y="152"/>
                  <a:pt x="95" y="151"/>
                  <a:pt x="96" y="147"/>
                </a:cubicBezTo>
                <a:cubicBezTo>
                  <a:pt x="97" y="144"/>
                  <a:pt x="97" y="139"/>
                  <a:pt x="97" y="136"/>
                </a:cubicBezTo>
                <a:cubicBezTo>
                  <a:pt x="98" y="134"/>
                  <a:pt x="98" y="130"/>
                  <a:pt x="98" y="129"/>
                </a:cubicBezTo>
                <a:cubicBezTo>
                  <a:pt x="97" y="127"/>
                  <a:pt x="94" y="125"/>
                  <a:pt x="92" y="124"/>
                </a:cubicBezTo>
                <a:cubicBezTo>
                  <a:pt x="90" y="122"/>
                  <a:pt x="89" y="120"/>
                  <a:pt x="88" y="118"/>
                </a:cubicBezTo>
                <a:cubicBezTo>
                  <a:pt x="87" y="117"/>
                  <a:pt x="86" y="116"/>
                  <a:pt x="86" y="114"/>
                </a:cubicBezTo>
                <a:cubicBezTo>
                  <a:pt x="85" y="112"/>
                  <a:pt x="86" y="113"/>
                  <a:pt x="86" y="112"/>
                </a:cubicBezTo>
                <a:cubicBezTo>
                  <a:pt x="86" y="110"/>
                  <a:pt x="86" y="109"/>
                  <a:pt x="86" y="107"/>
                </a:cubicBezTo>
                <a:cubicBezTo>
                  <a:pt x="87" y="106"/>
                  <a:pt x="89" y="105"/>
                  <a:pt x="89" y="103"/>
                </a:cubicBezTo>
                <a:cubicBezTo>
                  <a:pt x="90" y="101"/>
                  <a:pt x="89" y="99"/>
                  <a:pt x="88" y="99"/>
                </a:cubicBezTo>
                <a:cubicBezTo>
                  <a:pt x="87" y="99"/>
                  <a:pt x="86" y="99"/>
                  <a:pt x="85" y="99"/>
                </a:cubicBezTo>
                <a:cubicBezTo>
                  <a:pt x="84" y="99"/>
                  <a:pt x="82" y="98"/>
                  <a:pt x="81" y="97"/>
                </a:cubicBezTo>
                <a:cubicBezTo>
                  <a:pt x="80" y="96"/>
                  <a:pt x="79" y="94"/>
                  <a:pt x="78" y="93"/>
                </a:cubicBezTo>
                <a:cubicBezTo>
                  <a:pt x="77" y="93"/>
                  <a:pt x="76" y="93"/>
                  <a:pt x="75" y="93"/>
                </a:cubicBezTo>
                <a:cubicBezTo>
                  <a:pt x="73" y="92"/>
                  <a:pt x="72" y="91"/>
                  <a:pt x="71" y="90"/>
                </a:cubicBezTo>
                <a:cubicBezTo>
                  <a:pt x="70" y="89"/>
                  <a:pt x="69" y="90"/>
                  <a:pt x="67" y="90"/>
                </a:cubicBezTo>
                <a:cubicBezTo>
                  <a:pt x="65" y="90"/>
                  <a:pt x="63" y="88"/>
                  <a:pt x="62" y="88"/>
                </a:cubicBezTo>
                <a:cubicBezTo>
                  <a:pt x="59" y="87"/>
                  <a:pt x="57" y="85"/>
                  <a:pt x="56" y="82"/>
                </a:cubicBezTo>
                <a:cubicBezTo>
                  <a:pt x="55" y="80"/>
                  <a:pt x="54" y="79"/>
                  <a:pt x="52" y="77"/>
                </a:cubicBezTo>
                <a:cubicBezTo>
                  <a:pt x="51" y="75"/>
                  <a:pt x="50" y="73"/>
                  <a:pt x="47" y="72"/>
                </a:cubicBezTo>
                <a:cubicBezTo>
                  <a:pt x="47" y="72"/>
                  <a:pt x="48" y="74"/>
                  <a:pt x="48" y="75"/>
                </a:cubicBezTo>
                <a:cubicBezTo>
                  <a:pt x="49" y="76"/>
                  <a:pt x="50" y="78"/>
                  <a:pt x="52" y="79"/>
                </a:cubicBezTo>
                <a:cubicBezTo>
                  <a:pt x="53" y="82"/>
                  <a:pt x="52" y="82"/>
                  <a:pt x="51" y="80"/>
                </a:cubicBezTo>
                <a:cubicBezTo>
                  <a:pt x="49" y="77"/>
                  <a:pt x="47" y="75"/>
                  <a:pt x="45" y="72"/>
                </a:cubicBezTo>
                <a:cubicBezTo>
                  <a:pt x="44" y="71"/>
                  <a:pt x="45" y="70"/>
                  <a:pt x="44" y="69"/>
                </a:cubicBezTo>
                <a:cubicBezTo>
                  <a:pt x="43" y="68"/>
                  <a:pt x="41" y="68"/>
                  <a:pt x="40" y="67"/>
                </a:cubicBezTo>
                <a:cubicBezTo>
                  <a:pt x="37" y="64"/>
                  <a:pt x="36" y="59"/>
                  <a:pt x="36" y="55"/>
                </a:cubicBezTo>
                <a:cubicBezTo>
                  <a:pt x="36" y="53"/>
                  <a:pt x="37" y="52"/>
                  <a:pt x="37" y="51"/>
                </a:cubicBezTo>
                <a:cubicBezTo>
                  <a:pt x="37" y="49"/>
                  <a:pt x="36" y="48"/>
                  <a:pt x="35" y="48"/>
                </a:cubicBezTo>
                <a:cubicBezTo>
                  <a:pt x="35" y="47"/>
                  <a:pt x="34" y="46"/>
                  <a:pt x="34" y="46"/>
                </a:cubicBezTo>
                <a:cubicBezTo>
                  <a:pt x="33" y="45"/>
                  <a:pt x="32" y="43"/>
                  <a:pt x="31" y="42"/>
                </a:cubicBezTo>
                <a:cubicBezTo>
                  <a:pt x="30" y="41"/>
                  <a:pt x="28" y="40"/>
                  <a:pt x="27" y="39"/>
                </a:cubicBezTo>
                <a:cubicBezTo>
                  <a:pt x="35" y="29"/>
                  <a:pt x="46" y="20"/>
                  <a:pt x="58" y="15"/>
                </a:cubicBezTo>
                <a:cubicBezTo>
                  <a:pt x="58" y="16"/>
                  <a:pt x="58" y="17"/>
                  <a:pt x="59" y="17"/>
                </a:cubicBezTo>
                <a:cubicBezTo>
                  <a:pt x="60" y="19"/>
                  <a:pt x="61" y="19"/>
                  <a:pt x="63" y="19"/>
                </a:cubicBezTo>
                <a:cubicBezTo>
                  <a:pt x="62" y="21"/>
                  <a:pt x="60" y="21"/>
                  <a:pt x="58" y="21"/>
                </a:cubicBezTo>
                <a:cubicBezTo>
                  <a:pt x="56" y="21"/>
                  <a:pt x="53" y="20"/>
                  <a:pt x="52" y="22"/>
                </a:cubicBezTo>
                <a:cubicBezTo>
                  <a:pt x="53" y="23"/>
                  <a:pt x="55" y="25"/>
                  <a:pt x="55" y="22"/>
                </a:cubicBezTo>
                <a:cubicBezTo>
                  <a:pt x="57" y="22"/>
                  <a:pt x="59" y="22"/>
                  <a:pt x="61" y="23"/>
                </a:cubicBezTo>
                <a:cubicBezTo>
                  <a:pt x="62" y="23"/>
                  <a:pt x="65" y="24"/>
                  <a:pt x="65" y="23"/>
                </a:cubicBezTo>
                <a:cubicBezTo>
                  <a:pt x="66" y="23"/>
                  <a:pt x="66" y="21"/>
                  <a:pt x="66" y="21"/>
                </a:cubicBezTo>
                <a:cubicBezTo>
                  <a:pt x="66" y="21"/>
                  <a:pt x="65" y="21"/>
                  <a:pt x="65" y="21"/>
                </a:cubicBezTo>
                <a:cubicBezTo>
                  <a:pt x="66" y="19"/>
                  <a:pt x="67" y="20"/>
                  <a:pt x="69" y="21"/>
                </a:cubicBezTo>
                <a:cubicBezTo>
                  <a:pt x="67" y="22"/>
                  <a:pt x="68" y="25"/>
                  <a:pt x="70" y="23"/>
                </a:cubicBezTo>
                <a:cubicBezTo>
                  <a:pt x="72" y="21"/>
                  <a:pt x="70" y="20"/>
                  <a:pt x="68" y="19"/>
                </a:cubicBezTo>
                <a:cubicBezTo>
                  <a:pt x="70" y="16"/>
                  <a:pt x="71" y="16"/>
                  <a:pt x="73" y="19"/>
                </a:cubicBezTo>
                <a:cubicBezTo>
                  <a:pt x="73" y="17"/>
                  <a:pt x="74" y="18"/>
                  <a:pt x="76" y="18"/>
                </a:cubicBezTo>
                <a:cubicBezTo>
                  <a:pt x="76" y="17"/>
                  <a:pt x="76" y="17"/>
                  <a:pt x="76" y="17"/>
                </a:cubicBezTo>
                <a:cubicBezTo>
                  <a:pt x="75" y="17"/>
                  <a:pt x="74" y="17"/>
                  <a:pt x="74" y="17"/>
                </a:cubicBezTo>
                <a:cubicBezTo>
                  <a:pt x="75" y="15"/>
                  <a:pt x="74" y="14"/>
                  <a:pt x="76" y="14"/>
                </a:cubicBezTo>
                <a:cubicBezTo>
                  <a:pt x="78" y="13"/>
                  <a:pt x="83" y="13"/>
                  <a:pt x="83" y="12"/>
                </a:cubicBezTo>
                <a:cubicBezTo>
                  <a:pt x="80" y="13"/>
                  <a:pt x="76" y="13"/>
                  <a:pt x="73" y="14"/>
                </a:cubicBezTo>
                <a:cubicBezTo>
                  <a:pt x="72" y="15"/>
                  <a:pt x="70" y="17"/>
                  <a:pt x="69" y="16"/>
                </a:cubicBezTo>
                <a:cubicBezTo>
                  <a:pt x="68" y="14"/>
                  <a:pt x="70" y="12"/>
                  <a:pt x="71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6" y="10"/>
                  <a:pt x="81" y="10"/>
                  <a:pt x="87" y="10"/>
                </a:cubicBezTo>
                <a:cubicBezTo>
                  <a:pt x="91" y="10"/>
                  <a:pt x="94" y="10"/>
                  <a:pt x="98" y="10"/>
                </a:cubicBezTo>
                <a:cubicBezTo>
                  <a:pt x="96" y="11"/>
                  <a:pt x="97" y="11"/>
                  <a:pt x="96" y="12"/>
                </a:cubicBezTo>
                <a:cubicBezTo>
                  <a:pt x="95" y="13"/>
                  <a:pt x="92" y="14"/>
                  <a:pt x="90" y="15"/>
                </a:cubicBezTo>
                <a:cubicBezTo>
                  <a:pt x="92" y="15"/>
                  <a:pt x="98" y="17"/>
                  <a:pt x="100" y="14"/>
                </a:cubicBezTo>
                <a:cubicBezTo>
                  <a:pt x="99" y="14"/>
                  <a:pt x="98" y="14"/>
                  <a:pt x="97" y="14"/>
                </a:cubicBezTo>
                <a:cubicBezTo>
                  <a:pt x="99" y="13"/>
                  <a:pt x="100" y="12"/>
                  <a:pt x="102" y="11"/>
                </a:cubicBezTo>
                <a:cubicBezTo>
                  <a:pt x="118" y="14"/>
                  <a:pt x="132" y="22"/>
                  <a:pt x="143" y="34"/>
                </a:cubicBezTo>
                <a:cubicBezTo>
                  <a:pt x="143" y="34"/>
                  <a:pt x="143" y="34"/>
                  <a:pt x="143" y="34"/>
                </a:cubicBezTo>
                <a:close/>
                <a:moveTo>
                  <a:pt x="157" y="64"/>
                </a:moveTo>
                <a:cubicBezTo>
                  <a:pt x="157" y="64"/>
                  <a:pt x="157" y="64"/>
                  <a:pt x="158" y="64"/>
                </a:cubicBezTo>
                <a:cubicBezTo>
                  <a:pt x="158" y="63"/>
                  <a:pt x="158" y="63"/>
                  <a:pt x="158" y="62"/>
                </a:cubicBezTo>
                <a:cubicBezTo>
                  <a:pt x="159" y="62"/>
                  <a:pt x="159" y="62"/>
                  <a:pt x="159" y="61"/>
                </a:cubicBezTo>
                <a:cubicBezTo>
                  <a:pt x="160" y="61"/>
                  <a:pt x="160" y="61"/>
                  <a:pt x="160" y="61"/>
                </a:cubicBezTo>
                <a:cubicBezTo>
                  <a:pt x="161" y="65"/>
                  <a:pt x="162" y="68"/>
                  <a:pt x="163" y="72"/>
                </a:cubicBezTo>
                <a:cubicBezTo>
                  <a:pt x="163" y="72"/>
                  <a:pt x="163" y="72"/>
                  <a:pt x="163" y="72"/>
                </a:cubicBezTo>
                <a:cubicBezTo>
                  <a:pt x="163" y="72"/>
                  <a:pt x="161" y="73"/>
                  <a:pt x="161" y="73"/>
                </a:cubicBezTo>
                <a:cubicBezTo>
                  <a:pt x="160" y="73"/>
                  <a:pt x="160" y="72"/>
                  <a:pt x="159" y="71"/>
                </a:cubicBezTo>
                <a:cubicBezTo>
                  <a:pt x="158" y="71"/>
                  <a:pt x="158" y="70"/>
                  <a:pt x="157" y="69"/>
                </a:cubicBezTo>
                <a:cubicBezTo>
                  <a:pt x="157" y="69"/>
                  <a:pt x="157" y="68"/>
                  <a:pt x="157" y="67"/>
                </a:cubicBezTo>
                <a:cubicBezTo>
                  <a:pt x="157" y="66"/>
                  <a:pt x="157" y="65"/>
                  <a:pt x="157" y="64"/>
                </a:cubicBezTo>
                <a:close/>
                <a:moveTo>
                  <a:pt x="158" y="104"/>
                </a:moveTo>
                <a:cubicBezTo>
                  <a:pt x="156" y="103"/>
                  <a:pt x="155" y="101"/>
                  <a:pt x="154" y="100"/>
                </a:cubicBezTo>
                <a:cubicBezTo>
                  <a:pt x="152" y="98"/>
                  <a:pt x="153" y="96"/>
                  <a:pt x="153" y="94"/>
                </a:cubicBezTo>
                <a:cubicBezTo>
                  <a:pt x="153" y="92"/>
                  <a:pt x="152" y="90"/>
                  <a:pt x="153" y="88"/>
                </a:cubicBezTo>
                <a:cubicBezTo>
                  <a:pt x="154" y="88"/>
                  <a:pt x="154" y="87"/>
                  <a:pt x="155" y="87"/>
                </a:cubicBezTo>
                <a:cubicBezTo>
                  <a:pt x="155" y="86"/>
                  <a:pt x="155" y="85"/>
                  <a:pt x="156" y="84"/>
                </a:cubicBezTo>
                <a:cubicBezTo>
                  <a:pt x="157" y="82"/>
                  <a:pt x="158" y="82"/>
                  <a:pt x="159" y="81"/>
                </a:cubicBezTo>
                <a:cubicBezTo>
                  <a:pt x="160" y="80"/>
                  <a:pt x="160" y="80"/>
                  <a:pt x="161" y="78"/>
                </a:cubicBezTo>
                <a:cubicBezTo>
                  <a:pt x="161" y="78"/>
                  <a:pt x="162" y="76"/>
                  <a:pt x="163" y="75"/>
                </a:cubicBezTo>
                <a:cubicBezTo>
                  <a:pt x="164" y="79"/>
                  <a:pt x="164" y="83"/>
                  <a:pt x="164" y="87"/>
                </a:cubicBezTo>
                <a:cubicBezTo>
                  <a:pt x="164" y="94"/>
                  <a:pt x="163" y="101"/>
                  <a:pt x="162" y="107"/>
                </a:cubicBezTo>
                <a:cubicBezTo>
                  <a:pt x="160" y="107"/>
                  <a:pt x="159" y="105"/>
                  <a:pt x="158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341313" indent="1158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684213" indent="2301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027113" indent="3444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1370013" indent="458788" algn="l" defTabSz="684213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j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90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5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5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 animBg="1"/>
      <p:bldP spid="14" grpId="0" build="allAtOnce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组合 905"/>
          <p:cNvGrpSpPr/>
          <p:nvPr/>
        </p:nvGrpSpPr>
        <p:grpSpPr>
          <a:xfrm>
            <a:off x="1806575" y="1016000"/>
            <a:ext cx="8356600" cy="4170363"/>
            <a:chOff x="1806575" y="1016000"/>
            <a:chExt cx="8356600" cy="4170363"/>
          </a:xfrm>
        </p:grpSpPr>
        <p:sp>
          <p:nvSpPr>
            <p:cNvPr id="22" name="Freeform 822"/>
            <p:cNvSpPr>
              <a:spLocks/>
            </p:cNvSpPr>
            <p:nvPr/>
          </p:nvSpPr>
          <p:spPr bwMode="auto">
            <a:xfrm>
              <a:off x="3802063" y="2327275"/>
              <a:ext cx="28575" cy="15875"/>
            </a:xfrm>
            <a:custGeom>
              <a:avLst/>
              <a:gdLst>
                <a:gd name="T0" fmla="*/ 0 w 11"/>
                <a:gd name="T1" fmla="*/ 3 h 6"/>
                <a:gd name="T2" fmla="*/ 9 w 11"/>
                <a:gd name="T3" fmla="*/ 6 h 6"/>
                <a:gd name="T4" fmla="*/ 11 w 11"/>
                <a:gd name="T5" fmla="*/ 6 h 6"/>
                <a:gd name="T6" fmla="*/ 1 w 11"/>
                <a:gd name="T7" fmla="*/ 0 h 6"/>
                <a:gd name="T8" fmla="*/ 0 w 11"/>
                <a:gd name="T9" fmla="*/ 1 h 6"/>
                <a:gd name="T10" fmla="*/ 0 w 1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cubicBezTo>
                    <a:pt x="2" y="5"/>
                    <a:pt x="6" y="6"/>
                    <a:pt x="9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1"/>
                    <a:pt x="6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18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4" name="Freeform 824"/>
            <p:cNvSpPr>
              <a:spLocks/>
            </p:cNvSpPr>
            <p:nvPr/>
          </p:nvSpPr>
          <p:spPr bwMode="auto">
            <a:xfrm>
              <a:off x="2751138" y="2420938"/>
              <a:ext cx="42863" cy="36513"/>
            </a:xfrm>
            <a:custGeom>
              <a:avLst/>
              <a:gdLst>
                <a:gd name="T0" fmla="*/ 5 w 16"/>
                <a:gd name="T1" fmla="*/ 0 h 13"/>
                <a:gd name="T2" fmla="*/ 0 w 16"/>
                <a:gd name="T3" fmla="*/ 5 h 13"/>
                <a:gd name="T4" fmla="*/ 5 w 16"/>
                <a:gd name="T5" fmla="*/ 6 h 13"/>
                <a:gd name="T6" fmla="*/ 2 w 16"/>
                <a:gd name="T7" fmla="*/ 9 h 13"/>
                <a:gd name="T8" fmla="*/ 9 w 16"/>
                <a:gd name="T9" fmla="*/ 13 h 13"/>
                <a:gd name="T10" fmla="*/ 16 w 16"/>
                <a:gd name="T11" fmla="*/ 6 h 13"/>
                <a:gd name="T12" fmla="*/ 5 w 1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3">
                  <a:moveTo>
                    <a:pt x="5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6"/>
                    <a:pt x="5" y="6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4" y="10"/>
                    <a:pt x="6" y="11"/>
                    <a:pt x="9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4"/>
                    <a:pt x="9" y="2"/>
                    <a:pt x="5" y="0"/>
                  </a:cubicBezTo>
                  <a:close/>
                </a:path>
              </a:pathLst>
            </a:custGeom>
            <a:solidFill>
              <a:srgbClr val="F18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5" name="Freeform 825"/>
            <p:cNvSpPr>
              <a:spLocks/>
            </p:cNvSpPr>
            <p:nvPr/>
          </p:nvSpPr>
          <p:spPr bwMode="auto">
            <a:xfrm>
              <a:off x="2801938" y="2457450"/>
              <a:ext cx="26988" cy="19050"/>
            </a:xfrm>
            <a:custGeom>
              <a:avLst/>
              <a:gdLst>
                <a:gd name="T0" fmla="*/ 10 w 10"/>
                <a:gd name="T1" fmla="*/ 7 h 7"/>
                <a:gd name="T2" fmla="*/ 10 w 10"/>
                <a:gd name="T3" fmla="*/ 4 h 7"/>
                <a:gd name="T4" fmla="*/ 6 w 10"/>
                <a:gd name="T5" fmla="*/ 0 h 7"/>
                <a:gd name="T6" fmla="*/ 0 w 10"/>
                <a:gd name="T7" fmla="*/ 6 h 7"/>
                <a:gd name="T8" fmla="*/ 6 w 10"/>
                <a:gd name="T9" fmla="*/ 7 h 7"/>
                <a:gd name="T10" fmla="*/ 10 w 10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7" y="1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4" y="7"/>
                    <a:pt x="6" y="7"/>
                  </a:cubicBezTo>
                  <a:cubicBezTo>
                    <a:pt x="6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F18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grpSp>
          <p:nvGrpSpPr>
            <p:cNvPr id="894" name="组合 893"/>
            <p:cNvGrpSpPr/>
            <p:nvPr/>
          </p:nvGrpSpPr>
          <p:grpSpPr>
            <a:xfrm>
              <a:off x="1806575" y="1016000"/>
              <a:ext cx="8356600" cy="4170363"/>
              <a:chOff x="1806575" y="1016000"/>
              <a:chExt cx="8356600" cy="4170363"/>
            </a:xfrm>
          </p:grpSpPr>
          <p:sp>
            <p:nvSpPr>
              <p:cNvPr id="9" name="Freeform 809"/>
              <p:cNvSpPr>
                <a:spLocks/>
              </p:cNvSpPr>
              <p:nvPr/>
            </p:nvSpPr>
            <p:spPr bwMode="auto">
              <a:xfrm>
                <a:off x="5259388" y="1465263"/>
                <a:ext cx="7938" cy="7938"/>
              </a:xfrm>
              <a:custGeom>
                <a:avLst/>
                <a:gdLst>
                  <a:gd name="T0" fmla="*/ 3 w 3"/>
                  <a:gd name="T1" fmla="*/ 3 h 3"/>
                  <a:gd name="T2" fmla="*/ 2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2" y="1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3"/>
                      <a:pt x="3" y="3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0" name="Freeform 810"/>
              <p:cNvSpPr>
                <a:spLocks/>
              </p:cNvSpPr>
              <p:nvPr/>
            </p:nvSpPr>
            <p:spPr bwMode="auto">
              <a:xfrm>
                <a:off x="5180013" y="1489075"/>
                <a:ext cx="93663" cy="76200"/>
              </a:xfrm>
              <a:custGeom>
                <a:avLst/>
                <a:gdLst>
                  <a:gd name="T0" fmla="*/ 23 w 34"/>
                  <a:gd name="T1" fmla="*/ 0 h 28"/>
                  <a:gd name="T2" fmla="*/ 0 w 34"/>
                  <a:gd name="T3" fmla="*/ 23 h 28"/>
                  <a:gd name="T4" fmla="*/ 7 w 34"/>
                  <a:gd name="T5" fmla="*/ 28 h 28"/>
                  <a:gd name="T6" fmla="*/ 15 w 34"/>
                  <a:gd name="T7" fmla="*/ 23 h 28"/>
                  <a:gd name="T8" fmla="*/ 23 w 34"/>
                  <a:gd name="T9" fmla="*/ 16 h 28"/>
                  <a:gd name="T10" fmla="*/ 21 w 34"/>
                  <a:gd name="T11" fmla="*/ 12 h 28"/>
                  <a:gd name="T12" fmla="*/ 30 w 34"/>
                  <a:gd name="T13" fmla="*/ 9 h 28"/>
                  <a:gd name="T14" fmla="*/ 34 w 34"/>
                  <a:gd name="T15" fmla="*/ 5 h 28"/>
                  <a:gd name="T16" fmla="*/ 34 w 34"/>
                  <a:gd name="T17" fmla="*/ 4 h 28"/>
                  <a:gd name="T18" fmla="*/ 23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3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2" y="25"/>
                      <a:pt x="5" y="26"/>
                      <a:pt x="7" y="28"/>
                    </a:cubicBezTo>
                    <a:cubicBezTo>
                      <a:pt x="8" y="25"/>
                      <a:pt x="12" y="24"/>
                      <a:pt x="15" y="23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2" y="15"/>
                      <a:pt x="21" y="14"/>
                      <a:pt x="21" y="12"/>
                    </a:cubicBezTo>
                    <a:cubicBezTo>
                      <a:pt x="24" y="12"/>
                      <a:pt x="27" y="11"/>
                      <a:pt x="30" y="9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1" y="3"/>
                      <a:pt x="25" y="3"/>
                      <a:pt x="23" y="0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1" name="Freeform 811"/>
              <p:cNvSpPr>
                <a:spLocks/>
              </p:cNvSpPr>
              <p:nvPr/>
            </p:nvSpPr>
            <p:spPr bwMode="auto">
              <a:xfrm>
                <a:off x="5156200" y="1557338"/>
                <a:ext cx="46038" cy="41275"/>
              </a:xfrm>
              <a:custGeom>
                <a:avLst/>
                <a:gdLst>
                  <a:gd name="T0" fmla="*/ 0 w 17"/>
                  <a:gd name="T1" fmla="*/ 7 h 15"/>
                  <a:gd name="T2" fmla="*/ 8 w 17"/>
                  <a:gd name="T3" fmla="*/ 15 h 15"/>
                  <a:gd name="T4" fmla="*/ 17 w 17"/>
                  <a:gd name="T5" fmla="*/ 5 h 15"/>
                  <a:gd name="T6" fmla="*/ 6 w 17"/>
                  <a:gd name="T7" fmla="*/ 0 h 15"/>
                  <a:gd name="T8" fmla="*/ 0 w 17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0" y="7"/>
                    </a:moveTo>
                    <a:cubicBezTo>
                      <a:pt x="1" y="10"/>
                      <a:pt x="4" y="13"/>
                      <a:pt x="8" y="1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4" y="3"/>
                      <a:pt x="9" y="3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2" name="Freeform 812"/>
              <p:cNvSpPr>
                <a:spLocks/>
              </p:cNvSpPr>
              <p:nvPr/>
            </p:nvSpPr>
            <p:spPr bwMode="auto">
              <a:xfrm>
                <a:off x="4857750" y="1584325"/>
                <a:ext cx="312738" cy="290513"/>
              </a:xfrm>
              <a:custGeom>
                <a:avLst/>
                <a:gdLst>
                  <a:gd name="T0" fmla="*/ 106 w 115"/>
                  <a:gd name="T1" fmla="*/ 0 h 107"/>
                  <a:gd name="T2" fmla="*/ 0 w 115"/>
                  <a:gd name="T3" fmla="*/ 107 h 107"/>
                  <a:gd name="T4" fmla="*/ 0 w 115"/>
                  <a:gd name="T5" fmla="*/ 107 h 107"/>
                  <a:gd name="T6" fmla="*/ 23 w 115"/>
                  <a:gd name="T7" fmla="*/ 97 h 107"/>
                  <a:gd name="T8" fmla="*/ 34 w 115"/>
                  <a:gd name="T9" fmla="*/ 81 h 107"/>
                  <a:gd name="T10" fmla="*/ 41 w 115"/>
                  <a:gd name="T11" fmla="*/ 75 h 107"/>
                  <a:gd name="T12" fmla="*/ 47 w 115"/>
                  <a:gd name="T13" fmla="*/ 69 h 107"/>
                  <a:gd name="T14" fmla="*/ 53 w 115"/>
                  <a:gd name="T15" fmla="*/ 69 h 107"/>
                  <a:gd name="T16" fmla="*/ 99 w 115"/>
                  <a:gd name="T17" fmla="*/ 24 h 107"/>
                  <a:gd name="T18" fmla="*/ 98 w 115"/>
                  <a:gd name="T19" fmla="*/ 21 h 107"/>
                  <a:gd name="T20" fmla="*/ 102 w 115"/>
                  <a:gd name="T21" fmla="*/ 21 h 107"/>
                  <a:gd name="T22" fmla="*/ 115 w 115"/>
                  <a:gd name="T23" fmla="*/ 8 h 107"/>
                  <a:gd name="T24" fmla="*/ 106 w 115"/>
                  <a:gd name="T2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07">
                    <a:moveTo>
                      <a:pt x="106" y="0"/>
                    </a:move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7" y="104"/>
                      <a:pt x="17" y="103"/>
                      <a:pt x="23" y="97"/>
                    </a:cubicBezTo>
                    <a:cubicBezTo>
                      <a:pt x="28" y="92"/>
                      <a:pt x="28" y="86"/>
                      <a:pt x="34" y="81"/>
                    </a:cubicBezTo>
                    <a:cubicBezTo>
                      <a:pt x="41" y="75"/>
                      <a:pt x="41" y="75"/>
                      <a:pt x="41" y="75"/>
                    </a:cubicBezTo>
                    <a:cubicBezTo>
                      <a:pt x="41" y="73"/>
                      <a:pt x="44" y="72"/>
                      <a:pt x="47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8" y="23"/>
                      <a:pt x="98" y="22"/>
                      <a:pt x="98" y="21"/>
                    </a:cubicBezTo>
                    <a:cubicBezTo>
                      <a:pt x="99" y="22"/>
                      <a:pt x="101" y="21"/>
                      <a:pt x="102" y="21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2" y="5"/>
                      <a:pt x="109" y="3"/>
                      <a:pt x="106" y="0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3" name="Freeform 813"/>
              <p:cNvSpPr>
                <a:spLocks/>
              </p:cNvSpPr>
              <p:nvPr/>
            </p:nvSpPr>
            <p:spPr bwMode="auto">
              <a:xfrm>
                <a:off x="4659313" y="1997075"/>
                <a:ext cx="76200" cy="90488"/>
              </a:xfrm>
              <a:custGeom>
                <a:avLst/>
                <a:gdLst>
                  <a:gd name="T0" fmla="*/ 7 w 28"/>
                  <a:gd name="T1" fmla="*/ 33 h 33"/>
                  <a:gd name="T2" fmla="*/ 13 w 28"/>
                  <a:gd name="T3" fmla="*/ 31 h 33"/>
                  <a:gd name="T4" fmla="*/ 13 w 28"/>
                  <a:gd name="T5" fmla="*/ 31 h 33"/>
                  <a:gd name="T6" fmla="*/ 24 w 28"/>
                  <a:gd name="T7" fmla="*/ 20 h 33"/>
                  <a:gd name="T8" fmla="*/ 28 w 28"/>
                  <a:gd name="T9" fmla="*/ 14 h 33"/>
                  <a:gd name="T10" fmla="*/ 28 w 28"/>
                  <a:gd name="T11" fmla="*/ 0 h 33"/>
                  <a:gd name="T12" fmla="*/ 0 w 28"/>
                  <a:gd name="T13" fmla="*/ 27 h 33"/>
                  <a:gd name="T14" fmla="*/ 7 w 28"/>
                  <a:gd name="T1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33">
                    <a:moveTo>
                      <a:pt x="7" y="33"/>
                    </a:moveTo>
                    <a:cubicBezTo>
                      <a:pt x="8" y="33"/>
                      <a:pt x="9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5" y="17"/>
                      <a:pt x="26" y="15"/>
                      <a:pt x="28" y="14"/>
                    </a:cubicBezTo>
                    <a:cubicBezTo>
                      <a:pt x="27" y="12"/>
                      <a:pt x="28" y="5"/>
                      <a:pt x="28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" y="30"/>
                      <a:pt x="3" y="33"/>
                      <a:pt x="7" y="33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4" name="Freeform 814"/>
              <p:cNvSpPr>
                <a:spLocks/>
              </p:cNvSpPr>
              <p:nvPr/>
            </p:nvSpPr>
            <p:spPr bwMode="auto">
              <a:xfrm>
                <a:off x="5160963" y="1622425"/>
                <a:ext cx="55563" cy="57150"/>
              </a:xfrm>
              <a:custGeom>
                <a:avLst/>
                <a:gdLst>
                  <a:gd name="T0" fmla="*/ 8 w 20"/>
                  <a:gd name="T1" fmla="*/ 21 h 21"/>
                  <a:gd name="T2" fmla="*/ 20 w 20"/>
                  <a:gd name="T3" fmla="*/ 8 h 21"/>
                  <a:gd name="T4" fmla="*/ 12 w 20"/>
                  <a:gd name="T5" fmla="*/ 0 h 21"/>
                  <a:gd name="T6" fmla="*/ 0 w 20"/>
                  <a:gd name="T7" fmla="*/ 12 h 21"/>
                  <a:gd name="T8" fmla="*/ 8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8" y="21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18" y="5"/>
                      <a:pt x="15" y="2"/>
                      <a:pt x="12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5"/>
                      <a:pt x="4" y="19"/>
                      <a:pt x="8" y="21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5" name="Freeform 815"/>
              <p:cNvSpPr>
                <a:spLocks/>
              </p:cNvSpPr>
              <p:nvPr/>
            </p:nvSpPr>
            <p:spPr bwMode="auto">
              <a:xfrm>
                <a:off x="5053013" y="1687513"/>
                <a:ext cx="114300" cy="76200"/>
              </a:xfrm>
              <a:custGeom>
                <a:avLst/>
                <a:gdLst>
                  <a:gd name="T0" fmla="*/ 0 w 42"/>
                  <a:gd name="T1" fmla="*/ 28 h 28"/>
                  <a:gd name="T2" fmla="*/ 20 w 42"/>
                  <a:gd name="T3" fmla="*/ 25 h 28"/>
                  <a:gd name="T4" fmla="*/ 42 w 42"/>
                  <a:gd name="T5" fmla="*/ 3 h 28"/>
                  <a:gd name="T6" fmla="*/ 28 w 42"/>
                  <a:gd name="T7" fmla="*/ 0 h 28"/>
                  <a:gd name="T8" fmla="*/ 0 w 4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0" y="28"/>
                    </a:moveTo>
                    <a:cubicBezTo>
                      <a:pt x="7" y="27"/>
                      <a:pt x="13" y="27"/>
                      <a:pt x="20" y="25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37" y="2"/>
                      <a:pt x="32" y="1"/>
                      <a:pt x="28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6" name="Freeform 816"/>
              <p:cNvSpPr>
                <a:spLocks/>
              </p:cNvSpPr>
              <p:nvPr/>
            </p:nvSpPr>
            <p:spPr bwMode="auto">
              <a:xfrm>
                <a:off x="5199063" y="1698625"/>
                <a:ext cx="6350" cy="3175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7" name="Freeform 817"/>
              <p:cNvSpPr>
                <a:spLocks/>
              </p:cNvSpPr>
              <p:nvPr/>
            </p:nvSpPr>
            <p:spPr bwMode="auto">
              <a:xfrm>
                <a:off x="4440238" y="1690688"/>
                <a:ext cx="38100" cy="38100"/>
              </a:xfrm>
              <a:custGeom>
                <a:avLst/>
                <a:gdLst>
                  <a:gd name="T0" fmla="*/ 0 w 14"/>
                  <a:gd name="T1" fmla="*/ 6 h 14"/>
                  <a:gd name="T2" fmla="*/ 3 w 14"/>
                  <a:gd name="T3" fmla="*/ 14 h 14"/>
                  <a:gd name="T4" fmla="*/ 14 w 14"/>
                  <a:gd name="T5" fmla="*/ 3 h 14"/>
                  <a:gd name="T6" fmla="*/ 6 w 14"/>
                  <a:gd name="T7" fmla="*/ 0 h 14"/>
                  <a:gd name="T8" fmla="*/ 0 w 14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6"/>
                    </a:moveTo>
                    <a:cubicBezTo>
                      <a:pt x="0" y="8"/>
                      <a:pt x="1" y="12"/>
                      <a:pt x="3" y="1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2" y="1"/>
                      <a:pt x="9" y="0"/>
                      <a:pt x="6" y="0"/>
                    </a:cubicBezTo>
                    <a:cubicBezTo>
                      <a:pt x="3" y="0"/>
                      <a:pt x="0" y="1"/>
                      <a:pt x="0" y="6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8" name="Freeform 818"/>
              <p:cNvSpPr>
                <a:spLocks/>
              </p:cNvSpPr>
              <p:nvPr/>
            </p:nvSpPr>
            <p:spPr bwMode="auto">
              <a:xfrm>
                <a:off x="4483100" y="1714500"/>
                <a:ext cx="22225" cy="19050"/>
              </a:xfrm>
              <a:custGeom>
                <a:avLst/>
                <a:gdLst>
                  <a:gd name="T0" fmla="*/ 8 w 8"/>
                  <a:gd name="T1" fmla="*/ 1 h 7"/>
                  <a:gd name="T2" fmla="*/ 6 w 8"/>
                  <a:gd name="T3" fmla="*/ 0 h 7"/>
                  <a:gd name="T4" fmla="*/ 0 w 8"/>
                  <a:gd name="T5" fmla="*/ 7 h 7"/>
                  <a:gd name="T6" fmla="*/ 8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8" y="1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7"/>
                      <a:pt x="8" y="5"/>
                      <a:pt x="8" y="1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9" name="Freeform 819"/>
              <p:cNvSpPr>
                <a:spLocks/>
              </p:cNvSpPr>
              <p:nvPr/>
            </p:nvSpPr>
            <p:spPr bwMode="auto">
              <a:xfrm>
                <a:off x="4338638" y="2401888"/>
                <a:ext cx="90488" cy="95250"/>
              </a:xfrm>
              <a:custGeom>
                <a:avLst/>
                <a:gdLst>
                  <a:gd name="T0" fmla="*/ 7 w 33"/>
                  <a:gd name="T1" fmla="*/ 26 h 35"/>
                  <a:gd name="T2" fmla="*/ 0 w 33"/>
                  <a:gd name="T3" fmla="*/ 32 h 35"/>
                  <a:gd name="T4" fmla="*/ 3 w 33"/>
                  <a:gd name="T5" fmla="*/ 35 h 35"/>
                  <a:gd name="T6" fmla="*/ 12 w 33"/>
                  <a:gd name="T7" fmla="*/ 33 h 35"/>
                  <a:gd name="T8" fmla="*/ 33 w 33"/>
                  <a:gd name="T9" fmla="*/ 13 h 35"/>
                  <a:gd name="T10" fmla="*/ 33 w 33"/>
                  <a:gd name="T11" fmla="*/ 11 h 35"/>
                  <a:gd name="T12" fmla="*/ 33 w 33"/>
                  <a:gd name="T13" fmla="*/ 9 h 35"/>
                  <a:gd name="T14" fmla="*/ 28 w 33"/>
                  <a:gd name="T15" fmla="*/ 8 h 35"/>
                  <a:gd name="T16" fmla="*/ 24 w 33"/>
                  <a:gd name="T17" fmla="*/ 10 h 35"/>
                  <a:gd name="T18" fmla="*/ 24 w 33"/>
                  <a:gd name="T19" fmla="*/ 7 h 35"/>
                  <a:gd name="T20" fmla="*/ 29 w 33"/>
                  <a:gd name="T21" fmla="*/ 0 h 35"/>
                  <a:gd name="T22" fmla="*/ 5 w 33"/>
                  <a:gd name="T23" fmla="*/ 24 h 35"/>
                  <a:gd name="T24" fmla="*/ 7 w 33"/>
                  <a:gd name="T25" fmla="*/ 24 h 35"/>
                  <a:gd name="T26" fmla="*/ 7 w 33"/>
                  <a:gd name="T27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35">
                    <a:moveTo>
                      <a:pt x="7" y="26"/>
                    </a:moveTo>
                    <a:cubicBezTo>
                      <a:pt x="7" y="27"/>
                      <a:pt x="0" y="31"/>
                      <a:pt x="0" y="32"/>
                    </a:cubicBezTo>
                    <a:cubicBezTo>
                      <a:pt x="0" y="33"/>
                      <a:pt x="1" y="35"/>
                      <a:pt x="3" y="35"/>
                    </a:cubicBezTo>
                    <a:cubicBezTo>
                      <a:pt x="6" y="35"/>
                      <a:pt x="8" y="33"/>
                      <a:pt x="12" y="3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8"/>
                      <a:pt x="30" y="8"/>
                      <a:pt x="28" y="8"/>
                    </a:cubicBezTo>
                    <a:cubicBezTo>
                      <a:pt x="26" y="8"/>
                      <a:pt x="27" y="10"/>
                      <a:pt x="24" y="10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5"/>
                      <a:pt x="27" y="2"/>
                      <a:pt x="29" y="0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7" y="24"/>
                      <a:pt x="7" y="24"/>
                    </a:cubicBezTo>
                    <a:lnTo>
                      <a:pt x="7" y="26"/>
                    </a:ln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0" name="Freeform 820"/>
              <p:cNvSpPr>
                <a:spLocks/>
              </p:cNvSpPr>
              <p:nvPr/>
            </p:nvSpPr>
            <p:spPr bwMode="auto">
              <a:xfrm>
                <a:off x="4406900" y="2439988"/>
                <a:ext cx="71438" cy="74613"/>
              </a:xfrm>
              <a:custGeom>
                <a:avLst/>
                <a:gdLst>
                  <a:gd name="T0" fmla="*/ 26 w 26"/>
                  <a:gd name="T1" fmla="*/ 9 h 27"/>
                  <a:gd name="T2" fmla="*/ 22 w 26"/>
                  <a:gd name="T3" fmla="*/ 10 h 27"/>
                  <a:gd name="T4" fmla="*/ 22 w 26"/>
                  <a:gd name="T5" fmla="*/ 0 h 27"/>
                  <a:gd name="T6" fmla="*/ 20 w 26"/>
                  <a:gd name="T7" fmla="*/ 0 h 27"/>
                  <a:gd name="T8" fmla="*/ 0 w 26"/>
                  <a:gd name="T9" fmla="*/ 21 h 27"/>
                  <a:gd name="T10" fmla="*/ 2 w 26"/>
                  <a:gd name="T11" fmla="*/ 20 h 27"/>
                  <a:gd name="T12" fmla="*/ 10 w 26"/>
                  <a:gd name="T13" fmla="*/ 22 h 27"/>
                  <a:gd name="T14" fmla="*/ 7 w 26"/>
                  <a:gd name="T15" fmla="*/ 27 h 27"/>
                  <a:gd name="T16" fmla="*/ 9 w 26"/>
                  <a:gd name="T17" fmla="*/ 27 h 27"/>
                  <a:gd name="T18" fmla="*/ 10 w 26"/>
                  <a:gd name="T19" fmla="*/ 27 h 27"/>
                  <a:gd name="T20" fmla="*/ 16 w 26"/>
                  <a:gd name="T21" fmla="*/ 21 h 27"/>
                  <a:gd name="T22" fmla="*/ 18 w 26"/>
                  <a:gd name="T23" fmla="*/ 18 h 27"/>
                  <a:gd name="T24" fmla="*/ 18 w 26"/>
                  <a:gd name="T25" fmla="*/ 19 h 27"/>
                  <a:gd name="T26" fmla="*/ 23 w 26"/>
                  <a:gd name="T27" fmla="*/ 14 h 27"/>
                  <a:gd name="T28" fmla="*/ 22 w 26"/>
                  <a:gd name="T29" fmla="*/ 13 h 27"/>
                  <a:gd name="T30" fmla="*/ 26 w 26"/>
                  <a:gd name="T31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7">
                    <a:moveTo>
                      <a:pt x="26" y="9"/>
                    </a:moveTo>
                    <a:cubicBezTo>
                      <a:pt x="24" y="9"/>
                      <a:pt x="23" y="9"/>
                      <a:pt x="22" y="10"/>
                    </a:cubicBezTo>
                    <a:cubicBezTo>
                      <a:pt x="22" y="5"/>
                      <a:pt x="22" y="3"/>
                      <a:pt x="22" y="0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3" y="23"/>
                      <a:pt x="7" y="22"/>
                      <a:pt x="10" y="22"/>
                    </a:cubicBezTo>
                    <a:cubicBezTo>
                      <a:pt x="9" y="24"/>
                      <a:pt x="7" y="25"/>
                      <a:pt x="7" y="27"/>
                    </a:cubicBezTo>
                    <a:cubicBezTo>
                      <a:pt x="7" y="27"/>
                      <a:pt x="8" y="27"/>
                      <a:pt x="9" y="27"/>
                    </a:cubicBezTo>
                    <a:cubicBezTo>
                      <a:pt x="9" y="27"/>
                      <a:pt x="9" y="27"/>
                      <a:pt x="10" y="27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7" y="19"/>
                      <a:pt x="18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4"/>
                      <a:pt x="22" y="14"/>
                      <a:pt x="22" y="13"/>
                    </a:cubicBezTo>
                    <a:cubicBezTo>
                      <a:pt x="22" y="12"/>
                      <a:pt x="25" y="12"/>
                      <a:pt x="26" y="9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1" name="Freeform 821"/>
              <p:cNvSpPr>
                <a:spLocks/>
              </p:cNvSpPr>
              <p:nvPr/>
            </p:nvSpPr>
            <p:spPr bwMode="auto">
              <a:xfrm>
                <a:off x="4471988" y="2500313"/>
                <a:ext cx="19050" cy="22225"/>
              </a:xfrm>
              <a:custGeom>
                <a:avLst/>
                <a:gdLst>
                  <a:gd name="T0" fmla="*/ 2 w 7"/>
                  <a:gd name="T1" fmla="*/ 8 h 8"/>
                  <a:gd name="T2" fmla="*/ 7 w 7"/>
                  <a:gd name="T3" fmla="*/ 1 h 8"/>
                  <a:gd name="T4" fmla="*/ 7 w 7"/>
                  <a:gd name="T5" fmla="*/ 0 h 8"/>
                  <a:gd name="T6" fmla="*/ 0 w 7"/>
                  <a:gd name="T7" fmla="*/ 7 h 8"/>
                  <a:gd name="T8" fmla="*/ 2 w 7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2" y="8"/>
                    </a:moveTo>
                    <a:cubicBezTo>
                      <a:pt x="5" y="8"/>
                      <a:pt x="7" y="5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8" name="Freeform 828"/>
              <p:cNvSpPr>
                <a:spLocks/>
              </p:cNvSpPr>
              <p:nvPr/>
            </p:nvSpPr>
            <p:spPr bwMode="auto">
              <a:xfrm>
                <a:off x="4216400" y="2424113"/>
                <a:ext cx="38100" cy="22225"/>
              </a:xfrm>
              <a:custGeom>
                <a:avLst/>
                <a:gdLst>
                  <a:gd name="T0" fmla="*/ 1 w 14"/>
                  <a:gd name="T1" fmla="*/ 1 h 8"/>
                  <a:gd name="T2" fmla="*/ 0 w 14"/>
                  <a:gd name="T3" fmla="*/ 2 h 8"/>
                  <a:gd name="T4" fmla="*/ 10 w 14"/>
                  <a:gd name="T5" fmla="*/ 8 h 8"/>
                  <a:gd name="T6" fmla="*/ 14 w 14"/>
                  <a:gd name="T7" fmla="*/ 4 h 8"/>
                  <a:gd name="T8" fmla="*/ 1 w 1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1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3"/>
                      <a:pt x="6" y="6"/>
                      <a:pt x="10" y="8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0" y="2"/>
                      <a:pt x="6" y="0"/>
                      <a:pt x="1" y="1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9" name="Freeform 829"/>
              <p:cNvSpPr>
                <a:spLocks/>
              </p:cNvSpPr>
              <p:nvPr/>
            </p:nvSpPr>
            <p:spPr bwMode="auto">
              <a:xfrm>
                <a:off x="4219575" y="2522538"/>
                <a:ext cx="19050" cy="15875"/>
              </a:xfrm>
              <a:custGeom>
                <a:avLst/>
                <a:gdLst>
                  <a:gd name="T0" fmla="*/ 2 w 7"/>
                  <a:gd name="T1" fmla="*/ 0 h 6"/>
                  <a:gd name="T2" fmla="*/ 0 w 7"/>
                  <a:gd name="T3" fmla="*/ 1 h 6"/>
                  <a:gd name="T4" fmla="*/ 7 w 7"/>
                  <a:gd name="T5" fmla="*/ 6 h 6"/>
                  <a:gd name="T6" fmla="*/ 7 w 7"/>
                  <a:gd name="T7" fmla="*/ 5 h 6"/>
                  <a:gd name="T8" fmla="*/ 2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4" y="4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3" y="2"/>
                      <a:pt x="2" y="0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0" name="Freeform 830"/>
              <p:cNvSpPr>
                <a:spLocks/>
              </p:cNvSpPr>
              <p:nvPr/>
            </p:nvSpPr>
            <p:spPr bwMode="auto">
              <a:xfrm>
                <a:off x="4287838" y="2516188"/>
                <a:ext cx="31750" cy="38100"/>
              </a:xfrm>
              <a:custGeom>
                <a:avLst/>
                <a:gdLst>
                  <a:gd name="T0" fmla="*/ 12 w 12"/>
                  <a:gd name="T1" fmla="*/ 8 h 14"/>
                  <a:gd name="T2" fmla="*/ 9 w 12"/>
                  <a:gd name="T3" fmla="*/ 3 h 14"/>
                  <a:gd name="T4" fmla="*/ 7 w 12"/>
                  <a:gd name="T5" fmla="*/ 0 h 14"/>
                  <a:gd name="T6" fmla="*/ 0 w 12"/>
                  <a:gd name="T7" fmla="*/ 11 h 14"/>
                  <a:gd name="T8" fmla="*/ 4 w 12"/>
                  <a:gd name="T9" fmla="*/ 14 h 14"/>
                  <a:gd name="T10" fmla="*/ 8 w 12"/>
                  <a:gd name="T11" fmla="*/ 13 h 14"/>
                  <a:gd name="T12" fmla="*/ 11 w 12"/>
                  <a:gd name="T13" fmla="*/ 11 h 14"/>
                  <a:gd name="T14" fmla="*/ 12 w 12"/>
                  <a:gd name="T15" fmla="*/ 10 h 14"/>
                  <a:gd name="T16" fmla="*/ 12 w 12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4">
                    <a:moveTo>
                      <a:pt x="12" y="8"/>
                    </a:moveTo>
                    <a:cubicBezTo>
                      <a:pt x="6" y="8"/>
                      <a:pt x="9" y="6"/>
                      <a:pt x="9" y="3"/>
                    </a:cubicBezTo>
                    <a:cubicBezTo>
                      <a:pt x="9" y="2"/>
                      <a:pt x="8" y="2"/>
                      <a:pt x="7" y="0"/>
                    </a:cubicBezTo>
                    <a:cubicBezTo>
                      <a:pt x="4" y="1"/>
                      <a:pt x="0" y="9"/>
                      <a:pt x="0" y="11"/>
                    </a:cubicBezTo>
                    <a:cubicBezTo>
                      <a:pt x="0" y="12"/>
                      <a:pt x="1" y="14"/>
                      <a:pt x="4" y="14"/>
                    </a:cubicBezTo>
                    <a:cubicBezTo>
                      <a:pt x="6" y="14"/>
                      <a:pt x="7" y="14"/>
                      <a:pt x="8" y="13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lose/>
                  </a:path>
                </a:pathLst>
              </a:custGeom>
              <a:solidFill>
                <a:srgbClr val="F186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806575" y="1016000"/>
                <a:ext cx="8356600" cy="4170363"/>
                <a:chOff x="1806575" y="1016000"/>
                <a:chExt cx="8356600" cy="4170363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819275" y="1016000"/>
                  <a:ext cx="8343900" cy="4170363"/>
                  <a:chOff x="1819275" y="1016000"/>
                  <a:chExt cx="8343900" cy="4170363"/>
                </a:xfrm>
              </p:grpSpPr>
              <p:grpSp>
                <p:nvGrpSpPr>
                  <p:cNvPr id="2" name="组合 1"/>
                  <p:cNvGrpSpPr/>
                  <p:nvPr/>
                </p:nvGrpSpPr>
                <p:grpSpPr>
                  <a:xfrm>
                    <a:off x="1819275" y="1096963"/>
                    <a:ext cx="8343900" cy="4089400"/>
                    <a:chOff x="1819275" y="1096963"/>
                    <a:chExt cx="8343900" cy="4089400"/>
                  </a:xfrm>
                </p:grpSpPr>
                <p:grpSp>
                  <p:nvGrpSpPr>
                    <p:cNvPr id="6" name="Group 4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10000" y="1125538"/>
                      <a:ext cx="6353175" cy="4060825"/>
                      <a:chOff x="2352" y="961"/>
                      <a:chExt cx="4002" cy="2558"/>
                    </a:xfrm>
                  </p:grpSpPr>
                  <p:sp>
                    <p:nvSpPr>
                      <p:cNvPr id="494" name="Freeform 2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16" y="1875"/>
                        <a:ext cx="2" cy="0"/>
                      </a:xfrm>
                      <a:custGeom>
                        <a:avLst/>
                        <a:gdLst>
                          <a:gd name="T0" fmla="*/ 0 w 1"/>
                          <a:gd name="T1" fmla="*/ 1 w 1"/>
                          <a:gd name="T2" fmla="*/ 1 w 1"/>
                          <a:gd name="T3" fmla="*/ 0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0" y="0"/>
                            </a:move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95" name="Freeform 2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04" y="1875"/>
                        <a:ext cx="15" cy="12"/>
                      </a:xfrm>
                      <a:custGeom>
                        <a:avLst/>
                        <a:gdLst>
                          <a:gd name="T0" fmla="*/ 1 w 9"/>
                          <a:gd name="T1" fmla="*/ 7 h 7"/>
                          <a:gd name="T2" fmla="*/ 9 w 9"/>
                          <a:gd name="T3" fmla="*/ 1 h 7"/>
                          <a:gd name="T4" fmla="*/ 8 w 9"/>
                          <a:gd name="T5" fmla="*/ 0 h 7"/>
                          <a:gd name="T6" fmla="*/ 1 w 9"/>
                          <a:gd name="T7" fmla="*/ 5 h 7"/>
                          <a:gd name="T8" fmla="*/ 1 w 9"/>
                          <a:gd name="T9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9" h="7">
                            <a:moveTo>
                              <a:pt x="1" y="7"/>
                            </a:moveTo>
                            <a:cubicBezTo>
                              <a:pt x="4" y="7"/>
                              <a:pt x="8" y="3"/>
                              <a:pt x="9" y="1"/>
                            </a:cubicBez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5" y="1"/>
                              <a:pt x="2" y="3"/>
                              <a:pt x="1" y="5"/>
                            </a:cubicBezTo>
                            <a:cubicBezTo>
                              <a:pt x="1" y="6"/>
                              <a:pt x="0" y="7"/>
                              <a:pt x="1" y="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96" name="Freeform 2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35" y="1856"/>
                        <a:ext cx="17" cy="14"/>
                      </a:xfrm>
                      <a:custGeom>
                        <a:avLst/>
                        <a:gdLst>
                          <a:gd name="T0" fmla="*/ 0 w 10"/>
                          <a:gd name="T1" fmla="*/ 7 h 8"/>
                          <a:gd name="T2" fmla="*/ 0 w 10"/>
                          <a:gd name="T3" fmla="*/ 8 h 8"/>
                          <a:gd name="T4" fmla="*/ 6 w 10"/>
                          <a:gd name="T5" fmla="*/ 5 h 8"/>
                          <a:gd name="T6" fmla="*/ 10 w 10"/>
                          <a:gd name="T7" fmla="*/ 0 h 8"/>
                          <a:gd name="T8" fmla="*/ 8 w 10"/>
                          <a:gd name="T9" fmla="*/ 0 h 8"/>
                          <a:gd name="T10" fmla="*/ 0 w 10"/>
                          <a:gd name="T11" fmla="*/ 7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0" h="8">
                            <a:moveTo>
                              <a:pt x="0" y="7"/>
                            </a:moveTo>
                            <a:cubicBezTo>
                              <a:pt x="0" y="7"/>
                              <a:pt x="0" y="8"/>
                              <a:pt x="0" y="8"/>
                            </a:cubicBezTo>
                            <a:cubicBezTo>
                              <a:pt x="3" y="8"/>
                              <a:pt x="4" y="6"/>
                              <a:pt x="6" y="5"/>
                            </a:cubicBezTo>
                            <a:cubicBezTo>
                              <a:pt x="10" y="0"/>
                              <a:pt x="10" y="0"/>
                              <a:pt x="10" y="0"/>
                            </a:cubicBezTo>
                            <a:cubicBezTo>
                              <a:pt x="9" y="0"/>
                              <a:pt x="9" y="0"/>
                              <a:pt x="8" y="0"/>
                            </a:cubicBezTo>
                            <a:cubicBezTo>
                              <a:pt x="4" y="0"/>
                              <a:pt x="0" y="7"/>
                              <a:pt x="0" y="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97" name="Freeform 2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51" y="1695"/>
                        <a:ext cx="22" cy="41"/>
                      </a:xfrm>
                      <a:custGeom>
                        <a:avLst/>
                        <a:gdLst>
                          <a:gd name="T0" fmla="*/ 2 w 13"/>
                          <a:gd name="T1" fmla="*/ 24 h 24"/>
                          <a:gd name="T2" fmla="*/ 12 w 13"/>
                          <a:gd name="T3" fmla="*/ 15 h 24"/>
                          <a:gd name="T4" fmla="*/ 12 w 13"/>
                          <a:gd name="T5" fmla="*/ 6 h 24"/>
                          <a:gd name="T6" fmla="*/ 10 w 13"/>
                          <a:gd name="T7" fmla="*/ 0 h 24"/>
                          <a:gd name="T8" fmla="*/ 1 w 13"/>
                          <a:gd name="T9" fmla="*/ 10 h 24"/>
                          <a:gd name="T10" fmla="*/ 0 w 13"/>
                          <a:gd name="T11" fmla="*/ 18 h 24"/>
                          <a:gd name="T12" fmla="*/ 2 w 13"/>
                          <a:gd name="T13" fmla="*/ 24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3" h="24">
                            <a:moveTo>
                              <a:pt x="2" y="24"/>
                            </a:moveTo>
                            <a:cubicBezTo>
                              <a:pt x="12" y="15"/>
                              <a:pt x="12" y="15"/>
                              <a:pt x="12" y="15"/>
                            </a:cubicBezTo>
                            <a:cubicBezTo>
                              <a:pt x="12" y="12"/>
                              <a:pt x="13" y="9"/>
                              <a:pt x="12" y="6"/>
                            </a:cubicBezTo>
                            <a:cubicBezTo>
                              <a:pt x="12" y="4"/>
                              <a:pt x="11" y="2"/>
                              <a:pt x="10" y="0"/>
                            </a:cubicBezTo>
                            <a:cubicBezTo>
                              <a:pt x="1" y="10"/>
                              <a:pt x="1" y="10"/>
                              <a:pt x="1" y="10"/>
                            </a:cubicBezTo>
                            <a:cubicBezTo>
                              <a:pt x="0" y="12"/>
                              <a:pt x="0" y="16"/>
                              <a:pt x="0" y="18"/>
                            </a:cubicBezTo>
                            <a:cubicBezTo>
                              <a:pt x="0" y="21"/>
                              <a:pt x="1" y="22"/>
                              <a:pt x="2" y="2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98" name="Freeform 2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56" y="1743"/>
                        <a:ext cx="26" cy="48"/>
                      </a:xfrm>
                      <a:custGeom>
                        <a:avLst/>
                        <a:gdLst>
                          <a:gd name="T0" fmla="*/ 3 w 15"/>
                          <a:gd name="T1" fmla="*/ 19 h 28"/>
                          <a:gd name="T2" fmla="*/ 0 w 15"/>
                          <a:gd name="T3" fmla="*/ 28 h 28"/>
                          <a:gd name="T4" fmla="*/ 15 w 15"/>
                          <a:gd name="T5" fmla="*/ 12 h 28"/>
                          <a:gd name="T6" fmla="*/ 12 w 15"/>
                          <a:gd name="T7" fmla="*/ 6 h 28"/>
                          <a:gd name="T8" fmla="*/ 11 w 15"/>
                          <a:gd name="T9" fmla="*/ 0 h 28"/>
                          <a:gd name="T10" fmla="*/ 3 w 15"/>
                          <a:gd name="T11" fmla="*/ 9 h 28"/>
                          <a:gd name="T12" fmla="*/ 3 w 15"/>
                          <a:gd name="T13" fmla="*/ 19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" h="28">
                            <a:moveTo>
                              <a:pt x="3" y="19"/>
                            </a:moveTo>
                            <a:cubicBezTo>
                              <a:pt x="3" y="23"/>
                              <a:pt x="0" y="24"/>
                              <a:pt x="0" y="28"/>
                            </a:cubicBezTo>
                            <a:cubicBezTo>
                              <a:pt x="15" y="12"/>
                              <a:pt x="15" y="12"/>
                              <a:pt x="15" y="12"/>
                            </a:cubicBezTo>
                            <a:cubicBezTo>
                              <a:pt x="14" y="10"/>
                              <a:pt x="13" y="8"/>
                              <a:pt x="12" y="6"/>
                            </a:cubicBezTo>
                            <a:cubicBezTo>
                              <a:pt x="12" y="4"/>
                              <a:pt x="12" y="2"/>
                              <a:pt x="11" y="0"/>
                            </a:cubicBezTo>
                            <a:cubicBezTo>
                              <a:pt x="3" y="9"/>
                              <a:pt x="3" y="9"/>
                              <a:pt x="3" y="9"/>
                            </a:cubicBezTo>
                            <a:cubicBezTo>
                              <a:pt x="3" y="12"/>
                              <a:pt x="3" y="15"/>
                              <a:pt x="3" y="19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99" name="Freeform 2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87" y="1783"/>
                        <a:ext cx="3" cy="6"/>
                      </a:xfrm>
                      <a:custGeom>
                        <a:avLst/>
                        <a:gdLst>
                          <a:gd name="T0" fmla="*/ 2 w 2"/>
                          <a:gd name="T1" fmla="*/ 4 h 4"/>
                          <a:gd name="T2" fmla="*/ 1 w 2"/>
                          <a:gd name="T3" fmla="*/ 0 h 4"/>
                          <a:gd name="T4" fmla="*/ 0 w 2"/>
                          <a:gd name="T5" fmla="*/ 1 h 4"/>
                          <a:gd name="T6" fmla="*/ 2 w 2"/>
                          <a:gd name="T7" fmla="*/ 4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4">
                            <a:moveTo>
                              <a:pt x="2" y="4"/>
                            </a:moveTo>
                            <a:cubicBezTo>
                              <a:pt x="2" y="2"/>
                              <a:pt x="2" y="1"/>
                              <a:pt x="1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1" y="2"/>
                              <a:pt x="2" y="3"/>
                              <a:pt x="2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0" name="Freeform 2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59" y="1808"/>
                        <a:ext cx="14" cy="33"/>
                      </a:xfrm>
                      <a:custGeom>
                        <a:avLst/>
                        <a:gdLst>
                          <a:gd name="T0" fmla="*/ 1 w 8"/>
                          <a:gd name="T1" fmla="*/ 13 h 19"/>
                          <a:gd name="T2" fmla="*/ 1 w 8"/>
                          <a:gd name="T3" fmla="*/ 19 h 19"/>
                          <a:gd name="T4" fmla="*/ 8 w 8"/>
                          <a:gd name="T5" fmla="*/ 12 h 19"/>
                          <a:gd name="T6" fmla="*/ 3 w 8"/>
                          <a:gd name="T7" fmla="*/ 2 h 19"/>
                          <a:gd name="T8" fmla="*/ 3 w 8"/>
                          <a:gd name="T9" fmla="*/ 0 h 19"/>
                          <a:gd name="T10" fmla="*/ 0 w 8"/>
                          <a:gd name="T11" fmla="*/ 3 h 19"/>
                          <a:gd name="T12" fmla="*/ 1 w 8"/>
                          <a:gd name="T13" fmla="*/ 13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8" h="19">
                            <a:moveTo>
                              <a:pt x="1" y="13"/>
                            </a:moveTo>
                            <a:cubicBezTo>
                              <a:pt x="1" y="14"/>
                              <a:pt x="1" y="17"/>
                              <a:pt x="1" y="19"/>
                            </a:cubicBezTo>
                            <a:cubicBezTo>
                              <a:pt x="8" y="12"/>
                              <a:pt x="8" y="12"/>
                              <a:pt x="8" y="12"/>
                            </a:cubicBezTo>
                            <a:cubicBezTo>
                              <a:pt x="5" y="9"/>
                              <a:pt x="3" y="6"/>
                              <a:pt x="3" y="2"/>
                            </a:cubicBezTo>
                            <a:cubicBezTo>
                              <a:pt x="3" y="1"/>
                              <a:pt x="3" y="0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6"/>
                              <a:pt x="1" y="9"/>
                              <a:pt x="1" y="1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1" name="Freeform 2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97" y="1303"/>
                        <a:ext cx="4" cy="3"/>
                      </a:xfrm>
                      <a:custGeom>
                        <a:avLst/>
                        <a:gdLst>
                          <a:gd name="T0" fmla="*/ 0 w 2"/>
                          <a:gd name="T1" fmla="*/ 0 h 2"/>
                          <a:gd name="T2" fmla="*/ 2 w 2"/>
                          <a:gd name="T3" fmla="*/ 2 h 2"/>
                          <a:gd name="T4" fmla="*/ 0 w 2"/>
                          <a:gd name="T5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0" y="0"/>
                            </a:moveTo>
                            <a:cubicBezTo>
                              <a:pt x="2" y="2"/>
                              <a:pt x="2" y="2"/>
                              <a:pt x="2" y="2"/>
                            </a:cubicBezTo>
                            <a:cubicBezTo>
                              <a:pt x="2" y="1"/>
                              <a:pt x="1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2" name="Freeform 2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01" y="1306"/>
                        <a:ext cx="1" cy="2"/>
                      </a:xfrm>
                      <a:custGeom>
                        <a:avLst/>
                        <a:gdLst>
                          <a:gd name="T0" fmla="*/ 0 w 1"/>
                          <a:gd name="T1" fmla="*/ 0 h 1"/>
                          <a:gd name="T2" fmla="*/ 1 w 1"/>
                          <a:gd name="T3" fmla="*/ 1 h 1"/>
                          <a:gd name="T4" fmla="*/ 0 w 1"/>
                          <a:gd name="T5" fmla="*/ 0 h 1"/>
                          <a:gd name="T6" fmla="*/ 0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0" y="0"/>
                            </a:moveTo>
                            <a:cubicBezTo>
                              <a:pt x="1" y="0"/>
                              <a:pt x="1" y="1"/>
                              <a:pt x="1" y="1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3" name="Freeform 2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0" y="1176"/>
                        <a:ext cx="7" cy="7"/>
                      </a:xfrm>
                      <a:custGeom>
                        <a:avLst/>
                        <a:gdLst>
                          <a:gd name="T0" fmla="*/ 0 w 4"/>
                          <a:gd name="T1" fmla="*/ 3 h 4"/>
                          <a:gd name="T2" fmla="*/ 0 w 4"/>
                          <a:gd name="T3" fmla="*/ 4 h 4"/>
                          <a:gd name="T4" fmla="*/ 4 w 4"/>
                          <a:gd name="T5" fmla="*/ 0 h 4"/>
                          <a:gd name="T6" fmla="*/ 3 w 4"/>
                          <a:gd name="T7" fmla="*/ 0 h 4"/>
                          <a:gd name="T8" fmla="*/ 0 w 4"/>
                          <a:gd name="T9" fmla="*/ 3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" h="4">
                            <a:moveTo>
                              <a:pt x="0" y="3"/>
                            </a:moveTo>
                            <a:cubicBezTo>
                              <a:pt x="0" y="3"/>
                              <a:pt x="0" y="4"/>
                              <a:pt x="0" y="4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0" y="0"/>
                              <a:pt x="0" y="2"/>
                              <a:pt x="0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4" name="Freeform 2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13" y="1142"/>
                        <a:ext cx="151" cy="144"/>
                      </a:xfrm>
                      <a:custGeom>
                        <a:avLst/>
                        <a:gdLst>
                          <a:gd name="T0" fmla="*/ 23 w 88"/>
                          <a:gd name="T1" fmla="*/ 54 h 84"/>
                          <a:gd name="T2" fmla="*/ 18 w 88"/>
                          <a:gd name="T3" fmla="*/ 55 h 84"/>
                          <a:gd name="T4" fmla="*/ 9 w 88"/>
                          <a:gd name="T5" fmla="*/ 64 h 84"/>
                          <a:gd name="T6" fmla="*/ 9 w 88"/>
                          <a:gd name="T7" fmla="*/ 67 h 84"/>
                          <a:gd name="T8" fmla="*/ 0 w 88"/>
                          <a:gd name="T9" fmla="*/ 79 h 84"/>
                          <a:gd name="T10" fmla="*/ 4 w 88"/>
                          <a:gd name="T11" fmla="*/ 84 h 84"/>
                          <a:gd name="T12" fmla="*/ 88 w 88"/>
                          <a:gd name="T13" fmla="*/ 1 h 84"/>
                          <a:gd name="T14" fmla="*/ 85 w 88"/>
                          <a:gd name="T15" fmla="*/ 0 h 84"/>
                          <a:gd name="T16" fmla="*/ 75 w 88"/>
                          <a:gd name="T17" fmla="*/ 3 h 84"/>
                          <a:gd name="T18" fmla="*/ 65 w 88"/>
                          <a:gd name="T19" fmla="*/ 7 h 84"/>
                          <a:gd name="T20" fmla="*/ 22 w 88"/>
                          <a:gd name="T21" fmla="*/ 51 h 84"/>
                          <a:gd name="T22" fmla="*/ 23 w 88"/>
                          <a:gd name="T23" fmla="*/ 54 h 8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88" h="84">
                            <a:moveTo>
                              <a:pt x="23" y="54"/>
                            </a:moveTo>
                            <a:cubicBezTo>
                              <a:pt x="21" y="54"/>
                              <a:pt x="20" y="54"/>
                              <a:pt x="18" y="55"/>
                            </a:cubicBezTo>
                            <a:cubicBezTo>
                              <a:pt x="9" y="64"/>
                              <a:pt x="9" y="64"/>
                              <a:pt x="9" y="64"/>
                            </a:cubicBezTo>
                            <a:cubicBezTo>
                              <a:pt x="9" y="66"/>
                              <a:pt x="9" y="67"/>
                              <a:pt x="9" y="67"/>
                            </a:cubicBezTo>
                            <a:cubicBezTo>
                              <a:pt x="9" y="72"/>
                              <a:pt x="0" y="71"/>
                              <a:pt x="0" y="79"/>
                            </a:cubicBezTo>
                            <a:cubicBezTo>
                              <a:pt x="0" y="81"/>
                              <a:pt x="3" y="83"/>
                              <a:pt x="4" y="84"/>
                            </a:cubicBezTo>
                            <a:cubicBezTo>
                              <a:pt x="88" y="1"/>
                              <a:pt x="88" y="1"/>
                              <a:pt x="88" y="1"/>
                            </a:cubicBezTo>
                            <a:cubicBezTo>
                              <a:pt x="87" y="0"/>
                              <a:pt x="86" y="0"/>
                              <a:pt x="85" y="0"/>
                            </a:cubicBezTo>
                            <a:cubicBezTo>
                              <a:pt x="79" y="0"/>
                              <a:pt x="79" y="3"/>
                              <a:pt x="75" y="3"/>
                            </a:cubicBezTo>
                            <a:cubicBezTo>
                              <a:pt x="72" y="3"/>
                              <a:pt x="68" y="5"/>
                              <a:pt x="65" y="7"/>
                            </a:cubicBezTo>
                            <a:cubicBezTo>
                              <a:pt x="22" y="51"/>
                              <a:pt x="22" y="51"/>
                              <a:pt x="22" y="51"/>
                            </a:cubicBezTo>
                            <a:cubicBezTo>
                              <a:pt x="22" y="51"/>
                              <a:pt x="23" y="52"/>
                              <a:pt x="23" y="5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5" name="Freeform 2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43" y="1259"/>
                        <a:ext cx="34" cy="47"/>
                      </a:xfrm>
                      <a:custGeom>
                        <a:avLst/>
                        <a:gdLst>
                          <a:gd name="T0" fmla="*/ 7 w 20"/>
                          <a:gd name="T1" fmla="*/ 28 h 28"/>
                          <a:gd name="T2" fmla="*/ 20 w 20"/>
                          <a:gd name="T3" fmla="*/ 16 h 28"/>
                          <a:gd name="T4" fmla="*/ 18 w 20"/>
                          <a:gd name="T5" fmla="*/ 8 h 28"/>
                          <a:gd name="T6" fmla="*/ 19 w 20"/>
                          <a:gd name="T7" fmla="*/ 0 h 28"/>
                          <a:gd name="T8" fmla="*/ 0 w 20"/>
                          <a:gd name="T9" fmla="*/ 19 h 28"/>
                          <a:gd name="T10" fmla="*/ 2 w 20"/>
                          <a:gd name="T11" fmla="*/ 27 h 28"/>
                          <a:gd name="T12" fmla="*/ 7 w 20"/>
                          <a:gd name="T13" fmla="*/ 2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0" h="28">
                            <a:moveTo>
                              <a:pt x="7" y="28"/>
                            </a:moveTo>
                            <a:cubicBezTo>
                              <a:pt x="20" y="16"/>
                              <a:pt x="20" y="16"/>
                              <a:pt x="20" y="16"/>
                            </a:cubicBezTo>
                            <a:cubicBezTo>
                              <a:pt x="18" y="14"/>
                              <a:pt x="18" y="11"/>
                              <a:pt x="18" y="8"/>
                            </a:cubicBezTo>
                            <a:cubicBezTo>
                              <a:pt x="18" y="5"/>
                              <a:pt x="18" y="3"/>
                              <a:pt x="19" y="0"/>
                            </a:cubicBezTo>
                            <a:cubicBezTo>
                              <a:pt x="0" y="19"/>
                              <a:pt x="0" y="19"/>
                              <a:pt x="0" y="19"/>
                            </a:cubicBezTo>
                            <a:cubicBezTo>
                              <a:pt x="1" y="21"/>
                              <a:pt x="0" y="24"/>
                              <a:pt x="2" y="27"/>
                            </a:cubicBezTo>
                            <a:cubicBezTo>
                              <a:pt x="2" y="28"/>
                              <a:pt x="5" y="28"/>
                              <a:pt x="7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6" name="Freeform 2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37" y="1120"/>
                        <a:ext cx="104" cy="77"/>
                      </a:xfrm>
                      <a:custGeom>
                        <a:avLst/>
                        <a:gdLst>
                          <a:gd name="T0" fmla="*/ 14 w 61"/>
                          <a:gd name="T1" fmla="*/ 37 h 45"/>
                          <a:gd name="T2" fmla="*/ 20 w 61"/>
                          <a:gd name="T3" fmla="*/ 30 h 45"/>
                          <a:gd name="T4" fmla="*/ 35 w 61"/>
                          <a:gd name="T5" fmla="*/ 26 h 45"/>
                          <a:gd name="T6" fmla="*/ 61 w 61"/>
                          <a:gd name="T7" fmla="*/ 0 h 45"/>
                          <a:gd name="T8" fmla="*/ 30 w 61"/>
                          <a:gd name="T9" fmla="*/ 15 h 45"/>
                          <a:gd name="T10" fmla="*/ 0 w 61"/>
                          <a:gd name="T11" fmla="*/ 45 h 45"/>
                          <a:gd name="T12" fmla="*/ 14 w 61"/>
                          <a:gd name="T13" fmla="*/ 37 h 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61" h="45">
                            <a:moveTo>
                              <a:pt x="14" y="37"/>
                            </a:moveTo>
                            <a:cubicBezTo>
                              <a:pt x="17" y="37"/>
                              <a:pt x="19" y="31"/>
                              <a:pt x="20" y="30"/>
                            </a:cubicBezTo>
                            <a:cubicBezTo>
                              <a:pt x="25" y="28"/>
                              <a:pt x="30" y="27"/>
                              <a:pt x="35" y="26"/>
                            </a:cubicBezTo>
                            <a:cubicBezTo>
                              <a:pt x="61" y="0"/>
                              <a:pt x="61" y="0"/>
                              <a:pt x="61" y="0"/>
                            </a:cubicBezTo>
                            <a:cubicBezTo>
                              <a:pt x="50" y="3"/>
                              <a:pt x="40" y="12"/>
                              <a:pt x="30" y="15"/>
                            </a:cubicBezTo>
                            <a:cubicBezTo>
                              <a:pt x="0" y="45"/>
                              <a:pt x="0" y="45"/>
                              <a:pt x="0" y="45"/>
                            </a:cubicBezTo>
                            <a:cubicBezTo>
                              <a:pt x="5" y="43"/>
                              <a:pt x="6" y="37"/>
                              <a:pt x="14" y="3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7" name="Freeform 2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7" y="1298"/>
                        <a:ext cx="25" cy="12"/>
                      </a:xfrm>
                      <a:custGeom>
                        <a:avLst/>
                        <a:gdLst>
                          <a:gd name="T0" fmla="*/ 15 w 15"/>
                          <a:gd name="T1" fmla="*/ 7 h 7"/>
                          <a:gd name="T2" fmla="*/ 14 w 15"/>
                          <a:gd name="T3" fmla="*/ 5 h 7"/>
                          <a:gd name="T4" fmla="*/ 7 w 15"/>
                          <a:gd name="T5" fmla="*/ 0 h 7"/>
                          <a:gd name="T6" fmla="*/ 0 w 15"/>
                          <a:gd name="T7" fmla="*/ 7 h 7"/>
                          <a:gd name="T8" fmla="*/ 15 w 15"/>
                          <a:gd name="T9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5" h="7">
                            <a:moveTo>
                              <a:pt x="15" y="7"/>
                            </a:moveTo>
                            <a:cubicBezTo>
                              <a:pt x="15" y="7"/>
                              <a:pt x="15" y="6"/>
                              <a:pt x="14" y="5"/>
                            </a:cubicBezTo>
                            <a:cubicBezTo>
                              <a:pt x="12" y="3"/>
                              <a:pt x="10" y="2"/>
                              <a:pt x="7" y="0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lnTo>
                              <a:pt x="15" y="7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8" name="Freeform 2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32" y="1123"/>
                        <a:ext cx="40" cy="31"/>
                      </a:xfrm>
                      <a:custGeom>
                        <a:avLst/>
                        <a:gdLst>
                          <a:gd name="T0" fmla="*/ 23 w 23"/>
                          <a:gd name="T1" fmla="*/ 5 h 18"/>
                          <a:gd name="T2" fmla="*/ 19 w 23"/>
                          <a:gd name="T3" fmla="*/ 0 h 18"/>
                          <a:gd name="T4" fmla="*/ 0 w 23"/>
                          <a:gd name="T5" fmla="*/ 18 h 18"/>
                          <a:gd name="T6" fmla="*/ 23 w 23"/>
                          <a:gd name="T7" fmla="*/ 5 h 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3" h="18">
                            <a:moveTo>
                              <a:pt x="23" y="5"/>
                            </a:moveTo>
                            <a:cubicBezTo>
                              <a:pt x="23" y="3"/>
                              <a:pt x="21" y="1"/>
                              <a:pt x="19" y="0"/>
                            </a:cubicBezTo>
                            <a:cubicBezTo>
                              <a:pt x="0" y="18"/>
                              <a:pt x="0" y="18"/>
                              <a:pt x="0" y="18"/>
                            </a:cubicBezTo>
                            <a:cubicBezTo>
                              <a:pt x="10" y="16"/>
                              <a:pt x="23" y="13"/>
                              <a:pt x="23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09" name="Freeform 2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01" y="1449"/>
                        <a:ext cx="2" cy="3"/>
                      </a:xfrm>
                      <a:custGeom>
                        <a:avLst/>
                        <a:gdLst>
                          <a:gd name="T0" fmla="*/ 0 w 1"/>
                          <a:gd name="T1" fmla="*/ 0 h 2"/>
                          <a:gd name="T2" fmla="*/ 0 w 1"/>
                          <a:gd name="T3" fmla="*/ 2 h 2"/>
                          <a:gd name="T4" fmla="*/ 1 w 1"/>
                          <a:gd name="T5" fmla="*/ 1 h 2"/>
                          <a:gd name="T6" fmla="*/ 0 w 1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0" y="0"/>
                            </a:move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1" y="1"/>
                              <a:pt x="1" y="1"/>
                              <a:pt x="1" y="1"/>
                            </a:cubicBezTo>
                            <a:cubicBezTo>
                              <a:pt x="1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0" name="Freeform 2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47" y="1450"/>
                        <a:ext cx="241" cy="233"/>
                      </a:xfrm>
                      <a:custGeom>
                        <a:avLst/>
                        <a:gdLst>
                          <a:gd name="T0" fmla="*/ 64 w 141"/>
                          <a:gd name="T1" fmla="*/ 74 h 136"/>
                          <a:gd name="T2" fmla="*/ 60 w 141"/>
                          <a:gd name="T3" fmla="*/ 73 h 136"/>
                          <a:gd name="T4" fmla="*/ 40 w 141"/>
                          <a:gd name="T5" fmla="*/ 94 h 136"/>
                          <a:gd name="T6" fmla="*/ 35 w 141"/>
                          <a:gd name="T7" fmla="*/ 102 h 136"/>
                          <a:gd name="T8" fmla="*/ 32 w 141"/>
                          <a:gd name="T9" fmla="*/ 101 h 136"/>
                          <a:gd name="T10" fmla="*/ 1 w 141"/>
                          <a:gd name="T11" fmla="*/ 133 h 136"/>
                          <a:gd name="T12" fmla="*/ 0 w 141"/>
                          <a:gd name="T13" fmla="*/ 136 h 136"/>
                          <a:gd name="T14" fmla="*/ 8 w 141"/>
                          <a:gd name="T15" fmla="*/ 136 h 136"/>
                          <a:gd name="T16" fmla="*/ 9 w 141"/>
                          <a:gd name="T17" fmla="*/ 136 h 136"/>
                          <a:gd name="T18" fmla="*/ 11 w 141"/>
                          <a:gd name="T19" fmla="*/ 136 h 136"/>
                          <a:gd name="T20" fmla="*/ 11 w 141"/>
                          <a:gd name="T21" fmla="*/ 136 h 136"/>
                          <a:gd name="T22" fmla="*/ 14 w 141"/>
                          <a:gd name="T23" fmla="*/ 136 h 136"/>
                          <a:gd name="T24" fmla="*/ 141 w 141"/>
                          <a:gd name="T25" fmla="*/ 9 h 136"/>
                          <a:gd name="T26" fmla="*/ 134 w 141"/>
                          <a:gd name="T27" fmla="*/ 0 h 136"/>
                          <a:gd name="T28" fmla="*/ 75 w 141"/>
                          <a:gd name="T29" fmla="*/ 59 h 136"/>
                          <a:gd name="T30" fmla="*/ 80 w 141"/>
                          <a:gd name="T31" fmla="*/ 67 h 136"/>
                          <a:gd name="T32" fmla="*/ 64 w 141"/>
                          <a:gd name="T33" fmla="*/ 74 h 1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41" h="136">
                            <a:moveTo>
                              <a:pt x="64" y="74"/>
                            </a:moveTo>
                            <a:cubicBezTo>
                              <a:pt x="62" y="74"/>
                              <a:pt x="61" y="74"/>
                              <a:pt x="60" y="73"/>
                            </a:cubicBezTo>
                            <a:cubicBezTo>
                              <a:pt x="40" y="94"/>
                              <a:pt x="40" y="94"/>
                              <a:pt x="40" y="94"/>
                            </a:cubicBezTo>
                            <a:cubicBezTo>
                              <a:pt x="41" y="100"/>
                              <a:pt x="37" y="102"/>
                              <a:pt x="35" y="102"/>
                            </a:cubicBezTo>
                            <a:cubicBezTo>
                              <a:pt x="34" y="102"/>
                              <a:pt x="33" y="102"/>
                              <a:pt x="32" y="101"/>
                            </a:cubicBezTo>
                            <a:cubicBezTo>
                              <a:pt x="1" y="133"/>
                              <a:pt x="1" y="133"/>
                              <a:pt x="1" y="133"/>
                            </a:cubicBezTo>
                            <a:cubicBezTo>
                              <a:pt x="0" y="134"/>
                              <a:pt x="0" y="135"/>
                              <a:pt x="0" y="136"/>
                            </a:cubicBezTo>
                            <a:cubicBezTo>
                              <a:pt x="3" y="136"/>
                              <a:pt x="6" y="136"/>
                              <a:pt x="8" y="136"/>
                            </a:cubicBezTo>
                            <a:cubicBezTo>
                              <a:pt x="8" y="136"/>
                              <a:pt x="8" y="136"/>
                              <a:pt x="9" y="136"/>
                            </a:cubicBezTo>
                            <a:cubicBezTo>
                              <a:pt x="9" y="136"/>
                              <a:pt x="10" y="136"/>
                              <a:pt x="11" y="136"/>
                            </a:cubicBezTo>
                            <a:cubicBezTo>
                              <a:pt x="11" y="136"/>
                              <a:pt x="11" y="136"/>
                              <a:pt x="11" y="136"/>
                            </a:cubicBezTo>
                            <a:cubicBezTo>
                              <a:pt x="12" y="136"/>
                              <a:pt x="13" y="136"/>
                              <a:pt x="14" y="136"/>
                            </a:cubicBezTo>
                            <a:cubicBezTo>
                              <a:pt x="141" y="9"/>
                              <a:pt x="141" y="9"/>
                              <a:pt x="141" y="9"/>
                            </a:cubicBezTo>
                            <a:cubicBezTo>
                              <a:pt x="138" y="7"/>
                              <a:pt x="135" y="4"/>
                              <a:pt x="134" y="0"/>
                            </a:cubicBezTo>
                            <a:cubicBezTo>
                              <a:pt x="75" y="59"/>
                              <a:pt x="75" y="59"/>
                              <a:pt x="75" y="59"/>
                            </a:cubicBezTo>
                            <a:cubicBezTo>
                              <a:pt x="77" y="61"/>
                              <a:pt x="79" y="63"/>
                              <a:pt x="80" y="67"/>
                            </a:cubicBezTo>
                            <a:cubicBezTo>
                              <a:pt x="77" y="70"/>
                              <a:pt x="67" y="74"/>
                              <a:pt x="64" y="7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1" name="Freeform 2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6" y="1418"/>
                        <a:ext cx="293" cy="282"/>
                      </a:xfrm>
                      <a:custGeom>
                        <a:avLst/>
                        <a:gdLst>
                          <a:gd name="T0" fmla="*/ 6 w 171"/>
                          <a:gd name="T1" fmla="*/ 165 h 165"/>
                          <a:gd name="T2" fmla="*/ 171 w 171"/>
                          <a:gd name="T3" fmla="*/ 1 h 165"/>
                          <a:gd name="T4" fmla="*/ 158 w 171"/>
                          <a:gd name="T5" fmla="*/ 1 h 165"/>
                          <a:gd name="T6" fmla="*/ 133 w 171"/>
                          <a:gd name="T7" fmla="*/ 22 h 165"/>
                          <a:gd name="T8" fmla="*/ 0 w 171"/>
                          <a:gd name="T9" fmla="*/ 155 h 165"/>
                          <a:gd name="T10" fmla="*/ 6 w 171"/>
                          <a:gd name="T11" fmla="*/ 165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71" h="165">
                            <a:moveTo>
                              <a:pt x="6" y="165"/>
                            </a:moveTo>
                            <a:cubicBezTo>
                              <a:pt x="171" y="1"/>
                              <a:pt x="171" y="1"/>
                              <a:pt x="171" y="1"/>
                            </a:cubicBezTo>
                            <a:cubicBezTo>
                              <a:pt x="166" y="1"/>
                              <a:pt x="162" y="0"/>
                              <a:pt x="158" y="1"/>
                            </a:cubicBezTo>
                            <a:cubicBezTo>
                              <a:pt x="151" y="3"/>
                              <a:pt x="153" y="24"/>
                              <a:pt x="133" y="22"/>
                            </a:cubicBezTo>
                            <a:cubicBezTo>
                              <a:pt x="0" y="155"/>
                              <a:pt x="0" y="155"/>
                              <a:pt x="0" y="155"/>
                            </a:cubicBezTo>
                            <a:cubicBezTo>
                              <a:pt x="3" y="157"/>
                              <a:pt x="5" y="161"/>
                              <a:pt x="6" y="16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2" name="Freeform 2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1" y="1377"/>
                        <a:ext cx="383" cy="375"/>
                      </a:xfrm>
                      <a:custGeom>
                        <a:avLst/>
                        <a:gdLst>
                          <a:gd name="T0" fmla="*/ 5 w 224"/>
                          <a:gd name="T1" fmla="*/ 219 h 219"/>
                          <a:gd name="T2" fmla="*/ 224 w 224"/>
                          <a:gd name="T3" fmla="*/ 0 h 219"/>
                          <a:gd name="T4" fmla="*/ 197 w 224"/>
                          <a:gd name="T5" fmla="*/ 15 h 219"/>
                          <a:gd name="T6" fmla="*/ 194 w 224"/>
                          <a:gd name="T7" fmla="*/ 14 h 219"/>
                          <a:gd name="T8" fmla="*/ 0 w 224"/>
                          <a:gd name="T9" fmla="*/ 208 h 219"/>
                          <a:gd name="T10" fmla="*/ 5 w 224"/>
                          <a:gd name="T11" fmla="*/ 219 h 2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24" h="219">
                            <a:moveTo>
                              <a:pt x="5" y="219"/>
                            </a:moveTo>
                            <a:cubicBezTo>
                              <a:pt x="224" y="0"/>
                              <a:pt x="224" y="0"/>
                              <a:pt x="224" y="0"/>
                            </a:cubicBezTo>
                            <a:cubicBezTo>
                              <a:pt x="212" y="7"/>
                              <a:pt x="202" y="15"/>
                              <a:pt x="197" y="15"/>
                            </a:cubicBezTo>
                            <a:cubicBezTo>
                              <a:pt x="196" y="15"/>
                              <a:pt x="195" y="14"/>
                              <a:pt x="194" y="14"/>
                            </a:cubicBezTo>
                            <a:cubicBezTo>
                              <a:pt x="0" y="208"/>
                              <a:pt x="0" y="208"/>
                              <a:pt x="0" y="208"/>
                            </a:cubicBezTo>
                            <a:cubicBezTo>
                              <a:pt x="1" y="212"/>
                              <a:pt x="4" y="215"/>
                              <a:pt x="5" y="219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3" name="Freeform 2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1" y="1354"/>
                        <a:ext cx="460" cy="456"/>
                      </a:xfrm>
                      <a:custGeom>
                        <a:avLst/>
                        <a:gdLst>
                          <a:gd name="T0" fmla="*/ 258 w 269"/>
                          <a:gd name="T1" fmla="*/ 0 h 266"/>
                          <a:gd name="T2" fmla="*/ 0 w 269"/>
                          <a:gd name="T3" fmla="*/ 258 h 266"/>
                          <a:gd name="T4" fmla="*/ 0 w 269"/>
                          <a:gd name="T5" fmla="*/ 260 h 266"/>
                          <a:gd name="T6" fmla="*/ 7 w 269"/>
                          <a:gd name="T7" fmla="*/ 266 h 266"/>
                          <a:gd name="T8" fmla="*/ 8 w 269"/>
                          <a:gd name="T9" fmla="*/ 266 h 266"/>
                          <a:gd name="T10" fmla="*/ 269 w 269"/>
                          <a:gd name="T11" fmla="*/ 6 h 266"/>
                          <a:gd name="T12" fmla="*/ 267 w 269"/>
                          <a:gd name="T13" fmla="*/ 5 h 266"/>
                          <a:gd name="T14" fmla="*/ 258 w 269"/>
                          <a:gd name="T15" fmla="*/ 0 h 26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69" h="266">
                            <a:moveTo>
                              <a:pt x="258" y="0"/>
                            </a:moveTo>
                            <a:cubicBezTo>
                              <a:pt x="0" y="258"/>
                              <a:pt x="0" y="258"/>
                              <a:pt x="0" y="258"/>
                            </a:cubicBezTo>
                            <a:cubicBezTo>
                              <a:pt x="0" y="259"/>
                              <a:pt x="0" y="259"/>
                              <a:pt x="0" y="260"/>
                            </a:cubicBezTo>
                            <a:cubicBezTo>
                              <a:pt x="0" y="265"/>
                              <a:pt x="3" y="266"/>
                              <a:pt x="7" y="266"/>
                            </a:cubicBezTo>
                            <a:cubicBezTo>
                              <a:pt x="7" y="266"/>
                              <a:pt x="8" y="266"/>
                              <a:pt x="8" y="266"/>
                            </a:cubicBezTo>
                            <a:cubicBezTo>
                              <a:pt x="269" y="6"/>
                              <a:pt x="269" y="6"/>
                              <a:pt x="269" y="6"/>
                            </a:cubicBezTo>
                            <a:cubicBezTo>
                              <a:pt x="268" y="5"/>
                              <a:pt x="267" y="5"/>
                              <a:pt x="267" y="5"/>
                            </a:cubicBezTo>
                            <a:cubicBezTo>
                              <a:pt x="265" y="1"/>
                              <a:pt x="262" y="0"/>
                              <a:pt x="25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4" name="Freeform 2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35" y="1353"/>
                        <a:ext cx="481" cy="457"/>
                      </a:xfrm>
                      <a:custGeom>
                        <a:avLst/>
                        <a:gdLst>
                          <a:gd name="T0" fmla="*/ 9 w 281"/>
                          <a:gd name="T1" fmla="*/ 263 h 267"/>
                          <a:gd name="T2" fmla="*/ 15 w 281"/>
                          <a:gd name="T3" fmla="*/ 267 h 267"/>
                          <a:gd name="T4" fmla="*/ 281 w 281"/>
                          <a:gd name="T5" fmla="*/ 0 h 267"/>
                          <a:gd name="T6" fmla="*/ 258 w 281"/>
                          <a:gd name="T7" fmla="*/ 7 h 267"/>
                          <a:gd name="T8" fmla="*/ 0 w 281"/>
                          <a:gd name="T9" fmla="*/ 265 h 267"/>
                          <a:gd name="T10" fmla="*/ 9 w 281"/>
                          <a:gd name="T11" fmla="*/ 263 h 2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81" h="267">
                            <a:moveTo>
                              <a:pt x="9" y="263"/>
                            </a:moveTo>
                            <a:cubicBezTo>
                              <a:pt x="12" y="263"/>
                              <a:pt x="13" y="265"/>
                              <a:pt x="15" y="267"/>
                            </a:cubicBezTo>
                            <a:cubicBezTo>
                              <a:pt x="281" y="0"/>
                              <a:pt x="281" y="0"/>
                              <a:pt x="281" y="0"/>
                            </a:cubicBezTo>
                            <a:cubicBezTo>
                              <a:pt x="276" y="0"/>
                              <a:pt x="267" y="5"/>
                              <a:pt x="258" y="7"/>
                            </a:cubicBezTo>
                            <a:cubicBezTo>
                              <a:pt x="0" y="265"/>
                              <a:pt x="0" y="265"/>
                              <a:pt x="0" y="265"/>
                            </a:cubicBezTo>
                            <a:cubicBezTo>
                              <a:pt x="3" y="264"/>
                              <a:pt x="6" y="263"/>
                              <a:pt x="9" y="26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5" name="Freeform 2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48" y="1259"/>
                        <a:ext cx="15" cy="17"/>
                      </a:xfrm>
                      <a:custGeom>
                        <a:avLst/>
                        <a:gdLst>
                          <a:gd name="T0" fmla="*/ 0 w 9"/>
                          <a:gd name="T1" fmla="*/ 10 h 10"/>
                          <a:gd name="T2" fmla="*/ 9 w 9"/>
                          <a:gd name="T3" fmla="*/ 0 h 10"/>
                          <a:gd name="T4" fmla="*/ 0 w 9"/>
                          <a:gd name="T5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9" h="10">
                            <a:moveTo>
                              <a:pt x="0" y="1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6" y="3"/>
                              <a:pt x="3" y="6"/>
                              <a:pt x="0" y="1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6" name="Freeform 2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1" y="1329"/>
                        <a:ext cx="520" cy="517"/>
                      </a:xfrm>
                      <a:custGeom>
                        <a:avLst/>
                        <a:gdLst>
                          <a:gd name="T0" fmla="*/ 5 w 304"/>
                          <a:gd name="T1" fmla="*/ 293 h 302"/>
                          <a:gd name="T2" fmla="*/ 5 w 304"/>
                          <a:gd name="T3" fmla="*/ 302 h 302"/>
                          <a:gd name="T4" fmla="*/ 304 w 304"/>
                          <a:gd name="T5" fmla="*/ 3 h 302"/>
                          <a:gd name="T6" fmla="*/ 290 w 304"/>
                          <a:gd name="T7" fmla="*/ 0 h 302"/>
                          <a:gd name="T8" fmla="*/ 279 w 304"/>
                          <a:gd name="T9" fmla="*/ 11 h 302"/>
                          <a:gd name="T10" fmla="*/ 270 w 304"/>
                          <a:gd name="T11" fmla="*/ 19 h 302"/>
                          <a:gd name="T12" fmla="*/ 0 w 304"/>
                          <a:gd name="T13" fmla="*/ 291 h 302"/>
                          <a:gd name="T14" fmla="*/ 5 w 304"/>
                          <a:gd name="T15" fmla="*/ 293 h 30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04" h="302">
                            <a:moveTo>
                              <a:pt x="5" y="293"/>
                            </a:moveTo>
                            <a:cubicBezTo>
                              <a:pt x="5" y="302"/>
                              <a:pt x="5" y="302"/>
                              <a:pt x="5" y="302"/>
                            </a:cubicBezTo>
                            <a:cubicBezTo>
                              <a:pt x="304" y="3"/>
                              <a:pt x="304" y="3"/>
                              <a:pt x="304" y="3"/>
                            </a:cubicBezTo>
                            <a:cubicBezTo>
                              <a:pt x="298" y="1"/>
                              <a:pt x="293" y="1"/>
                              <a:pt x="290" y="0"/>
                            </a:cubicBezTo>
                            <a:cubicBezTo>
                              <a:pt x="279" y="11"/>
                              <a:pt x="279" y="11"/>
                              <a:pt x="279" y="11"/>
                            </a:cubicBezTo>
                            <a:cubicBezTo>
                              <a:pt x="278" y="23"/>
                              <a:pt x="274" y="22"/>
                              <a:pt x="270" y="19"/>
                            </a:cubicBezTo>
                            <a:cubicBezTo>
                              <a:pt x="0" y="291"/>
                              <a:pt x="0" y="291"/>
                              <a:pt x="0" y="291"/>
                            </a:cubicBezTo>
                            <a:cubicBezTo>
                              <a:pt x="1" y="292"/>
                              <a:pt x="2" y="293"/>
                              <a:pt x="5" y="29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7" name="Freeform 2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11" y="1341"/>
                        <a:ext cx="516" cy="508"/>
                      </a:xfrm>
                      <a:custGeom>
                        <a:avLst/>
                        <a:gdLst>
                          <a:gd name="T0" fmla="*/ 10 w 302"/>
                          <a:gd name="T1" fmla="*/ 297 h 297"/>
                          <a:gd name="T2" fmla="*/ 302 w 302"/>
                          <a:gd name="T3" fmla="*/ 5 h 297"/>
                          <a:gd name="T4" fmla="*/ 292 w 302"/>
                          <a:gd name="T5" fmla="*/ 0 h 297"/>
                          <a:gd name="T6" fmla="*/ 0 w 302"/>
                          <a:gd name="T7" fmla="*/ 292 h 297"/>
                          <a:gd name="T8" fmla="*/ 3 w 302"/>
                          <a:gd name="T9" fmla="*/ 291 h 297"/>
                          <a:gd name="T10" fmla="*/ 10 w 302"/>
                          <a:gd name="T11" fmla="*/ 297 h 2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02" h="297">
                            <a:moveTo>
                              <a:pt x="10" y="297"/>
                            </a:moveTo>
                            <a:cubicBezTo>
                              <a:pt x="302" y="5"/>
                              <a:pt x="302" y="5"/>
                              <a:pt x="302" y="5"/>
                            </a:cubicBezTo>
                            <a:cubicBezTo>
                              <a:pt x="299" y="3"/>
                              <a:pt x="295" y="1"/>
                              <a:pt x="292" y="0"/>
                            </a:cubicBezTo>
                            <a:cubicBezTo>
                              <a:pt x="0" y="292"/>
                              <a:pt x="0" y="292"/>
                              <a:pt x="0" y="292"/>
                            </a:cubicBezTo>
                            <a:cubicBezTo>
                              <a:pt x="0" y="291"/>
                              <a:pt x="1" y="291"/>
                              <a:pt x="3" y="291"/>
                            </a:cubicBezTo>
                            <a:cubicBezTo>
                              <a:pt x="4" y="291"/>
                              <a:pt x="7" y="294"/>
                              <a:pt x="10" y="29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8" name="Freeform 2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41" y="1243"/>
                        <a:ext cx="85" cy="86"/>
                      </a:xfrm>
                      <a:custGeom>
                        <a:avLst/>
                        <a:gdLst>
                          <a:gd name="T0" fmla="*/ 4 w 50"/>
                          <a:gd name="T1" fmla="*/ 50 h 50"/>
                          <a:gd name="T2" fmla="*/ 50 w 50"/>
                          <a:gd name="T3" fmla="*/ 4 h 50"/>
                          <a:gd name="T4" fmla="*/ 38 w 50"/>
                          <a:gd name="T5" fmla="*/ 0 h 50"/>
                          <a:gd name="T6" fmla="*/ 0 w 50"/>
                          <a:gd name="T7" fmla="*/ 39 h 50"/>
                          <a:gd name="T8" fmla="*/ 4 w 50"/>
                          <a:gd name="T9" fmla="*/ 50 h 5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0" h="50">
                            <a:moveTo>
                              <a:pt x="4" y="50"/>
                            </a:moveTo>
                            <a:cubicBezTo>
                              <a:pt x="50" y="4"/>
                              <a:pt x="50" y="4"/>
                              <a:pt x="50" y="4"/>
                            </a:cubicBezTo>
                            <a:cubicBezTo>
                              <a:pt x="48" y="3"/>
                              <a:pt x="45" y="2"/>
                              <a:pt x="38" y="0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1" y="43"/>
                              <a:pt x="2" y="47"/>
                              <a:pt x="4" y="5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19" name="Freeform 2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39" y="1947"/>
                        <a:ext cx="46" cy="41"/>
                      </a:xfrm>
                      <a:custGeom>
                        <a:avLst/>
                        <a:gdLst>
                          <a:gd name="T0" fmla="*/ 7 w 27"/>
                          <a:gd name="T1" fmla="*/ 4 h 24"/>
                          <a:gd name="T2" fmla="*/ 1 w 27"/>
                          <a:gd name="T3" fmla="*/ 9 h 24"/>
                          <a:gd name="T4" fmla="*/ 1 w 27"/>
                          <a:gd name="T5" fmla="*/ 10 h 24"/>
                          <a:gd name="T6" fmla="*/ 6 w 27"/>
                          <a:gd name="T7" fmla="*/ 11 h 24"/>
                          <a:gd name="T8" fmla="*/ 6 w 27"/>
                          <a:gd name="T9" fmla="*/ 15 h 24"/>
                          <a:gd name="T10" fmla="*/ 0 w 27"/>
                          <a:gd name="T11" fmla="*/ 23 h 24"/>
                          <a:gd name="T12" fmla="*/ 3 w 27"/>
                          <a:gd name="T13" fmla="*/ 24 h 24"/>
                          <a:gd name="T14" fmla="*/ 27 w 27"/>
                          <a:gd name="T15" fmla="*/ 0 h 24"/>
                          <a:gd name="T16" fmla="*/ 7 w 27"/>
                          <a:gd name="T17" fmla="*/ 4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7" h="24">
                            <a:moveTo>
                              <a:pt x="7" y="4"/>
                            </a:moveTo>
                            <a:cubicBezTo>
                              <a:pt x="1" y="9"/>
                              <a:pt x="1" y="9"/>
                              <a:pt x="1" y="9"/>
                            </a:cubicBezTo>
                            <a:cubicBezTo>
                              <a:pt x="1" y="10"/>
                              <a:pt x="1" y="10"/>
                              <a:pt x="1" y="10"/>
                            </a:cubicBezTo>
                            <a:cubicBezTo>
                              <a:pt x="1" y="12"/>
                              <a:pt x="4" y="11"/>
                              <a:pt x="6" y="11"/>
                            </a:cubicBezTo>
                            <a:cubicBezTo>
                              <a:pt x="6" y="13"/>
                              <a:pt x="6" y="13"/>
                              <a:pt x="6" y="15"/>
                            </a:cubicBezTo>
                            <a:cubicBezTo>
                              <a:pt x="6" y="21"/>
                              <a:pt x="3" y="20"/>
                              <a:pt x="0" y="23"/>
                            </a:cubicBezTo>
                            <a:cubicBezTo>
                              <a:pt x="1" y="24"/>
                              <a:pt x="2" y="24"/>
                              <a:pt x="3" y="24"/>
                            </a:cubicBezTo>
                            <a:cubicBezTo>
                              <a:pt x="27" y="0"/>
                              <a:pt x="27" y="0"/>
                              <a:pt x="27" y="0"/>
                            </a:cubicBezTo>
                            <a:cubicBezTo>
                              <a:pt x="22" y="2"/>
                              <a:pt x="13" y="2"/>
                              <a:pt x="7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0" name="Freeform 2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83" y="1938"/>
                        <a:ext cx="11" cy="7"/>
                      </a:xfrm>
                      <a:custGeom>
                        <a:avLst/>
                        <a:gdLst>
                          <a:gd name="T0" fmla="*/ 0 w 6"/>
                          <a:gd name="T1" fmla="*/ 2 h 4"/>
                          <a:gd name="T2" fmla="*/ 2 w 6"/>
                          <a:gd name="T3" fmla="*/ 4 h 4"/>
                          <a:gd name="T4" fmla="*/ 6 w 6"/>
                          <a:gd name="T5" fmla="*/ 0 h 4"/>
                          <a:gd name="T6" fmla="*/ 0 w 6"/>
                          <a:gd name="T7" fmla="*/ 2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" h="4">
                            <a:moveTo>
                              <a:pt x="0" y="2"/>
                            </a:moveTo>
                            <a:cubicBezTo>
                              <a:pt x="0" y="3"/>
                              <a:pt x="1" y="3"/>
                              <a:pt x="2" y="4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" y="0"/>
                              <a:pt x="0" y="0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1" name="Freeform 2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40" y="1358"/>
                        <a:ext cx="527" cy="521"/>
                      </a:xfrm>
                      <a:custGeom>
                        <a:avLst/>
                        <a:gdLst>
                          <a:gd name="T0" fmla="*/ 9 w 308"/>
                          <a:gd name="T1" fmla="*/ 304 h 304"/>
                          <a:gd name="T2" fmla="*/ 20 w 308"/>
                          <a:gd name="T3" fmla="*/ 293 h 304"/>
                          <a:gd name="T4" fmla="*/ 17 w 308"/>
                          <a:gd name="T5" fmla="*/ 289 h 304"/>
                          <a:gd name="T6" fmla="*/ 31 w 308"/>
                          <a:gd name="T7" fmla="*/ 281 h 304"/>
                          <a:gd name="T8" fmla="*/ 308 w 308"/>
                          <a:gd name="T9" fmla="*/ 4 h 304"/>
                          <a:gd name="T10" fmla="*/ 296 w 308"/>
                          <a:gd name="T11" fmla="*/ 0 h 304"/>
                          <a:gd name="T12" fmla="*/ 0 w 308"/>
                          <a:gd name="T13" fmla="*/ 295 h 304"/>
                          <a:gd name="T14" fmla="*/ 9 w 308"/>
                          <a:gd name="T15" fmla="*/ 304 h 3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08" h="304">
                            <a:moveTo>
                              <a:pt x="9" y="304"/>
                            </a:moveTo>
                            <a:cubicBezTo>
                              <a:pt x="20" y="293"/>
                              <a:pt x="20" y="293"/>
                              <a:pt x="20" y="293"/>
                            </a:cubicBezTo>
                            <a:cubicBezTo>
                              <a:pt x="18" y="292"/>
                              <a:pt x="17" y="291"/>
                              <a:pt x="17" y="289"/>
                            </a:cubicBezTo>
                            <a:cubicBezTo>
                              <a:pt x="17" y="287"/>
                              <a:pt x="24" y="284"/>
                              <a:pt x="31" y="281"/>
                            </a:cubicBezTo>
                            <a:cubicBezTo>
                              <a:pt x="308" y="4"/>
                              <a:pt x="308" y="4"/>
                              <a:pt x="308" y="4"/>
                            </a:cubicBezTo>
                            <a:cubicBezTo>
                              <a:pt x="305" y="5"/>
                              <a:pt x="301" y="3"/>
                              <a:pt x="296" y="0"/>
                            </a:cubicBezTo>
                            <a:cubicBezTo>
                              <a:pt x="0" y="295"/>
                              <a:pt x="0" y="295"/>
                              <a:pt x="0" y="295"/>
                            </a:cubicBezTo>
                            <a:cubicBezTo>
                              <a:pt x="4" y="299"/>
                              <a:pt x="7" y="303"/>
                              <a:pt x="9" y="30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2" name="Freeform 2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60" y="1284"/>
                        <a:ext cx="61" cy="79"/>
                      </a:xfrm>
                      <a:custGeom>
                        <a:avLst/>
                        <a:gdLst>
                          <a:gd name="T0" fmla="*/ 1 w 36"/>
                          <a:gd name="T1" fmla="*/ 37 h 46"/>
                          <a:gd name="T2" fmla="*/ 5 w 36"/>
                          <a:gd name="T3" fmla="*/ 46 h 46"/>
                          <a:gd name="T4" fmla="*/ 36 w 36"/>
                          <a:gd name="T5" fmla="*/ 15 h 46"/>
                          <a:gd name="T6" fmla="*/ 35 w 36"/>
                          <a:gd name="T7" fmla="*/ 0 h 46"/>
                          <a:gd name="T8" fmla="*/ 0 w 36"/>
                          <a:gd name="T9" fmla="*/ 35 h 46"/>
                          <a:gd name="T10" fmla="*/ 1 w 36"/>
                          <a:gd name="T11" fmla="*/ 37 h 4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6" h="46">
                            <a:moveTo>
                              <a:pt x="1" y="37"/>
                            </a:moveTo>
                            <a:cubicBezTo>
                              <a:pt x="4" y="41"/>
                              <a:pt x="5" y="44"/>
                              <a:pt x="5" y="46"/>
                            </a:cubicBezTo>
                            <a:cubicBezTo>
                              <a:pt x="36" y="15"/>
                              <a:pt x="36" y="15"/>
                              <a:pt x="36" y="15"/>
                            </a:cubicBezTo>
                            <a:cubicBezTo>
                              <a:pt x="36" y="9"/>
                              <a:pt x="35" y="4"/>
                              <a:pt x="35" y="0"/>
                            </a:cubicBezTo>
                            <a:cubicBezTo>
                              <a:pt x="0" y="35"/>
                              <a:pt x="0" y="35"/>
                              <a:pt x="0" y="35"/>
                            </a:cubicBezTo>
                            <a:cubicBezTo>
                              <a:pt x="0" y="36"/>
                              <a:pt x="1" y="36"/>
                              <a:pt x="1" y="3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3" name="Freeform 2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32" y="1243"/>
                        <a:ext cx="34" cy="48"/>
                      </a:xfrm>
                      <a:custGeom>
                        <a:avLst/>
                        <a:gdLst>
                          <a:gd name="T0" fmla="*/ 0 w 20"/>
                          <a:gd name="T1" fmla="*/ 18 h 28"/>
                          <a:gd name="T2" fmla="*/ 6 w 20"/>
                          <a:gd name="T3" fmla="*/ 28 h 28"/>
                          <a:gd name="T4" fmla="*/ 20 w 20"/>
                          <a:gd name="T5" fmla="*/ 13 h 28"/>
                          <a:gd name="T6" fmla="*/ 16 w 20"/>
                          <a:gd name="T7" fmla="*/ 0 h 28"/>
                          <a:gd name="T8" fmla="*/ 16 w 20"/>
                          <a:gd name="T9" fmla="*/ 1 h 28"/>
                          <a:gd name="T10" fmla="*/ 0 w 20"/>
                          <a:gd name="T11" fmla="*/ 18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0" h="28">
                            <a:moveTo>
                              <a:pt x="0" y="18"/>
                            </a:moveTo>
                            <a:cubicBezTo>
                              <a:pt x="1" y="21"/>
                              <a:pt x="3" y="24"/>
                              <a:pt x="6" y="28"/>
                            </a:cubicBezTo>
                            <a:cubicBezTo>
                              <a:pt x="20" y="13"/>
                              <a:pt x="20" y="13"/>
                              <a:pt x="20" y="13"/>
                            </a:cubicBezTo>
                            <a:cubicBezTo>
                              <a:pt x="19" y="8"/>
                              <a:pt x="18" y="3"/>
                              <a:pt x="16" y="0"/>
                            </a:cubicBezTo>
                            <a:cubicBezTo>
                              <a:pt x="16" y="1"/>
                              <a:pt x="16" y="1"/>
                              <a:pt x="16" y="1"/>
                            </a:cubicBezTo>
                            <a:cubicBezTo>
                              <a:pt x="14" y="10"/>
                              <a:pt x="8" y="14"/>
                              <a:pt x="0" y="18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4" name="Freeform 2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38" y="1259"/>
                        <a:ext cx="86" cy="83"/>
                      </a:xfrm>
                      <a:custGeom>
                        <a:avLst/>
                        <a:gdLst>
                          <a:gd name="T0" fmla="*/ 3 w 50"/>
                          <a:gd name="T1" fmla="*/ 49 h 49"/>
                          <a:gd name="T2" fmla="*/ 50 w 50"/>
                          <a:gd name="T3" fmla="*/ 1 h 49"/>
                          <a:gd name="T4" fmla="*/ 35 w 50"/>
                          <a:gd name="T5" fmla="*/ 0 h 49"/>
                          <a:gd name="T6" fmla="*/ 6 w 50"/>
                          <a:gd name="T7" fmla="*/ 30 h 49"/>
                          <a:gd name="T8" fmla="*/ 2 w 50"/>
                          <a:gd name="T9" fmla="*/ 36 h 49"/>
                          <a:gd name="T10" fmla="*/ 3 w 50"/>
                          <a:gd name="T11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50" h="49">
                            <a:moveTo>
                              <a:pt x="3" y="49"/>
                            </a:moveTo>
                            <a:cubicBezTo>
                              <a:pt x="50" y="1"/>
                              <a:pt x="50" y="1"/>
                              <a:pt x="50" y="1"/>
                            </a:cubicBezTo>
                            <a:cubicBezTo>
                              <a:pt x="47" y="1"/>
                              <a:pt x="42" y="0"/>
                              <a:pt x="35" y="0"/>
                            </a:cubicBezTo>
                            <a:cubicBezTo>
                              <a:pt x="6" y="30"/>
                              <a:pt x="6" y="30"/>
                              <a:pt x="6" y="30"/>
                            </a:cubicBezTo>
                            <a:cubicBezTo>
                              <a:pt x="6" y="32"/>
                              <a:pt x="5" y="34"/>
                              <a:pt x="2" y="36"/>
                            </a:cubicBezTo>
                            <a:cubicBezTo>
                              <a:pt x="0" y="39"/>
                              <a:pt x="1" y="44"/>
                              <a:pt x="3" y="49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5" name="Freeform 2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96" y="1332"/>
                        <a:ext cx="536" cy="545"/>
                      </a:xfrm>
                      <a:custGeom>
                        <a:avLst/>
                        <a:gdLst>
                          <a:gd name="T0" fmla="*/ 0 w 313"/>
                          <a:gd name="T1" fmla="*/ 309 h 318"/>
                          <a:gd name="T2" fmla="*/ 0 w 313"/>
                          <a:gd name="T3" fmla="*/ 310 h 318"/>
                          <a:gd name="T4" fmla="*/ 7 w 313"/>
                          <a:gd name="T5" fmla="*/ 318 h 318"/>
                          <a:gd name="T6" fmla="*/ 313 w 313"/>
                          <a:gd name="T7" fmla="*/ 13 h 318"/>
                          <a:gd name="T8" fmla="*/ 309 w 313"/>
                          <a:gd name="T9" fmla="*/ 0 h 318"/>
                          <a:gd name="T10" fmla="*/ 10 w 313"/>
                          <a:gd name="T11" fmla="*/ 299 h 318"/>
                          <a:gd name="T12" fmla="*/ 0 w 313"/>
                          <a:gd name="T13" fmla="*/ 309 h 3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13" h="318">
                            <a:moveTo>
                              <a:pt x="0" y="309"/>
                            </a:moveTo>
                            <a:cubicBezTo>
                              <a:pt x="0" y="310"/>
                              <a:pt x="0" y="310"/>
                              <a:pt x="0" y="310"/>
                            </a:cubicBezTo>
                            <a:cubicBezTo>
                              <a:pt x="1" y="313"/>
                              <a:pt x="4" y="316"/>
                              <a:pt x="7" y="318"/>
                            </a:cubicBezTo>
                            <a:cubicBezTo>
                              <a:pt x="313" y="13"/>
                              <a:pt x="313" y="13"/>
                              <a:pt x="313" y="13"/>
                            </a:cubicBezTo>
                            <a:cubicBezTo>
                              <a:pt x="311" y="9"/>
                              <a:pt x="310" y="5"/>
                              <a:pt x="309" y="0"/>
                            </a:cubicBezTo>
                            <a:cubicBezTo>
                              <a:pt x="10" y="299"/>
                              <a:pt x="10" y="299"/>
                              <a:pt x="10" y="299"/>
                            </a:cubicBezTo>
                            <a:cubicBezTo>
                              <a:pt x="11" y="302"/>
                              <a:pt x="11" y="307"/>
                              <a:pt x="0" y="309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6" name="Freeform 2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6" y="1921"/>
                        <a:ext cx="108" cy="98"/>
                      </a:xfrm>
                      <a:custGeom>
                        <a:avLst/>
                        <a:gdLst>
                          <a:gd name="T0" fmla="*/ 8 w 63"/>
                          <a:gd name="T1" fmla="*/ 54 h 57"/>
                          <a:gd name="T2" fmla="*/ 6 w 63"/>
                          <a:gd name="T3" fmla="*/ 57 h 57"/>
                          <a:gd name="T4" fmla="*/ 7 w 63"/>
                          <a:gd name="T5" fmla="*/ 57 h 57"/>
                          <a:gd name="T6" fmla="*/ 63 w 63"/>
                          <a:gd name="T7" fmla="*/ 0 h 57"/>
                          <a:gd name="T8" fmla="*/ 63 w 63"/>
                          <a:gd name="T9" fmla="*/ 0 h 57"/>
                          <a:gd name="T10" fmla="*/ 45 w 63"/>
                          <a:gd name="T11" fmla="*/ 4 h 57"/>
                          <a:gd name="T12" fmla="*/ 39 w 63"/>
                          <a:gd name="T13" fmla="*/ 8 h 57"/>
                          <a:gd name="T14" fmla="*/ 0 w 63"/>
                          <a:gd name="T15" fmla="*/ 47 h 57"/>
                          <a:gd name="T16" fmla="*/ 8 w 63"/>
                          <a:gd name="T17" fmla="*/ 54 h 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63" h="57">
                            <a:moveTo>
                              <a:pt x="8" y="54"/>
                            </a:moveTo>
                            <a:cubicBezTo>
                              <a:pt x="8" y="55"/>
                              <a:pt x="6" y="57"/>
                              <a:pt x="6" y="57"/>
                            </a:cubicBezTo>
                            <a:cubicBezTo>
                              <a:pt x="7" y="57"/>
                              <a:pt x="7" y="57"/>
                              <a:pt x="7" y="57"/>
                            </a:cubicBezTo>
                            <a:cubicBezTo>
                              <a:pt x="63" y="0"/>
                              <a:pt x="63" y="0"/>
                              <a:pt x="63" y="0"/>
                            </a:cubicBezTo>
                            <a:cubicBezTo>
                              <a:pt x="63" y="0"/>
                              <a:pt x="63" y="0"/>
                              <a:pt x="63" y="0"/>
                            </a:cubicBezTo>
                            <a:cubicBezTo>
                              <a:pt x="58" y="0"/>
                              <a:pt x="49" y="1"/>
                              <a:pt x="45" y="4"/>
                            </a:cubicBezTo>
                            <a:cubicBezTo>
                              <a:pt x="44" y="5"/>
                              <a:pt x="42" y="7"/>
                              <a:pt x="39" y="8"/>
                            </a:cubicBezTo>
                            <a:cubicBezTo>
                              <a:pt x="0" y="47"/>
                              <a:pt x="0" y="47"/>
                              <a:pt x="0" y="47"/>
                            </a:cubicBezTo>
                            <a:cubicBezTo>
                              <a:pt x="2" y="50"/>
                              <a:pt x="7" y="53"/>
                              <a:pt x="8" y="5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7" name="Freeform 2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39" y="1216"/>
                        <a:ext cx="31" cy="29"/>
                      </a:xfrm>
                      <a:custGeom>
                        <a:avLst/>
                        <a:gdLst>
                          <a:gd name="T0" fmla="*/ 0 w 18"/>
                          <a:gd name="T1" fmla="*/ 13 h 17"/>
                          <a:gd name="T2" fmla="*/ 1 w 18"/>
                          <a:gd name="T3" fmla="*/ 17 h 17"/>
                          <a:gd name="T4" fmla="*/ 18 w 18"/>
                          <a:gd name="T5" fmla="*/ 0 h 17"/>
                          <a:gd name="T6" fmla="*/ 0 w 18"/>
                          <a:gd name="T7" fmla="*/ 13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8" h="17">
                            <a:moveTo>
                              <a:pt x="0" y="13"/>
                            </a:moveTo>
                            <a:cubicBezTo>
                              <a:pt x="0" y="14"/>
                              <a:pt x="0" y="16"/>
                              <a:pt x="1" y="17"/>
                            </a:cubicBezTo>
                            <a:cubicBezTo>
                              <a:pt x="18" y="0"/>
                              <a:pt x="18" y="0"/>
                              <a:pt x="18" y="0"/>
                            </a:cubicBezTo>
                            <a:cubicBezTo>
                              <a:pt x="8" y="1"/>
                              <a:pt x="0" y="5"/>
                              <a:pt x="0" y="1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8" name="Freeform 2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25" y="1168"/>
                        <a:ext cx="746" cy="728"/>
                      </a:xfrm>
                      <a:custGeom>
                        <a:avLst/>
                        <a:gdLst>
                          <a:gd name="T0" fmla="*/ 305 w 436"/>
                          <a:gd name="T1" fmla="*/ 119 h 425"/>
                          <a:gd name="T2" fmla="*/ 302 w 436"/>
                          <a:gd name="T3" fmla="*/ 118 h 425"/>
                          <a:gd name="T4" fmla="*/ 0 w 436"/>
                          <a:gd name="T5" fmla="*/ 420 h 425"/>
                          <a:gd name="T6" fmla="*/ 11 w 436"/>
                          <a:gd name="T7" fmla="*/ 425 h 425"/>
                          <a:gd name="T8" fmla="*/ 436 w 436"/>
                          <a:gd name="T9" fmla="*/ 0 h 425"/>
                          <a:gd name="T10" fmla="*/ 419 w 436"/>
                          <a:gd name="T11" fmla="*/ 11 h 425"/>
                          <a:gd name="T12" fmla="*/ 406 w 436"/>
                          <a:gd name="T13" fmla="*/ 27 h 425"/>
                          <a:gd name="T14" fmla="*/ 393 w 436"/>
                          <a:gd name="T15" fmla="*/ 27 h 425"/>
                          <a:gd name="T16" fmla="*/ 307 w 436"/>
                          <a:gd name="T17" fmla="*/ 113 h 425"/>
                          <a:gd name="T18" fmla="*/ 305 w 436"/>
                          <a:gd name="T19" fmla="*/ 119 h 4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436" h="425">
                            <a:moveTo>
                              <a:pt x="305" y="119"/>
                            </a:moveTo>
                            <a:cubicBezTo>
                              <a:pt x="304" y="119"/>
                              <a:pt x="303" y="119"/>
                              <a:pt x="302" y="118"/>
                            </a:cubicBezTo>
                            <a:cubicBezTo>
                              <a:pt x="0" y="420"/>
                              <a:pt x="0" y="420"/>
                              <a:pt x="0" y="420"/>
                            </a:cubicBezTo>
                            <a:cubicBezTo>
                              <a:pt x="4" y="422"/>
                              <a:pt x="8" y="423"/>
                              <a:pt x="11" y="425"/>
                            </a:cubicBezTo>
                            <a:cubicBezTo>
                              <a:pt x="436" y="0"/>
                              <a:pt x="436" y="0"/>
                              <a:pt x="436" y="0"/>
                            </a:cubicBezTo>
                            <a:cubicBezTo>
                              <a:pt x="430" y="3"/>
                              <a:pt x="424" y="6"/>
                              <a:pt x="419" y="11"/>
                            </a:cubicBezTo>
                            <a:cubicBezTo>
                              <a:pt x="415" y="15"/>
                              <a:pt x="413" y="27"/>
                              <a:pt x="406" y="27"/>
                            </a:cubicBezTo>
                            <a:cubicBezTo>
                              <a:pt x="403" y="27"/>
                              <a:pt x="399" y="27"/>
                              <a:pt x="393" y="27"/>
                            </a:cubicBezTo>
                            <a:cubicBezTo>
                              <a:pt x="307" y="113"/>
                              <a:pt x="307" y="113"/>
                              <a:pt x="307" y="113"/>
                            </a:cubicBezTo>
                            <a:cubicBezTo>
                              <a:pt x="308" y="116"/>
                              <a:pt x="308" y="119"/>
                              <a:pt x="305" y="119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29" name="Freeform 2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88" y="1928"/>
                        <a:ext cx="115" cy="98"/>
                      </a:xfrm>
                      <a:custGeom>
                        <a:avLst/>
                        <a:gdLst>
                          <a:gd name="T0" fmla="*/ 59 w 67"/>
                          <a:gd name="T1" fmla="*/ 1 h 57"/>
                          <a:gd name="T2" fmla="*/ 56 w 67"/>
                          <a:gd name="T3" fmla="*/ 0 h 57"/>
                          <a:gd name="T4" fmla="*/ 0 w 67"/>
                          <a:gd name="T5" fmla="*/ 56 h 57"/>
                          <a:gd name="T6" fmla="*/ 4 w 67"/>
                          <a:gd name="T7" fmla="*/ 57 h 57"/>
                          <a:gd name="T8" fmla="*/ 15 w 67"/>
                          <a:gd name="T9" fmla="*/ 50 h 57"/>
                          <a:gd name="T10" fmla="*/ 20 w 67"/>
                          <a:gd name="T11" fmla="*/ 52 h 57"/>
                          <a:gd name="T12" fmla="*/ 67 w 67"/>
                          <a:gd name="T13" fmla="*/ 6 h 57"/>
                          <a:gd name="T14" fmla="*/ 59 w 67"/>
                          <a:gd name="T15" fmla="*/ 1 h 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67" h="57">
                            <a:moveTo>
                              <a:pt x="59" y="1"/>
                            </a:moveTo>
                            <a:cubicBezTo>
                              <a:pt x="57" y="1"/>
                              <a:pt x="56" y="1"/>
                              <a:pt x="56" y="0"/>
                            </a:cubicBezTo>
                            <a:cubicBezTo>
                              <a:pt x="0" y="56"/>
                              <a:pt x="0" y="56"/>
                              <a:pt x="0" y="56"/>
                            </a:cubicBezTo>
                            <a:cubicBezTo>
                              <a:pt x="1" y="57"/>
                              <a:pt x="3" y="57"/>
                              <a:pt x="4" y="57"/>
                            </a:cubicBezTo>
                            <a:cubicBezTo>
                              <a:pt x="10" y="57"/>
                              <a:pt x="9" y="50"/>
                              <a:pt x="15" y="50"/>
                            </a:cubicBezTo>
                            <a:cubicBezTo>
                              <a:pt x="17" y="50"/>
                              <a:pt x="19" y="51"/>
                              <a:pt x="20" y="52"/>
                            </a:cubicBezTo>
                            <a:cubicBezTo>
                              <a:pt x="67" y="6"/>
                              <a:pt x="67" y="6"/>
                              <a:pt x="67" y="6"/>
                            </a:cubicBezTo>
                            <a:cubicBezTo>
                              <a:pt x="63" y="5"/>
                              <a:pt x="59" y="3"/>
                              <a:pt x="59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0" name="Freeform 2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60" y="1147"/>
                        <a:ext cx="786" cy="779"/>
                      </a:xfrm>
                      <a:custGeom>
                        <a:avLst/>
                        <a:gdLst>
                          <a:gd name="T0" fmla="*/ 0 w 460"/>
                          <a:gd name="T1" fmla="*/ 444 h 455"/>
                          <a:gd name="T2" fmla="*/ 5 w 460"/>
                          <a:gd name="T3" fmla="*/ 455 h 455"/>
                          <a:gd name="T4" fmla="*/ 460 w 460"/>
                          <a:gd name="T5" fmla="*/ 0 h 455"/>
                          <a:gd name="T6" fmla="*/ 440 w 460"/>
                          <a:gd name="T7" fmla="*/ 4 h 455"/>
                          <a:gd name="T8" fmla="*/ 0 w 460"/>
                          <a:gd name="T9" fmla="*/ 444 h 4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60" h="455">
                            <a:moveTo>
                              <a:pt x="0" y="444"/>
                            </a:moveTo>
                            <a:cubicBezTo>
                              <a:pt x="3" y="447"/>
                              <a:pt x="5" y="450"/>
                              <a:pt x="5" y="455"/>
                            </a:cubicBezTo>
                            <a:cubicBezTo>
                              <a:pt x="460" y="0"/>
                              <a:pt x="460" y="0"/>
                              <a:pt x="460" y="0"/>
                            </a:cubicBezTo>
                            <a:cubicBezTo>
                              <a:pt x="454" y="1"/>
                              <a:pt x="447" y="2"/>
                              <a:pt x="440" y="4"/>
                            </a:cubicBezTo>
                            <a:lnTo>
                              <a:pt x="0" y="444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1" name="Freeform 2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40" y="1933"/>
                        <a:ext cx="121" cy="93"/>
                      </a:xfrm>
                      <a:custGeom>
                        <a:avLst/>
                        <a:gdLst>
                          <a:gd name="T0" fmla="*/ 51 w 71"/>
                          <a:gd name="T1" fmla="*/ 4 h 54"/>
                          <a:gd name="T2" fmla="*/ 0 w 71"/>
                          <a:gd name="T3" fmla="*/ 54 h 54"/>
                          <a:gd name="T4" fmla="*/ 15 w 71"/>
                          <a:gd name="T5" fmla="*/ 47 h 54"/>
                          <a:gd name="T6" fmla="*/ 21 w 71"/>
                          <a:gd name="T7" fmla="*/ 49 h 54"/>
                          <a:gd name="T8" fmla="*/ 22 w 71"/>
                          <a:gd name="T9" fmla="*/ 49 h 54"/>
                          <a:gd name="T10" fmla="*/ 71 w 71"/>
                          <a:gd name="T11" fmla="*/ 0 h 54"/>
                          <a:gd name="T12" fmla="*/ 61 w 71"/>
                          <a:gd name="T13" fmla="*/ 4 h 54"/>
                          <a:gd name="T14" fmla="*/ 51 w 71"/>
                          <a:gd name="T15" fmla="*/ 4 h 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71" h="54">
                            <a:moveTo>
                              <a:pt x="51" y="4"/>
                            </a:moveTo>
                            <a:cubicBezTo>
                              <a:pt x="0" y="54"/>
                              <a:pt x="0" y="54"/>
                              <a:pt x="0" y="54"/>
                            </a:cubicBezTo>
                            <a:cubicBezTo>
                              <a:pt x="9" y="54"/>
                              <a:pt x="11" y="50"/>
                              <a:pt x="15" y="47"/>
                            </a:cubicBezTo>
                            <a:cubicBezTo>
                              <a:pt x="17" y="48"/>
                              <a:pt x="18" y="49"/>
                              <a:pt x="21" y="49"/>
                            </a:cubicBezTo>
                            <a:cubicBezTo>
                              <a:pt x="22" y="49"/>
                              <a:pt x="22" y="49"/>
                              <a:pt x="22" y="49"/>
                            </a:cubicBezTo>
                            <a:cubicBezTo>
                              <a:pt x="71" y="0"/>
                              <a:pt x="71" y="0"/>
                              <a:pt x="71" y="0"/>
                            </a:cubicBezTo>
                            <a:cubicBezTo>
                              <a:pt x="68" y="2"/>
                              <a:pt x="65" y="4"/>
                              <a:pt x="61" y="4"/>
                            </a:cubicBezTo>
                            <a:cubicBezTo>
                              <a:pt x="59" y="4"/>
                              <a:pt x="56" y="4"/>
                              <a:pt x="51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2" name="Freeform 2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84" y="1149"/>
                        <a:ext cx="714" cy="687"/>
                      </a:xfrm>
                      <a:custGeom>
                        <a:avLst/>
                        <a:gdLst>
                          <a:gd name="T0" fmla="*/ 18 w 417"/>
                          <a:gd name="T1" fmla="*/ 398 h 401"/>
                          <a:gd name="T2" fmla="*/ 20 w 417"/>
                          <a:gd name="T3" fmla="*/ 398 h 401"/>
                          <a:gd name="T4" fmla="*/ 417 w 417"/>
                          <a:gd name="T5" fmla="*/ 1 h 401"/>
                          <a:gd name="T6" fmla="*/ 401 w 417"/>
                          <a:gd name="T7" fmla="*/ 0 h 401"/>
                          <a:gd name="T8" fmla="*/ 0 w 417"/>
                          <a:gd name="T9" fmla="*/ 401 h 401"/>
                          <a:gd name="T10" fmla="*/ 18 w 417"/>
                          <a:gd name="T11" fmla="*/ 398 h 40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17" h="401">
                            <a:moveTo>
                              <a:pt x="18" y="398"/>
                            </a:moveTo>
                            <a:cubicBezTo>
                              <a:pt x="19" y="398"/>
                              <a:pt x="19" y="398"/>
                              <a:pt x="20" y="398"/>
                            </a:cubicBezTo>
                            <a:cubicBezTo>
                              <a:pt x="417" y="1"/>
                              <a:pt x="417" y="1"/>
                              <a:pt x="417" y="1"/>
                            </a:cubicBezTo>
                            <a:cubicBezTo>
                              <a:pt x="410" y="2"/>
                              <a:pt x="403" y="3"/>
                              <a:pt x="401" y="0"/>
                            </a:cubicBezTo>
                            <a:cubicBezTo>
                              <a:pt x="0" y="401"/>
                              <a:pt x="0" y="401"/>
                              <a:pt x="0" y="401"/>
                            </a:cubicBezTo>
                            <a:cubicBezTo>
                              <a:pt x="6" y="399"/>
                              <a:pt x="10" y="398"/>
                              <a:pt x="18" y="398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3" name="Freeform 2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69" y="1875"/>
                        <a:ext cx="186" cy="204"/>
                      </a:xfrm>
                      <a:custGeom>
                        <a:avLst/>
                        <a:gdLst>
                          <a:gd name="T0" fmla="*/ 2 w 109"/>
                          <a:gd name="T1" fmla="*/ 114 h 119"/>
                          <a:gd name="T2" fmla="*/ 0 w 109"/>
                          <a:gd name="T3" fmla="*/ 119 h 119"/>
                          <a:gd name="T4" fmla="*/ 109 w 109"/>
                          <a:gd name="T5" fmla="*/ 10 h 119"/>
                          <a:gd name="T6" fmla="*/ 103 w 109"/>
                          <a:gd name="T7" fmla="*/ 0 h 119"/>
                          <a:gd name="T8" fmla="*/ 9 w 109"/>
                          <a:gd name="T9" fmla="*/ 94 h 119"/>
                          <a:gd name="T10" fmla="*/ 10 w 109"/>
                          <a:gd name="T11" fmla="*/ 99 h 119"/>
                          <a:gd name="T12" fmla="*/ 2 w 109"/>
                          <a:gd name="T13" fmla="*/ 114 h 1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09" h="119">
                            <a:moveTo>
                              <a:pt x="2" y="114"/>
                            </a:moveTo>
                            <a:cubicBezTo>
                              <a:pt x="1" y="116"/>
                              <a:pt x="1" y="118"/>
                              <a:pt x="0" y="119"/>
                            </a:cubicBezTo>
                            <a:cubicBezTo>
                              <a:pt x="109" y="10"/>
                              <a:pt x="109" y="10"/>
                              <a:pt x="109" y="10"/>
                            </a:cubicBezTo>
                            <a:cubicBezTo>
                              <a:pt x="109" y="7"/>
                              <a:pt x="105" y="4"/>
                              <a:pt x="103" y="0"/>
                            </a:cubicBezTo>
                            <a:cubicBezTo>
                              <a:pt x="9" y="94"/>
                              <a:pt x="9" y="94"/>
                              <a:pt x="9" y="94"/>
                            </a:cubicBezTo>
                            <a:cubicBezTo>
                              <a:pt x="9" y="96"/>
                              <a:pt x="10" y="98"/>
                              <a:pt x="10" y="99"/>
                            </a:cubicBezTo>
                            <a:cubicBezTo>
                              <a:pt x="10" y="106"/>
                              <a:pt x="4" y="108"/>
                              <a:pt x="2" y="11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4" name="Freeform 2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39" y="1103"/>
                        <a:ext cx="759" cy="746"/>
                      </a:xfrm>
                      <a:custGeom>
                        <a:avLst/>
                        <a:gdLst>
                          <a:gd name="T0" fmla="*/ 411 w 444"/>
                          <a:gd name="T1" fmla="*/ 17 h 436"/>
                          <a:gd name="T2" fmla="*/ 409 w 444"/>
                          <a:gd name="T3" fmla="*/ 18 h 436"/>
                          <a:gd name="T4" fmla="*/ 0 w 444"/>
                          <a:gd name="T5" fmla="*/ 428 h 436"/>
                          <a:gd name="T6" fmla="*/ 8 w 444"/>
                          <a:gd name="T7" fmla="*/ 436 h 436"/>
                          <a:gd name="T8" fmla="*/ 444 w 444"/>
                          <a:gd name="T9" fmla="*/ 0 h 436"/>
                          <a:gd name="T10" fmla="*/ 441 w 444"/>
                          <a:gd name="T11" fmla="*/ 0 h 436"/>
                          <a:gd name="T12" fmla="*/ 411 w 444"/>
                          <a:gd name="T13" fmla="*/ 17 h 4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44" h="436">
                            <a:moveTo>
                              <a:pt x="411" y="17"/>
                            </a:moveTo>
                            <a:cubicBezTo>
                              <a:pt x="411" y="18"/>
                              <a:pt x="410" y="18"/>
                              <a:pt x="409" y="18"/>
                            </a:cubicBezTo>
                            <a:cubicBezTo>
                              <a:pt x="0" y="428"/>
                              <a:pt x="0" y="428"/>
                              <a:pt x="0" y="428"/>
                            </a:cubicBezTo>
                            <a:cubicBezTo>
                              <a:pt x="3" y="430"/>
                              <a:pt x="6" y="433"/>
                              <a:pt x="8" y="436"/>
                            </a:cubicBezTo>
                            <a:cubicBezTo>
                              <a:pt x="444" y="0"/>
                              <a:pt x="444" y="0"/>
                              <a:pt x="444" y="0"/>
                            </a:cubicBezTo>
                            <a:cubicBezTo>
                              <a:pt x="443" y="0"/>
                              <a:pt x="442" y="0"/>
                              <a:pt x="441" y="0"/>
                            </a:cubicBezTo>
                            <a:cubicBezTo>
                              <a:pt x="426" y="0"/>
                              <a:pt x="419" y="11"/>
                              <a:pt x="411" y="1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5" name="Freeform 2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64" y="1913"/>
                        <a:ext cx="208" cy="217"/>
                      </a:xfrm>
                      <a:custGeom>
                        <a:avLst/>
                        <a:gdLst>
                          <a:gd name="T0" fmla="*/ 116 w 122"/>
                          <a:gd name="T1" fmla="*/ 0 h 127"/>
                          <a:gd name="T2" fmla="*/ 0 w 122"/>
                          <a:gd name="T3" fmla="*/ 116 h 127"/>
                          <a:gd name="T4" fmla="*/ 5 w 122"/>
                          <a:gd name="T5" fmla="*/ 127 h 127"/>
                          <a:gd name="T6" fmla="*/ 122 w 122"/>
                          <a:gd name="T7" fmla="*/ 10 h 127"/>
                          <a:gd name="T8" fmla="*/ 116 w 122"/>
                          <a:gd name="T9" fmla="*/ 0 h 1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2" h="127">
                            <a:moveTo>
                              <a:pt x="116" y="0"/>
                            </a:moveTo>
                            <a:cubicBezTo>
                              <a:pt x="0" y="116"/>
                              <a:pt x="0" y="116"/>
                              <a:pt x="0" y="116"/>
                            </a:cubicBezTo>
                            <a:cubicBezTo>
                              <a:pt x="2" y="120"/>
                              <a:pt x="4" y="123"/>
                              <a:pt x="5" y="127"/>
                            </a:cubicBezTo>
                            <a:cubicBezTo>
                              <a:pt x="122" y="10"/>
                              <a:pt x="122" y="10"/>
                              <a:pt x="122" y="10"/>
                            </a:cubicBezTo>
                            <a:cubicBezTo>
                              <a:pt x="120" y="7"/>
                              <a:pt x="117" y="3"/>
                              <a:pt x="116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6" name="Freeform 2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96" y="1860"/>
                        <a:ext cx="45" cy="32"/>
                      </a:xfrm>
                      <a:custGeom>
                        <a:avLst/>
                        <a:gdLst>
                          <a:gd name="T0" fmla="*/ 7 w 26"/>
                          <a:gd name="T1" fmla="*/ 4 h 19"/>
                          <a:gd name="T2" fmla="*/ 0 w 26"/>
                          <a:gd name="T3" fmla="*/ 11 h 19"/>
                          <a:gd name="T4" fmla="*/ 6 w 26"/>
                          <a:gd name="T5" fmla="*/ 17 h 19"/>
                          <a:gd name="T6" fmla="*/ 8 w 26"/>
                          <a:gd name="T7" fmla="*/ 19 h 19"/>
                          <a:gd name="T8" fmla="*/ 26 w 26"/>
                          <a:gd name="T9" fmla="*/ 1 h 19"/>
                          <a:gd name="T10" fmla="*/ 20 w 26"/>
                          <a:gd name="T11" fmla="*/ 0 h 19"/>
                          <a:gd name="T12" fmla="*/ 7 w 26"/>
                          <a:gd name="T13" fmla="*/ 4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6" h="19">
                            <a:moveTo>
                              <a:pt x="7" y="4"/>
                            </a:moveTo>
                            <a:cubicBezTo>
                              <a:pt x="0" y="11"/>
                              <a:pt x="0" y="11"/>
                              <a:pt x="0" y="11"/>
                            </a:cubicBezTo>
                            <a:cubicBezTo>
                              <a:pt x="2" y="14"/>
                              <a:pt x="5" y="14"/>
                              <a:pt x="6" y="17"/>
                            </a:cubicBezTo>
                            <a:cubicBezTo>
                              <a:pt x="7" y="18"/>
                              <a:pt x="7" y="18"/>
                              <a:pt x="8" y="19"/>
                            </a:cubicBezTo>
                            <a:cubicBezTo>
                              <a:pt x="26" y="1"/>
                              <a:pt x="26" y="1"/>
                              <a:pt x="26" y="1"/>
                            </a:cubicBezTo>
                            <a:cubicBezTo>
                              <a:pt x="24" y="0"/>
                              <a:pt x="22" y="0"/>
                              <a:pt x="20" y="0"/>
                            </a:cubicBezTo>
                            <a:cubicBezTo>
                              <a:pt x="16" y="0"/>
                              <a:pt x="11" y="2"/>
                              <a:pt x="7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7" name="Freeform 2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71" y="1944"/>
                        <a:ext cx="220" cy="231"/>
                      </a:xfrm>
                      <a:custGeom>
                        <a:avLst/>
                        <a:gdLst>
                          <a:gd name="T0" fmla="*/ 116 w 129"/>
                          <a:gd name="T1" fmla="*/ 17 h 135"/>
                          <a:gd name="T2" fmla="*/ 121 w 129"/>
                          <a:gd name="T3" fmla="*/ 18 h 135"/>
                          <a:gd name="T4" fmla="*/ 129 w 129"/>
                          <a:gd name="T5" fmla="*/ 3 h 135"/>
                          <a:gd name="T6" fmla="*/ 125 w 129"/>
                          <a:gd name="T7" fmla="*/ 0 h 135"/>
                          <a:gd name="T8" fmla="*/ 0 w 129"/>
                          <a:gd name="T9" fmla="*/ 125 h 135"/>
                          <a:gd name="T10" fmla="*/ 3 w 129"/>
                          <a:gd name="T11" fmla="*/ 130 h 135"/>
                          <a:gd name="T12" fmla="*/ 7 w 129"/>
                          <a:gd name="T13" fmla="*/ 135 h 135"/>
                          <a:gd name="T14" fmla="*/ 120 w 129"/>
                          <a:gd name="T15" fmla="*/ 22 h 135"/>
                          <a:gd name="T16" fmla="*/ 116 w 129"/>
                          <a:gd name="T17" fmla="*/ 17 h 1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29" h="135">
                            <a:moveTo>
                              <a:pt x="116" y="17"/>
                            </a:moveTo>
                            <a:cubicBezTo>
                              <a:pt x="121" y="18"/>
                              <a:pt x="121" y="18"/>
                              <a:pt x="121" y="18"/>
                            </a:cubicBezTo>
                            <a:cubicBezTo>
                              <a:pt x="124" y="13"/>
                              <a:pt x="124" y="6"/>
                              <a:pt x="129" y="3"/>
                            </a:cubicBezTo>
                            <a:cubicBezTo>
                              <a:pt x="128" y="3"/>
                              <a:pt x="126" y="2"/>
                              <a:pt x="125" y="0"/>
                            </a:cubicBezTo>
                            <a:cubicBezTo>
                              <a:pt x="0" y="125"/>
                              <a:pt x="0" y="125"/>
                              <a:pt x="0" y="125"/>
                            </a:cubicBezTo>
                            <a:cubicBezTo>
                              <a:pt x="1" y="127"/>
                              <a:pt x="3" y="129"/>
                              <a:pt x="3" y="130"/>
                            </a:cubicBezTo>
                            <a:cubicBezTo>
                              <a:pt x="4" y="132"/>
                              <a:pt x="5" y="133"/>
                              <a:pt x="7" y="135"/>
                            </a:cubicBezTo>
                            <a:cubicBezTo>
                              <a:pt x="120" y="22"/>
                              <a:pt x="120" y="22"/>
                              <a:pt x="120" y="22"/>
                            </a:cubicBezTo>
                            <a:cubicBezTo>
                              <a:pt x="118" y="20"/>
                              <a:pt x="116" y="20"/>
                              <a:pt x="116" y="1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8" name="Freeform 2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20" y="1110"/>
                        <a:ext cx="809" cy="816"/>
                      </a:xfrm>
                      <a:custGeom>
                        <a:avLst/>
                        <a:gdLst>
                          <a:gd name="T0" fmla="*/ 6 w 473"/>
                          <a:gd name="T1" fmla="*/ 477 h 477"/>
                          <a:gd name="T2" fmla="*/ 473 w 473"/>
                          <a:gd name="T3" fmla="*/ 9 h 477"/>
                          <a:gd name="T4" fmla="*/ 466 w 473"/>
                          <a:gd name="T5" fmla="*/ 0 h 477"/>
                          <a:gd name="T6" fmla="*/ 0 w 473"/>
                          <a:gd name="T7" fmla="*/ 466 h 477"/>
                          <a:gd name="T8" fmla="*/ 6 w 473"/>
                          <a:gd name="T9" fmla="*/ 477 h 4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73" h="477">
                            <a:moveTo>
                              <a:pt x="6" y="477"/>
                            </a:moveTo>
                            <a:cubicBezTo>
                              <a:pt x="473" y="9"/>
                              <a:pt x="473" y="9"/>
                              <a:pt x="473" y="9"/>
                            </a:cubicBezTo>
                            <a:cubicBezTo>
                              <a:pt x="472" y="6"/>
                              <a:pt x="469" y="3"/>
                              <a:pt x="466" y="0"/>
                            </a:cubicBezTo>
                            <a:cubicBezTo>
                              <a:pt x="0" y="466"/>
                              <a:pt x="0" y="466"/>
                              <a:pt x="0" y="466"/>
                            </a:cubicBezTo>
                            <a:cubicBezTo>
                              <a:pt x="3" y="469"/>
                              <a:pt x="5" y="472"/>
                              <a:pt x="6" y="47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39" name="Freeform 2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93" y="2002"/>
                        <a:ext cx="208" cy="207"/>
                      </a:xfrm>
                      <a:custGeom>
                        <a:avLst/>
                        <a:gdLst>
                          <a:gd name="T0" fmla="*/ 118 w 122"/>
                          <a:gd name="T1" fmla="*/ 0 h 121"/>
                          <a:gd name="T2" fmla="*/ 110 w 122"/>
                          <a:gd name="T3" fmla="*/ 0 h 121"/>
                          <a:gd name="T4" fmla="*/ 0 w 122"/>
                          <a:gd name="T5" fmla="*/ 110 h 121"/>
                          <a:gd name="T6" fmla="*/ 0 w 122"/>
                          <a:gd name="T7" fmla="*/ 111 h 121"/>
                          <a:gd name="T8" fmla="*/ 4 w 122"/>
                          <a:gd name="T9" fmla="*/ 118 h 121"/>
                          <a:gd name="T10" fmla="*/ 5 w 122"/>
                          <a:gd name="T11" fmla="*/ 121 h 121"/>
                          <a:gd name="T12" fmla="*/ 122 w 122"/>
                          <a:gd name="T13" fmla="*/ 4 h 121"/>
                          <a:gd name="T14" fmla="*/ 118 w 122"/>
                          <a:gd name="T15" fmla="*/ 0 h 1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22" h="121">
                            <a:moveTo>
                              <a:pt x="118" y="0"/>
                            </a:moveTo>
                            <a:cubicBezTo>
                              <a:pt x="115" y="0"/>
                              <a:pt x="112" y="1"/>
                              <a:pt x="110" y="0"/>
                            </a:cubicBezTo>
                            <a:cubicBezTo>
                              <a:pt x="0" y="110"/>
                              <a:pt x="0" y="110"/>
                              <a:pt x="0" y="110"/>
                            </a:cubicBezTo>
                            <a:cubicBezTo>
                              <a:pt x="0" y="110"/>
                              <a:pt x="0" y="111"/>
                              <a:pt x="0" y="111"/>
                            </a:cubicBezTo>
                            <a:cubicBezTo>
                              <a:pt x="1" y="113"/>
                              <a:pt x="4" y="115"/>
                              <a:pt x="4" y="118"/>
                            </a:cubicBezTo>
                            <a:cubicBezTo>
                              <a:pt x="5" y="119"/>
                              <a:pt x="5" y="120"/>
                              <a:pt x="5" y="121"/>
                            </a:cubicBezTo>
                            <a:cubicBezTo>
                              <a:pt x="122" y="4"/>
                              <a:pt x="122" y="4"/>
                              <a:pt x="122" y="4"/>
                            </a:cubicBezTo>
                            <a:cubicBezTo>
                              <a:pt x="121" y="3"/>
                              <a:pt x="120" y="1"/>
                              <a:pt x="11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0" name="Freeform 2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31" y="1133"/>
                        <a:ext cx="846" cy="833"/>
                      </a:xfrm>
                      <a:custGeom>
                        <a:avLst/>
                        <a:gdLst>
                          <a:gd name="T0" fmla="*/ 16 w 495"/>
                          <a:gd name="T1" fmla="*/ 474 h 486"/>
                          <a:gd name="T2" fmla="*/ 6 w 495"/>
                          <a:gd name="T3" fmla="*/ 474 h 486"/>
                          <a:gd name="T4" fmla="*/ 0 w 495"/>
                          <a:gd name="T5" fmla="*/ 481 h 486"/>
                          <a:gd name="T6" fmla="*/ 8 w 495"/>
                          <a:gd name="T7" fmla="*/ 486 h 486"/>
                          <a:gd name="T8" fmla="*/ 495 w 495"/>
                          <a:gd name="T9" fmla="*/ 0 h 486"/>
                          <a:gd name="T10" fmla="*/ 478 w 495"/>
                          <a:gd name="T11" fmla="*/ 0 h 486"/>
                          <a:gd name="T12" fmla="*/ 12 w 495"/>
                          <a:gd name="T13" fmla="*/ 466 h 486"/>
                          <a:gd name="T14" fmla="*/ 16 w 495"/>
                          <a:gd name="T15" fmla="*/ 474 h 48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95" h="486">
                            <a:moveTo>
                              <a:pt x="16" y="474"/>
                            </a:moveTo>
                            <a:cubicBezTo>
                              <a:pt x="6" y="474"/>
                              <a:pt x="6" y="474"/>
                              <a:pt x="6" y="474"/>
                            </a:cubicBezTo>
                            <a:cubicBezTo>
                              <a:pt x="4" y="474"/>
                              <a:pt x="1" y="477"/>
                              <a:pt x="0" y="481"/>
                            </a:cubicBezTo>
                            <a:cubicBezTo>
                              <a:pt x="4" y="482"/>
                              <a:pt x="6" y="483"/>
                              <a:pt x="8" y="486"/>
                            </a:cubicBezTo>
                            <a:cubicBezTo>
                              <a:pt x="495" y="0"/>
                              <a:pt x="495" y="0"/>
                              <a:pt x="495" y="0"/>
                            </a:cubicBezTo>
                            <a:cubicBezTo>
                              <a:pt x="478" y="0"/>
                              <a:pt x="478" y="0"/>
                              <a:pt x="478" y="0"/>
                            </a:cubicBezTo>
                            <a:cubicBezTo>
                              <a:pt x="12" y="466"/>
                              <a:pt x="12" y="466"/>
                              <a:pt x="12" y="466"/>
                            </a:cubicBezTo>
                            <a:cubicBezTo>
                              <a:pt x="14" y="468"/>
                              <a:pt x="16" y="470"/>
                              <a:pt x="16" y="47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1" name="Freeform 2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15" y="1135"/>
                        <a:ext cx="1107" cy="1105"/>
                      </a:xfrm>
                      <a:custGeom>
                        <a:avLst/>
                        <a:gdLst>
                          <a:gd name="T0" fmla="*/ 136 w 647"/>
                          <a:gd name="T1" fmla="*/ 500 h 645"/>
                          <a:gd name="T2" fmla="*/ 139 w 647"/>
                          <a:gd name="T3" fmla="*/ 506 h 645"/>
                          <a:gd name="T4" fmla="*/ 139 w 647"/>
                          <a:gd name="T5" fmla="*/ 512 h 645"/>
                          <a:gd name="T6" fmla="*/ 124 w 647"/>
                          <a:gd name="T7" fmla="*/ 514 h 645"/>
                          <a:gd name="T8" fmla="*/ 121 w 647"/>
                          <a:gd name="T9" fmla="*/ 514 h 645"/>
                          <a:gd name="T10" fmla="*/ 0 w 647"/>
                          <a:gd name="T11" fmla="*/ 635 h 645"/>
                          <a:gd name="T12" fmla="*/ 3 w 647"/>
                          <a:gd name="T13" fmla="*/ 638 h 645"/>
                          <a:gd name="T14" fmla="*/ 6 w 647"/>
                          <a:gd name="T15" fmla="*/ 645 h 645"/>
                          <a:gd name="T16" fmla="*/ 647 w 647"/>
                          <a:gd name="T17" fmla="*/ 4 h 645"/>
                          <a:gd name="T18" fmla="*/ 634 w 647"/>
                          <a:gd name="T19" fmla="*/ 0 h 645"/>
                          <a:gd name="T20" fmla="*/ 135 w 647"/>
                          <a:gd name="T21" fmla="*/ 500 h 645"/>
                          <a:gd name="T22" fmla="*/ 136 w 647"/>
                          <a:gd name="T23" fmla="*/ 500 h 6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647" h="645">
                            <a:moveTo>
                              <a:pt x="136" y="500"/>
                            </a:moveTo>
                            <a:cubicBezTo>
                              <a:pt x="136" y="503"/>
                              <a:pt x="139" y="506"/>
                              <a:pt x="139" y="506"/>
                            </a:cubicBezTo>
                            <a:cubicBezTo>
                              <a:pt x="139" y="509"/>
                              <a:pt x="139" y="509"/>
                              <a:pt x="139" y="512"/>
                            </a:cubicBezTo>
                            <a:cubicBezTo>
                              <a:pt x="136" y="513"/>
                              <a:pt x="130" y="514"/>
                              <a:pt x="124" y="514"/>
                            </a:cubicBezTo>
                            <a:cubicBezTo>
                              <a:pt x="124" y="514"/>
                              <a:pt x="122" y="514"/>
                              <a:pt x="121" y="514"/>
                            </a:cubicBezTo>
                            <a:cubicBezTo>
                              <a:pt x="0" y="635"/>
                              <a:pt x="0" y="635"/>
                              <a:pt x="0" y="635"/>
                            </a:cubicBezTo>
                            <a:cubicBezTo>
                              <a:pt x="1" y="636"/>
                              <a:pt x="2" y="637"/>
                              <a:pt x="3" y="638"/>
                            </a:cubicBezTo>
                            <a:cubicBezTo>
                              <a:pt x="4" y="641"/>
                              <a:pt x="5" y="643"/>
                              <a:pt x="6" y="645"/>
                            </a:cubicBezTo>
                            <a:cubicBezTo>
                              <a:pt x="647" y="4"/>
                              <a:pt x="647" y="4"/>
                              <a:pt x="647" y="4"/>
                            </a:cubicBezTo>
                            <a:cubicBezTo>
                              <a:pt x="644" y="3"/>
                              <a:pt x="640" y="1"/>
                              <a:pt x="634" y="0"/>
                            </a:cubicBezTo>
                            <a:cubicBezTo>
                              <a:pt x="135" y="500"/>
                              <a:pt x="135" y="500"/>
                              <a:pt x="135" y="500"/>
                            </a:cubicBezTo>
                            <a:cubicBezTo>
                              <a:pt x="135" y="500"/>
                              <a:pt x="136" y="500"/>
                              <a:pt x="136" y="50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2" name="Freeform 2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30" y="1202"/>
                        <a:ext cx="1078" cy="1079"/>
                      </a:xfrm>
                      <a:custGeom>
                        <a:avLst/>
                        <a:gdLst>
                          <a:gd name="T0" fmla="*/ 623 w 630"/>
                          <a:gd name="T1" fmla="*/ 0 h 630"/>
                          <a:gd name="T2" fmla="*/ 604 w 630"/>
                          <a:gd name="T3" fmla="*/ 14 h 630"/>
                          <a:gd name="T4" fmla="*/ 0 w 630"/>
                          <a:gd name="T5" fmla="*/ 619 h 630"/>
                          <a:gd name="T6" fmla="*/ 5 w 630"/>
                          <a:gd name="T7" fmla="*/ 630 h 630"/>
                          <a:gd name="T8" fmla="*/ 80 w 630"/>
                          <a:gd name="T9" fmla="*/ 554 h 630"/>
                          <a:gd name="T10" fmla="*/ 80 w 630"/>
                          <a:gd name="T11" fmla="*/ 553 h 630"/>
                          <a:gd name="T12" fmla="*/ 79 w 630"/>
                          <a:gd name="T13" fmla="*/ 546 h 630"/>
                          <a:gd name="T14" fmla="*/ 85 w 630"/>
                          <a:gd name="T15" fmla="*/ 536 h 630"/>
                          <a:gd name="T16" fmla="*/ 94 w 630"/>
                          <a:gd name="T17" fmla="*/ 540 h 630"/>
                          <a:gd name="T18" fmla="*/ 630 w 630"/>
                          <a:gd name="T19" fmla="*/ 5 h 630"/>
                          <a:gd name="T20" fmla="*/ 623 w 630"/>
                          <a:gd name="T21" fmla="*/ 0 h 6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630" h="630">
                            <a:moveTo>
                              <a:pt x="623" y="0"/>
                            </a:moveTo>
                            <a:cubicBezTo>
                              <a:pt x="615" y="7"/>
                              <a:pt x="609" y="11"/>
                              <a:pt x="604" y="14"/>
                            </a:cubicBezTo>
                            <a:cubicBezTo>
                              <a:pt x="0" y="619"/>
                              <a:pt x="0" y="619"/>
                              <a:pt x="0" y="619"/>
                            </a:cubicBezTo>
                            <a:cubicBezTo>
                              <a:pt x="0" y="624"/>
                              <a:pt x="2" y="627"/>
                              <a:pt x="5" y="630"/>
                            </a:cubicBezTo>
                            <a:cubicBezTo>
                              <a:pt x="80" y="554"/>
                              <a:pt x="80" y="554"/>
                              <a:pt x="80" y="554"/>
                            </a:cubicBezTo>
                            <a:cubicBezTo>
                              <a:pt x="80" y="554"/>
                              <a:pt x="80" y="553"/>
                              <a:pt x="80" y="553"/>
                            </a:cubicBezTo>
                            <a:cubicBezTo>
                              <a:pt x="79" y="551"/>
                              <a:pt x="79" y="549"/>
                              <a:pt x="79" y="546"/>
                            </a:cubicBezTo>
                            <a:cubicBezTo>
                              <a:pt x="79" y="542"/>
                              <a:pt x="81" y="536"/>
                              <a:pt x="85" y="536"/>
                            </a:cubicBezTo>
                            <a:cubicBezTo>
                              <a:pt x="89" y="536"/>
                              <a:pt x="92" y="538"/>
                              <a:pt x="94" y="540"/>
                            </a:cubicBezTo>
                            <a:cubicBezTo>
                              <a:pt x="630" y="5"/>
                              <a:pt x="630" y="5"/>
                              <a:pt x="630" y="5"/>
                            </a:cubicBezTo>
                            <a:cubicBezTo>
                              <a:pt x="626" y="3"/>
                              <a:pt x="624" y="2"/>
                              <a:pt x="6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3" name="Freeform 2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94" y="1154"/>
                        <a:ext cx="50" cy="41"/>
                      </a:xfrm>
                      <a:custGeom>
                        <a:avLst/>
                        <a:gdLst>
                          <a:gd name="T0" fmla="*/ 25 w 29"/>
                          <a:gd name="T1" fmla="*/ 0 h 24"/>
                          <a:gd name="T2" fmla="*/ 0 w 29"/>
                          <a:gd name="T3" fmla="*/ 24 h 24"/>
                          <a:gd name="T4" fmla="*/ 25 w 29"/>
                          <a:gd name="T5" fmla="*/ 0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9" h="24">
                            <a:moveTo>
                              <a:pt x="25" y="0"/>
                            </a:move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15" y="16"/>
                              <a:pt x="29" y="7"/>
                              <a:pt x="2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4" name="Freeform 2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53" y="2168"/>
                        <a:ext cx="136" cy="142"/>
                      </a:xfrm>
                      <a:custGeom>
                        <a:avLst/>
                        <a:gdLst>
                          <a:gd name="T0" fmla="*/ 72 w 80"/>
                          <a:gd name="T1" fmla="*/ 0 h 83"/>
                          <a:gd name="T2" fmla="*/ 0 w 80"/>
                          <a:gd name="T3" fmla="*/ 73 h 83"/>
                          <a:gd name="T4" fmla="*/ 6 w 80"/>
                          <a:gd name="T5" fmla="*/ 83 h 83"/>
                          <a:gd name="T6" fmla="*/ 80 w 80"/>
                          <a:gd name="T7" fmla="*/ 9 h 83"/>
                          <a:gd name="T8" fmla="*/ 72 w 80"/>
                          <a:gd name="T9" fmla="*/ 0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0" h="83">
                            <a:moveTo>
                              <a:pt x="72" y="0"/>
                            </a:moveTo>
                            <a:cubicBezTo>
                              <a:pt x="0" y="73"/>
                              <a:pt x="0" y="73"/>
                              <a:pt x="0" y="73"/>
                            </a:cubicBezTo>
                            <a:cubicBezTo>
                              <a:pt x="1" y="76"/>
                              <a:pt x="3" y="80"/>
                              <a:pt x="6" y="83"/>
                            </a:cubicBezTo>
                            <a:cubicBezTo>
                              <a:pt x="80" y="9"/>
                              <a:pt x="80" y="9"/>
                              <a:pt x="80" y="9"/>
                            </a:cubicBezTo>
                            <a:cubicBezTo>
                              <a:pt x="77" y="7"/>
                              <a:pt x="75" y="4"/>
                              <a:pt x="7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5" name="Freeform 2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03" y="1217"/>
                        <a:ext cx="946" cy="942"/>
                      </a:xfrm>
                      <a:custGeom>
                        <a:avLst/>
                        <a:gdLst>
                          <a:gd name="T0" fmla="*/ 3 w 553"/>
                          <a:gd name="T1" fmla="*/ 543 h 550"/>
                          <a:gd name="T2" fmla="*/ 4 w 553"/>
                          <a:gd name="T3" fmla="*/ 549 h 550"/>
                          <a:gd name="T4" fmla="*/ 6 w 553"/>
                          <a:gd name="T5" fmla="*/ 550 h 550"/>
                          <a:gd name="T6" fmla="*/ 553 w 553"/>
                          <a:gd name="T7" fmla="*/ 3 h 550"/>
                          <a:gd name="T8" fmla="*/ 540 w 553"/>
                          <a:gd name="T9" fmla="*/ 0 h 550"/>
                          <a:gd name="T10" fmla="*/ 0 w 553"/>
                          <a:gd name="T11" fmla="*/ 539 h 550"/>
                          <a:gd name="T12" fmla="*/ 3 w 553"/>
                          <a:gd name="T13" fmla="*/ 543 h 55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53" h="550">
                            <a:moveTo>
                              <a:pt x="3" y="543"/>
                            </a:moveTo>
                            <a:cubicBezTo>
                              <a:pt x="3" y="545"/>
                              <a:pt x="2" y="547"/>
                              <a:pt x="4" y="549"/>
                            </a:cubicBezTo>
                            <a:cubicBezTo>
                              <a:pt x="5" y="549"/>
                              <a:pt x="5" y="550"/>
                              <a:pt x="6" y="550"/>
                            </a:cubicBezTo>
                            <a:cubicBezTo>
                              <a:pt x="553" y="3"/>
                              <a:pt x="553" y="3"/>
                              <a:pt x="553" y="3"/>
                            </a:cubicBezTo>
                            <a:cubicBezTo>
                              <a:pt x="548" y="2"/>
                              <a:pt x="544" y="1"/>
                              <a:pt x="540" y="0"/>
                            </a:cubicBezTo>
                            <a:cubicBezTo>
                              <a:pt x="0" y="539"/>
                              <a:pt x="0" y="539"/>
                              <a:pt x="0" y="539"/>
                            </a:cubicBezTo>
                            <a:cubicBezTo>
                              <a:pt x="1" y="541"/>
                              <a:pt x="2" y="542"/>
                              <a:pt x="3" y="54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6" name="Freeform 2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75" y="2188"/>
                        <a:ext cx="137" cy="155"/>
                      </a:xfrm>
                      <a:custGeom>
                        <a:avLst/>
                        <a:gdLst>
                          <a:gd name="T0" fmla="*/ 78 w 80"/>
                          <a:gd name="T1" fmla="*/ 13 h 90"/>
                          <a:gd name="T2" fmla="*/ 80 w 80"/>
                          <a:gd name="T3" fmla="*/ 4 h 90"/>
                          <a:gd name="T4" fmla="*/ 79 w 80"/>
                          <a:gd name="T5" fmla="*/ 0 h 90"/>
                          <a:gd name="T6" fmla="*/ 79 w 80"/>
                          <a:gd name="T7" fmla="*/ 1 h 90"/>
                          <a:gd name="T8" fmla="*/ 77 w 80"/>
                          <a:gd name="T9" fmla="*/ 3 h 90"/>
                          <a:gd name="T10" fmla="*/ 74 w 80"/>
                          <a:gd name="T11" fmla="*/ 6 h 90"/>
                          <a:gd name="T12" fmla="*/ 0 w 80"/>
                          <a:gd name="T13" fmla="*/ 80 h 90"/>
                          <a:gd name="T14" fmla="*/ 6 w 80"/>
                          <a:gd name="T15" fmla="*/ 90 h 90"/>
                          <a:gd name="T16" fmla="*/ 79 w 80"/>
                          <a:gd name="T17" fmla="*/ 16 h 90"/>
                          <a:gd name="T18" fmla="*/ 78 w 80"/>
                          <a:gd name="T19" fmla="*/ 13 h 9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80" h="90">
                            <a:moveTo>
                              <a:pt x="78" y="13"/>
                            </a:moveTo>
                            <a:cubicBezTo>
                              <a:pt x="78" y="10"/>
                              <a:pt x="80" y="7"/>
                              <a:pt x="80" y="4"/>
                            </a:cubicBezTo>
                            <a:cubicBezTo>
                              <a:pt x="80" y="3"/>
                              <a:pt x="80" y="2"/>
                              <a:pt x="79" y="0"/>
                            </a:cubicBezTo>
                            <a:cubicBezTo>
                              <a:pt x="79" y="0"/>
                              <a:pt x="79" y="1"/>
                              <a:pt x="79" y="1"/>
                            </a:cubicBezTo>
                            <a:cubicBezTo>
                              <a:pt x="77" y="3"/>
                              <a:pt x="77" y="3"/>
                              <a:pt x="77" y="3"/>
                            </a:cubicBezTo>
                            <a:cubicBezTo>
                              <a:pt x="76" y="4"/>
                              <a:pt x="75" y="5"/>
                              <a:pt x="74" y="6"/>
                            </a:cubicBezTo>
                            <a:cubicBezTo>
                              <a:pt x="0" y="80"/>
                              <a:pt x="0" y="80"/>
                              <a:pt x="0" y="80"/>
                            </a:cubicBezTo>
                            <a:cubicBezTo>
                              <a:pt x="3" y="82"/>
                              <a:pt x="6" y="85"/>
                              <a:pt x="6" y="90"/>
                            </a:cubicBezTo>
                            <a:cubicBezTo>
                              <a:pt x="79" y="16"/>
                              <a:pt x="79" y="16"/>
                              <a:pt x="79" y="16"/>
                            </a:cubicBezTo>
                            <a:cubicBezTo>
                              <a:pt x="78" y="16"/>
                              <a:pt x="78" y="15"/>
                              <a:pt x="78" y="1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7" name="Freeform 2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32" y="1228"/>
                        <a:ext cx="961" cy="952"/>
                      </a:xfrm>
                      <a:custGeom>
                        <a:avLst/>
                        <a:gdLst>
                          <a:gd name="T0" fmla="*/ 85 w 562"/>
                          <a:gd name="T1" fmla="*/ 472 h 556"/>
                          <a:gd name="T2" fmla="*/ 79 w 562"/>
                          <a:gd name="T3" fmla="*/ 470 h 556"/>
                          <a:gd name="T4" fmla="*/ 0 w 562"/>
                          <a:gd name="T5" fmla="*/ 549 h 556"/>
                          <a:gd name="T6" fmla="*/ 9 w 562"/>
                          <a:gd name="T7" fmla="*/ 556 h 556"/>
                          <a:gd name="T8" fmla="*/ 562 w 562"/>
                          <a:gd name="T9" fmla="*/ 2 h 556"/>
                          <a:gd name="T10" fmla="*/ 548 w 562"/>
                          <a:gd name="T11" fmla="*/ 0 h 556"/>
                          <a:gd name="T12" fmla="*/ 79 w 562"/>
                          <a:gd name="T13" fmla="*/ 469 h 556"/>
                          <a:gd name="T14" fmla="*/ 85 w 562"/>
                          <a:gd name="T15" fmla="*/ 472 h 55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562" h="556">
                            <a:moveTo>
                              <a:pt x="85" y="472"/>
                            </a:moveTo>
                            <a:cubicBezTo>
                              <a:pt x="83" y="472"/>
                              <a:pt x="81" y="470"/>
                              <a:pt x="79" y="470"/>
                            </a:cubicBezTo>
                            <a:cubicBezTo>
                              <a:pt x="0" y="549"/>
                              <a:pt x="0" y="549"/>
                              <a:pt x="0" y="549"/>
                            </a:cubicBezTo>
                            <a:cubicBezTo>
                              <a:pt x="2" y="551"/>
                              <a:pt x="5" y="554"/>
                              <a:pt x="9" y="556"/>
                            </a:cubicBezTo>
                            <a:cubicBezTo>
                              <a:pt x="562" y="2"/>
                              <a:pt x="562" y="2"/>
                              <a:pt x="562" y="2"/>
                            </a:cubicBezTo>
                            <a:cubicBezTo>
                              <a:pt x="558" y="2"/>
                              <a:pt x="553" y="1"/>
                              <a:pt x="548" y="0"/>
                            </a:cubicBezTo>
                            <a:cubicBezTo>
                              <a:pt x="79" y="469"/>
                              <a:pt x="79" y="469"/>
                              <a:pt x="79" y="469"/>
                            </a:cubicBezTo>
                            <a:cubicBezTo>
                              <a:pt x="81" y="470"/>
                              <a:pt x="83" y="472"/>
                              <a:pt x="85" y="47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8" name="Freeform 2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2" y="1236"/>
                        <a:ext cx="971" cy="949"/>
                      </a:xfrm>
                      <a:custGeom>
                        <a:avLst/>
                        <a:gdLst>
                          <a:gd name="T0" fmla="*/ 2 w 568"/>
                          <a:gd name="T1" fmla="*/ 552 h 554"/>
                          <a:gd name="T2" fmla="*/ 8 w 568"/>
                          <a:gd name="T3" fmla="*/ 547 h 554"/>
                          <a:gd name="T4" fmla="*/ 15 w 568"/>
                          <a:gd name="T5" fmla="*/ 554 h 554"/>
                          <a:gd name="T6" fmla="*/ 568 w 568"/>
                          <a:gd name="T7" fmla="*/ 0 h 554"/>
                          <a:gd name="T8" fmla="*/ 552 w 568"/>
                          <a:gd name="T9" fmla="*/ 0 h 554"/>
                          <a:gd name="T10" fmla="*/ 0 w 568"/>
                          <a:gd name="T11" fmla="*/ 552 h 554"/>
                          <a:gd name="T12" fmla="*/ 2 w 568"/>
                          <a:gd name="T13" fmla="*/ 552 h 5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68" h="554">
                            <a:moveTo>
                              <a:pt x="2" y="552"/>
                            </a:moveTo>
                            <a:cubicBezTo>
                              <a:pt x="3" y="549"/>
                              <a:pt x="5" y="547"/>
                              <a:pt x="8" y="547"/>
                            </a:cubicBezTo>
                            <a:cubicBezTo>
                              <a:pt x="12" y="547"/>
                              <a:pt x="13" y="550"/>
                              <a:pt x="15" y="554"/>
                            </a:cubicBezTo>
                            <a:cubicBezTo>
                              <a:pt x="568" y="0"/>
                              <a:pt x="568" y="0"/>
                              <a:pt x="568" y="0"/>
                            </a:cubicBezTo>
                            <a:cubicBezTo>
                              <a:pt x="552" y="0"/>
                              <a:pt x="552" y="0"/>
                              <a:pt x="552" y="0"/>
                            </a:cubicBezTo>
                            <a:cubicBezTo>
                              <a:pt x="0" y="552"/>
                              <a:pt x="0" y="552"/>
                              <a:pt x="0" y="552"/>
                            </a:cubicBezTo>
                            <a:lnTo>
                              <a:pt x="2" y="552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49" name="Freeform 2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87" y="2187"/>
                        <a:ext cx="200" cy="200"/>
                      </a:xfrm>
                      <a:custGeom>
                        <a:avLst/>
                        <a:gdLst>
                          <a:gd name="T0" fmla="*/ 117 w 117"/>
                          <a:gd name="T1" fmla="*/ 0 h 117"/>
                          <a:gd name="T2" fmla="*/ 85 w 117"/>
                          <a:gd name="T3" fmla="*/ 21 h 117"/>
                          <a:gd name="T4" fmla="*/ 0 w 117"/>
                          <a:gd name="T5" fmla="*/ 106 h 117"/>
                          <a:gd name="T6" fmla="*/ 4 w 117"/>
                          <a:gd name="T7" fmla="*/ 117 h 117"/>
                          <a:gd name="T8" fmla="*/ 5 w 117"/>
                          <a:gd name="T9" fmla="*/ 117 h 117"/>
                          <a:gd name="T10" fmla="*/ 117 w 117"/>
                          <a:gd name="T11" fmla="*/ 5 h 117"/>
                          <a:gd name="T12" fmla="*/ 117 w 117"/>
                          <a:gd name="T13" fmla="*/ 0 h 1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17" h="117">
                            <a:moveTo>
                              <a:pt x="117" y="0"/>
                            </a:moveTo>
                            <a:cubicBezTo>
                              <a:pt x="106" y="8"/>
                              <a:pt x="104" y="20"/>
                              <a:pt x="85" y="21"/>
                            </a:cubicBezTo>
                            <a:cubicBezTo>
                              <a:pt x="0" y="106"/>
                              <a:pt x="0" y="106"/>
                              <a:pt x="0" y="106"/>
                            </a:cubicBezTo>
                            <a:cubicBezTo>
                              <a:pt x="0" y="110"/>
                              <a:pt x="2" y="113"/>
                              <a:pt x="4" y="117"/>
                            </a:cubicBezTo>
                            <a:cubicBezTo>
                              <a:pt x="4" y="117"/>
                              <a:pt x="5" y="117"/>
                              <a:pt x="5" y="117"/>
                            </a:cubicBezTo>
                            <a:cubicBezTo>
                              <a:pt x="117" y="5"/>
                              <a:pt x="117" y="5"/>
                              <a:pt x="117" y="5"/>
                            </a:cubicBezTo>
                            <a:lnTo>
                              <a:pt x="117" y="0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0" name="Freeform 2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09" y="2216"/>
                        <a:ext cx="200" cy="183"/>
                      </a:xfrm>
                      <a:custGeom>
                        <a:avLst/>
                        <a:gdLst>
                          <a:gd name="T0" fmla="*/ 107 w 117"/>
                          <a:gd name="T1" fmla="*/ 0 h 107"/>
                          <a:gd name="T2" fmla="*/ 0 w 117"/>
                          <a:gd name="T3" fmla="*/ 107 h 107"/>
                          <a:gd name="T4" fmla="*/ 1 w 117"/>
                          <a:gd name="T5" fmla="*/ 107 h 107"/>
                          <a:gd name="T6" fmla="*/ 3 w 117"/>
                          <a:gd name="T7" fmla="*/ 105 h 107"/>
                          <a:gd name="T8" fmla="*/ 15 w 117"/>
                          <a:gd name="T9" fmla="*/ 97 h 107"/>
                          <a:gd name="T10" fmla="*/ 25 w 117"/>
                          <a:gd name="T11" fmla="*/ 97 h 107"/>
                          <a:gd name="T12" fmla="*/ 26 w 117"/>
                          <a:gd name="T13" fmla="*/ 97 h 107"/>
                          <a:gd name="T14" fmla="*/ 117 w 117"/>
                          <a:gd name="T15" fmla="*/ 6 h 107"/>
                          <a:gd name="T16" fmla="*/ 107 w 117"/>
                          <a:gd name="T17" fmla="*/ 0 h 10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17" h="107">
                            <a:moveTo>
                              <a:pt x="107" y="0"/>
                            </a:moveTo>
                            <a:cubicBezTo>
                              <a:pt x="0" y="107"/>
                              <a:pt x="0" y="107"/>
                              <a:pt x="0" y="107"/>
                            </a:cubicBezTo>
                            <a:cubicBezTo>
                              <a:pt x="0" y="107"/>
                              <a:pt x="1" y="107"/>
                              <a:pt x="1" y="107"/>
                            </a:cubicBezTo>
                            <a:cubicBezTo>
                              <a:pt x="3" y="105"/>
                              <a:pt x="3" y="105"/>
                              <a:pt x="3" y="105"/>
                            </a:cubicBezTo>
                            <a:cubicBezTo>
                              <a:pt x="9" y="105"/>
                              <a:pt x="10" y="103"/>
                              <a:pt x="15" y="97"/>
                            </a:cubicBezTo>
                            <a:cubicBezTo>
                              <a:pt x="25" y="97"/>
                              <a:pt x="25" y="97"/>
                              <a:pt x="25" y="97"/>
                            </a:cubicBezTo>
                            <a:cubicBezTo>
                              <a:pt x="25" y="97"/>
                              <a:pt x="25" y="97"/>
                              <a:pt x="26" y="97"/>
                            </a:cubicBezTo>
                            <a:cubicBezTo>
                              <a:pt x="117" y="6"/>
                              <a:pt x="117" y="6"/>
                              <a:pt x="117" y="6"/>
                            </a:cubicBezTo>
                            <a:cubicBezTo>
                              <a:pt x="113" y="4"/>
                              <a:pt x="109" y="3"/>
                              <a:pt x="10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1" name="Freeform 2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11" y="1216"/>
                        <a:ext cx="1006" cy="984"/>
                      </a:xfrm>
                      <a:custGeom>
                        <a:avLst/>
                        <a:gdLst>
                          <a:gd name="T0" fmla="*/ 5 w 588"/>
                          <a:gd name="T1" fmla="*/ 574 h 575"/>
                          <a:gd name="T2" fmla="*/ 14 w 588"/>
                          <a:gd name="T3" fmla="*/ 575 h 575"/>
                          <a:gd name="T4" fmla="*/ 588 w 588"/>
                          <a:gd name="T5" fmla="*/ 1 h 575"/>
                          <a:gd name="T6" fmla="*/ 574 w 588"/>
                          <a:gd name="T7" fmla="*/ 0 h 575"/>
                          <a:gd name="T8" fmla="*/ 573 w 588"/>
                          <a:gd name="T9" fmla="*/ 0 h 575"/>
                          <a:gd name="T10" fmla="*/ 562 w 588"/>
                          <a:gd name="T11" fmla="*/ 11 h 575"/>
                          <a:gd name="T12" fmla="*/ 562 w 588"/>
                          <a:gd name="T13" fmla="*/ 12 h 575"/>
                          <a:gd name="T14" fmla="*/ 561 w 588"/>
                          <a:gd name="T15" fmla="*/ 12 h 575"/>
                          <a:gd name="T16" fmla="*/ 0 w 588"/>
                          <a:gd name="T17" fmla="*/ 573 h 575"/>
                          <a:gd name="T18" fmla="*/ 5 w 588"/>
                          <a:gd name="T19" fmla="*/ 574 h 5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588" h="575">
                            <a:moveTo>
                              <a:pt x="5" y="574"/>
                            </a:moveTo>
                            <a:cubicBezTo>
                              <a:pt x="8" y="574"/>
                              <a:pt x="11" y="574"/>
                              <a:pt x="14" y="575"/>
                            </a:cubicBezTo>
                            <a:cubicBezTo>
                              <a:pt x="588" y="1"/>
                              <a:pt x="588" y="1"/>
                              <a:pt x="588" y="1"/>
                            </a:cubicBezTo>
                            <a:cubicBezTo>
                              <a:pt x="584" y="1"/>
                              <a:pt x="579" y="0"/>
                              <a:pt x="574" y="0"/>
                            </a:cubicBezTo>
                            <a:cubicBezTo>
                              <a:pt x="574" y="0"/>
                              <a:pt x="573" y="0"/>
                              <a:pt x="573" y="0"/>
                            </a:cubicBezTo>
                            <a:cubicBezTo>
                              <a:pt x="562" y="11"/>
                              <a:pt x="562" y="11"/>
                              <a:pt x="562" y="11"/>
                            </a:cubicBezTo>
                            <a:cubicBezTo>
                              <a:pt x="562" y="11"/>
                              <a:pt x="562" y="12"/>
                              <a:pt x="562" y="12"/>
                            </a:cubicBezTo>
                            <a:cubicBezTo>
                              <a:pt x="561" y="12"/>
                              <a:pt x="561" y="12"/>
                              <a:pt x="561" y="12"/>
                            </a:cubicBezTo>
                            <a:cubicBezTo>
                              <a:pt x="0" y="573"/>
                              <a:pt x="0" y="573"/>
                              <a:pt x="0" y="573"/>
                            </a:cubicBezTo>
                            <a:cubicBezTo>
                              <a:pt x="2" y="574"/>
                              <a:pt x="4" y="574"/>
                              <a:pt x="5" y="57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2" name="Freeform 2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57" y="1221"/>
                        <a:ext cx="1002" cy="985"/>
                      </a:xfrm>
                      <a:custGeom>
                        <a:avLst/>
                        <a:gdLst>
                          <a:gd name="T0" fmla="*/ 5 w 586"/>
                          <a:gd name="T1" fmla="*/ 575 h 575"/>
                          <a:gd name="T2" fmla="*/ 7 w 586"/>
                          <a:gd name="T3" fmla="*/ 575 h 575"/>
                          <a:gd name="T4" fmla="*/ 16 w 586"/>
                          <a:gd name="T5" fmla="*/ 574 h 575"/>
                          <a:gd name="T6" fmla="*/ 586 w 586"/>
                          <a:gd name="T7" fmla="*/ 5 h 575"/>
                          <a:gd name="T8" fmla="*/ 574 w 586"/>
                          <a:gd name="T9" fmla="*/ 0 h 575"/>
                          <a:gd name="T10" fmla="*/ 0 w 586"/>
                          <a:gd name="T11" fmla="*/ 574 h 575"/>
                          <a:gd name="T12" fmla="*/ 5 w 586"/>
                          <a:gd name="T13" fmla="*/ 575 h 5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86" h="575">
                            <a:moveTo>
                              <a:pt x="5" y="575"/>
                            </a:moveTo>
                            <a:cubicBezTo>
                              <a:pt x="6" y="575"/>
                              <a:pt x="7" y="575"/>
                              <a:pt x="7" y="575"/>
                            </a:cubicBezTo>
                            <a:cubicBezTo>
                              <a:pt x="16" y="574"/>
                              <a:pt x="16" y="574"/>
                              <a:pt x="16" y="574"/>
                            </a:cubicBezTo>
                            <a:cubicBezTo>
                              <a:pt x="586" y="5"/>
                              <a:pt x="586" y="5"/>
                              <a:pt x="586" y="5"/>
                            </a:cubicBezTo>
                            <a:cubicBezTo>
                              <a:pt x="583" y="3"/>
                              <a:pt x="579" y="2"/>
                              <a:pt x="574" y="0"/>
                            </a:cubicBezTo>
                            <a:cubicBezTo>
                              <a:pt x="0" y="574"/>
                              <a:pt x="0" y="574"/>
                              <a:pt x="0" y="574"/>
                            </a:cubicBezTo>
                            <a:cubicBezTo>
                              <a:pt x="2" y="575"/>
                              <a:pt x="4" y="575"/>
                              <a:pt x="5" y="57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3" name="Freeform 2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00" y="2236"/>
                        <a:ext cx="140" cy="127"/>
                      </a:xfrm>
                      <a:custGeom>
                        <a:avLst/>
                        <a:gdLst>
                          <a:gd name="T0" fmla="*/ 77 w 82"/>
                          <a:gd name="T1" fmla="*/ 2 h 74"/>
                          <a:gd name="T2" fmla="*/ 77 w 82"/>
                          <a:gd name="T3" fmla="*/ 3 h 74"/>
                          <a:gd name="T4" fmla="*/ 74 w 82"/>
                          <a:gd name="T5" fmla="*/ 0 h 74"/>
                          <a:gd name="T6" fmla="*/ 0 w 82"/>
                          <a:gd name="T7" fmla="*/ 74 h 74"/>
                          <a:gd name="T8" fmla="*/ 15 w 82"/>
                          <a:gd name="T9" fmla="*/ 69 h 74"/>
                          <a:gd name="T10" fmla="*/ 14 w 82"/>
                          <a:gd name="T11" fmla="*/ 66 h 74"/>
                          <a:gd name="T12" fmla="*/ 33 w 82"/>
                          <a:gd name="T13" fmla="*/ 57 h 74"/>
                          <a:gd name="T14" fmla="*/ 81 w 82"/>
                          <a:gd name="T15" fmla="*/ 9 h 74"/>
                          <a:gd name="T16" fmla="*/ 82 w 82"/>
                          <a:gd name="T17" fmla="*/ 7 h 74"/>
                          <a:gd name="T18" fmla="*/ 77 w 82"/>
                          <a:gd name="T19" fmla="*/ 2 h 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82" h="74">
                            <a:moveTo>
                              <a:pt x="77" y="2"/>
                            </a:moveTo>
                            <a:cubicBezTo>
                              <a:pt x="77" y="3"/>
                              <a:pt x="77" y="3"/>
                              <a:pt x="77" y="3"/>
                            </a:cubicBezTo>
                            <a:cubicBezTo>
                              <a:pt x="74" y="2"/>
                              <a:pt x="75" y="1"/>
                              <a:pt x="74" y="0"/>
                            </a:cubicBezTo>
                            <a:cubicBezTo>
                              <a:pt x="0" y="74"/>
                              <a:pt x="0" y="74"/>
                              <a:pt x="0" y="74"/>
                            </a:cubicBezTo>
                            <a:cubicBezTo>
                              <a:pt x="5" y="72"/>
                              <a:pt x="11" y="71"/>
                              <a:pt x="15" y="69"/>
                            </a:cubicBezTo>
                            <a:cubicBezTo>
                              <a:pt x="15" y="68"/>
                              <a:pt x="14" y="67"/>
                              <a:pt x="14" y="66"/>
                            </a:cubicBezTo>
                            <a:cubicBezTo>
                              <a:pt x="14" y="61"/>
                              <a:pt x="24" y="58"/>
                              <a:pt x="33" y="57"/>
                            </a:cubicBezTo>
                            <a:cubicBezTo>
                              <a:pt x="81" y="9"/>
                              <a:pt x="81" y="9"/>
                              <a:pt x="81" y="9"/>
                            </a:cubicBezTo>
                            <a:cubicBezTo>
                              <a:pt x="81" y="8"/>
                              <a:pt x="82" y="8"/>
                              <a:pt x="82" y="7"/>
                            </a:cubicBezTo>
                            <a:cubicBezTo>
                              <a:pt x="82" y="5"/>
                              <a:pt x="77" y="5"/>
                              <a:pt x="77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4" name="Freeform 2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15" y="1257"/>
                        <a:ext cx="949" cy="947"/>
                      </a:xfrm>
                      <a:custGeom>
                        <a:avLst/>
                        <a:gdLst>
                          <a:gd name="T0" fmla="*/ 2 w 555"/>
                          <a:gd name="T1" fmla="*/ 551 h 553"/>
                          <a:gd name="T2" fmla="*/ 11 w 555"/>
                          <a:gd name="T3" fmla="*/ 551 h 553"/>
                          <a:gd name="T4" fmla="*/ 14 w 555"/>
                          <a:gd name="T5" fmla="*/ 553 h 553"/>
                          <a:gd name="T6" fmla="*/ 555 w 555"/>
                          <a:gd name="T7" fmla="*/ 13 h 553"/>
                          <a:gd name="T8" fmla="*/ 551 w 555"/>
                          <a:gd name="T9" fmla="*/ 0 h 553"/>
                          <a:gd name="T10" fmla="*/ 0 w 555"/>
                          <a:gd name="T11" fmla="*/ 551 h 553"/>
                          <a:gd name="T12" fmla="*/ 2 w 555"/>
                          <a:gd name="T13" fmla="*/ 551 h 55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55" h="553">
                            <a:moveTo>
                              <a:pt x="2" y="551"/>
                            </a:moveTo>
                            <a:cubicBezTo>
                              <a:pt x="5" y="551"/>
                              <a:pt x="7" y="550"/>
                              <a:pt x="11" y="551"/>
                            </a:cubicBezTo>
                            <a:cubicBezTo>
                              <a:pt x="12" y="551"/>
                              <a:pt x="13" y="552"/>
                              <a:pt x="14" y="553"/>
                            </a:cubicBezTo>
                            <a:cubicBezTo>
                              <a:pt x="555" y="13"/>
                              <a:pt x="555" y="13"/>
                              <a:pt x="555" y="13"/>
                            </a:cubicBezTo>
                            <a:cubicBezTo>
                              <a:pt x="552" y="8"/>
                              <a:pt x="551" y="4"/>
                              <a:pt x="551" y="0"/>
                            </a:cubicBezTo>
                            <a:cubicBezTo>
                              <a:pt x="0" y="551"/>
                              <a:pt x="0" y="551"/>
                              <a:pt x="0" y="551"/>
                            </a:cubicBezTo>
                            <a:cubicBezTo>
                              <a:pt x="1" y="551"/>
                              <a:pt x="1" y="551"/>
                              <a:pt x="2" y="55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5" name="Freeform 2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41" y="1281"/>
                        <a:ext cx="947" cy="949"/>
                      </a:xfrm>
                      <a:custGeom>
                        <a:avLst/>
                        <a:gdLst>
                          <a:gd name="T0" fmla="*/ 1 w 554"/>
                          <a:gd name="T1" fmla="*/ 551 h 554"/>
                          <a:gd name="T2" fmla="*/ 10 w 554"/>
                          <a:gd name="T3" fmla="*/ 551 h 554"/>
                          <a:gd name="T4" fmla="*/ 13 w 554"/>
                          <a:gd name="T5" fmla="*/ 554 h 554"/>
                          <a:gd name="T6" fmla="*/ 554 w 554"/>
                          <a:gd name="T7" fmla="*/ 13 h 554"/>
                          <a:gd name="T8" fmla="*/ 550 w 554"/>
                          <a:gd name="T9" fmla="*/ 0 h 554"/>
                          <a:gd name="T10" fmla="*/ 0 w 554"/>
                          <a:gd name="T11" fmla="*/ 551 h 554"/>
                          <a:gd name="T12" fmla="*/ 1 w 554"/>
                          <a:gd name="T13" fmla="*/ 551 h 5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54" h="554">
                            <a:moveTo>
                              <a:pt x="1" y="551"/>
                            </a:moveTo>
                            <a:cubicBezTo>
                              <a:pt x="4" y="551"/>
                              <a:pt x="7" y="550"/>
                              <a:pt x="10" y="551"/>
                            </a:cubicBezTo>
                            <a:cubicBezTo>
                              <a:pt x="11" y="552"/>
                              <a:pt x="12" y="553"/>
                              <a:pt x="13" y="554"/>
                            </a:cubicBezTo>
                            <a:cubicBezTo>
                              <a:pt x="554" y="13"/>
                              <a:pt x="554" y="13"/>
                              <a:pt x="554" y="13"/>
                            </a:cubicBezTo>
                            <a:cubicBezTo>
                              <a:pt x="552" y="9"/>
                              <a:pt x="550" y="4"/>
                              <a:pt x="550" y="0"/>
                            </a:cubicBezTo>
                            <a:cubicBezTo>
                              <a:pt x="0" y="551"/>
                              <a:pt x="0" y="551"/>
                              <a:pt x="0" y="551"/>
                            </a:cubicBezTo>
                            <a:cubicBezTo>
                              <a:pt x="0" y="551"/>
                              <a:pt x="0" y="551"/>
                              <a:pt x="1" y="55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6" name="Freeform 2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72" y="1286"/>
                        <a:ext cx="993" cy="981"/>
                      </a:xfrm>
                      <a:custGeom>
                        <a:avLst/>
                        <a:gdLst>
                          <a:gd name="T0" fmla="*/ 11 w 581"/>
                          <a:gd name="T1" fmla="*/ 557 h 573"/>
                          <a:gd name="T2" fmla="*/ 7 w 581"/>
                          <a:gd name="T3" fmla="*/ 562 h 573"/>
                          <a:gd name="T4" fmla="*/ 2 w 581"/>
                          <a:gd name="T5" fmla="*/ 562 h 573"/>
                          <a:gd name="T6" fmla="*/ 0 w 581"/>
                          <a:gd name="T7" fmla="*/ 564 h 573"/>
                          <a:gd name="T8" fmla="*/ 7 w 581"/>
                          <a:gd name="T9" fmla="*/ 573 h 573"/>
                          <a:gd name="T10" fmla="*/ 581 w 581"/>
                          <a:gd name="T11" fmla="*/ 0 h 573"/>
                          <a:gd name="T12" fmla="*/ 564 w 581"/>
                          <a:gd name="T13" fmla="*/ 0 h 573"/>
                          <a:gd name="T14" fmla="*/ 7 w 581"/>
                          <a:gd name="T15" fmla="*/ 557 h 573"/>
                          <a:gd name="T16" fmla="*/ 11 w 581"/>
                          <a:gd name="T17" fmla="*/ 557 h 57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81" h="573">
                            <a:moveTo>
                              <a:pt x="11" y="557"/>
                            </a:moveTo>
                            <a:cubicBezTo>
                              <a:pt x="9" y="558"/>
                              <a:pt x="9" y="561"/>
                              <a:pt x="7" y="562"/>
                            </a:cubicBezTo>
                            <a:cubicBezTo>
                              <a:pt x="5" y="562"/>
                              <a:pt x="4" y="562"/>
                              <a:pt x="2" y="562"/>
                            </a:cubicBezTo>
                            <a:cubicBezTo>
                              <a:pt x="0" y="564"/>
                              <a:pt x="0" y="564"/>
                              <a:pt x="0" y="564"/>
                            </a:cubicBezTo>
                            <a:cubicBezTo>
                              <a:pt x="2" y="567"/>
                              <a:pt x="4" y="570"/>
                              <a:pt x="7" y="573"/>
                            </a:cubicBezTo>
                            <a:cubicBezTo>
                              <a:pt x="581" y="0"/>
                              <a:pt x="581" y="0"/>
                              <a:pt x="581" y="0"/>
                            </a:cubicBezTo>
                            <a:cubicBezTo>
                              <a:pt x="575" y="0"/>
                              <a:pt x="570" y="0"/>
                              <a:pt x="564" y="0"/>
                            </a:cubicBezTo>
                            <a:cubicBezTo>
                              <a:pt x="7" y="557"/>
                              <a:pt x="7" y="557"/>
                              <a:pt x="7" y="557"/>
                            </a:cubicBezTo>
                            <a:cubicBezTo>
                              <a:pt x="8" y="557"/>
                              <a:pt x="9" y="557"/>
                              <a:pt x="11" y="55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7" name="Freeform 2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04" y="2266"/>
                        <a:ext cx="7" cy="6"/>
                      </a:xfrm>
                      <a:custGeom>
                        <a:avLst/>
                        <a:gdLst>
                          <a:gd name="T0" fmla="*/ 4 w 4"/>
                          <a:gd name="T1" fmla="*/ 0 h 4"/>
                          <a:gd name="T2" fmla="*/ 0 w 4"/>
                          <a:gd name="T3" fmla="*/ 4 h 4"/>
                          <a:gd name="T4" fmla="*/ 4 w 4"/>
                          <a:gd name="T5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" h="4">
                            <a:moveTo>
                              <a:pt x="4" y="0"/>
                            </a:move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2" y="4"/>
                              <a:pt x="3" y="2"/>
                              <a:pt x="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8" name="Freeform 2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1" y="1243"/>
                        <a:ext cx="1040" cy="1036"/>
                      </a:xfrm>
                      <a:custGeom>
                        <a:avLst/>
                        <a:gdLst>
                          <a:gd name="T0" fmla="*/ 583 w 608"/>
                          <a:gd name="T1" fmla="*/ 25 h 605"/>
                          <a:gd name="T2" fmla="*/ 567 w 608"/>
                          <a:gd name="T3" fmla="*/ 25 h 605"/>
                          <a:gd name="T4" fmla="*/ 1 w 608"/>
                          <a:gd name="T5" fmla="*/ 590 h 605"/>
                          <a:gd name="T6" fmla="*/ 0 w 608"/>
                          <a:gd name="T7" fmla="*/ 592 h 605"/>
                          <a:gd name="T8" fmla="*/ 3 w 608"/>
                          <a:gd name="T9" fmla="*/ 604 h 605"/>
                          <a:gd name="T10" fmla="*/ 3 w 608"/>
                          <a:gd name="T11" fmla="*/ 605 h 605"/>
                          <a:gd name="T12" fmla="*/ 608 w 608"/>
                          <a:gd name="T13" fmla="*/ 0 h 605"/>
                          <a:gd name="T14" fmla="*/ 583 w 608"/>
                          <a:gd name="T15" fmla="*/ 25 h 60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608" h="605">
                            <a:moveTo>
                              <a:pt x="583" y="25"/>
                            </a:moveTo>
                            <a:cubicBezTo>
                              <a:pt x="577" y="25"/>
                              <a:pt x="572" y="25"/>
                              <a:pt x="567" y="25"/>
                            </a:cubicBezTo>
                            <a:cubicBezTo>
                              <a:pt x="1" y="590"/>
                              <a:pt x="1" y="590"/>
                              <a:pt x="1" y="590"/>
                            </a:cubicBezTo>
                            <a:cubicBezTo>
                              <a:pt x="1" y="591"/>
                              <a:pt x="0" y="591"/>
                              <a:pt x="0" y="592"/>
                            </a:cubicBezTo>
                            <a:cubicBezTo>
                              <a:pt x="0" y="596"/>
                              <a:pt x="3" y="599"/>
                              <a:pt x="3" y="604"/>
                            </a:cubicBezTo>
                            <a:cubicBezTo>
                              <a:pt x="3" y="604"/>
                              <a:pt x="3" y="605"/>
                              <a:pt x="3" y="605"/>
                            </a:cubicBezTo>
                            <a:cubicBezTo>
                              <a:pt x="608" y="0"/>
                              <a:pt x="608" y="0"/>
                              <a:pt x="608" y="0"/>
                            </a:cubicBezTo>
                            <a:cubicBezTo>
                              <a:pt x="588" y="1"/>
                              <a:pt x="584" y="11"/>
                              <a:pt x="583" y="2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59" name="Freeform 2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6" y="1245"/>
                        <a:ext cx="1086" cy="1082"/>
                      </a:xfrm>
                      <a:custGeom>
                        <a:avLst/>
                        <a:gdLst>
                          <a:gd name="T0" fmla="*/ 0 w 635"/>
                          <a:gd name="T1" fmla="*/ 620 h 632"/>
                          <a:gd name="T2" fmla="*/ 4 w 635"/>
                          <a:gd name="T3" fmla="*/ 632 h 632"/>
                          <a:gd name="T4" fmla="*/ 635 w 635"/>
                          <a:gd name="T5" fmla="*/ 1 h 632"/>
                          <a:gd name="T6" fmla="*/ 620 w 635"/>
                          <a:gd name="T7" fmla="*/ 0 h 632"/>
                          <a:gd name="T8" fmla="*/ 0 w 635"/>
                          <a:gd name="T9" fmla="*/ 620 h 6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35" h="632">
                            <a:moveTo>
                              <a:pt x="0" y="620"/>
                            </a:moveTo>
                            <a:cubicBezTo>
                              <a:pt x="0" y="624"/>
                              <a:pt x="2" y="628"/>
                              <a:pt x="4" y="632"/>
                            </a:cubicBezTo>
                            <a:cubicBezTo>
                              <a:pt x="635" y="1"/>
                              <a:pt x="635" y="1"/>
                              <a:pt x="635" y="1"/>
                            </a:cubicBezTo>
                            <a:cubicBezTo>
                              <a:pt x="630" y="0"/>
                              <a:pt x="625" y="0"/>
                              <a:pt x="620" y="0"/>
                            </a:cubicBezTo>
                            <a:lnTo>
                              <a:pt x="0" y="620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0" name="Freeform 2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40" y="1250"/>
                        <a:ext cx="1117" cy="1115"/>
                      </a:xfrm>
                      <a:custGeom>
                        <a:avLst/>
                        <a:gdLst>
                          <a:gd name="T0" fmla="*/ 5 w 653"/>
                          <a:gd name="T1" fmla="*/ 651 h 651"/>
                          <a:gd name="T2" fmla="*/ 653 w 653"/>
                          <a:gd name="T3" fmla="*/ 4 h 651"/>
                          <a:gd name="T4" fmla="*/ 640 w 653"/>
                          <a:gd name="T5" fmla="*/ 0 h 651"/>
                          <a:gd name="T6" fmla="*/ 0 w 653"/>
                          <a:gd name="T7" fmla="*/ 640 h 651"/>
                          <a:gd name="T8" fmla="*/ 5 w 653"/>
                          <a:gd name="T9" fmla="*/ 651 h 6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53" h="651">
                            <a:moveTo>
                              <a:pt x="5" y="651"/>
                            </a:moveTo>
                            <a:cubicBezTo>
                              <a:pt x="653" y="4"/>
                              <a:pt x="653" y="4"/>
                              <a:pt x="653" y="4"/>
                            </a:cubicBezTo>
                            <a:cubicBezTo>
                              <a:pt x="648" y="2"/>
                              <a:pt x="644" y="1"/>
                              <a:pt x="640" y="0"/>
                            </a:cubicBezTo>
                            <a:cubicBezTo>
                              <a:pt x="0" y="640"/>
                              <a:pt x="0" y="640"/>
                              <a:pt x="0" y="640"/>
                            </a:cubicBezTo>
                            <a:cubicBezTo>
                              <a:pt x="2" y="644"/>
                              <a:pt x="4" y="648"/>
                              <a:pt x="5" y="65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1" name="Freeform 2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55" y="1262"/>
                        <a:ext cx="1136" cy="1144"/>
                      </a:xfrm>
                      <a:custGeom>
                        <a:avLst/>
                        <a:gdLst>
                          <a:gd name="T0" fmla="*/ 3 w 664"/>
                          <a:gd name="T1" fmla="*/ 667 h 668"/>
                          <a:gd name="T2" fmla="*/ 4 w 664"/>
                          <a:gd name="T3" fmla="*/ 668 h 668"/>
                          <a:gd name="T4" fmla="*/ 664 w 664"/>
                          <a:gd name="T5" fmla="*/ 8 h 668"/>
                          <a:gd name="T6" fmla="*/ 655 w 664"/>
                          <a:gd name="T7" fmla="*/ 0 h 668"/>
                          <a:gd name="T8" fmla="*/ 0 w 664"/>
                          <a:gd name="T9" fmla="*/ 655 h 668"/>
                          <a:gd name="T10" fmla="*/ 3 w 664"/>
                          <a:gd name="T11" fmla="*/ 667 h 6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664" h="668">
                            <a:moveTo>
                              <a:pt x="3" y="667"/>
                            </a:moveTo>
                            <a:cubicBezTo>
                              <a:pt x="3" y="667"/>
                              <a:pt x="4" y="668"/>
                              <a:pt x="4" y="668"/>
                            </a:cubicBezTo>
                            <a:cubicBezTo>
                              <a:pt x="664" y="8"/>
                              <a:pt x="664" y="8"/>
                              <a:pt x="664" y="8"/>
                            </a:cubicBezTo>
                            <a:cubicBezTo>
                              <a:pt x="662" y="5"/>
                              <a:pt x="660" y="2"/>
                              <a:pt x="655" y="0"/>
                            </a:cubicBezTo>
                            <a:cubicBezTo>
                              <a:pt x="0" y="655"/>
                              <a:pt x="0" y="655"/>
                              <a:pt x="0" y="655"/>
                            </a:cubicBezTo>
                            <a:cubicBezTo>
                              <a:pt x="2" y="659"/>
                              <a:pt x="1" y="662"/>
                              <a:pt x="3" y="66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2" name="Freeform 2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48" y="1289"/>
                        <a:ext cx="1081" cy="1057"/>
                      </a:xfrm>
                      <a:custGeom>
                        <a:avLst/>
                        <a:gdLst>
                          <a:gd name="T0" fmla="*/ 3 w 632"/>
                          <a:gd name="T1" fmla="*/ 616 h 617"/>
                          <a:gd name="T2" fmla="*/ 11 w 632"/>
                          <a:gd name="T3" fmla="*/ 610 h 617"/>
                          <a:gd name="T4" fmla="*/ 28 w 632"/>
                          <a:gd name="T5" fmla="*/ 592 h 617"/>
                          <a:gd name="T6" fmla="*/ 47 w 632"/>
                          <a:gd name="T7" fmla="*/ 580 h 617"/>
                          <a:gd name="T8" fmla="*/ 51 w 632"/>
                          <a:gd name="T9" fmla="*/ 570 h 617"/>
                          <a:gd name="T10" fmla="*/ 60 w 632"/>
                          <a:gd name="T11" fmla="*/ 562 h 617"/>
                          <a:gd name="T12" fmla="*/ 68 w 632"/>
                          <a:gd name="T13" fmla="*/ 565 h 617"/>
                          <a:gd name="T14" fmla="*/ 68 w 632"/>
                          <a:gd name="T15" fmla="*/ 565 h 617"/>
                          <a:gd name="T16" fmla="*/ 632 w 632"/>
                          <a:gd name="T17" fmla="*/ 2 h 617"/>
                          <a:gd name="T18" fmla="*/ 617 w 632"/>
                          <a:gd name="T19" fmla="*/ 0 h 617"/>
                          <a:gd name="T20" fmla="*/ 0 w 632"/>
                          <a:gd name="T21" fmla="*/ 617 h 617"/>
                          <a:gd name="T22" fmla="*/ 3 w 632"/>
                          <a:gd name="T23" fmla="*/ 616 h 6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632" h="617">
                            <a:moveTo>
                              <a:pt x="3" y="616"/>
                            </a:moveTo>
                            <a:cubicBezTo>
                              <a:pt x="5" y="616"/>
                              <a:pt x="9" y="612"/>
                              <a:pt x="11" y="610"/>
                            </a:cubicBezTo>
                            <a:cubicBezTo>
                              <a:pt x="17" y="604"/>
                              <a:pt x="22" y="598"/>
                              <a:pt x="28" y="592"/>
                            </a:cubicBezTo>
                            <a:cubicBezTo>
                              <a:pt x="33" y="587"/>
                              <a:pt x="42" y="585"/>
                              <a:pt x="47" y="580"/>
                            </a:cubicBezTo>
                            <a:cubicBezTo>
                              <a:pt x="50" y="577"/>
                              <a:pt x="50" y="574"/>
                              <a:pt x="51" y="570"/>
                            </a:cubicBezTo>
                            <a:cubicBezTo>
                              <a:pt x="52" y="567"/>
                              <a:pt x="58" y="567"/>
                              <a:pt x="60" y="562"/>
                            </a:cubicBezTo>
                            <a:cubicBezTo>
                              <a:pt x="63" y="564"/>
                              <a:pt x="63" y="565"/>
                              <a:pt x="68" y="565"/>
                            </a:cubicBezTo>
                            <a:cubicBezTo>
                              <a:pt x="68" y="565"/>
                              <a:pt x="68" y="565"/>
                              <a:pt x="68" y="565"/>
                            </a:cubicBezTo>
                            <a:cubicBezTo>
                              <a:pt x="632" y="2"/>
                              <a:pt x="632" y="2"/>
                              <a:pt x="632" y="2"/>
                            </a:cubicBezTo>
                            <a:cubicBezTo>
                              <a:pt x="626" y="2"/>
                              <a:pt x="621" y="2"/>
                              <a:pt x="617" y="0"/>
                            </a:cubicBezTo>
                            <a:cubicBezTo>
                              <a:pt x="0" y="617"/>
                              <a:pt x="0" y="617"/>
                              <a:pt x="0" y="617"/>
                            </a:cubicBezTo>
                            <a:cubicBezTo>
                              <a:pt x="1" y="617"/>
                              <a:pt x="2" y="617"/>
                              <a:pt x="3" y="61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3" name="Freeform 2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73" y="2361"/>
                        <a:ext cx="63" cy="81"/>
                      </a:xfrm>
                      <a:custGeom>
                        <a:avLst/>
                        <a:gdLst>
                          <a:gd name="T0" fmla="*/ 37 w 37"/>
                          <a:gd name="T1" fmla="*/ 14 h 47"/>
                          <a:gd name="T2" fmla="*/ 37 w 37"/>
                          <a:gd name="T3" fmla="*/ 13 h 47"/>
                          <a:gd name="T4" fmla="*/ 35 w 37"/>
                          <a:gd name="T5" fmla="*/ 0 h 47"/>
                          <a:gd name="T6" fmla="*/ 0 w 37"/>
                          <a:gd name="T7" fmla="*/ 35 h 47"/>
                          <a:gd name="T8" fmla="*/ 5 w 37"/>
                          <a:gd name="T9" fmla="*/ 47 h 47"/>
                          <a:gd name="T10" fmla="*/ 37 w 37"/>
                          <a:gd name="T11" fmla="*/ 14 h 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7" h="47">
                            <a:moveTo>
                              <a:pt x="37" y="14"/>
                            </a:moveTo>
                            <a:cubicBezTo>
                              <a:pt x="37" y="14"/>
                              <a:pt x="37" y="13"/>
                              <a:pt x="37" y="13"/>
                            </a:cubicBezTo>
                            <a:cubicBezTo>
                              <a:pt x="37" y="8"/>
                              <a:pt x="35" y="5"/>
                              <a:pt x="35" y="0"/>
                            </a:cubicBezTo>
                            <a:cubicBezTo>
                              <a:pt x="0" y="35"/>
                              <a:pt x="0" y="35"/>
                              <a:pt x="0" y="35"/>
                            </a:cubicBezTo>
                            <a:cubicBezTo>
                              <a:pt x="1" y="39"/>
                              <a:pt x="3" y="43"/>
                              <a:pt x="5" y="47"/>
                            </a:cubicBezTo>
                            <a:lnTo>
                              <a:pt x="37" y="14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4" name="Freeform 2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05" y="1289"/>
                        <a:ext cx="978" cy="975"/>
                      </a:xfrm>
                      <a:custGeom>
                        <a:avLst/>
                        <a:gdLst>
                          <a:gd name="T0" fmla="*/ 3 w 572"/>
                          <a:gd name="T1" fmla="*/ 561 h 569"/>
                          <a:gd name="T2" fmla="*/ 4 w 572"/>
                          <a:gd name="T3" fmla="*/ 569 h 569"/>
                          <a:gd name="T4" fmla="*/ 572 w 572"/>
                          <a:gd name="T5" fmla="*/ 1 h 569"/>
                          <a:gd name="T6" fmla="*/ 558 w 572"/>
                          <a:gd name="T7" fmla="*/ 0 h 569"/>
                          <a:gd name="T8" fmla="*/ 556 w 572"/>
                          <a:gd name="T9" fmla="*/ 0 h 569"/>
                          <a:gd name="T10" fmla="*/ 0 w 572"/>
                          <a:gd name="T11" fmla="*/ 557 h 569"/>
                          <a:gd name="T12" fmla="*/ 3 w 572"/>
                          <a:gd name="T13" fmla="*/ 561 h 5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72" h="569">
                            <a:moveTo>
                              <a:pt x="3" y="561"/>
                            </a:moveTo>
                            <a:cubicBezTo>
                              <a:pt x="4" y="563"/>
                              <a:pt x="4" y="566"/>
                              <a:pt x="4" y="569"/>
                            </a:cubicBezTo>
                            <a:cubicBezTo>
                              <a:pt x="572" y="1"/>
                              <a:pt x="572" y="1"/>
                              <a:pt x="572" y="1"/>
                            </a:cubicBezTo>
                            <a:cubicBezTo>
                              <a:pt x="568" y="1"/>
                              <a:pt x="563" y="0"/>
                              <a:pt x="558" y="0"/>
                            </a:cubicBezTo>
                            <a:cubicBezTo>
                              <a:pt x="557" y="0"/>
                              <a:pt x="557" y="0"/>
                              <a:pt x="556" y="0"/>
                            </a:cubicBezTo>
                            <a:cubicBezTo>
                              <a:pt x="0" y="557"/>
                              <a:pt x="0" y="557"/>
                              <a:pt x="0" y="557"/>
                            </a:cubicBezTo>
                            <a:cubicBezTo>
                              <a:pt x="1" y="558"/>
                              <a:pt x="2" y="559"/>
                              <a:pt x="3" y="56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5" name="Freeform 2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90" y="2418"/>
                        <a:ext cx="42" cy="48"/>
                      </a:xfrm>
                      <a:custGeom>
                        <a:avLst/>
                        <a:gdLst>
                          <a:gd name="T0" fmla="*/ 1 w 25"/>
                          <a:gd name="T1" fmla="*/ 24 h 28"/>
                          <a:gd name="T2" fmla="*/ 5 w 25"/>
                          <a:gd name="T3" fmla="*/ 28 h 28"/>
                          <a:gd name="T4" fmla="*/ 9 w 25"/>
                          <a:gd name="T5" fmla="*/ 21 h 28"/>
                          <a:gd name="T6" fmla="*/ 15 w 25"/>
                          <a:gd name="T7" fmla="*/ 18 h 28"/>
                          <a:gd name="T8" fmla="*/ 21 w 25"/>
                          <a:gd name="T9" fmla="*/ 7 h 28"/>
                          <a:gd name="T10" fmla="*/ 24 w 25"/>
                          <a:gd name="T11" fmla="*/ 6 h 28"/>
                          <a:gd name="T12" fmla="*/ 25 w 25"/>
                          <a:gd name="T13" fmla="*/ 6 h 28"/>
                          <a:gd name="T14" fmla="*/ 24 w 25"/>
                          <a:gd name="T15" fmla="*/ 0 h 28"/>
                          <a:gd name="T16" fmla="*/ 0 w 25"/>
                          <a:gd name="T17" fmla="*/ 24 h 28"/>
                          <a:gd name="T18" fmla="*/ 1 w 25"/>
                          <a:gd name="T19" fmla="*/ 24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25" h="28">
                            <a:moveTo>
                              <a:pt x="1" y="24"/>
                            </a:moveTo>
                            <a:cubicBezTo>
                              <a:pt x="1" y="27"/>
                              <a:pt x="3" y="28"/>
                              <a:pt x="5" y="28"/>
                            </a:cubicBezTo>
                            <a:cubicBezTo>
                              <a:pt x="8" y="28"/>
                              <a:pt x="8" y="24"/>
                              <a:pt x="9" y="21"/>
                            </a:cubicBezTo>
                            <a:cubicBezTo>
                              <a:pt x="11" y="18"/>
                              <a:pt x="11" y="20"/>
                              <a:pt x="15" y="18"/>
                            </a:cubicBezTo>
                            <a:cubicBezTo>
                              <a:pt x="17" y="17"/>
                              <a:pt x="16" y="9"/>
                              <a:pt x="21" y="7"/>
                            </a:cubicBezTo>
                            <a:cubicBezTo>
                              <a:pt x="22" y="7"/>
                              <a:pt x="24" y="7"/>
                              <a:pt x="24" y="6"/>
                            </a:cubicBezTo>
                            <a:cubicBezTo>
                              <a:pt x="25" y="6"/>
                              <a:pt x="25" y="6"/>
                              <a:pt x="25" y="6"/>
                            </a:cubicBezTo>
                            <a:cubicBezTo>
                              <a:pt x="24" y="0"/>
                              <a:pt x="24" y="0"/>
                              <a:pt x="24" y="0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1" y="2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6" name="Freeform 2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22" y="1300"/>
                        <a:ext cx="992" cy="993"/>
                      </a:xfrm>
                      <a:custGeom>
                        <a:avLst/>
                        <a:gdLst>
                          <a:gd name="T0" fmla="*/ 6 w 580"/>
                          <a:gd name="T1" fmla="*/ 577 h 580"/>
                          <a:gd name="T2" fmla="*/ 8 w 580"/>
                          <a:gd name="T3" fmla="*/ 580 h 580"/>
                          <a:gd name="T4" fmla="*/ 377 w 580"/>
                          <a:gd name="T5" fmla="*/ 212 h 580"/>
                          <a:gd name="T6" fmla="*/ 386 w 580"/>
                          <a:gd name="T7" fmla="*/ 203 h 580"/>
                          <a:gd name="T8" fmla="*/ 580 w 580"/>
                          <a:gd name="T9" fmla="*/ 8 h 580"/>
                          <a:gd name="T10" fmla="*/ 573 w 580"/>
                          <a:gd name="T11" fmla="*/ 0 h 580"/>
                          <a:gd name="T12" fmla="*/ 0 w 580"/>
                          <a:gd name="T13" fmla="*/ 572 h 580"/>
                          <a:gd name="T14" fmla="*/ 6 w 580"/>
                          <a:gd name="T15" fmla="*/ 577 h 5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580" h="580">
                            <a:moveTo>
                              <a:pt x="6" y="577"/>
                            </a:moveTo>
                            <a:cubicBezTo>
                              <a:pt x="7" y="578"/>
                              <a:pt x="7" y="579"/>
                              <a:pt x="8" y="580"/>
                            </a:cubicBezTo>
                            <a:cubicBezTo>
                              <a:pt x="377" y="212"/>
                              <a:pt x="377" y="212"/>
                              <a:pt x="377" y="212"/>
                            </a:cubicBezTo>
                            <a:cubicBezTo>
                              <a:pt x="379" y="208"/>
                              <a:pt x="383" y="205"/>
                              <a:pt x="386" y="203"/>
                            </a:cubicBezTo>
                            <a:cubicBezTo>
                              <a:pt x="580" y="8"/>
                              <a:pt x="580" y="8"/>
                              <a:pt x="580" y="8"/>
                            </a:cubicBezTo>
                            <a:cubicBezTo>
                              <a:pt x="578" y="5"/>
                              <a:pt x="576" y="2"/>
                              <a:pt x="573" y="0"/>
                            </a:cubicBezTo>
                            <a:cubicBezTo>
                              <a:pt x="0" y="572"/>
                              <a:pt x="0" y="572"/>
                              <a:pt x="0" y="572"/>
                            </a:cubicBezTo>
                            <a:cubicBezTo>
                              <a:pt x="2" y="574"/>
                              <a:pt x="4" y="575"/>
                              <a:pt x="6" y="57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7" name="Freeform 2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76" y="1327"/>
                        <a:ext cx="279" cy="250"/>
                      </a:xfrm>
                      <a:custGeom>
                        <a:avLst/>
                        <a:gdLst>
                          <a:gd name="T0" fmla="*/ 19 w 163"/>
                          <a:gd name="T1" fmla="*/ 144 h 146"/>
                          <a:gd name="T2" fmla="*/ 163 w 163"/>
                          <a:gd name="T3" fmla="*/ 0 h 146"/>
                          <a:gd name="T4" fmla="*/ 147 w 163"/>
                          <a:gd name="T5" fmla="*/ 0 h 146"/>
                          <a:gd name="T6" fmla="*/ 0 w 163"/>
                          <a:gd name="T7" fmla="*/ 146 h 146"/>
                          <a:gd name="T8" fmla="*/ 19 w 163"/>
                          <a:gd name="T9" fmla="*/ 144 h 14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63" h="146">
                            <a:moveTo>
                              <a:pt x="19" y="144"/>
                            </a:moveTo>
                            <a:cubicBezTo>
                              <a:pt x="163" y="0"/>
                              <a:pt x="163" y="0"/>
                              <a:pt x="163" y="0"/>
                            </a:cubicBezTo>
                            <a:cubicBezTo>
                              <a:pt x="147" y="0"/>
                              <a:pt x="147" y="0"/>
                              <a:pt x="147" y="0"/>
                            </a:cubicBezTo>
                            <a:cubicBezTo>
                              <a:pt x="0" y="146"/>
                              <a:pt x="0" y="146"/>
                              <a:pt x="0" y="146"/>
                            </a:cubicBezTo>
                            <a:cubicBezTo>
                              <a:pt x="6" y="146"/>
                              <a:pt x="12" y="145"/>
                              <a:pt x="19" y="14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8" name="Freeform 2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46" y="1685"/>
                        <a:ext cx="642" cy="651"/>
                      </a:xfrm>
                      <a:custGeom>
                        <a:avLst/>
                        <a:gdLst>
                          <a:gd name="T0" fmla="*/ 203 w 375"/>
                          <a:gd name="T1" fmla="*/ 173 h 380"/>
                          <a:gd name="T2" fmla="*/ 216 w 375"/>
                          <a:gd name="T3" fmla="*/ 165 h 380"/>
                          <a:gd name="T4" fmla="*/ 216 w 375"/>
                          <a:gd name="T5" fmla="*/ 165 h 380"/>
                          <a:gd name="T6" fmla="*/ 375 w 375"/>
                          <a:gd name="T7" fmla="*/ 6 h 380"/>
                          <a:gd name="T8" fmla="*/ 365 w 375"/>
                          <a:gd name="T9" fmla="*/ 0 h 380"/>
                          <a:gd name="T10" fmla="*/ 0 w 375"/>
                          <a:gd name="T11" fmla="*/ 365 h 380"/>
                          <a:gd name="T12" fmla="*/ 1 w 375"/>
                          <a:gd name="T13" fmla="*/ 368 h 380"/>
                          <a:gd name="T14" fmla="*/ 3 w 375"/>
                          <a:gd name="T15" fmla="*/ 372 h 380"/>
                          <a:gd name="T16" fmla="*/ 1 w 375"/>
                          <a:gd name="T17" fmla="*/ 380 h 380"/>
                          <a:gd name="T18" fmla="*/ 205 w 375"/>
                          <a:gd name="T19" fmla="*/ 176 h 380"/>
                          <a:gd name="T20" fmla="*/ 203 w 375"/>
                          <a:gd name="T21" fmla="*/ 173 h 3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75" h="380">
                            <a:moveTo>
                              <a:pt x="203" y="173"/>
                            </a:moveTo>
                            <a:cubicBezTo>
                              <a:pt x="203" y="166"/>
                              <a:pt x="211" y="169"/>
                              <a:pt x="216" y="165"/>
                            </a:cubicBezTo>
                            <a:cubicBezTo>
                              <a:pt x="216" y="165"/>
                              <a:pt x="216" y="165"/>
                              <a:pt x="216" y="165"/>
                            </a:cubicBezTo>
                            <a:cubicBezTo>
                              <a:pt x="375" y="6"/>
                              <a:pt x="375" y="6"/>
                              <a:pt x="375" y="6"/>
                            </a:cubicBezTo>
                            <a:cubicBezTo>
                              <a:pt x="371" y="5"/>
                              <a:pt x="367" y="3"/>
                              <a:pt x="365" y="0"/>
                            </a:cubicBezTo>
                            <a:cubicBezTo>
                              <a:pt x="0" y="365"/>
                              <a:pt x="0" y="365"/>
                              <a:pt x="0" y="365"/>
                            </a:cubicBezTo>
                            <a:cubicBezTo>
                              <a:pt x="0" y="366"/>
                              <a:pt x="0" y="367"/>
                              <a:pt x="1" y="368"/>
                            </a:cubicBezTo>
                            <a:cubicBezTo>
                              <a:pt x="1" y="370"/>
                              <a:pt x="3" y="371"/>
                              <a:pt x="3" y="372"/>
                            </a:cubicBezTo>
                            <a:cubicBezTo>
                              <a:pt x="3" y="375"/>
                              <a:pt x="1" y="377"/>
                              <a:pt x="1" y="380"/>
                            </a:cubicBezTo>
                            <a:cubicBezTo>
                              <a:pt x="205" y="176"/>
                              <a:pt x="205" y="176"/>
                              <a:pt x="205" y="176"/>
                            </a:cubicBezTo>
                            <a:cubicBezTo>
                              <a:pt x="204" y="175"/>
                              <a:pt x="203" y="174"/>
                              <a:pt x="203" y="17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69" name="Freeform 2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38" y="1327"/>
                        <a:ext cx="270" cy="245"/>
                      </a:xfrm>
                      <a:custGeom>
                        <a:avLst/>
                        <a:gdLst>
                          <a:gd name="T0" fmla="*/ 13 w 158"/>
                          <a:gd name="T1" fmla="*/ 142 h 143"/>
                          <a:gd name="T2" fmla="*/ 17 w 158"/>
                          <a:gd name="T3" fmla="*/ 142 h 143"/>
                          <a:gd name="T4" fmla="*/ 158 w 158"/>
                          <a:gd name="T5" fmla="*/ 1 h 143"/>
                          <a:gd name="T6" fmla="*/ 142 w 158"/>
                          <a:gd name="T7" fmla="*/ 0 h 143"/>
                          <a:gd name="T8" fmla="*/ 0 w 158"/>
                          <a:gd name="T9" fmla="*/ 143 h 143"/>
                          <a:gd name="T10" fmla="*/ 13 w 158"/>
                          <a:gd name="T11" fmla="*/ 142 h 14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58" h="143">
                            <a:moveTo>
                              <a:pt x="13" y="142"/>
                            </a:moveTo>
                            <a:cubicBezTo>
                              <a:pt x="14" y="142"/>
                              <a:pt x="15" y="142"/>
                              <a:pt x="17" y="142"/>
                            </a:cubicBezTo>
                            <a:cubicBezTo>
                              <a:pt x="158" y="1"/>
                              <a:pt x="158" y="1"/>
                              <a:pt x="158" y="1"/>
                            </a:cubicBezTo>
                            <a:cubicBezTo>
                              <a:pt x="142" y="0"/>
                              <a:pt x="142" y="0"/>
                              <a:pt x="142" y="0"/>
                            </a:cubicBezTo>
                            <a:cubicBezTo>
                              <a:pt x="0" y="143"/>
                              <a:pt x="0" y="143"/>
                              <a:pt x="0" y="143"/>
                            </a:cubicBezTo>
                            <a:cubicBezTo>
                              <a:pt x="6" y="142"/>
                              <a:pt x="10" y="142"/>
                              <a:pt x="13" y="14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0" name="Freeform 2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46" y="1688"/>
                        <a:ext cx="289" cy="286"/>
                      </a:xfrm>
                      <a:custGeom>
                        <a:avLst/>
                        <a:gdLst>
                          <a:gd name="T0" fmla="*/ 0 w 169"/>
                          <a:gd name="T1" fmla="*/ 167 h 167"/>
                          <a:gd name="T2" fmla="*/ 18 w 169"/>
                          <a:gd name="T3" fmla="*/ 159 h 167"/>
                          <a:gd name="T4" fmla="*/ 169 w 169"/>
                          <a:gd name="T5" fmla="*/ 8 h 167"/>
                          <a:gd name="T6" fmla="*/ 161 w 169"/>
                          <a:gd name="T7" fmla="*/ 0 h 167"/>
                          <a:gd name="T8" fmla="*/ 5 w 169"/>
                          <a:gd name="T9" fmla="*/ 155 h 167"/>
                          <a:gd name="T10" fmla="*/ 0 w 169"/>
                          <a:gd name="T11" fmla="*/ 167 h 1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69" h="167">
                            <a:moveTo>
                              <a:pt x="0" y="167"/>
                            </a:moveTo>
                            <a:cubicBezTo>
                              <a:pt x="6" y="167"/>
                              <a:pt x="11" y="161"/>
                              <a:pt x="18" y="159"/>
                            </a:cubicBezTo>
                            <a:cubicBezTo>
                              <a:pt x="169" y="8"/>
                              <a:pt x="169" y="8"/>
                              <a:pt x="169" y="8"/>
                            </a:cubicBezTo>
                            <a:cubicBezTo>
                              <a:pt x="167" y="5"/>
                              <a:pt x="164" y="1"/>
                              <a:pt x="161" y="0"/>
                            </a:cubicBezTo>
                            <a:cubicBezTo>
                              <a:pt x="5" y="155"/>
                              <a:pt x="5" y="155"/>
                              <a:pt x="5" y="155"/>
                            </a:cubicBezTo>
                            <a:cubicBezTo>
                              <a:pt x="4" y="159"/>
                              <a:pt x="0" y="162"/>
                              <a:pt x="0" y="16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1" name="Freeform 2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0" y="1993"/>
                        <a:ext cx="381" cy="358"/>
                      </a:xfrm>
                      <a:custGeom>
                        <a:avLst/>
                        <a:gdLst>
                          <a:gd name="T0" fmla="*/ 219 w 223"/>
                          <a:gd name="T1" fmla="*/ 0 h 209"/>
                          <a:gd name="T2" fmla="*/ 215 w 223"/>
                          <a:gd name="T3" fmla="*/ 7 h 209"/>
                          <a:gd name="T4" fmla="*/ 207 w 223"/>
                          <a:gd name="T5" fmla="*/ 6 h 209"/>
                          <a:gd name="T6" fmla="*/ 205 w 223"/>
                          <a:gd name="T7" fmla="*/ 4 h 209"/>
                          <a:gd name="T8" fmla="*/ 0 w 223"/>
                          <a:gd name="T9" fmla="*/ 209 h 209"/>
                          <a:gd name="T10" fmla="*/ 14 w 223"/>
                          <a:gd name="T11" fmla="*/ 195 h 209"/>
                          <a:gd name="T12" fmla="*/ 16 w 223"/>
                          <a:gd name="T13" fmla="*/ 200 h 209"/>
                          <a:gd name="T14" fmla="*/ 20 w 223"/>
                          <a:gd name="T15" fmla="*/ 201 h 209"/>
                          <a:gd name="T16" fmla="*/ 21 w 223"/>
                          <a:gd name="T17" fmla="*/ 203 h 209"/>
                          <a:gd name="T18" fmla="*/ 223 w 223"/>
                          <a:gd name="T19" fmla="*/ 2 h 209"/>
                          <a:gd name="T20" fmla="*/ 219 w 223"/>
                          <a:gd name="T21" fmla="*/ 0 h 20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23" h="209">
                            <a:moveTo>
                              <a:pt x="219" y="0"/>
                            </a:moveTo>
                            <a:cubicBezTo>
                              <a:pt x="217" y="0"/>
                              <a:pt x="217" y="7"/>
                              <a:pt x="215" y="7"/>
                            </a:cubicBezTo>
                            <a:cubicBezTo>
                              <a:pt x="212" y="7"/>
                              <a:pt x="209" y="8"/>
                              <a:pt x="207" y="6"/>
                            </a:cubicBezTo>
                            <a:cubicBezTo>
                              <a:pt x="206" y="5"/>
                              <a:pt x="205" y="5"/>
                              <a:pt x="205" y="4"/>
                            </a:cubicBezTo>
                            <a:cubicBezTo>
                              <a:pt x="0" y="209"/>
                              <a:pt x="0" y="209"/>
                              <a:pt x="0" y="209"/>
                            </a:cubicBezTo>
                            <a:cubicBezTo>
                              <a:pt x="7" y="207"/>
                              <a:pt x="9" y="200"/>
                              <a:pt x="14" y="195"/>
                            </a:cubicBezTo>
                            <a:cubicBezTo>
                              <a:pt x="16" y="197"/>
                              <a:pt x="15" y="198"/>
                              <a:pt x="16" y="200"/>
                            </a:cubicBezTo>
                            <a:cubicBezTo>
                              <a:pt x="17" y="200"/>
                              <a:pt x="20" y="200"/>
                              <a:pt x="20" y="201"/>
                            </a:cubicBezTo>
                            <a:cubicBezTo>
                              <a:pt x="21" y="202"/>
                              <a:pt x="21" y="203"/>
                              <a:pt x="21" y="203"/>
                            </a:cubicBezTo>
                            <a:cubicBezTo>
                              <a:pt x="223" y="2"/>
                              <a:pt x="223" y="2"/>
                              <a:pt x="223" y="2"/>
                            </a:cubicBezTo>
                            <a:cubicBezTo>
                              <a:pt x="222" y="1"/>
                              <a:pt x="221" y="0"/>
                              <a:pt x="219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2" name="Freeform 2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9" y="1721"/>
                        <a:ext cx="243" cy="271"/>
                      </a:xfrm>
                      <a:custGeom>
                        <a:avLst/>
                        <a:gdLst>
                          <a:gd name="T0" fmla="*/ 3 w 142"/>
                          <a:gd name="T1" fmla="*/ 142 h 158"/>
                          <a:gd name="T2" fmla="*/ 3 w 142"/>
                          <a:gd name="T3" fmla="*/ 148 h 158"/>
                          <a:gd name="T4" fmla="*/ 0 w 142"/>
                          <a:gd name="T5" fmla="*/ 155 h 158"/>
                          <a:gd name="T6" fmla="*/ 1 w 142"/>
                          <a:gd name="T7" fmla="*/ 158 h 158"/>
                          <a:gd name="T8" fmla="*/ 135 w 142"/>
                          <a:gd name="T9" fmla="*/ 24 h 158"/>
                          <a:gd name="T10" fmla="*/ 137 w 142"/>
                          <a:gd name="T11" fmla="*/ 17 h 158"/>
                          <a:gd name="T12" fmla="*/ 142 w 142"/>
                          <a:gd name="T13" fmla="*/ 0 h 158"/>
                          <a:gd name="T14" fmla="*/ 142 w 142"/>
                          <a:gd name="T15" fmla="*/ 0 h 158"/>
                          <a:gd name="T16" fmla="*/ 1 w 142"/>
                          <a:gd name="T17" fmla="*/ 141 h 158"/>
                          <a:gd name="T18" fmla="*/ 3 w 142"/>
                          <a:gd name="T19" fmla="*/ 142 h 1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142" h="158">
                            <a:moveTo>
                              <a:pt x="3" y="142"/>
                            </a:moveTo>
                            <a:cubicBezTo>
                              <a:pt x="2" y="145"/>
                              <a:pt x="3" y="145"/>
                              <a:pt x="3" y="148"/>
                            </a:cubicBezTo>
                            <a:cubicBezTo>
                              <a:pt x="3" y="151"/>
                              <a:pt x="0" y="151"/>
                              <a:pt x="0" y="155"/>
                            </a:cubicBezTo>
                            <a:cubicBezTo>
                              <a:pt x="0" y="156"/>
                              <a:pt x="0" y="157"/>
                              <a:pt x="1" y="158"/>
                            </a:cubicBezTo>
                            <a:cubicBezTo>
                              <a:pt x="135" y="24"/>
                              <a:pt x="135" y="24"/>
                              <a:pt x="135" y="24"/>
                            </a:cubicBezTo>
                            <a:cubicBezTo>
                              <a:pt x="135" y="21"/>
                              <a:pt x="136" y="19"/>
                              <a:pt x="137" y="17"/>
                            </a:cubicBezTo>
                            <a:cubicBezTo>
                              <a:pt x="139" y="14"/>
                              <a:pt x="142" y="7"/>
                              <a:pt x="142" y="0"/>
                            </a:cubicBezTo>
                            <a:cubicBezTo>
                              <a:pt x="142" y="0"/>
                              <a:pt x="142" y="0"/>
                              <a:pt x="142" y="0"/>
                            </a:cubicBezTo>
                            <a:cubicBezTo>
                              <a:pt x="1" y="141"/>
                              <a:pt x="1" y="141"/>
                              <a:pt x="1" y="141"/>
                            </a:cubicBezTo>
                            <a:cubicBezTo>
                              <a:pt x="2" y="142"/>
                              <a:pt x="2" y="142"/>
                              <a:pt x="3" y="14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3" name="Freeform 2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98" y="2046"/>
                        <a:ext cx="333" cy="341"/>
                      </a:xfrm>
                      <a:custGeom>
                        <a:avLst/>
                        <a:gdLst>
                          <a:gd name="T0" fmla="*/ 195 w 195"/>
                          <a:gd name="T1" fmla="*/ 4 h 199"/>
                          <a:gd name="T2" fmla="*/ 188 w 195"/>
                          <a:gd name="T3" fmla="*/ 0 h 199"/>
                          <a:gd name="T4" fmla="*/ 0 w 195"/>
                          <a:gd name="T5" fmla="*/ 187 h 199"/>
                          <a:gd name="T6" fmla="*/ 4 w 195"/>
                          <a:gd name="T7" fmla="*/ 199 h 199"/>
                          <a:gd name="T8" fmla="*/ 195 w 195"/>
                          <a:gd name="T9" fmla="*/ 8 h 199"/>
                          <a:gd name="T10" fmla="*/ 195 w 195"/>
                          <a:gd name="T11" fmla="*/ 4 h 19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95" h="199">
                            <a:moveTo>
                              <a:pt x="195" y="4"/>
                            </a:moveTo>
                            <a:cubicBezTo>
                              <a:pt x="193" y="4"/>
                              <a:pt x="189" y="2"/>
                              <a:pt x="188" y="0"/>
                            </a:cubicBezTo>
                            <a:cubicBezTo>
                              <a:pt x="0" y="187"/>
                              <a:pt x="0" y="187"/>
                              <a:pt x="0" y="187"/>
                            </a:cubicBezTo>
                            <a:cubicBezTo>
                              <a:pt x="1" y="191"/>
                              <a:pt x="3" y="195"/>
                              <a:pt x="4" y="199"/>
                            </a:cubicBezTo>
                            <a:cubicBezTo>
                              <a:pt x="195" y="8"/>
                              <a:pt x="195" y="8"/>
                              <a:pt x="195" y="8"/>
                            </a:cubicBezTo>
                            <a:cubicBezTo>
                              <a:pt x="195" y="7"/>
                              <a:pt x="195" y="5"/>
                              <a:pt x="195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4" name="Freeform 2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52" y="2002"/>
                        <a:ext cx="13" cy="10"/>
                      </a:xfrm>
                      <a:custGeom>
                        <a:avLst/>
                        <a:gdLst>
                          <a:gd name="T0" fmla="*/ 6 w 8"/>
                          <a:gd name="T1" fmla="*/ 0 h 6"/>
                          <a:gd name="T2" fmla="*/ 0 w 8"/>
                          <a:gd name="T3" fmla="*/ 6 h 6"/>
                          <a:gd name="T4" fmla="*/ 8 w 8"/>
                          <a:gd name="T5" fmla="*/ 1 h 6"/>
                          <a:gd name="T6" fmla="*/ 6 w 8"/>
                          <a:gd name="T7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" h="6">
                            <a:moveTo>
                              <a:pt x="6" y="0"/>
                            </a:move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3" y="5"/>
                              <a:pt x="6" y="3"/>
                              <a:pt x="8" y="1"/>
                            </a:cubicBezTo>
                            <a:cubicBezTo>
                              <a:pt x="7" y="1"/>
                              <a:pt x="7" y="0"/>
                              <a:pt x="6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5" name="Freeform 2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88" y="1329"/>
                        <a:ext cx="265" cy="251"/>
                      </a:xfrm>
                      <a:custGeom>
                        <a:avLst/>
                        <a:gdLst>
                          <a:gd name="T0" fmla="*/ 10 w 155"/>
                          <a:gd name="T1" fmla="*/ 147 h 147"/>
                          <a:gd name="T2" fmla="*/ 13 w 155"/>
                          <a:gd name="T3" fmla="*/ 147 h 147"/>
                          <a:gd name="T4" fmla="*/ 155 w 155"/>
                          <a:gd name="T5" fmla="*/ 5 h 147"/>
                          <a:gd name="T6" fmla="*/ 146 w 155"/>
                          <a:gd name="T7" fmla="*/ 0 h 147"/>
                          <a:gd name="T8" fmla="*/ 144 w 155"/>
                          <a:gd name="T9" fmla="*/ 0 h 147"/>
                          <a:gd name="T10" fmla="*/ 0 w 155"/>
                          <a:gd name="T11" fmla="*/ 144 h 147"/>
                          <a:gd name="T12" fmla="*/ 10 w 155"/>
                          <a:gd name="T13" fmla="*/ 147 h 1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5" h="147">
                            <a:moveTo>
                              <a:pt x="10" y="147"/>
                            </a:moveTo>
                            <a:cubicBezTo>
                              <a:pt x="11" y="147"/>
                              <a:pt x="12" y="147"/>
                              <a:pt x="13" y="147"/>
                            </a:cubicBezTo>
                            <a:cubicBezTo>
                              <a:pt x="155" y="5"/>
                              <a:pt x="155" y="5"/>
                              <a:pt x="155" y="5"/>
                            </a:cubicBezTo>
                            <a:cubicBezTo>
                              <a:pt x="151" y="3"/>
                              <a:pt x="148" y="0"/>
                              <a:pt x="146" y="0"/>
                            </a:cubicBezTo>
                            <a:cubicBezTo>
                              <a:pt x="144" y="0"/>
                              <a:pt x="144" y="0"/>
                              <a:pt x="144" y="0"/>
                            </a:cubicBezTo>
                            <a:cubicBezTo>
                              <a:pt x="0" y="144"/>
                              <a:pt x="0" y="144"/>
                              <a:pt x="0" y="144"/>
                            </a:cubicBezTo>
                            <a:cubicBezTo>
                              <a:pt x="3" y="146"/>
                              <a:pt x="6" y="147"/>
                              <a:pt x="10" y="14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6" name="Freeform 2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20" y="1974"/>
                        <a:ext cx="36" cy="48"/>
                      </a:xfrm>
                      <a:custGeom>
                        <a:avLst/>
                        <a:gdLst>
                          <a:gd name="T0" fmla="*/ 15 w 21"/>
                          <a:gd name="T1" fmla="*/ 1 h 28"/>
                          <a:gd name="T2" fmla="*/ 14 w 21"/>
                          <a:gd name="T3" fmla="*/ 0 h 28"/>
                          <a:gd name="T4" fmla="*/ 1 w 21"/>
                          <a:gd name="T5" fmla="*/ 12 h 28"/>
                          <a:gd name="T6" fmla="*/ 4 w 21"/>
                          <a:gd name="T7" fmla="*/ 16 h 28"/>
                          <a:gd name="T8" fmla="*/ 0 w 21"/>
                          <a:gd name="T9" fmla="*/ 20 h 28"/>
                          <a:gd name="T10" fmla="*/ 0 w 21"/>
                          <a:gd name="T11" fmla="*/ 24 h 28"/>
                          <a:gd name="T12" fmla="*/ 2 w 21"/>
                          <a:gd name="T13" fmla="*/ 26 h 28"/>
                          <a:gd name="T14" fmla="*/ 3 w 21"/>
                          <a:gd name="T15" fmla="*/ 28 h 28"/>
                          <a:gd name="T16" fmla="*/ 21 w 21"/>
                          <a:gd name="T17" fmla="*/ 9 h 28"/>
                          <a:gd name="T18" fmla="*/ 15 w 21"/>
                          <a:gd name="T19" fmla="*/ 1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21" h="28">
                            <a:moveTo>
                              <a:pt x="15" y="1"/>
                            </a:moveTo>
                            <a:cubicBezTo>
                              <a:pt x="15" y="1"/>
                              <a:pt x="14" y="1"/>
                              <a:pt x="14" y="0"/>
                            </a:cubicBezTo>
                            <a:cubicBezTo>
                              <a:pt x="1" y="12"/>
                              <a:pt x="1" y="12"/>
                              <a:pt x="1" y="12"/>
                            </a:cubicBezTo>
                            <a:cubicBezTo>
                              <a:pt x="3" y="14"/>
                              <a:pt x="4" y="15"/>
                              <a:pt x="4" y="16"/>
                            </a:cubicBezTo>
                            <a:cubicBezTo>
                              <a:pt x="4" y="19"/>
                              <a:pt x="3" y="20"/>
                              <a:pt x="0" y="20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3" y="24"/>
                              <a:pt x="0" y="25"/>
                              <a:pt x="2" y="26"/>
                            </a:cubicBezTo>
                            <a:cubicBezTo>
                              <a:pt x="2" y="26"/>
                              <a:pt x="2" y="27"/>
                              <a:pt x="3" y="28"/>
                            </a:cubicBezTo>
                            <a:cubicBezTo>
                              <a:pt x="21" y="9"/>
                              <a:pt x="21" y="9"/>
                              <a:pt x="21" y="9"/>
                            </a:cubicBezTo>
                            <a:cubicBezTo>
                              <a:pt x="20" y="6"/>
                              <a:pt x="17" y="4"/>
                              <a:pt x="15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7" name="Freeform 2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60" y="2079"/>
                        <a:ext cx="190" cy="193"/>
                      </a:xfrm>
                      <a:custGeom>
                        <a:avLst/>
                        <a:gdLst>
                          <a:gd name="T0" fmla="*/ 8 w 111"/>
                          <a:gd name="T1" fmla="*/ 113 h 113"/>
                          <a:gd name="T2" fmla="*/ 111 w 111"/>
                          <a:gd name="T3" fmla="*/ 10 h 113"/>
                          <a:gd name="T4" fmla="*/ 105 w 111"/>
                          <a:gd name="T5" fmla="*/ 0 h 113"/>
                          <a:gd name="T6" fmla="*/ 0 w 111"/>
                          <a:gd name="T7" fmla="*/ 105 h 113"/>
                          <a:gd name="T8" fmla="*/ 9 w 111"/>
                          <a:gd name="T9" fmla="*/ 107 h 113"/>
                          <a:gd name="T10" fmla="*/ 8 w 111"/>
                          <a:gd name="T11" fmla="*/ 113 h 1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11" h="113">
                            <a:moveTo>
                              <a:pt x="8" y="113"/>
                            </a:moveTo>
                            <a:cubicBezTo>
                              <a:pt x="111" y="10"/>
                              <a:pt x="111" y="10"/>
                              <a:pt x="111" y="10"/>
                            </a:cubicBezTo>
                            <a:cubicBezTo>
                              <a:pt x="109" y="7"/>
                              <a:pt x="107" y="3"/>
                              <a:pt x="105" y="0"/>
                            </a:cubicBezTo>
                            <a:cubicBezTo>
                              <a:pt x="0" y="105"/>
                              <a:pt x="0" y="105"/>
                              <a:pt x="0" y="105"/>
                            </a:cubicBezTo>
                            <a:cubicBezTo>
                              <a:pt x="2" y="106"/>
                              <a:pt x="5" y="105"/>
                              <a:pt x="9" y="107"/>
                            </a:cubicBezTo>
                            <a:cubicBezTo>
                              <a:pt x="8" y="108"/>
                              <a:pt x="8" y="111"/>
                              <a:pt x="8" y="11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8" name="Freeform 2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08" y="2391"/>
                        <a:ext cx="22" cy="44"/>
                      </a:xfrm>
                      <a:custGeom>
                        <a:avLst/>
                        <a:gdLst>
                          <a:gd name="T0" fmla="*/ 2 w 13"/>
                          <a:gd name="T1" fmla="*/ 26 h 26"/>
                          <a:gd name="T2" fmla="*/ 5 w 13"/>
                          <a:gd name="T3" fmla="*/ 23 h 26"/>
                          <a:gd name="T4" fmla="*/ 13 w 13"/>
                          <a:gd name="T5" fmla="*/ 5 h 26"/>
                          <a:gd name="T6" fmla="*/ 12 w 13"/>
                          <a:gd name="T7" fmla="*/ 0 h 26"/>
                          <a:gd name="T8" fmla="*/ 2 w 13"/>
                          <a:gd name="T9" fmla="*/ 10 h 26"/>
                          <a:gd name="T10" fmla="*/ 2 w 13"/>
                          <a:gd name="T11" fmla="*/ 15 h 26"/>
                          <a:gd name="T12" fmla="*/ 2 w 13"/>
                          <a:gd name="T13" fmla="*/ 26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3" h="26">
                            <a:moveTo>
                              <a:pt x="2" y="26"/>
                            </a:moveTo>
                            <a:cubicBezTo>
                              <a:pt x="5" y="23"/>
                              <a:pt x="5" y="23"/>
                              <a:pt x="5" y="23"/>
                            </a:cubicBezTo>
                            <a:cubicBezTo>
                              <a:pt x="6" y="17"/>
                              <a:pt x="13" y="13"/>
                              <a:pt x="13" y="5"/>
                            </a:cubicBezTo>
                            <a:cubicBezTo>
                              <a:pt x="13" y="3"/>
                              <a:pt x="12" y="2"/>
                              <a:pt x="12" y="0"/>
                            </a:cubicBezTo>
                            <a:cubicBezTo>
                              <a:pt x="2" y="10"/>
                              <a:pt x="2" y="10"/>
                              <a:pt x="2" y="10"/>
                            </a:cubicBezTo>
                            <a:cubicBezTo>
                              <a:pt x="2" y="11"/>
                              <a:pt x="2" y="13"/>
                              <a:pt x="2" y="15"/>
                            </a:cubicBezTo>
                            <a:cubicBezTo>
                              <a:pt x="2" y="18"/>
                              <a:pt x="0" y="23"/>
                              <a:pt x="2" y="2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79" name="Freeform 2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08" y="2437"/>
                        <a:ext cx="1" cy="2"/>
                      </a:xfrm>
                      <a:custGeom>
                        <a:avLst/>
                        <a:gdLst>
                          <a:gd name="T0" fmla="*/ 1 w 1"/>
                          <a:gd name="T1" fmla="*/ 0 h 1"/>
                          <a:gd name="T2" fmla="*/ 0 w 1"/>
                          <a:gd name="T3" fmla="*/ 1 h 1"/>
                          <a:gd name="T4" fmla="*/ 1 w 1"/>
                          <a:gd name="T5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0"/>
                            </a:moveTo>
                            <a:cubicBezTo>
                              <a:pt x="1" y="0"/>
                              <a:pt x="0" y="0"/>
                              <a:pt x="0" y="1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0" name="Freeform 2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35" y="2303"/>
                        <a:ext cx="93" cy="94"/>
                      </a:xfrm>
                      <a:custGeom>
                        <a:avLst/>
                        <a:gdLst>
                          <a:gd name="T0" fmla="*/ 6 w 54"/>
                          <a:gd name="T1" fmla="*/ 51 h 55"/>
                          <a:gd name="T2" fmla="*/ 7 w 54"/>
                          <a:gd name="T3" fmla="*/ 54 h 55"/>
                          <a:gd name="T4" fmla="*/ 8 w 54"/>
                          <a:gd name="T5" fmla="*/ 55 h 55"/>
                          <a:gd name="T6" fmla="*/ 54 w 54"/>
                          <a:gd name="T7" fmla="*/ 9 h 55"/>
                          <a:gd name="T8" fmla="*/ 49 w 54"/>
                          <a:gd name="T9" fmla="*/ 2 h 55"/>
                          <a:gd name="T10" fmla="*/ 47 w 54"/>
                          <a:gd name="T11" fmla="*/ 0 h 55"/>
                          <a:gd name="T12" fmla="*/ 0 w 54"/>
                          <a:gd name="T13" fmla="*/ 47 h 55"/>
                          <a:gd name="T14" fmla="*/ 6 w 54"/>
                          <a:gd name="T15" fmla="*/ 51 h 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54" h="55">
                            <a:moveTo>
                              <a:pt x="6" y="51"/>
                            </a:moveTo>
                            <a:cubicBezTo>
                              <a:pt x="6" y="51"/>
                              <a:pt x="7" y="54"/>
                              <a:pt x="7" y="54"/>
                            </a:cubicBezTo>
                            <a:cubicBezTo>
                              <a:pt x="8" y="55"/>
                              <a:pt x="8" y="55"/>
                              <a:pt x="8" y="55"/>
                            </a:cubicBezTo>
                            <a:cubicBezTo>
                              <a:pt x="54" y="9"/>
                              <a:pt x="54" y="9"/>
                              <a:pt x="54" y="9"/>
                            </a:cubicBezTo>
                            <a:cubicBezTo>
                              <a:pt x="53" y="6"/>
                              <a:pt x="51" y="4"/>
                              <a:pt x="49" y="2"/>
                            </a:cubicBezTo>
                            <a:cubicBezTo>
                              <a:pt x="48" y="1"/>
                              <a:pt x="47" y="1"/>
                              <a:pt x="47" y="0"/>
                            </a:cubicBezTo>
                            <a:cubicBezTo>
                              <a:pt x="0" y="47"/>
                              <a:pt x="0" y="47"/>
                              <a:pt x="0" y="47"/>
                            </a:cubicBezTo>
                            <a:cubicBezTo>
                              <a:pt x="3" y="47"/>
                              <a:pt x="5" y="48"/>
                              <a:pt x="6" y="5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1" name="Freeform 2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90" y="1318"/>
                        <a:ext cx="235" cy="208"/>
                      </a:xfrm>
                      <a:custGeom>
                        <a:avLst/>
                        <a:gdLst>
                          <a:gd name="T0" fmla="*/ 2 w 137"/>
                          <a:gd name="T1" fmla="*/ 121 h 121"/>
                          <a:gd name="T2" fmla="*/ 17 w 137"/>
                          <a:gd name="T3" fmla="*/ 121 h 121"/>
                          <a:gd name="T4" fmla="*/ 137 w 137"/>
                          <a:gd name="T5" fmla="*/ 1 h 121"/>
                          <a:gd name="T6" fmla="*/ 122 w 137"/>
                          <a:gd name="T7" fmla="*/ 0 h 121"/>
                          <a:gd name="T8" fmla="*/ 108 w 137"/>
                          <a:gd name="T9" fmla="*/ 14 h 121"/>
                          <a:gd name="T10" fmla="*/ 104 w 137"/>
                          <a:gd name="T11" fmla="*/ 18 h 121"/>
                          <a:gd name="T12" fmla="*/ 0 w 137"/>
                          <a:gd name="T13" fmla="*/ 121 h 121"/>
                          <a:gd name="T14" fmla="*/ 2 w 137"/>
                          <a:gd name="T15" fmla="*/ 121 h 1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37" h="121">
                            <a:moveTo>
                              <a:pt x="2" y="121"/>
                            </a:moveTo>
                            <a:cubicBezTo>
                              <a:pt x="6" y="121"/>
                              <a:pt x="9" y="120"/>
                              <a:pt x="17" y="121"/>
                            </a:cubicBezTo>
                            <a:cubicBezTo>
                              <a:pt x="137" y="1"/>
                              <a:pt x="137" y="1"/>
                              <a:pt x="137" y="1"/>
                            </a:cubicBezTo>
                            <a:cubicBezTo>
                              <a:pt x="132" y="0"/>
                              <a:pt x="127" y="0"/>
                              <a:pt x="122" y="0"/>
                            </a:cubicBezTo>
                            <a:cubicBezTo>
                              <a:pt x="108" y="14"/>
                              <a:pt x="108" y="14"/>
                              <a:pt x="108" y="14"/>
                            </a:cubicBezTo>
                            <a:cubicBezTo>
                              <a:pt x="109" y="20"/>
                              <a:pt x="107" y="20"/>
                              <a:pt x="104" y="18"/>
                            </a:cubicBezTo>
                            <a:cubicBezTo>
                              <a:pt x="0" y="121"/>
                              <a:pt x="0" y="121"/>
                              <a:pt x="0" y="121"/>
                            </a:cubicBezTo>
                            <a:cubicBezTo>
                              <a:pt x="1" y="121"/>
                              <a:pt x="1" y="121"/>
                              <a:pt x="2" y="12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2" name="Freeform 2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09" y="1789"/>
                        <a:ext cx="120" cy="122"/>
                      </a:xfrm>
                      <a:custGeom>
                        <a:avLst/>
                        <a:gdLst>
                          <a:gd name="T0" fmla="*/ 17 w 70"/>
                          <a:gd name="T1" fmla="*/ 69 h 71"/>
                          <a:gd name="T2" fmla="*/ 37 w 70"/>
                          <a:gd name="T3" fmla="*/ 49 h 71"/>
                          <a:gd name="T4" fmla="*/ 56 w 70"/>
                          <a:gd name="T5" fmla="*/ 22 h 71"/>
                          <a:gd name="T6" fmla="*/ 70 w 70"/>
                          <a:gd name="T7" fmla="*/ 0 h 71"/>
                          <a:gd name="T8" fmla="*/ 0 w 70"/>
                          <a:gd name="T9" fmla="*/ 70 h 71"/>
                          <a:gd name="T10" fmla="*/ 11 w 70"/>
                          <a:gd name="T11" fmla="*/ 71 h 71"/>
                          <a:gd name="T12" fmla="*/ 17 w 70"/>
                          <a:gd name="T13" fmla="*/ 69 h 7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0" h="71">
                            <a:moveTo>
                              <a:pt x="17" y="69"/>
                            </a:moveTo>
                            <a:cubicBezTo>
                              <a:pt x="37" y="49"/>
                              <a:pt x="37" y="49"/>
                              <a:pt x="37" y="49"/>
                            </a:cubicBezTo>
                            <a:cubicBezTo>
                              <a:pt x="44" y="39"/>
                              <a:pt x="51" y="28"/>
                              <a:pt x="56" y="22"/>
                            </a:cubicBezTo>
                            <a:cubicBezTo>
                              <a:pt x="61" y="17"/>
                              <a:pt x="68" y="8"/>
                              <a:pt x="70" y="0"/>
                            </a:cubicBezTo>
                            <a:cubicBezTo>
                              <a:pt x="0" y="70"/>
                              <a:pt x="0" y="70"/>
                              <a:pt x="0" y="70"/>
                            </a:cubicBezTo>
                            <a:cubicBezTo>
                              <a:pt x="3" y="70"/>
                              <a:pt x="7" y="71"/>
                              <a:pt x="11" y="71"/>
                            </a:cubicBezTo>
                            <a:cubicBezTo>
                              <a:pt x="13" y="71"/>
                              <a:pt x="15" y="70"/>
                              <a:pt x="17" y="69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3" name="Freeform 2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15" y="2447"/>
                        <a:ext cx="20" cy="28"/>
                      </a:xfrm>
                      <a:custGeom>
                        <a:avLst/>
                        <a:gdLst>
                          <a:gd name="T0" fmla="*/ 6 w 12"/>
                          <a:gd name="T1" fmla="*/ 16 h 16"/>
                          <a:gd name="T2" fmla="*/ 12 w 12"/>
                          <a:gd name="T3" fmla="*/ 11 h 16"/>
                          <a:gd name="T4" fmla="*/ 10 w 12"/>
                          <a:gd name="T5" fmla="*/ 8 h 16"/>
                          <a:gd name="T6" fmla="*/ 11 w 12"/>
                          <a:gd name="T7" fmla="*/ 8 h 16"/>
                          <a:gd name="T8" fmla="*/ 6 w 12"/>
                          <a:gd name="T9" fmla="*/ 0 h 16"/>
                          <a:gd name="T10" fmla="*/ 0 w 12"/>
                          <a:gd name="T11" fmla="*/ 6 h 16"/>
                          <a:gd name="T12" fmla="*/ 6 w 12"/>
                          <a:gd name="T13" fmla="*/ 16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" h="16">
                            <a:moveTo>
                              <a:pt x="6" y="16"/>
                            </a:moveTo>
                            <a:cubicBezTo>
                              <a:pt x="12" y="11"/>
                              <a:pt x="12" y="11"/>
                              <a:pt x="12" y="11"/>
                            </a:cubicBezTo>
                            <a:cubicBezTo>
                              <a:pt x="11" y="10"/>
                              <a:pt x="11" y="8"/>
                              <a:pt x="10" y="8"/>
                            </a:cubicBezTo>
                            <a:cubicBezTo>
                              <a:pt x="11" y="8"/>
                              <a:pt x="11" y="8"/>
                              <a:pt x="11" y="8"/>
                            </a:cubicBezTo>
                            <a:cubicBezTo>
                              <a:pt x="11" y="3"/>
                              <a:pt x="9" y="1"/>
                              <a:pt x="6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3" y="8"/>
                              <a:pt x="5" y="12"/>
                              <a:pt x="6" y="1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4" name="Freeform 2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68" y="2332"/>
                        <a:ext cx="87" cy="89"/>
                      </a:xfrm>
                      <a:custGeom>
                        <a:avLst/>
                        <a:gdLst>
                          <a:gd name="T0" fmla="*/ 47 w 51"/>
                          <a:gd name="T1" fmla="*/ 5 h 52"/>
                          <a:gd name="T2" fmla="*/ 42 w 51"/>
                          <a:gd name="T3" fmla="*/ 0 h 52"/>
                          <a:gd name="T4" fmla="*/ 0 w 51"/>
                          <a:gd name="T5" fmla="*/ 42 h 52"/>
                          <a:gd name="T6" fmla="*/ 2 w 51"/>
                          <a:gd name="T7" fmla="*/ 44 h 52"/>
                          <a:gd name="T8" fmla="*/ 7 w 51"/>
                          <a:gd name="T9" fmla="*/ 52 h 52"/>
                          <a:gd name="T10" fmla="*/ 51 w 51"/>
                          <a:gd name="T11" fmla="*/ 8 h 52"/>
                          <a:gd name="T12" fmla="*/ 47 w 51"/>
                          <a:gd name="T13" fmla="*/ 5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1" h="52">
                            <a:moveTo>
                              <a:pt x="47" y="5"/>
                            </a:moveTo>
                            <a:cubicBezTo>
                              <a:pt x="45" y="3"/>
                              <a:pt x="44" y="2"/>
                              <a:pt x="42" y="0"/>
                            </a:cubicBezTo>
                            <a:cubicBezTo>
                              <a:pt x="0" y="42"/>
                              <a:pt x="0" y="42"/>
                              <a:pt x="0" y="42"/>
                            </a:cubicBezTo>
                            <a:cubicBezTo>
                              <a:pt x="1" y="43"/>
                              <a:pt x="1" y="43"/>
                              <a:pt x="2" y="44"/>
                            </a:cubicBezTo>
                            <a:cubicBezTo>
                              <a:pt x="5" y="47"/>
                              <a:pt x="3" y="51"/>
                              <a:pt x="7" y="52"/>
                            </a:cubicBezTo>
                            <a:cubicBezTo>
                              <a:pt x="51" y="8"/>
                              <a:pt x="51" y="8"/>
                              <a:pt x="51" y="8"/>
                            </a:cubicBezTo>
                            <a:cubicBezTo>
                              <a:pt x="50" y="7"/>
                              <a:pt x="49" y="5"/>
                              <a:pt x="47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5" name="Freeform 2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20" y="2120"/>
                        <a:ext cx="133" cy="134"/>
                      </a:xfrm>
                      <a:custGeom>
                        <a:avLst/>
                        <a:gdLst>
                          <a:gd name="T0" fmla="*/ 73 w 78"/>
                          <a:gd name="T1" fmla="*/ 19 h 78"/>
                          <a:gd name="T2" fmla="*/ 78 w 78"/>
                          <a:gd name="T3" fmla="*/ 1 h 78"/>
                          <a:gd name="T4" fmla="*/ 78 w 78"/>
                          <a:gd name="T5" fmla="*/ 0 h 78"/>
                          <a:gd name="T6" fmla="*/ 0 w 78"/>
                          <a:gd name="T7" fmla="*/ 78 h 78"/>
                          <a:gd name="T8" fmla="*/ 5 w 78"/>
                          <a:gd name="T9" fmla="*/ 75 h 78"/>
                          <a:gd name="T10" fmla="*/ 9 w 78"/>
                          <a:gd name="T11" fmla="*/ 69 h 78"/>
                          <a:gd name="T12" fmla="*/ 16 w 78"/>
                          <a:gd name="T13" fmla="*/ 72 h 78"/>
                          <a:gd name="T14" fmla="*/ 23 w 78"/>
                          <a:gd name="T15" fmla="*/ 71 h 78"/>
                          <a:gd name="T16" fmla="*/ 60 w 78"/>
                          <a:gd name="T17" fmla="*/ 34 h 78"/>
                          <a:gd name="T18" fmla="*/ 73 w 78"/>
                          <a:gd name="T19" fmla="*/ 19 h 7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78" h="78">
                            <a:moveTo>
                              <a:pt x="73" y="19"/>
                            </a:moveTo>
                            <a:cubicBezTo>
                              <a:pt x="73" y="13"/>
                              <a:pt x="78" y="9"/>
                              <a:pt x="78" y="1"/>
                            </a:cubicBezTo>
                            <a:cubicBezTo>
                              <a:pt x="78" y="0"/>
                              <a:pt x="78" y="0"/>
                              <a:pt x="78" y="0"/>
                            </a:cubicBezTo>
                            <a:cubicBezTo>
                              <a:pt x="0" y="78"/>
                              <a:pt x="0" y="78"/>
                              <a:pt x="0" y="78"/>
                            </a:cubicBezTo>
                            <a:cubicBezTo>
                              <a:pt x="2" y="77"/>
                              <a:pt x="4" y="76"/>
                              <a:pt x="5" y="75"/>
                            </a:cubicBezTo>
                            <a:cubicBezTo>
                              <a:pt x="5" y="75"/>
                              <a:pt x="8" y="69"/>
                              <a:pt x="9" y="69"/>
                            </a:cubicBezTo>
                            <a:cubicBezTo>
                              <a:pt x="12" y="69"/>
                              <a:pt x="13" y="72"/>
                              <a:pt x="16" y="72"/>
                            </a:cubicBezTo>
                            <a:cubicBezTo>
                              <a:pt x="19" y="72"/>
                              <a:pt x="21" y="71"/>
                              <a:pt x="23" y="71"/>
                            </a:cubicBezTo>
                            <a:cubicBezTo>
                              <a:pt x="60" y="34"/>
                              <a:pt x="60" y="34"/>
                              <a:pt x="60" y="34"/>
                            </a:cubicBezTo>
                            <a:cubicBezTo>
                              <a:pt x="63" y="29"/>
                              <a:pt x="69" y="20"/>
                              <a:pt x="73" y="19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6" name="Freeform 2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20" y="2009"/>
                        <a:ext cx="44" cy="44"/>
                      </a:xfrm>
                      <a:custGeom>
                        <a:avLst/>
                        <a:gdLst>
                          <a:gd name="T0" fmla="*/ 0 w 26"/>
                          <a:gd name="T1" fmla="*/ 26 h 26"/>
                          <a:gd name="T2" fmla="*/ 5 w 26"/>
                          <a:gd name="T3" fmla="*/ 26 h 26"/>
                          <a:gd name="T4" fmla="*/ 11 w 26"/>
                          <a:gd name="T5" fmla="*/ 23 h 26"/>
                          <a:gd name="T6" fmla="*/ 20 w 26"/>
                          <a:gd name="T7" fmla="*/ 19 h 26"/>
                          <a:gd name="T8" fmla="*/ 26 w 26"/>
                          <a:gd name="T9" fmla="*/ 7 h 26"/>
                          <a:gd name="T10" fmla="*/ 26 w 26"/>
                          <a:gd name="T11" fmla="*/ 0 h 26"/>
                          <a:gd name="T12" fmla="*/ 1 w 26"/>
                          <a:gd name="T13" fmla="*/ 25 h 26"/>
                          <a:gd name="T14" fmla="*/ 0 w 26"/>
                          <a:gd name="T15" fmla="*/ 26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6" h="26">
                            <a:moveTo>
                              <a:pt x="0" y="26"/>
                            </a:moveTo>
                            <a:cubicBezTo>
                              <a:pt x="5" y="26"/>
                              <a:pt x="5" y="26"/>
                              <a:pt x="5" y="26"/>
                            </a:cubicBezTo>
                            <a:cubicBezTo>
                              <a:pt x="7" y="26"/>
                              <a:pt x="7" y="23"/>
                              <a:pt x="11" y="23"/>
                            </a:cubicBezTo>
                            <a:cubicBezTo>
                              <a:pt x="11" y="20"/>
                              <a:pt x="18" y="19"/>
                              <a:pt x="20" y="19"/>
                            </a:cubicBezTo>
                            <a:cubicBezTo>
                              <a:pt x="24" y="17"/>
                              <a:pt x="26" y="14"/>
                              <a:pt x="26" y="7"/>
                            </a:cubicBezTo>
                            <a:cubicBezTo>
                              <a:pt x="26" y="4"/>
                              <a:pt x="26" y="2"/>
                              <a:pt x="26" y="0"/>
                            </a:cubicBezTo>
                            <a:cubicBezTo>
                              <a:pt x="1" y="25"/>
                              <a:pt x="1" y="25"/>
                              <a:pt x="1" y="25"/>
                            </a:cubicBezTo>
                            <a:cubicBezTo>
                              <a:pt x="0" y="25"/>
                              <a:pt x="0" y="26"/>
                              <a:pt x="0" y="2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7" name="Freeform 2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58" y="1550"/>
                        <a:ext cx="92" cy="92"/>
                      </a:xfrm>
                      <a:custGeom>
                        <a:avLst/>
                        <a:gdLst>
                          <a:gd name="T0" fmla="*/ 39 w 54"/>
                          <a:gd name="T1" fmla="*/ 8 h 54"/>
                          <a:gd name="T2" fmla="*/ 18 w 54"/>
                          <a:gd name="T3" fmla="*/ 33 h 54"/>
                          <a:gd name="T4" fmla="*/ 0 w 54"/>
                          <a:gd name="T5" fmla="*/ 54 h 54"/>
                          <a:gd name="T6" fmla="*/ 54 w 54"/>
                          <a:gd name="T7" fmla="*/ 0 h 54"/>
                          <a:gd name="T8" fmla="*/ 39 w 54"/>
                          <a:gd name="T9" fmla="*/ 8 h 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4" h="54">
                            <a:moveTo>
                              <a:pt x="39" y="8"/>
                            </a:moveTo>
                            <a:cubicBezTo>
                              <a:pt x="32" y="17"/>
                              <a:pt x="27" y="28"/>
                              <a:pt x="18" y="33"/>
                            </a:cubicBezTo>
                            <a:cubicBezTo>
                              <a:pt x="11" y="37"/>
                              <a:pt x="1" y="43"/>
                              <a:pt x="0" y="54"/>
                            </a:cubicBezTo>
                            <a:cubicBezTo>
                              <a:pt x="54" y="0"/>
                              <a:pt x="54" y="0"/>
                              <a:pt x="54" y="0"/>
                            </a:cubicBezTo>
                            <a:cubicBezTo>
                              <a:pt x="48" y="2"/>
                              <a:pt x="43" y="2"/>
                              <a:pt x="39" y="8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8" name="Freeform 3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24" y="1324"/>
                        <a:ext cx="245" cy="222"/>
                      </a:xfrm>
                      <a:custGeom>
                        <a:avLst/>
                        <a:gdLst>
                          <a:gd name="T0" fmla="*/ 26 w 143"/>
                          <a:gd name="T1" fmla="*/ 108 h 130"/>
                          <a:gd name="T2" fmla="*/ 34 w 143"/>
                          <a:gd name="T3" fmla="*/ 113 h 130"/>
                          <a:gd name="T4" fmla="*/ 143 w 143"/>
                          <a:gd name="T5" fmla="*/ 4 h 130"/>
                          <a:gd name="T6" fmla="*/ 130 w 143"/>
                          <a:gd name="T7" fmla="*/ 0 h 130"/>
                          <a:gd name="T8" fmla="*/ 0 w 143"/>
                          <a:gd name="T9" fmla="*/ 130 h 130"/>
                          <a:gd name="T10" fmla="*/ 26 w 143"/>
                          <a:gd name="T11" fmla="*/ 108 h 1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43" h="130">
                            <a:moveTo>
                              <a:pt x="26" y="108"/>
                            </a:moveTo>
                            <a:cubicBezTo>
                              <a:pt x="27" y="107"/>
                              <a:pt x="33" y="109"/>
                              <a:pt x="34" y="113"/>
                            </a:cubicBezTo>
                            <a:cubicBezTo>
                              <a:pt x="143" y="4"/>
                              <a:pt x="143" y="4"/>
                              <a:pt x="143" y="4"/>
                            </a:cubicBezTo>
                            <a:cubicBezTo>
                              <a:pt x="139" y="2"/>
                              <a:pt x="135" y="1"/>
                              <a:pt x="130" y="0"/>
                            </a:cubicBezTo>
                            <a:cubicBezTo>
                              <a:pt x="0" y="130"/>
                              <a:pt x="0" y="130"/>
                              <a:pt x="0" y="130"/>
                            </a:cubicBezTo>
                            <a:cubicBezTo>
                              <a:pt x="4" y="130"/>
                              <a:pt x="12" y="125"/>
                              <a:pt x="26" y="108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89" name="Freeform 3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95" y="2361"/>
                        <a:ext cx="75" cy="91"/>
                      </a:xfrm>
                      <a:custGeom>
                        <a:avLst/>
                        <a:gdLst>
                          <a:gd name="T0" fmla="*/ 3 w 44"/>
                          <a:gd name="T1" fmla="*/ 41 h 53"/>
                          <a:gd name="T2" fmla="*/ 5 w 44"/>
                          <a:gd name="T3" fmla="*/ 45 h 53"/>
                          <a:gd name="T4" fmla="*/ 4 w 44"/>
                          <a:gd name="T5" fmla="*/ 50 h 53"/>
                          <a:gd name="T6" fmla="*/ 5 w 44"/>
                          <a:gd name="T7" fmla="*/ 53 h 53"/>
                          <a:gd name="T8" fmla="*/ 44 w 44"/>
                          <a:gd name="T9" fmla="*/ 14 h 53"/>
                          <a:gd name="T10" fmla="*/ 41 w 44"/>
                          <a:gd name="T11" fmla="*/ 0 h 53"/>
                          <a:gd name="T12" fmla="*/ 0 w 44"/>
                          <a:gd name="T13" fmla="*/ 41 h 53"/>
                          <a:gd name="T14" fmla="*/ 3 w 44"/>
                          <a:gd name="T15" fmla="*/ 41 h 5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4" h="53">
                            <a:moveTo>
                              <a:pt x="3" y="41"/>
                            </a:moveTo>
                            <a:cubicBezTo>
                              <a:pt x="4" y="42"/>
                              <a:pt x="4" y="45"/>
                              <a:pt x="5" y="45"/>
                            </a:cubicBezTo>
                            <a:cubicBezTo>
                              <a:pt x="4" y="46"/>
                              <a:pt x="4" y="47"/>
                              <a:pt x="4" y="50"/>
                            </a:cubicBezTo>
                            <a:cubicBezTo>
                              <a:pt x="4" y="50"/>
                              <a:pt x="4" y="51"/>
                              <a:pt x="5" y="53"/>
                            </a:cubicBezTo>
                            <a:cubicBezTo>
                              <a:pt x="44" y="14"/>
                              <a:pt x="44" y="14"/>
                              <a:pt x="44" y="14"/>
                            </a:cubicBezTo>
                            <a:cubicBezTo>
                              <a:pt x="43" y="9"/>
                              <a:pt x="42" y="5"/>
                              <a:pt x="41" y="0"/>
                            </a:cubicBezTo>
                            <a:cubicBezTo>
                              <a:pt x="0" y="41"/>
                              <a:pt x="0" y="41"/>
                              <a:pt x="0" y="41"/>
                            </a:cubicBezTo>
                            <a:cubicBezTo>
                              <a:pt x="1" y="41"/>
                              <a:pt x="2" y="41"/>
                              <a:pt x="3" y="4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0" name="Freeform 3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58" y="1336"/>
                        <a:ext cx="350" cy="358"/>
                      </a:xfrm>
                      <a:custGeom>
                        <a:avLst/>
                        <a:gdLst>
                          <a:gd name="T0" fmla="*/ 0 w 205"/>
                          <a:gd name="T1" fmla="*/ 194 h 209"/>
                          <a:gd name="T2" fmla="*/ 2 w 205"/>
                          <a:gd name="T3" fmla="*/ 209 h 209"/>
                          <a:gd name="T4" fmla="*/ 65 w 205"/>
                          <a:gd name="T5" fmla="*/ 145 h 209"/>
                          <a:gd name="T6" fmla="*/ 79 w 205"/>
                          <a:gd name="T7" fmla="*/ 131 h 209"/>
                          <a:gd name="T8" fmla="*/ 205 w 205"/>
                          <a:gd name="T9" fmla="*/ 5 h 209"/>
                          <a:gd name="T10" fmla="*/ 194 w 205"/>
                          <a:gd name="T11" fmla="*/ 0 h 209"/>
                          <a:gd name="T12" fmla="*/ 0 w 205"/>
                          <a:gd name="T13" fmla="*/ 194 h 20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05" h="209">
                            <a:moveTo>
                              <a:pt x="0" y="194"/>
                            </a:moveTo>
                            <a:cubicBezTo>
                              <a:pt x="0" y="198"/>
                              <a:pt x="1" y="203"/>
                              <a:pt x="2" y="209"/>
                            </a:cubicBezTo>
                            <a:cubicBezTo>
                              <a:pt x="65" y="145"/>
                              <a:pt x="65" y="145"/>
                              <a:pt x="65" y="145"/>
                            </a:cubicBezTo>
                            <a:cubicBezTo>
                              <a:pt x="70" y="138"/>
                              <a:pt x="75" y="133"/>
                              <a:pt x="79" y="131"/>
                            </a:cubicBezTo>
                            <a:cubicBezTo>
                              <a:pt x="205" y="5"/>
                              <a:pt x="205" y="5"/>
                              <a:pt x="205" y="5"/>
                            </a:cubicBezTo>
                            <a:cubicBezTo>
                              <a:pt x="201" y="4"/>
                              <a:pt x="197" y="2"/>
                              <a:pt x="194" y="0"/>
                            </a:cubicBezTo>
                            <a:lnTo>
                              <a:pt x="0" y="194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1" name="Freeform 3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32" y="2481"/>
                        <a:ext cx="32" cy="35"/>
                      </a:xfrm>
                      <a:custGeom>
                        <a:avLst/>
                        <a:gdLst>
                          <a:gd name="T0" fmla="*/ 8 w 19"/>
                          <a:gd name="T1" fmla="*/ 0 h 20"/>
                          <a:gd name="T2" fmla="*/ 0 w 19"/>
                          <a:gd name="T3" fmla="*/ 7 h 20"/>
                          <a:gd name="T4" fmla="*/ 4 w 19"/>
                          <a:gd name="T5" fmla="*/ 20 h 20"/>
                          <a:gd name="T6" fmla="*/ 19 w 19"/>
                          <a:gd name="T7" fmla="*/ 6 h 20"/>
                          <a:gd name="T8" fmla="*/ 8 w 19"/>
                          <a:gd name="T9" fmla="*/ 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20">
                            <a:moveTo>
                              <a:pt x="8" y="0"/>
                            </a:move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2" y="11"/>
                              <a:pt x="3" y="15"/>
                              <a:pt x="4" y="20"/>
                            </a:cubicBezTo>
                            <a:cubicBezTo>
                              <a:pt x="19" y="6"/>
                              <a:pt x="19" y="6"/>
                              <a:pt x="19" y="6"/>
                            </a:cubicBezTo>
                            <a:cubicBezTo>
                              <a:pt x="15" y="4"/>
                              <a:pt x="11" y="2"/>
                              <a:pt x="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2" name="Freeform 3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7" y="2502"/>
                        <a:ext cx="36" cy="48"/>
                      </a:xfrm>
                      <a:custGeom>
                        <a:avLst/>
                        <a:gdLst>
                          <a:gd name="T0" fmla="*/ 20 w 21"/>
                          <a:gd name="T1" fmla="*/ 15 h 28"/>
                          <a:gd name="T2" fmla="*/ 21 w 21"/>
                          <a:gd name="T3" fmla="*/ 9 h 28"/>
                          <a:gd name="T4" fmla="*/ 18 w 21"/>
                          <a:gd name="T5" fmla="*/ 0 h 28"/>
                          <a:gd name="T6" fmla="*/ 0 w 21"/>
                          <a:gd name="T7" fmla="*/ 19 h 28"/>
                          <a:gd name="T8" fmla="*/ 7 w 21"/>
                          <a:gd name="T9" fmla="*/ 28 h 28"/>
                          <a:gd name="T10" fmla="*/ 20 w 21"/>
                          <a:gd name="T11" fmla="*/ 15 h 28"/>
                          <a:gd name="T12" fmla="*/ 20 w 21"/>
                          <a:gd name="T13" fmla="*/ 15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1" h="28">
                            <a:moveTo>
                              <a:pt x="20" y="15"/>
                            </a:moveTo>
                            <a:cubicBezTo>
                              <a:pt x="20" y="12"/>
                              <a:pt x="21" y="12"/>
                              <a:pt x="21" y="9"/>
                            </a:cubicBezTo>
                            <a:cubicBezTo>
                              <a:pt x="21" y="5"/>
                              <a:pt x="20" y="2"/>
                              <a:pt x="18" y="0"/>
                            </a:cubicBezTo>
                            <a:cubicBezTo>
                              <a:pt x="0" y="19"/>
                              <a:pt x="0" y="19"/>
                              <a:pt x="0" y="19"/>
                            </a:cubicBezTo>
                            <a:cubicBezTo>
                              <a:pt x="2" y="22"/>
                              <a:pt x="4" y="25"/>
                              <a:pt x="7" y="28"/>
                            </a:cubicBezTo>
                            <a:cubicBezTo>
                              <a:pt x="20" y="15"/>
                              <a:pt x="20" y="15"/>
                              <a:pt x="20" y="15"/>
                            </a:cubicBezTo>
                            <a:cubicBezTo>
                              <a:pt x="20" y="15"/>
                              <a:pt x="20" y="15"/>
                              <a:pt x="20" y="1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3" name="Freeform 3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65" y="1625"/>
                        <a:ext cx="90" cy="110"/>
                      </a:xfrm>
                      <a:custGeom>
                        <a:avLst/>
                        <a:gdLst>
                          <a:gd name="T0" fmla="*/ 15 w 53"/>
                          <a:gd name="T1" fmla="*/ 53 h 64"/>
                          <a:gd name="T2" fmla="*/ 29 w 53"/>
                          <a:gd name="T3" fmla="*/ 40 h 64"/>
                          <a:gd name="T4" fmla="*/ 30 w 53"/>
                          <a:gd name="T5" fmla="*/ 39 h 64"/>
                          <a:gd name="T6" fmla="*/ 42 w 53"/>
                          <a:gd name="T7" fmla="*/ 23 h 64"/>
                          <a:gd name="T8" fmla="*/ 53 w 53"/>
                          <a:gd name="T9" fmla="*/ 4 h 64"/>
                          <a:gd name="T10" fmla="*/ 52 w 53"/>
                          <a:gd name="T11" fmla="*/ 0 h 64"/>
                          <a:gd name="T12" fmla="*/ 0 w 53"/>
                          <a:gd name="T13" fmla="*/ 52 h 64"/>
                          <a:gd name="T14" fmla="*/ 4 w 53"/>
                          <a:gd name="T15" fmla="*/ 64 h 64"/>
                          <a:gd name="T16" fmla="*/ 15 w 53"/>
                          <a:gd name="T17" fmla="*/ 53 h 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3" h="64">
                            <a:moveTo>
                              <a:pt x="15" y="53"/>
                            </a:moveTo>
                            <a:cubicBezTo>
                              <a:pt x="19" y="47"/>
                              <a:pt x="23" y="42"/>
                              <a:pt x="29" y="40"/>
                            </a:cubicBezTo>
                            <a:cubicBezTo>
                              <a:pt x="30" y="39"/>
                              <a:pt x="30" y="39"/>
                              <a:pt x="30" y="39"/>
                            </a:cubicBezTo>
                            <a:cubicBezTo>
                              <a:pt x="30" y="31"/>
                              <a:pt x="42" y="29"/>
                              <a:pt x="42" y="23"/>
                            </a:cubicBezTo>
                            <a:cubicBezTo>
                              <a:pt x="42" y="13"/>
                              <a:pt x="53" y="10"/>
                              <a:pt x="53" y="4"/>
                            </a:cubicBezTo>
                            <a:cubicBezTo>
                              <a:pt x="53" y="3"/>
                              <a:pt x="53" y="2"/>
                              <a:pt x="52" y="0"/>
                            </a:cubicBezTo>
                            <a:cubicBezTo>
                              <a:pt x="0" y="52"/>
                              <a:pt x="0" y="52"/>
                              <a:pt x="0" y="52"/>
                            </a:cubicBezTo>
                            <a:cubicBezTo>
                              <a:pt x="1" y="57"/>
                              <a:pt x="3" y="61"/>
                              <a:pt x="4" y="64"/>
                            </a:cubicBezTo>
                            <a:lnTo>
                              <a:pt x="15" y="53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4" name="Freeform 3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22" y="1353"/>
                        <a:ext cx="222" cy="212"/>
                      </a:xfrm>
                      <a:custGeom>
                        <a:avLst/>
                        <a:gdLst>
                          <a:gd name="T0" fmla="*/ 12 w 130"/>
                          <a:gd name="T1" fmla="*/ 124 h 124"/>
                          <a:gd name="T2" fmla="*/ 130 w 130"/>
                          <a:gd name="T3" fmla="*/ 6 h 124"/>
                          <a:gd name="T4" fmla="*/ 119 w 130"/>
                          <a:gd name="T5" fmla="*/ 0 h 124"/>
                          <a:gd name="T6" fmla="*/ 0 w 130"/>
                          <a:gd name="T7" fmla="*/ 119 h 124"/>
                          <a:gd name="T8" fmla="*/ 12 w 130"/>
                          <a:gd name="T9" fmla="*/ 124 h 1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30" h="124">
                            <a:moveTo>
                              <a:pt x="12" y="124"/>
                            </a:moveTo>
                            <a:cubicBezTo>
                              <a:pt x="130" y="6"/>
                              <a:pt x="130" y="6"/>
                              <a:pt x="130" y="6"/>
                            </a:cubicBezTo>
                            <a:cubicBezTo>
                              <a:pt x="127" y="4"/>
                              <a:pt x="123" y="2"/>
                              <a:pt x="119" y="0"/>
                            </a:cubicBezTo>
                            <a:cubicBezTo>
                              <a:pt x="0" y="119"/>
                              <a:pt x="0" y="119"/>
                              <a:pt x="0" y="119"/>
                            </a:cubicBezTo>
                            <a:cubicBezTo>
                              <a:pt x="5" y="120"/>
                              <a:pt x="9" y="122"/>
                              <a:pt x="12" y="12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5" name="Freeform 3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68" y="1372"/>
                        <a:ext cx="212" cy="193"/>
                      </a:xfrm>
                      <a:custGeom>
                        <a:avLst/>
                        <a:gdLst>
                          <a:gd name="T0" fmla="*/ 46 w 124"/>
                          <a:gd name="T1" fmla="*/ 84 h 113"/>
                          <a:gd name="T2" fmla="*/ 70 w 124"/>
                          <a:gd name="T3" fmla="*/ 59 h 113"/>
                          <a:gd name="T4" fmla="*/ 69 w 124"/>
                          <a:gd name="T5" fmla="*/ 57 h 113"/>
                          <a:gd name="T6" fmla="*/ 90 w 124"/>
                          <a:gd name="T7" fmla="*/ 39 h 113"/>
                          <a:gd name="T8" fmla="*/ 95 w 124"/>
                          <a:gd name="T9" fmla="*/ 28 h 113"/>
                          <a:gd name="T10" fmla="*/ 100 w 124"/>
                          <a:gd name="T11" fmla="*/ 29 h 113"/>
                          <a:gd name="T12" fmla="*/ 124 w 124"/>
                          <a:gd name="T13" fmla="*/ 5 h 113"/>
                          <a:gd name="T14" fmla="*/ 113 w 124"/>
                          <a:gd name="T15" fmla="*/ 0 h 113"/>
                          <a:gd name="T16" fmla="*/ 0 w 124"/>
                          <a:gd name="T17" fmla="*/ 113 h 113"/>
                          <a:gd name="T18" fmla="*/ 46 w 124"/>
                          <a:gd name="T19" fmla="*/ 84 h 1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124" h="113">
                            <a:moveTo>
                              <a:pt x="46" y="84"/>
                            </a:moveTo>
                            <a:cubicBezTo>
                              <a:pt x="70" y="59"/>
                              <a:pt x="70" y="59"/>
                              <a:pt x="70" y="59"/>
                            </a:cubicBezTo>
                            <a:cubicBezTo>
                              <a:pt x="69" y="58"/>
                              <a:pt x="69" y="58"/>
                              <a:pt x="69" y="57"/>
                            </a:cubicBezTo>
                            <a:cubicBezTo>
                              <a:pt x="69" y="44"/>
                              <a:pt x="87" y="46"/>
                              <a:pt x="90" y="39"/>
                            </a:cubicBezTo>
                            <a:cubicBezTo>
                              <a:pt x="92" y="36"/>
                              <a:pt x="89" y="28"/>
                              <a:pt x="95" y="28"/>
                            </a:cubicBezTo>
                            <a:cubicBezTo>
                              <a:pt x="97" y="28"/>
                              <a:pt x="99" y="28"/>
                              <a:pt x="100" y="29"/>
                            </a:cubicBezTo>
                            <a:cubicBezTo>
                              <a:pt x="124" y="5"/>
                              <a:pt x="124" y="5"/>
                              <a:pt x="124" y="5"/>
                            </a:cubicBezTo>
                            <a:cubicBezTo>
                              <a:pt x="120" y="4"/>
                              <a:pt x="116" y="2"/>
                              <a:pt x="113" y="0"/>
                            </a:cubicBezTo>
                            <a:cubicBezTo>
                              <a:pt x="0" y="113"/>
                              <a:pt x="0" y="113"/>
                              <a:pt x="0" y="113"/>
                            </a:cubicBezTo>
                            <a:cubicBezTo>
                              <a:pt x="17" y="108"/>
                              <a:pt x="31" y="91"/>
                              <a:pt x="46" y="8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6" name="Freeform 3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58" y="1387"/>
                        <a:ext cx="62" cy="55"/>
                      </a:xfrm>
                      <a:custGeom>
                        <a:avLst/>
                        <a:gdLst>
                          <a:gd name="T0" fmla="*/ 9 w 36"/>
                          <a:gd name="T1" fmla="*/ 32 h 32"/>
                          <a:gd name="T2" fmla="*/ 36 w 36"/>
                          <a:gd name="T3" fmla="*/ 5 h 32"/>
                          <a:gd name="T4" fmla="*/ 24 w 36"/>
                          <a:gd name="T5" fmla="*/ 0 h 32"/>
                          <a:gd name="T6" fmla="*/ 0 w 36"/>
                          <a:gd name="T7" fmla="*/ 25 h 32"/>
                          <a:gd name="T8" fmla="*/ 9 w 36"/>
                          <a:gd name="T9" fmla="*/ 32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" h="32">
                            <a:moveTo>
                              <a:pt x="9" y="32"/>
                            </a:moveTo>
                            <a:cubicBezTo>
                              <a:pt x="36" y="5"/>
                              <a:pt x="36" y="5"/>
                              <a:pt x="36" y="5"/>
                            </a:cubicBezTo>
                            <a:cubicBezTo>
                              <a:pt x="32" y="4"/>
                              <a:pt x="28" y="2"/>
                              <a:pt x="24" y="0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3" y="27"/>
                              <a:pt x="6" y="29"/>
                              <a:pt x="9" y="3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7" name="Freeform 3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79" y="1485"/>
                        <a:ext cx="38" cy="22"/>
                      </a:xfrm>
                      <a:custGeom>
                        <a:avLst/>
                        <a:gdLst>
                          <a:gd name="T0" fmla="*/ 13 w 22"/>
                          <a:gd name="T1" fmla="*/ 0 h 13"/>
                          <a:gd name="T2" fmla="*/ 0 w 22"/>
                          <a:gd name="T3" fmla="*/ 13 h 13"/>
                          <a:gd name="T4" fmla="*/ 13 w 22"/>
                          <a:gd name="T5" fmla="*/ 0 h 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" h="13">
                            <a:moveTo>
                              <a:pt x="13" y="0"/>
                            </a:moveTo>
                            <a:cubicBezTo>
                              <a:pt x="0" y="13"/>
                              <a:pt x="0" y="13"/>
                              <a:pt x="0" y="13"/>
                            </a:cubicBezTo>
                            <a:cubicBezTo>
                              <a:pt x="22" y="12"/>
                              <a:pt x="19" y="6"/>
                              <a:pt x="1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8" name="Freeform 3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89" y="1404"/>
                        <a:ext cx="65" cy="58"/>
                      </a:xfrm>
                      <a:custGeom>
                        <a:avLst/>
                        <a:gdLst>
                          <a:gd name="T0" fmla="*/ 10 w 38"/>
                          <a:gd name="T1" fmla="*/ 34 h 34"/>
                          <a:gd name="T2" fmla="*/ 25 w 38"/>
                          <a:gd name="T3" fmla="*/ 19 h 34"/>
                          <a:gd name="T4" fmla="*/ 27 w 38"/>
                          <a:gd name="T5" fmla="*/ 18 h 34"/>
                          <a:gd name="T6" fmla="*/ 38 w 38"/>
                          <a:gd name="T7" fmla="*/ 7 h 34"/>
                          <a:gd name="T8" fmla="*/ 28 w 38"/>
                          <a:gd name="T9" fmla="*/ 0 h 34"/>
                          <a:gd name="T10" fmla="*/ 0 w 38"/>
                          <a:gd name="T11" fmla="*/ 28 h 34"/>
                          <a:gd name="T12" fmla="*/ 10 w 38"/>
                          <a:gd name="T13" fmla="*/ 34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8" h="34">
                            <a:moveTo>
                              <a:pt x="10" y="34"/>
                            </a:moveTo>
                            <a:cubicBezTo>
                              <a:pt x="25" y="19"/>
                              <a:pt x="25" y="19"/>
                              <a:pt x="25" y="19"/>
                            </a:cubicBezTo>
                            <a:cubicBezTo>
                              <a:pt x="26" y="19"/>
                              <a:pt x="26" y="18"/>
                              <a:pt x="27" y="18"/>
                            </a:cubicBezTo>
                            <a:cubicBezTo>
                              <a:pt x="38" y="7"/>
                              <a:pt x="38" y="7"/>
                              <a:pt x="38" y="7"/>
                            </a:cubicBezTo>
                            <a:cubicBezTo>
                              <a:pt x="35" y="4"/>
                              <a:pt x="32" y="2"/>
                              <a:pt x="28" y="0"/>
                            </a:cubicBezTo>
                            <a:cubicBezTo>
                              <a:pt x="0" y="28"/>
                              <a:pt x="0" y="28"/>
                              <a:pt x="0" y="28"/>
                            </a:cubicBezTo>
                            <a:cubicBezTo>
                              <a:pt x="4" y="31"/>
                              <a:pt x="7" y="33"/>
                              <a:pt x="10" y="3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599" name="Freeform 3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64" y="2111"/>
                        <a:ext cx="8" cy="21"/>
                      </a:xfrm>
                      <a:custGeom>
                        <a:avLst/>
                        <a:gdLst>
                          <a:gd name="T0" fmla="*/ 4 w 5"/>
                          <a:gd name="T1" fmla="*/ 12 h 12"/>
                          <a:gd name="T2" fmla="*/ 5 w 5"/>
                          <a:gd name="T3" fmla="*/ 11 h 12"/>
                          <a:gd name="T4" fmla="*/ 0 w 5"/>
                          <a:gd name="T5" fmla="*/ 0 h 12"/>
                          <a:gd name="T6" fmla="*/ 0 w 5"/>
                          <a:gd name="T7" fmla="*/ 0 h 12"/>
                          <a:gd name="T8" fmla="*/ 4 w 5"/>
                          <a:gd name="T9" fmla="*/ 11 h 12"/>
                          <a:gd name="T10" fmla="*/ 4 w 5"/>
                          <a:gd name="T11" fmla="*/ 12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5" h="12">
                            <a:moveTo>
                              <a:pt x="4" y="12"/>
                            </a:moveTo>
                            <a:cubicBezTo>
                              <a:pt x="5" y="11"/>
                              <a:pt x="5" y="11"/>
                              <a:pt x="5" y="11"/>
                            </a:cubicBezTo>
                            <a:cubicBezTo>
                              <a:pt x="4" y="7"/>
                              <a:pt x="2" y="4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4" y="11"/>
                              <a:pt x="4" y="11"/>
                              <a:pt x="4" y="11"/>
                            </a:cubicBezTo>
                            <a:cubicBezTo>
                              <a:pt x="4" y="12"/>
                              <a:pt x="4" y="12"/>
                              <a:pt x="4" y="1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0" name="Freeform 3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93" y="1276"/>
                        <a:ext cx="29" cy="22"/>
                      </a:xfrm>
                      <a:custGeom>
                        <a:avLst/>
                        <a:gdLst>
                          <a:gd name="T0" fmla="*/ 0 w 17"/>
                          <a:gd name="T1" fmla="*/ 10 h 13"/>
                          <a:gd name="T2" fmla="*/ 3 w 17"/>
                          <a:gd name="T3" fmla="*/ 13 h 13"/>
                          <a:gd name="T4" fmla="*/ 5 w 17"/>
                          <a:gd name="T5" fmla="*/ 13 h 13"/>
                          <a:gd name="T6" fmla="*/ 17 w 17"/>
                          <a:gd name="T7" fmla="*/ 0 h 13"/>
                          <a:gd name="T8" fmla="*/ 14 w 17"/>
                          <a:gd name="T9" fmla="*/ 0 h 13"/>
                          <a:gd name="T10" fmla="*/ 0 w 17"/>
                          <a:gd name="T11" fmla="*/ 10 h 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7" h="13">
                            <a:moveTo>
                              <a:pt x="0" y="10"/>
                            </a:moveTo>
                            <a:cubicBezTo>
                              <a:pt x="0" y="11"/>
                              <a:pt x="1" y="13"/>
                              <a:pt x="3" y="13"/>
                            </a:cubicBezTo>
                            <a:cubicBezTo>
                              <a:pt x="3" y="13"/>
                              <a:pt x="4" y="13"/>
                              <a:pt x="5" y="13"/>
                            </a:cubicBezTo>
                            <a:cubicBezTo>
                              <a:pt x="17" y="0"/>
                              <a:pt x="17" y="0"/>
                              <a:pt x="17" y="0"/>
                            </a:cubicBezTo>
                            <a:cubicBezTo>
                              <a:pt x="16" y="0"/>
                              <a:pt x="15" y="0"/>
                              <a:pt x="14" y="0"/>
                            </a:cubicBezTo>
                            <a:cubicBezTo>
                              <a:pt x="9" y="0"/>
                              <a:pt x="0" y="5"/>
                              <a:pt x="0" y="1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1" name="Freeform 3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31" y="1282"/>
                        <a:ext cx="13" cy="12"/>
                      </a:xfrm>
                      <a:custGeom>
                        <a:avLst/>
                        <a:gdLst>
                          <a:gd name="T0" fmla="*/ 8 w 8"/>
                          <a:gd name="T1" fmla="*/ 3 h 7"/>
                          <a:gd name="T2" fmla="*/ 7 w 8"/>
                          <a:gd name="T3" fmla="*/ 0 h 7"/>
                          <a:gd name="T4" fmla="*/ 0 w 8"/>
                          <a:gd name="T5" fmla="*/ 7 h 7"/>
                          <a:gd name="T6" fmla="*/ 8 w 8"/>
                          <a:gd name="T7" fmla="*/ 3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" h="7">
                            <a:moveTo>
                              <a:pt x="8" y="3"/>
                            </a:moveTo>
                            <a:cubicBezTo>
                              <a:pt x="8" y="2"/>
                              <a:pt x="8" y="1"/>
                              <a:pt x="7" y="0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5" y="6"/>
                              <a:pt x="8" y="5"/>
                              <a:pt x="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2" name="Freeform 3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39" y="1320"/>
                        <a:ext cx="17" cy="10"/>
                      </a:xfrm>
                      <a:custGeom>
                        <a:avLst/>
                        <a:gdLst>
                          <a:gd name="T0" fmla="*/ 7 w 10"/>
                          <a:gd name="T1" fmla="*/ 6 h 6"/>
                          <a:gd name="T2" fmla="*/ 10 w 10"/>
                          <a:gd name="T3" fmla="*/ 3 h 6"/>
                          <a:gd name="T4" fmla="*/ 8 w 10"/>
                          <a:gd name="T5" fmla="*/ 0 h 6"/>
                          <a:gd name="T6" fmla="*/ 2 w 10"/>
                          <a:gd name="T7" fmla="*/ 0 h 6"/>
                          <a:gd name="T8" fmla="*/ 0 w 10"/>
                          <a:gd name="T9" fmla="*/ 2 h 6"/>
                          <a:gd name="T10" fmla="*/ 7 w 10"/>
                          <a:gd name="T11" fmla="*/ 6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0" h="6">
                            <a:moveTo>
                              <a:pt x="7" y="6"/>
                            </a:moveTo>
                            <a:cubicBezTo>
                              <a:pt x="9" y="6"/>
                              <a:pt x="10" y="5"/>
                              <a:pt x="10" y="3"/>
                            </a:cubicBezTo>
                            <a:cubicBezTo>
                              <a:pt x="10" y="1"/>
                              <a:pt x="8" y="0"/>
                              <a:pt x="8" y="0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2" y="4"/>
                              <a:pt x="4" y="6"/>
                              <a:pt x="7" y="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3" name="Freeform 3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53" y="1156"/>
                        <a:ext cx="9" cy="8"/>
                      </a:xfrm>
                      <a:custGeom>
                        <a:avLst/>
                        <a:gdLst>
                          <a:gd name="T0" fmla="*/ 2 w 5"/>
                          <a:gd name="T1" fmla="*/ 5 h 5"/>
                          <a:gd name="T2" fmla="*/ 5 w 5"/>
                          <a:gd name="T3" fmla="*/ 1 h 5"/>
                          <a:gd name="T4" fmla="*/ 5 w 5"/>
                          <a:gd name="T5" fmla="*/ 2 h 5"/>
                          <a:gd name="T6" fmla="*/ 5 w 5"/>
                          <a:gd name="T7" fmla="*/ 1 h 5"/>
                          <a:gd name="T8" fmla="*/ 5 w 5"/>
                          <a:gd name="T9" fmla="*/ 1 h 5"/>
                          <a:gd name="T10" fmla="*/ 5 w 5"/>
                          <a:gd name="T11" fmla="*/ 1 h 5"/>
                          <a:gd name="T12" fmla="*/ 3 w 5"/>
                          <a:gd name="T13" fmla="*/ 0 h 5"/>
                          <a:gd name="T14" fmla="*/ 0 w 5"/>
                          <a:gd name="T15" fmla="*/ 3 h 5"/>
                          <a:gd name="T16" fmla="*/ 0 w 5"/>
                          <a:gd name="T17" fmla="*/ 3 h 5"/>
                          <a:gd name="T18" fmla="*/ 2 w 5"/>
                          <a:gd name="T19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5" h="5">
                            <a:moveTo>
                              <a:pt x="2" y="5"/>
                            </a:moveTo>
                            <a:cubicBezTo>
                              <a:pt x="4" y="5"/>
                              <a:pt x="5" y="3"/>
                              <a:pt x="5" y="1"/>
                            </a:cubicBezTo>
                            <a:cubicBezTo>
                              <a:pt x="5" y="2"/>
                              <a:pt x="5" y="2"/>
                              <a:pt x="5" y="2"/>
                            </a:cubicBezTo>
                            <a:cubicBezTo>
                              <a:pt x="5" y="1"/>
                              <a:pt x="5" y="1"/>
                              <a:pt x="5" y="1"/>
                            </a:cubicBezTo>
                            <a:cubicBezTo>
                              <a:pt x="5" y="1"/>
                              <a:pt x="5" y="1"/>
                              <a:pt x="5" y="1"/>
                            </a:cubicBezTo>
                            <a:cubicBezTo>
                              <a:pt x="5" y="1"/>
                              <a:pt x="5" y="1"/>
                              <a:pt x="5" y="1"/>
                            </a:cubicBez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5"/>
                              <a:pt x="1" y="5"/>
                              <a:pt x="2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4" name="Freeform 3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04" y="1192"/>
                        <a:ext cx="21" cy="13"/>
                      </a:xfrm>
                      <a:custGeom>
                        <a:avLst/>
                        <a:gdLst>
                          <a:gd name="T0" fmla="*/ 0 w 12"/>
                          <a:gd name="T1" fmla="*/ 4 h 8"/>
                          <a:gd name="T2" fmla="*/ 5 w 12"/>
                          <a:gd name="T3" fmla="*/ 8 h 8"/>
                          <a:gd name="T4" fmla="*/ 12 w 12"/>
                          <a:gd name="T5" fmla="*/ 1 h 8"/>
                          <a:gd name="T6" fmla="*/ 7 w 12"/>
                          <a:gd name="T7" fmla="*/ 0 h 8"/>
                          <a:gd name="T8" fmla="*/ 0 w 12"/>
                          <a:gd name="T9" fmla="*/ 4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" h="8">
                            <a:moveTo>
                              <a:pt x="0" y="4"/>
                            </a:moveTo>
                            <a:cubicBezTo>
                              <a:pt x="0" y="6"/>
                              <a:pt x="2" y="7"/>
                              <a:pt x="5" y="8"/>
                            </a:cubicBezTo>
                            <a:cubicBezTo>
                              <a:pt x="12" y="1"/>
                              <a:pt x="12" y="1"/>
                              <a:pt x="12" y="1"/>
                            </a:cubicBezTo>
                            <a:cubicBezTo>
                              <a:pt x="11" y="0"/>
                              <a:pt x="9" y="0"/>
                              <a:pt x="7" y="0"/>
                            </a:cubicBezTo>
                            <a:cubicBezTo>
                              <a:pt x="4" y="0"/>
                              <a:pt x="0" y="1"/>
                              <a:pt x="0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5" name="Freeform 3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28" y="1044"/>
                        <a:ext cx="67" cy="47"/>
                      </a:xfrm>
                      <a:custGeom>
                        <a:avLst/>
                        <a:gdLst>
                          <a:gd name="T0" fmla="*/ 16 w 39"/>
                          <a:gd name="T1" fmla="*/ 23 h 27"/>
                          <a:gd name="T2" fmla="*/ 22 w 39"/>
                          <a:gd name="T3" fmla="*/ 22 h 27"/>
                          <a:gd name="T4" fmla="*/ 39 w 39"/>
                          <a:gd name="T5" fmla="*/ 4 h 27"/>
                          <a:gd name="T6" fmla="*/ 32 w 39"/>
                          <a:gd name="T7" fmla="*/ 1 h 27"/>
                          <a:gd name="T8" fmla="*/ 26 w 39"/>
                          <a:gd name="T9" fmla="*/ 4 h 27"/>
                          <a:gd name="T10" fmla="*/ 27 w 39"/>
                          <a:gd name="T11" fmla="*/ 0 h 27"/>
                          <a:gd name="T12" fmla="*/ 0 w 39"/>
                          <a:gd name="T13" fmla="*/ 27 h 27"/>
                          <a:gd name="T14" fmla="*/ 0 w 39"/>
                          <a:gd name="T15" fmla="*/ 27 h 27"/>
                          <a:gd name="T16" fmla="*/ 16 w 39"/>
                          <a:gd name="T17" fmla="*/ 23 h 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9" h="27">
                            <a:moveTo>
                              <a:pt x="16" y="23"/>
                            </a:moveTo>
                            <a:cubicBezTo>
                              <a:pt x="16" y="23"/>
                              <a:pt x="19" y="22"/>
                              <a:pt x="22" y="22"/>
                            </a:cubicBezTo>
                            <a:cubicBezTo>
                              <a:pt x="39" y="4"/>
                              <a:pt x="39" y="4"/>
                              <a:pt x="39" y="4"/>
                            </a:cubicBezTo>
                            <a:cubicBezTo>
                              <a:pt x="36" y="3"/>
                              <a:pt x="33" y="1"/>
                              <a:pt x="32" y="1"/>
                            </a:cubicBezTo>
                            <a:cubicBezTo>
                              <a:pt x="30" y="1"/>
                              <a:pt x="28" y="3"/>
                              <a:pt x="26" y="4"/>
                            </a:cubicBezTo>
                            <a:cubicBezTo>
                              <a:pt x="28" y="2"/>
                              <a:pt x="28" y="1"/>
                              <a:pt x="27" y="0"/>
                            </a:cubicBezTo>
                            <a:cubicBezTo>
                              <a:pt x="0" y="27"/>
                              <a:pt x="0" y="27"/>
                              <a:pt x="0" y="27"/>
                            </a:cubicBezTo>
                            <a:cubicBezTo>
                              <a:pt x="0" y="27"/>
                              <a:pt x="0" y="27"/>
                              <a:pt x="0" y="27"/>
                            </a:cubicBezTo>
                            <a:lnTo>
                              <a:pt x="16" y="23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6" name="Freeform 3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93" y="1063"/>
                        <a:ext cx="17" cy="17"/>
                      </a:xfrm>
                      <a:custGeom>
                        <a:avLst/>
                        <a:gdLst>
                          <a:gd name="T0" fmla="*/ 10 w 10"/>
                          <a:gd name="T1" fmla="*/ 2 h 10"/>
                          <a:gd name="T2" fmla="*/ 10 w 10"/>
                          <a:gd name="T3" fmla="*/ 0 h 10"/>
                          <a:gd name="T4" fmla="*/ 0 w 10"/>
                          <a:gd name="T5" fmla="*/ 10 h 10"/>
                          <a:gd name="T6" fmla="*/ 10 w 10"/>
                          <a:gd name="T7" fmla="*/ 2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0" h="10">
                            <a:moveTo>
                              <a:pt x="10" y="2"/>
                            </a:moveTo>
                            <a:cubicBezTo>
                              <a:pt x="10" y="2"/>
                              <a:pt x="10" y="1"/>
                              <a:pt x="10" y="0"/>
                            </a:cubicBezTo>
                            <a:cubicBezTo>
                              <a:pt x="0" y="10"/>
                              <a:pt x="0" y="10"/>
                              <a:pt x="0" y="10"/>
                            </a:cubicBezTo>
                            <a:cubicBezTo>
                              <a:pt x="5" y="9"/>
                              <a:pt x="10" y="7"/>
                              <a:pt x="1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7" name="Freeform 3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95" y="1015"/>
                        <a:ext cx="19" cy="16"/>
                      </a:xfrm>
                      <a:custGeom>
                        <a:avLst/>
                        <a:gdLst>
                          <a:gd name="T0" fmla="*/ 9 w 11"/>
                          <a:gd name="T1" fmla="*/ 0 h 9"/>
                          <a:gd name="T2" fmla="*/ 0 w 11"/>
                          <a:gd name="T3" fmla="*/ 3 h 9"/>
                          <a:gd name="T4" fmla="*/ 3 w 11"/>
                          <a:gd name="T5" fmla="*/ 9 h 9"/>
                          <a:gd name="T6" fmla="*/ 11 w 11"/>
                          <a:gd name="T7" fmla="*/ 1 h 9"/>
                          <a:gd name="T8" fmla="*/ 9 w 11"/>
                          <a:gd name="T9" fmla="*/ 0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" h="9">
                            <a:moveTo>
                              <a:pt x="9" y="0"/>
                            </a:moveTo>
                            <a:cubicBezTo>
                              <a:pt x="7" y="0"/>
                              <a:pt x="0" y="0"/>
                              <a:pt x="0" y="3"/>
                            </a:cubicBezTo>
                            <a:cubicBezTo>
                              <a:pt x="0" y="5"/>
                              <a:pt x="2" y="7"/>
                              <a:pt x="3" y="9"/>
                            </a:cubicBezTo>
                            <a:cubicBezTo>
                              <a:pt x="11" y="1"/>
                              <a:pt x="11" y="1"/>
                              <a:pt x="11" y="1"/>
                            </a:cubicBezTo>
                            <a:cubicBezTo>
                              <a:pt x="10" y="0"/>
                              <a:pt x="9" y="0"/>
                              <a:pt x="9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8" name="Freeform 3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07" y="978"/>
                        <a:ext cx="46" cy="34"/>
                      </a:xfrm>
                      <a:custGeom>
                        <a:avLst/>
                        <a:gdLst>
                          <a:gd name="T0" fmla="*/ 7 w 27"/>
                          <a:gd name="T1" fmla="*/ 20 h 20"/>
                          <a:gd name="T2" fmla="*/ 27 w 27"/>
                          <a:gd name="T3" fmla="*/ 0 h 20"/>
                          <a:gd name="T4" fmla="*/ 0 w 27"/>
                          <a:gd name="T5" fmla="*/ 17 h 20"/>
                          <a:gd name="T6" fmla="*/ 7 w 27"/>
                          <a:gd name="T7" fmla="*/ 2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7" h="20">
                            <a:moveTo>
                              <a:pt x="7" y="20"/>
                            </a:moveTo>
                            <a:cubicBezTo>
                              <a:pt x="27" y="0"/>
                              <a:pt x="27" y="0"/>
                              <a:pt x="27" y="0"/>
                            </a:cubicBezTo>
                            <a:cubicBezTo>
                              <a:pt x="16" y="3"/>
                              <a:pt x="11" y="14"/>
                              <a:pt x="0" y="17"/>
                            </a:cubicBezTo>
                            <a:cubicBezTo>
                              <a:pt x="2" y="18"/>
                              <a:pt x="5" y="19"/>
                              <a:pt x="7" y="2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09" name="Freeform 3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27" y="1020"/>
                        <a:ext cx="38" cy="24"/>
                      </a:xfrm>
                      <a:custGeom>
                        <a:avLst/>
                        <a:gdLst>
                          <a:gd name="T0" fmla="*/ 7 w 22"/>
                          <a:gd name="T1" fmla="*/ 14 h 14"/>
                          <a:gd name="T2" fmla="*/ 22 w 22"/>
                          <a:gd name="T3" fmla="*/ 0 h 14"/>
                          <a:gd name="T4" fmla="*/ 0 w 22"/>
                          <a:gd name="T5" fmla="*/ 9 h 14"/>
                          <a:gd name="T6" fmla="*/ 7 w 22"/>
                          <a:gd name="T7" fmla="*/ 14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2" h="14">
                            <a:moveTo>
                              <a:pt x="7" y="14"/>
                            </a:moveTo>
                            <a:cubicBezTo>
                              <a:pt x="22" y="0"/>
                              <a:pt x="22" y="0"/>
                              <a:pt x="22" y="0"/>
                            </a:cubicBezTo>
                            <a:cubicBezTo>
                              <a:pt x="13" y="2"/>
                              <a:pt x="10" y="6"/>
                              <a:pt x="0" y="9"/>
                            </a:cubicBezTo>
                            <a:cubicBezTo>
                              <a:pt x="2" y="10"/>
                              <a:pt x="5" y="12"/>
                              <a:pt x="7" y="1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0" name="Freeform 3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39" y="981"/>
                        <a:ext cx="52" cy="38"/>
                      </a:xfrm>
                      <a:custGeom>
                        <a:avLst/>
                        <a:gdLst>
                          <a:gd name="T0" fmla="*/ 3 w 30"/>
                          <a:gd name="T1" fmla="*/ 22 h 22"/>
                          <a:gd name="T2" fmla="*/ 15 w 30"/>
                          <a:gd name="T3" fmla="*/ 22 h 22"/>
                          <a:gd name="T4" fmla="*/ 28 w 30"/>
                          <a:gd name="T5" fmla="*/ 10 h 22"/>
                          <a:gd name="T6" fmla="*/ 28 w 30"/>
                          <a:gd name="T7" fmla="*/ 10 h 22"/>
                          <a:gd name="T8" fmla="*/ 28 w 30"/>
                          <a:gd name="T9" fmla="*/ 10 h 22"/>
                          <a:gd name="T10" fmla="*/ 30 w 30"/>
                          <a:gd name="T11" fmla="*/ 8 h 22"/>
                          <a:gd name="T12" fmla="*/ 21 w 30"/>
                          <a:gd name="T13" fmla="*/ 0 h 22"/>
                          <a:gd name="T14" fmla="*/ 0 w 30"/>
                          <a:gd name="T15" fmla="*/ 21 h 22"/>
                          <a:gd name="T16" fmla="*/ 3 w 30"/>
                          <a:gd name="T17" fmla="*/ 22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0" h="22">
                            <a:moveTo>
                              <a:pt x="3" y="22"/>
                            </a:moveTo>
                            <a:cubicBezTo>
                              <a:pt x="5" y="22"/>
                              <a:pt x="12" y="22"/>
                              <a:pt x="15" y="22"/>
                            </a:cubicBezTo>
                            <a:cubicBezTo>
                              <a:pt x="28" y="10"/>
                              <a:pt x="28" y="10"/>
                              <a:pt x="28" y="10"/>
                            </a:cubicBezTo>
                            <a:cubicBezTo>
                              <a:pt x="28" y="10"/>
                              <a:pt x="28" y="10"/>
                              <a:pt x="28" y="10"/>
                            </a:cubicBezTo>
                            <a:cubicBezTo>
                              <a:pt x="28" y="10"/>
                              <a:pt x="28" y="10"/>
                              <a:pt x="28" y="10"/>
                            </a:cubicBezTo>
                            <a:cubicBezTo>
                              <a:pt x="30" y="8"/>
                              <a:pt x="30" y="8"/>
                              <a:pt x="30" y="8"/>
                            </a:cubicBezTo>
                            <a:cubicBezTo>
                              <a:pt x="27" y="6"/>
                              <a:pt x="24" y="2"/>
                              <a:pt x="21" y="0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1" y="22"/>
                              <a:pt x="2" y="22"/>
                              <a:pt x="3" y="2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1" name="Freeform 3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56" y="1019"/>
                        <a:ext cx="59" cy="39"/>
                      </a:xfrm>
                      <a:custGeom>
                        <a:avLst/>
                        <a:gdLst>
                          <a:gd name="T0" fmla="*/ 14 w 34"/>
                          <a:gd name="T1" fmla="*/ 23 h 23"/>
                          <a:gd name="T2" fmla="*/ 34 w 34"/>
                          <a:gd name="T3" fmla="*/ 3 h 23"/>
                          <a:gd name="T4" fmla="*/ 33 w 34"/>
                          <a:gd name="T5" fmla="*/ 3 h 23"/>
                          <a:gd name="T6" fmla="*/ 27 w 34"/>
                          <a:gd name="T7" fmla="*/ 3 h 23"/>
                          <a:gd name="T8" fmla="*/ 21 w 34"/>
                          <a:gd name="T9" fmla="*/ 0 h 23"/>
                          <a:gd name="T10" fmla="*/ 0 w 34"/>
                          <a:gd name="T11" fmla="*/ 21 h 23"/>
                          <a:gd name="T12" fmla="*/ 14 w 34"/>
                          <a:gd name="T13" fmla="*/ 23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4" h="23">
                            <a:moveTo>
                              <a:pt x="14" y="23"/>
                            </a:moveTo>
                            <a:cubicBezTo>
                              <a:pt x="34" y="3"/>
                              <a:pt x="34" y="3"/>
                              <a:pt x="34" y="3"/>
                            </a:cubicBezTo>
                            <a:cubicBezTo>
                              <a:pt x="34" y="3"/>
                              <a:pt x="34" y="3"/>
                              <a:pt x="33" y="3"/>
                            </a:cubicBezTo>
                            <a:cubicBezTo>
                              <a:pt x="31" y="3"/>
                              <a:pt x="29" y="3"/>
                              <a:pt x="27" y="3"/>
                            </a:cubicBezTo>
                            <a:cubicBezTo>
                              <a:pt x="25" y="3"/>
                              <a:pt x="23" y="1"/>
                              <a:pt x="21" y="0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5" y="21"/>
                              <a:pt x="9" y="22"/>
                              <a:pt x="14" y="2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2" name="Freeform 3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03" y="1039"/>
                        <a:ext cx="24" cy="24"/>
                      </a:xfrm>
                      <a:custGeom>
                        <a:avLst/>
                        <a:gdLst>
                          <a:gd name="T0" fmla="*/ 6 w 14"/>
                          <a:gd name="T1" fmla="*/ 14 h 14"/>
                          <a:gd name="T2" fmla="*/ 12 w 14"/>
                          <a:gd name="T3" fmla="*/ 10 h 14"/>
                          <a:gd name="T4" fmla="*/ 8 w 14"/>
                          <a:gd name="T5" fmla="*/ 6 h 14"/>
                          <a:gd name="T6" fmla="*/ 14 w 14"/>
                          <a:gd name="T7" fmla="*/ 2 h 14"/>
                          <a:gd name="T8" fmla="*/ 14 w 14"/>
                          <a:gd name="T9" fmla="*/ 0 h 14"/>
                          <a:gd name="T10" fmla="*/ 0 w 14"/>
                          <a:gd name="T11" fmla="*/ 14 h 14"/>
                          <a:gd name="T12" fmla="*/ 6 w 14"/>
                          <a:gd name="T13" fmla="*/ 14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4" h="14">
                            <a:moveTo>
                              <a:pt x="6" y="14"/>
                            </a:moveTo>
                            <a:cubicBezTo>
                              <a:pt x="9" y="14"/>
                              <a:pt x="12" y="12"/>
                              <a:pt x="12" y="10"/>
                            </a:cubicBezTo>
                            <a:cubicBezTo>
                              <a:pt x="12" y="8"/>
                              <a:pt x="10" y="7"/>
                              <a:pt x="8" y="6"/>
                            </a:cubicBezTo>
                            <a:cubicBezTo>
                              <a:pt x="10" y="6"/>
                              <a:pt x="14" y="5"/>
                              <a:pt x="14" y="2"/>
                            </a:cubicBezTo>
                            <a:cubicBezTo>
                              <a:pt x="14" y="1"/>
                              <a:pt x="14" y="0"/>
                              <a:pt x="14" y="0"/>
                            </a:cubicBezTo>
                            <a:cubicBezTo>
                              <a:pt x="0" y="14"/>
                              <a:pt x="0" y="14"/>
                              <a:pt x="0" y="14"/>
                            </a:cubicBezTo>
                            <a:cubicBezTo>
                              <a:pt x="2" y="14"/>
                              <a:pt x="4" y="14"/>
                              <a:pt x="6" y="1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3" name="Freeform 3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0" y="1118"/>
                        <a:ext cx="15" cy="9"/>
                      </a:xfrm>
                      <a:custGeom>
                        <a:avLst/>
                        <a:gdLst>
                          <a:gd name="T0" fmla="*/ 0 w 9"/>
                          <a:gd name="T1" fmla="*/ 2 h 5"/>
                          <a:gd name="T2" fmla="*/ 3 w 9"/>
                          <a:gd name="T3" fmla="*/ 5 h 5"/>
                          <a:gd name="T4" fmla="*/ 4 w 9"/>
                          <a:gd name="T5" fmla="*/ 5 h 5"/>
                          <a:gd name="T6" fmla="*/ 9 w 9"/>
                          <a:gd name="T7" fmla="*/ 0 h 5"/>
                          <a:gd name="T8" fmla="*/ 5 w 9"/>
                          <a:gd name="T9" fmla="*/ 0 h 5"/>
                          <a:gd name="T10" fmla="*/ 0 w 9"/>
                          <a:gd name="T11" fmla="*/ 2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9" h="5">
                            <a:moveTo>
                              <a:pt x="0" y="2"/>
                            </a:moveTo>
                            <a:cubicBezTo>
                              <a:pt x="1" y="4"/>
                              <a:pt x="2" y="5"/>
                              <a:pt x="3" y="5"/>
                            </a:cubicBezTo>
                            <a:cubicBezTo>
                              <a:pt x="4" y="5"/>
                              <a:pt x="4" y="5"/>
                              <a:pt x="4" y="5"/>
                            </a:cubicBez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5" y="0"/>
                              <a:pt x="5" y="0"/>
                              <a:pt x="5" y="0"/>
                            </a:cubicBezTo>
                            <a:cubicBezTo>
                              <a:pt x="4" y="0"/>
                              <a:pt x="2" y="1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4" name="Freeform 3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83" y="979"/>
                        <a:ext cx="14" cy="7"/>
                      </a:xfrm>
                      <a:custGeom>
                        <a:avLst/>
                        <a:gdLst>
                          <a:gd name="T0" fmla="*/ 4 w 8"/>
                          <a:gd name="T1" fmla="*/ 4 h 4"/>
                          <a:gd name="T2" fmla="*/ 8 w 8"/>
                          <a:gd name="T3" fmla="*/ 0 h 4"/>
                          <a:gd name="T4" fmla="*/ 0 w 8"/>
                          <a:gd name="T5" fmla="*/ 0 h 4"/>
                          <a:gd name="T6" fmla="*/ 4 w 8"/>
                          <a:gd name="T7" fmla="*/ 4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" h="4">
                            <a:moveTo>
                              <a:pt x="4" y="4"/>
                            </a:move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1" y="3"/>
                              <a:pt x="2" y="4"/>
                              <a:pt x="4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5" name="Freeform 3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06" y="993"/>
                        <a:ext cx="29" cy="10"/>
                      </a:xfrm>
                      <a:custGeom>
                        <a:avLst/>
                        <a:gdLst>
                          <a:gd name="T0" fmla="*/ 0 w 17"/>
                          <a:gd name="T1" fmla="*/ 5 h 6"/>
                          <a:gd name="T2" fmla="*/ 7 w 17"/>
                          <a:gd name="T3" fmla="*/ 6 h 6"/>
                          <a:gd name="T4" fmla="*/ 12 w 17"/>
                          <a:gd name="T5" fmla="*/ 5 h 6"/>
                          <a:gd name="T6" fmla="*/ 17 w 17"/>
                          <a:gd name="T7" fmla="*/ 0 h 6"/>
                          <a:gd name="T8" fmla="*/ 0 w 17"/>
                          <a:gd name="T9" fmla="*/ 5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7" h="6">
                            <a:moveTo>
                              <a:pt x="0" y="5"/>
                            </a:moveTo>
                            <a:cubicBezTo>
                              <a:pt x="2" y="6"/>
                              <a:pt x="4" y="6"/>
                              <a:pt x="7" y="6"/>
                            </a:cubicBezTo>
                            <a:cubicBezTo>
                              <a:pt x="8" y="6"/>
                              <a:pt x="10" y="6"/>
                              <a:pt x="12" y="5"/>
                            </a:cubicBezTo>
                            <a:cubicBezTo>
                              <a:pt x="17" y="0"/>
                              <a:pt x="17" y="0"/>
                              <a:pt x="17" y="0"/>
                            </a:cubicBezTo>
                            <a:cubicBezTo>
                              <a:pt x="11" y="0"/>
                              <a:pt x="2" y="2"/>
                              <a:pt x="0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6" name="Freeform 3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43" y="993"/>
                        <a:ext cx="45" cy="29"/>
                      </a:xfrm>
                      <a:custGeom>
                        <a:avLst/>
                        <a:gdLst>
                          <a:gd name="T0" fmla="*/ 5 w 26"/>
                          <a:gd name="T1" fmla="*/ 4 h 17"/>
                          <a:gd name="T2" fmla="*/ 5 w 26"/>
                          <a:gd name="T3" fmla="*/ 5 h 17"/>
                          <a:gd name="T4" fmla="*/ 2 w 26"/>
                          <a:gd name="T5" fmla="*/ 8 h 17"/>
                          <a:gd name="T6" fmla="*/ 6 w 26"/>
                          <a:gd name="T7" fmla="*/ 8 h 17"/>
                          <a:gd name="T8" fmla="*/ 0 w 26"/>
                          <a:gd name="T9" fmla="*/ 11 h 17"/>
                          <a:gd name="T10" fmla="*/ 8 w 26"/>
                          <a:gd name="T11" fmla="*/ 15 h 17"/>
                          <a:gd name="T12" fmla="*/ 8 w 26"/>
                          <a:gd name="T13" fmla="*/ 15 h 17"/>
                          <a:gd name="T14" fmla="*/ 10 w 26"/>
                          <a:gd name="T15" fmla="*/ 17 h 17"/>
                          <a:gd name="T16" fmla="*/ 26 w 26"/>
                          <a:gd name="T17" fmla="*/ 1 h 17"/>
                          <a:gd name="T18" fmla="*/ 19 w 26"/>
                          <a:gd name="T19" fmla="*/ 3 h 17"/>
                          <a:gd name="T20" fmla="*/ 10 w 26"/>
                          <a:gd name="T21" fmla="*/ 0 h 17"/>
                          <a:gd name="T22" fmla="*/ 5 w 26"/>
                          <a:gd name="T23" fmla="*/ 4 h 17"/>
                          <a:gd name="T24" fmla="*/ 5 w 26"/>
                          <a:gd name="T25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26" h="17">
                            <a:moveTo>
                              <a:pt x="5" y="4"/>
                            </a:moveTo>
                            <a:cubicBezTo>
                              <a:pt x="5" y="4"/>
                              <a:pt x="5" y="5"/>
                              <a:pt x="5" y="5"/>
                            </a:cubicBezTo>
                            <a:cubicBezTo>
                              <a:pt x="2" y="8"/>
                              <a:pt x="2" y="8"/>
                              <a:pt x="2" y="8"/>
                            </a:cubicBezTo>
                            <a:cubicBezTo>
                              <a:pt x="3" y="8"/>
                              <a:pt x="4" y="8"/>
                              <a:pt x="6" y="8"/>
                            </a:cubicBezTo>
                            <a:cubicBezTo>
                              <a:pt x="4" y="9"/>
                              <a:pt x="2" y="10"/>
                              <a:pt x="0" y="11"/>
                            </a:cubicBezTo>
                            <a:cubicBezTo>
                              <a:pt x="1" y="14"/>
                              <a:pt x="4" y="15"/>
                              <a:pt x="8" y="15"/>
                            </a:cubicBezTo>
                            <a:cubicBezTo>
                              <a:pt x="8" y="15"/>
                              <a:pt x="8" y="15"/>
                              <a:pt x="8" y="15"/>
                            </a:cubicBezTo>
                            <a:cubicBezTo>
                              <a:pt x="9" y="15"/>
                              <a:pt x="9" y="16"/>
                              <a:pt x="10" y="17"/>
                            </a:cubicBezTo>
                            <a:cubicBezTo>
                              <a:pt x="26" y="1"/>
                              <a:pt x="26" y="1"/>
                              <a:pt x="26" y="1"/>
                            </a:cubicBezTo>
                            <a:cubicBezTo>
                              <a:pt x="24" y="2"/>
                              <a:pt x="22" y="3"/>
                              <a:pt x="19" y="3"/>
                            </a:cubicBezTo>
                            <a:cubicBezTo>
                              <a:pt x="16" y="3"/>
                              <a:pt x="13" y="1"/>
                              <a:pt x="10" y="0"/>
                            </a:cubicBezTo>
                            <a:cubicBezTo>
                              <a:pt x="5" y="4"/>
                              <a:pt x="5" y="4"/>
                              <a:pt x="5" y="4"/>
                            </a:cubicBezTo>
                            <a:cubicBezTo>
                              <a:pt x="5" y="4"/>
                              <a:pt x="5" y="4"/>
                              <a:pt x="5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7" name="Freeform 3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05" y="998"/>
                        <a:ext cx="5" cy="5"/>
                      </a:xfrm>
                      <a:custGeom>
                        <a:avLst/>
                        <a:gdLst>
                          <a:gd name="T0" fmla="*/ 3 w 3"/>
                          <a:gd name="T1" fmla="*/ 0 h 3"/>
                          <a:gd name="T2" fmla="*/ 0 w 3"/>
                          <a:gd name="T3" fmla="*/ 3 h 3"/>
                          <a:gd name="T4" fmla="*/ 3 w 3"/>
                          <a:gd name="T5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3" y="0"/>
                            </a:move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2" y="3"/>
                              <a:pt x="3" y="3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8" name="Freeform 3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79" y="971"/>
                        <a:ext cx="35" cy="24"/>
                      </a:xfrm>
                      <a:custGeom>
                        <a:avLst/>
                        <a:gdLst>
                          <a:gd name="T0" fmla="*/ 4 w 20"/>
                          <a:gd name="T1" fmla="*/ 14 h 14"/>
                          <a:gd name="T2" fmla="*/ 17 w 20"/>
                          <a:gd name="T3" fmla="*/ 11 h 14"/>
                          <a:gd name="T4" fmla="*/ 20 w 20"/>
                          <a:gd name="T5" fmla="*/ 8 h 14"/>
                          <a:gd name="T6" fmla="*/ 16 w 20"/>
                          <a:gd name="T7" fmla="*/ 0 h 14"/>
                          <a:gd name="T8" fmla="*/ 10 w 20"/>
                          <a:gd name="T9" fmla="*/ 2 h 14"/>
                          <a:gd name="T10" fmla="*/ 0 w 20"/>
                          <a:gd name="T11" fmla="*/ 12 h 14"/>
                          <a:gd name="T12" fmla="*/ 4 w 20"/>
                          <a:gd name="T13" fmla="*/ 14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0" h="14">
                            <a:moveTo>
                              <a:pt x="4" y="14"/>
                            </a:moveTo>
                            <a:cubicBezTo>
                              <a:pt x="6" y="14"/>
                              <a:pt x="12" y="13"/>
                              <a:pt x="17" y="11"/>
                            </a:cubicBezTo>
                            <a:cubicBezTo>
                              <a:pt x="20" y="8"/>
                              <a:pt x="20" y="8"/>
                              <a:pt x="20" y="8"/>
                            </a:cubicBezTo>
                            <a:cubicBezTo>
                              <a:pt x="16" y="0"/>
                              <a:pt x="16" y="0"/>
                              <a:pt x="16" y="0"/>
                            </a:cubicBezTo>
                            <a:cubicBezTo>
                              <a:pt x="15" y="0"/>
                              <a:pt x="13" y="1"/>
                              <a:pt x="10" y="2"/>
                            </a:cubicBezTo>
                            <a:cubicBezTo>
                              <a:pt x="0" y="12"/>
                              <a:pt x="0" y="12"/>
                              <a:pt x="0" y="12"/>
                            </a:cubicBezTo>
                            <a:cubicBezTo>
                              <a:pt x="1" y="13"/>
                              <a:pt x="2" y="14"/>
                              <a:pt x="4" y="1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19" name="Freeform 3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30" y="990"/>
                        <a:ext cx="24" cy="20"/>
                      </a:xfrm>
                      <a:custGeom>
                        <a:avLst/>
                        <a:gdLst>
                          <a:gd name="T0" fmla="*/ 6 w 14"/>
                          <a:gd name="T1" fmla="*/ 3 h 12"/>
                          <a:gd name="T2" fmla="*/ 0 w 14"/>
                          <a:gd name="T3" fmla="*/ 11 h 12"/>
                          <a:gd name="T4" fmla="*/ 3 w 14"/>
                          <a:gd name="T5" fmla="*/ 12 h 12"/>
                          <a:gd name="T6" fmla="*/ 14 w 14"/>
                          <a:gd name="T7" fmla="*/ 0 h 12"/>
                          <a:gd name="T8" fmla="*/ 6 w 14"/>
                          <a:gd name="T9" fmla="*/ 0 h 12"/>
                          <a:gd name="T10" fmla="*/ 6 w 14"/>
                          <a:gd name="T11" fmla="*/ 3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4" h="12">
                            <a:moveTo>
                              <a:pt x="6" y="3"/>
                            </a:moveTo>
                            <a:cubicBezTo>
                              <a:pt x="2" y="4"/>
                              <a:pt x="0" y="6"/>
                              <a:pt x="0" y="11"/>
                            </a:cubicBezTo>
                            <a:cubicBezTo>
                              <a:pt x="0" y="11"/>
                              <a:pt x="1" y="12"/>
                              <a:pt x="3" y="12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6" y="0"/>
                              <a:pt x="6" y="1"/>
                              <a:pt x="6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0" name="Freeform 3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97" y="1007"/>
                        <a:ext cx="21" cy="13"/>
                      </a:xfrm>
                      <a:custGeom>
                        <a:avLst/>
                        <a:gdLst>
                          <a:gd name="T0" fmla="*/ 12 w 12"/>
                          <a:gd name="T1" fmla="*/ 4 h 8"/>
                          <a:gd name="T2" fmla="*/ 7 w 12"/>
                          <a:gd name="T3" fmla="*/ 0 h 8"/>
                          <a:gd name="T4" fmla="*/ 0 w 12"/>
                          <a:gd name="T5" fmla="*/ 7 h 8"/>
                          <a:gd name="T6" fmla="*/ 2 w 12"/>
                          <a:gd name="T7" fmla="*/ 8 h 8"/>
                          <a:gd name="T8" fmla="*/ 12 w 12"/>
                          <a:gd name="T9" fmla="*/ 4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" h="8">
                            <a:moveTo>
                              <a:pt x="12" y="4"/>
                            </a:moveTo>
                            <a:cubicBezTo>
                              <a:pt x="11" y="2"/>
                              <a:pt x="9" y="1"/>
                              <a:pt x="7" y="0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1" y="8"/>
                              <a:pt x="2" y="8"/>
                              <a:pt x="2" y="8"/>
                            </a:cubicBezTo>
                            <a:cubicBezTo>
                              <a:pt x="7" y="8"/>
                              <a:pt x="6" y="4"/>
                              <a:pt x="12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1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65" y="961"/>
                        <a:ext cx="51" cy="42"/>
                      </a:xfrm>
                      <a:custGeom>
                        <a:avLst/>
                        <a:gdLst>
                          <a:gd name="T0" fmla="*/ 15 w 30"/>
                          <a:gd name="T1" fmla="*/ 23 h 25"/>
                          <a:gd name="T2" fmla="*/ 21 w 30"/>
                          <a:gd name="T3" fmla="*/ 17 h 25"/>
                          <a:gd name="T4" fmla="*/ 13 w 30"/>
                          <a:gd name="T5" fmla="*/ 15 h 25"/>
                          <a:gd name="T6" fmla="*/ 27 w 30"/>
                          <a:gd name="T7" fmla="*/ 7 h 25"/>
                          <a:gd name="T8" fmla="*/ 30 w 30"/>
                          <a:gd name="T9" fmla="*/ 3 h 25"/>
                          <a:gd name="T10" fmla="*/ 29 w 30"/>
                          <a:gd name="T11" fmla="*/ 0 h 25"/>
                          <a:gd name="T12" fmla="*/ 24 w 30"/>
                          <a:gd name="T13" fmla="*/ 5 h 25"/>
                          <a:gd name="T14" fmla="*/ 12 w 30"/>
                          <a:gd name="T15" fmla="*/ 10 h 25"/>
                          <a:gd name="T16" fmla="*/ 8 w 30"/>
                          <a:gd name="T17" fmla="*/ 14 h 25"/>
                          <a:gd name="T18" fmla="*/ 11 w 30"/>
                          <a:gd name="T19" fmla="*/ 17 h 25"/>
                          <a:gd name="T20" fmla="*/ 4 w 30"/>
                          <a:gd name="T21" fmla="*/ 17 h 25"/>
                          <a:gd name="T22" fmla="*/ 0 w 30"/>
                          <a:gd name="T23" fmla="*/ 22 h 25"/>
                          <a:gd name="T24" fmla="*/ 9 w 30"/>
                          <a:gd name="T25" fmla="*/ 25 h 25"/>
                          <a:gd name="T26" fmla="*/ 15 w 30"/>
                          <a:gd name="T27" fmla="*/ 23 h 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30" h="25">
                            <a:moveTo>
                              <a:pt x="15" y="23"/>
                            </a:moveTo>
                            <a:cubicBezTo>
                              <a:pt x="21" y="17"/>
                              <a:pt x="21" y="17"/>
                              <a:pt x="21" y="17"/>
                            </a:cubicBezTo>
                            <a:cubicBezTo>
                              <a:pt x="19" y="16"/>
                              <a:pt x="17" y="16"/>
                              <a:pt x="13" y="15"/>
                            </a:cubicBezTo>
                            <a:cubicBezTo>
                              <a:pt x="16" y="12"/>
                              <a:pt x="22" y="10"/>
                              <a:pt x="27" y="7"/>
                            </a:cubicBezTo>
                            <a:cubicBezTo>
                              <a:pt x="27" y="6"/>
                              <a:pt x="29" y="4"/>
                              <a:pt x="30" y="3"/>
                            </a:cubicBezTo>
                            <a:cubicBezTo>
                              <a:pt x="30" y="2"/>
                              <a:pt x="30" y="0"/>
                              <a:pt x="29" y="0"/>
                            </a:cubicBezTo>
                            <a:cubicBezTo>
                              <a:pt x="26" y="0"/>
                              <a:pt x="25" y="2"/>
                              <a:pt x="24" y="5"/>
                            </a:cubicBezTo>
                            <a:cubicBezTo>
                              <a:pt x="18" y="5"/>
                              <a:pt x="16" y="8"/>
                              <a:pt x="12" y="10"/>
                            </a:cubicBezTo>
                            <a:cubicBezTo>
                              <a:pt x="8" y="14"/>
                              <a:pt x="8" y="14"/>
                              <a:pt x="8" y="14"/>
                            </a:cubicBezTo>
                            <a:cubicBezTo>
                              <a:pt x="9" y="13"/>
                              <a:pt x="8" y="15"/>
                              <a:pt x="11" y="17"/>
                            </a:cubicBezTo>
                            <a:cubicBezTo>
                              <a:pt x="4" y="17"/>
                              <a:pt x="4" y="17"/>
                              <a:pt x="4" y="17"/>
                            </a:cubicBezTo>
                            <a:cubicBezTo>
                              <a:pt x="0" y="22"/>
                              <a:pt x="0" y="22"/>
                              <a:pt x="0" y="22"/>
                            </a:cubicBezTo>
                            <a:cubicBezTo>
                              <a:pt x="4" y="23"/>
                              <a:pt x="8" y="25"/>
                              <a:pt x="9" y="25"/>
                            </a:cubicBezTo>
                            <a:cubicBezTo>
                              <a:pt x="11" y="25"/>
                              <a:pt x="13" y="24"/>
                              <a:pt x="15" y="2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2" name="Freeform 3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81" y="1142"/>
                        <a:ext cx="19" cy="19"/>
                      </a:xfrm>
                      <a:custGeom>
                        <a:avLst/>
                        <a:gdLst>
                          <a:gd name="T0" fmla="*/ 0 w 11"/>
                          <a:gd name="T1" fmla="*/ 11 h 11"/>
                          <a:gd name="T2" fmla="*/ 11 w 11"/>
                          <a:gd name="T3" fmla="*/ 0 h 11"/>
                          <a:gd name="T4" fmla="*/ 0 w 11"/>
                          <a:gd name="T5" fmla="*/ 11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1" h="11">
                            <a:moveTo>
                              <a:pt x="0" y="11"/>
                            </a:move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6" y="1"/>
                              <a:pt x="0" y="6"/>
                              <a:pt x="0" y="1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3" name="Freeform 3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89" y="1145"/>
                        <a:ext cx="62" cy="42"/>
                      </a:xfrm>
                      <a:custGeom>
                        <a:avLst/>
                        <a:gdLst>
                          <a:gd name="T0" fmla="*/ 10 w 36"/>
                          <a:gd name="T1" fmla="*/ 24 h 24"/>
                          <a:gd name="T2" fmla="*/ 13 w 36"/>
                          <a:gd name="T3" fmla="*/ 22 h 24"/>
                          <a:gd name="T4" fmla="*/ 36 w 36"/>
                          <a:gd name="T5" fmla="*/ 0 h 24"/>
                          <a:gd name="T6" fmla="*/ 32 w 36"/>
                          <a:gd name="T7" fmla="*/ 0 h 24"/>
                          <a:gd name="T8" fmla="*/ 27 w 36"/>
                          <a:gd name="T9" fmla="*/ 8 h 24"/>
                          <a:gd name="T10" fmla="*/ 17 w 36"/>
                          <a:gd name="T11" fmla="*/ 2 h 24"/>
                          <a:gd name="T12" fmla="*/ 0 w 36"/>
                          <a:gd name="T13" fmla="*/ 20 h 24"/>
                          <a:gd name="T14" fmla="*/ 10 w 36"/>
                          <a:gd name="T15" fmla="*/ 24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6" h="24">
                            <a:moveTo>
                              <a:pt x="10" y="24"/>
                            </a:moveTo>
                            <a:cubicBezTo>
                              <a:pt x="11" y="24"/>
                              <a:pt x="13" y="23"/>
                              <a:pt x="13" y="22"/>
                            </a:cubicBezTo>
                            <a:cubicBezTo>
                              <a:pt x="36" y="0"/>
                              <a:pt x="36" y="0"/>
                              <a:pt x="36" y="0"/>
                            </a:cubicBezTo>
                            <a:cubicBezTo>
                              <a:pt x="34" y="0"/>
                              <a:pt x="33" y="0"/>
                              <a:pt x="32" y="0"/>
                            </a:cubicBezTo>
                            <a:cubicBezTo>
                              <a:pt x="28" y="0"/>
                              <a:pt x="27" y="3"/>
                              <a:pt x="27" y="8"/>
                            </a:cubicBezTo>
                            <a:cubicBezTo>
                              <a:pt x="22" y="8"/>
                              <a:pt x="20" y="5"/>
                              <a:pt x="17" y="2"/>
                            </a:cubicBezTo>
                            <a:cubicBezTo>
                              <a:pt x="0" y="20"/>
                              <a:pt x="0" y="20"/>
                              <a:pt x="0" y="20"/>
                            </a:cubicBezTo>
                            <a:cubicBezTo>
                              <a:pt x="3" y="22"/>
                              <a:pt x="6" y="24"/>
                              <a:pt x="10" y="2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4" name="Freeform 3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46" y="1151"/>
                        <a:ext cx="46" cy="30"/>
                      </a:xfrm>
                      <a:custGeom>
                        <a:avLst/>
                        <a:gdLst>
                          <a:gd name="T0" fmla="*/ 2 w 27"/>
                          <a:gd name="T1" fmla="*/ 15 h 18"/>
                          <a:gd name="T2" fmla="*/ 7 w 27"/>
                          <a:gd name="T3" fmla="*/ 18 h 18"/>
                          <a:gd name="T4" fmla="*/ 15 w 27"/>
                          <a:gd name="T5" fmla="*/ 15 h 18"/>
                          <a:gd name="T6" fmla="*/ 16 w 27"/>
                          <a:gd name="T7" fmla="*/ 15 h 18"/>
                          <a:gd name="T8" fmla="*/ 27 w 27"/>
                          <a:gd name="T9" fmla="*/ 4 h 18"/>
                          <a:gd name="T10" fmla="*/ 15 w 27"/>
                          <a:gd name="T11" fmla="*/ 0 h 18"/>
                          <a:gd name="T12" fmla="*/ 0 w 27"/>
                          <a:gd name="T13" fmla="*/ 15 h 18"/>
                          <a:gd name="T14" fmla="*/ 2 w 27"/>
                          <a:gd name="T15" fmla="*/ 15 h 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7" h="18">
                            <a:moveTo>
                              <a:pt x="2" y="15"/>
                            </a:moveTo>
                            <a:cubicBezTo>
                              <a:pt x="4" y="15"/>
                              <a:pt x="5" y="18"/>
                              <a:pt x="7" y="18"/>
                            </a:cubicBezTo>
                            <a:cubicBezTo>
                              <a:pt x="11" y="18"/>
                              <a:pt x="13" y="15"/>
                              <a:pt x="15" y="15"/>
                            </a:cubicBezTo>
                            <a:cubicBezTo>
                              <a:pt x="16" y="15"/>
                              <a:pt x="16" y="15"/>
                              <a:pt x="16" y="15"/>
                            </a:cubicBezTo>
                            <a:cubicBezTo>
                              <a:pt x="27" y="4"/>
                              <a:pt x="27" y="4"/>
                              <a:pt x="27" y="4"/>
                            </a:cubicBezTo>
                            <a:cubicBezTo>
                              <a:pt x="24" y="3"/>
                              <a:pt x="19" y="2"/>
                              <a:pt x="15" y="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1" y="15"/>
                              <a:pt x="1" y="15"/>
                              <a:pt x="2" y="1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5" name="Freeform 3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3" y="2034"/>
                        <a:ext cx="27" cy="16"/>
                      </a:xfrm>
                      <a:custGeom>
                        <a:avLst/>
                        <a:gdLst>
                          <a:gd name="T0" fmla="*/ 2 w 16"/>
                          <a:gd name="T1" fmla="*/ 7 h 9"/>
                          <a:gd name="T2" fmla="*/ 4 w 16"/>
                          <a:gd name="T3" fmla="*/ 9 h 9"/>
                          <a:gd name="T4" fmla="*/ 8 w 16"/>
                          <a:gd name="T5" fmla="*/ 8 h 9"/>
                          <a:gd name="T6" fmla="*/ 16 w 16"/>
                          <a:gd name="T7" fmla="*/ 0 h 9"/>
                          <a:gd name="T8" fmla="*/ 0 w 16"/>
                          <a:gd name="T9" fmla="*/ 6 h 9"/>
                          <a:gd name="T10" fmla="*/ 2 w 16"/>
                          <a:gd name="T11" fmla="*/ 7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6" h="9">
                            <a:moveTo>
                              <a:pt x="2" y="7"/>
                            </a:moveTo>
                            <a:cubicBezTo>
                              <a:pt x="2" y="8"/>
                              <a:pt x="3" y="9"/>
                              <a:pt x="4" y="9"/>
                            </a:cubicBezTo>
                            <a:cubicBezTo>
                              <a:pt x="5" y="9"/>
                              <a:pt x="6" y="9"/>
                              <a:pt x="8" y="8"/>
                            </a:cubicBezTo>
                            <a:cubicBezTo>
                              <a:pt x="16" y="0"/>
                              <a:pt x="16" y="0"/>
                              <a:pt x="16" y="0"/>
                            </a:cubicBezTo>
                            <a:cubicBezTo>
                              <a:pt x="11" y="1"/>
                              <a:pt x="4" y="4"/>
                              <a:pt x="0" y="6"/>
                            </a:cubicBezTo>
                            <a:cubicBezTo>
                              <a:pt x="0" y="6"/>
                              <a:pt x="1" y="7"/>
                              <a:pt x="2" y="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6" name="Freeform 3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78" y="1342"/>
                        <a:ext cx="17" cy="16"/>
                      </a:xfrm>
                      <a:custGeom>
                        <a:avLst/>
                        <a:gdLst>
                          <a:gd name="T0" fmla="*/ 10 w 10"/>
                          <a:gd name="T1" fmla="*/ 0 h 9"/>
                          <a:gd name="T2" fmla="*/ 8 w 10"/>
                          <a:gd name="T3" fmla="*/ 0 h 9"/>
                          <a:gd name="T4" fmla="*/ 0 w 10"/>
                          <a:gd name="T5" fmla="*/ 9 h 9"/>
                          <a:gd name="T6" fmla="*/ 10 w 10"/>
                          <a:gd name="T7" fmla="*/ 4 h 9"/>
                          <a:gd name="T8" fmla="*/ 10 w 10"/>
                          <a:gd name="T9" fmla="*/ 0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" h="9">
                            <a:moveTo>
                              <a:pt x="10" y="0"/>
                            </a:moveTo>
                            <a:cubicBezTo>
                              <a:pt x="7" y="0"/>
                              <a:pt x="9" y="0"/>
                              <a:pt x="8" y="0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4" y="8"/>
                              <a:pt x="7" y="6"/>
                              <a:pt x="10" y="4"/>
                            </a:cubicBezTo>
                            <a:lnTo>
                              <a:pt x="10" y="0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7" name="Freeform 3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18" y="1315"/>
                        <a:ext cx="24" cy="17"/>
                      </a:xfrm>
                      <a:custGeom>
                        <a:avLst/>
                        <a:gdLst>
                          <a:gd name="T0" fmla="*/ 10 w 14"/>
                          <a:gd name="T1" fmla="*/ 10 h 10"/>
                          <a:gd name="T2" fmla="*/ 12 w 14"/>
                          <a:gd name="T3" fmla="*/ 10 h 10"/>
                          <a:gd name="T4" fmla="*/ 14 w 14"/>
                          <a:gd name="T5" fmla="*/ 7 h 10"/>
                          <a:gd name="T6" fmla="*/ 5 w 14"/>
                          <a:gd name="T7" fmla="*/ 0 h 10"/>
                          <a:gd name="T8" fmla="*/ 0 w 14"/>
                          <a:gd name="T9" fmla="*/ 4 h 10"/>
                          <a:gd name="T10" fmla="*/ 10 w 14"/>
                          <a:gd name="T11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4" h="10">
                            <a:moveTo>
                              <a:pt x="10" y="10"/>
                            </a:moveTo>
                            <a:cubicBezTo>
                              <a:pt x="10" y="10"/>
                              <a:pt x="11" y="10"/>
                              <a:pt x="12" y="10"/>
                            </a:cubicBezTo>
                            <a:cubicBezTo>
                              <a:pt x="14" y="7"/>
                              <a:pt x="14" y="7"/>
                              <a:pt x="14" y="7"/>
                            </a:cubicBezTo>
                            <a:cubicBezTo>
                              <a:pt x="13" y="4"/>
                              <a:pt x="9" y="1"/>
                              <a:pt x="5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2" y="7"/>
                              <a:pt x="7" y="10"/>
                              <a:pt x="10" y="1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8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89" y="1224"/>
                        <a:ext cx="10" cy="12"/>
                      </a:xfrm>
                      <a:custGeom>
                        <a:avLst/>
                        <a:gdLst>
                          <a:gd name="T0" fmla="*/ 0 w 6"/>
                          <a:gd name="T1" fmla="*/ 6 h 7"/>
                          <a:gd name="T2" fmla="*/ 0 w 6"/>
                          <a:gd name="T3" fmla="*/ 7 h 7"/>
                          <a:gd name="T4" fmla="*/ 6 w 6"/>
                          <a:gd name="T5" fmla="*/ 1 h 7"/>
                          <a:gd name="T6" fmla="*/ 5 w 6"/>
                          <a:gd name="T7" fmla="*/ 0 h 7"/>
                          <a:gd name="T8" fmla="*/ 0 w 6"/>
                          <a:gd name="T9" fmla="*/ 6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" h="7">
                            <a:moveTo>
                              <a:pt x="0" y="6"/>
                            </a:move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6" y="1"/>
                              <a:pt x="6" y="1"/>
                              <a:pt x="6" y="1"/>
                            </a:cubicBezTo>
                            <a:cubicBezTo>
                              <a:pt x="5" y="0"/>
                              <a:pt x="5" y="0"/>
                              <a:pt x="5" y="0"/>
                            </a:cubicBezTo>
                            <a:cubicBezTo>
                              <a:pt x="2" y="0"/>
                              <a:pt x="0" y="4"/>
                              <a:pt x="0" y="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29" name="Freeform 3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29" y="1216"/>
                        <a:ext cx="5" cy="5"/>
                      </a:xfrm>
                      <a:custGeom>
                        <a:avLst/>
                        <a:gdLst>
                          <a:gd name="T0" fmla="*/ 0 w 3"/>
                          <a:gd name="T1" fmla="*/ 3 h 3"/>
                          <a:gd name="T2" fmla="*/ 3 w 3"/>
                          <a:gd name="T3" fmla="*/ 0 h 3"/>
                          <a:gd name="T4" fmla="*/ 0 w 3"/>
                          <a:gd name="T5" fmla="*/ 3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0" y="3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2" y="1"/>
                              <a:pt x="1" y="2"/>
                              <a:pt x="0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0" name="Freeform 3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49" y="1212"/>
                        <a:ext cx="26" cy="19"/>
                      </a:xfrm>
                      <a:custGeom>
                        <a:avLst/>
                        <a:gdLst>
                          <a:gd name="T0" fmla="*/ 6 w 15"/>
                          <a:gd name="T1" fmla="*/ 11 h 11"/>
                          <a:gd name="T2" fmla="*/ 14 w 15"/>
                          <a:gd name="T3" fmla="*/ 11 h 11"/>
                          <a:gd name="T4" fmla="*/ 15 w 15"/>
                          <a:gd name="T5" fmla="*/ 10 h 11"/>
                          <a:gd name="T6" fmla="*/ 9 w 15"/>
                          <a:gd name="T7" fmla="*/ 0 h 11"/>
                          <a:gd name="T8" fmla="*/ 0 w 15"/>
                          <a:gd name="T9" fmla="*/ 9 h 11"/>
                          <a:gd name="T10" fmla="*/ 6 w 15"/>
                          <a:gd name="T11" fmla="*/ 11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5" h="11">
                            <a:moveTo>
                              <a:pt x="6" y="11"/>
                            </a:moveTo>
                            <a:cubicBezTo>
                              <a:pt x="14" y="11"/>
                              <a:pt x="14" y="11"/>
                              <a:pt x="14" y="11"/>
                            </a:cubicBezTo>
                            <a:cubicBezTo>
                              <a:pt x="15" y="10"/>
                              <a:pt x="15" y="10"/>
                              <a:pt x="15" y="10"/>
                            </a:cubicBezTo>
                            <a:cubicBezTo>
                              <a:pt x="15" y="5"/>
                              <a:pt x="12" y="2"/>
                              <a:pt x="9" y="0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2" y="9"/>
                              <a:pt x="4" y="10"/>
                              <a:pt x="6" y="1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1" name="Freeform 3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19" y="1161"/>
                        <a:ext cx="19" cy="14"/>
                      </a:xfrm>
                      <a:custGeom>
                        <a:avLst/>
                        <a:gdLst>
                          <a:gd name="T0" fmla="*/ 3 w 11"/>
                          <a:gd name="T1" fmla="*/ 2 h 8"/>
                          <a:gd name="T2" fmla="*/ 6 w 11"/>
                          <a:gd name="T3" fmla="*/ 8 h 8"/>
                          <a:gd name="T4" fmla="*/ 11 w 11"/>
                          <a:gd name="T5" fmla="*/ 3 h 8"/>
                          <a:gd name="T6" fmla="*/ 0 w 11"/>
                          <a:gd name="T7" fmla="*/ 0 h 8"/>
                          <a:gd name="T8" fmla="*/ 3 w 11"/>
                          <a:gd name="T9" fmla="*/ 2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" h="8">
                            <a:moveTo>
                              <a:pt x="3" y="2"/>
                            </a:moveTo>
                            <a:cubicBezTo>
                              <a:pt x="3" y="5"/>
                              <a:pt x="4" y="6"/>
                              <a:pt x="6" y="8"/>
                            </a:cubicBezTo>
                            <a:cubicBezTo>
                              <a:pt x="11" y="3"/>
                              <a:pt x="11" y="3"/>
                              <a:pt x="11" y="3"/>
                            </a:cubicBezTo>
                            <a:cubicBezTo>
                              <a:pt x="6" y="2"/>
                              <a:pt x="1" y="1"/>
                              <a:pt x="0" y="0"/>
                            </a:cubicBezTo>
                            <a:lnTo>
                              <a:pt x="3" y="2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2" name="Freeform 3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48" y="1169"/>
                        <a:ext cx="36" cy="16"/>
                      </a:xfrm>
                      <a:custGeom>
                        <a:avLst/>
                        <a:gdLst>
                          <a:gd name="T0" fmla="*/ 19 w 21"/>
                          <a:gd name="T1" fmla="*/ 1 h 9"/>
                          <a:gd name="T2" fmla="*/ 8 w 21"/>
                          <a:gd name="T3" fmla="*/ 0 h 9"/>
                          <a:gd name="T4" fmla="*/ 0 w 21"/>
                          <a:gd name="T5" fmla="*/ 8 h 9"/>
                          <a:gd name="T6" fmla="*/ 8 w 21"/>
                          <a:gd name="T7" fmla="*/ 9 h 9"/>
                          <a:gd name="T8" fmla="*/ 16 w 21"/>
                          <a:gd name="T9" fmla="*/ 8 h 9"/>
                          <a:gd name="T10" fmla="*/ 21 w 21"/>
                          <a:gd name="T11" fmla="*/ 2 h 9"/>
                          <a:gd name="T12" fmla="*/ 19 w 21"/>
                          <a:gd name="T13" fmla="*/ 1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1" h="9">
                            <a:moveTo>
                              <a:pt x="19" y="1"/>
                            </a:moveTo>
                            <a:cubicBezTo>
                              <a:pt x="18" y="1"/>
                              <a:pt x="13" y="1"/>
                              <a:pt x="8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3" y="8"/>
                              <a:pt x="6" y="9"/>
                              <a:pt x="8" y="9"/>
                            </a:cubicBezTo>
                            <a:cubicBezTo>
                              <a:pt x="10" y="9"/>
                              <a:pt x="13" y="8"/>
                              <a:pt x="16" y="8"/>
                            </a:cubicBezTo>
                            <a:cubicBezTo>
                              <a:pt x="21" y="2"/>
                              <a:pt x="21" y="2"/>
                              <a:pt x="21" y="2"/>
                            </a:cubicBezTo>
                            <a:cubicBezTo>
                              <a:pt x="21" y="2"/>
                              <a:pt x="20" y="1"/>
                              <a:pt x="19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3" name="Freeform 3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25" y="1197"/>
                        <a:ext cx="14" cy="17"/>
                      </a:xfrm>
                      <a:custGeom>
                        <a:avLst/>
                        <a:gdLst>
                          <a:gd name="T0" fmla="*/ 0 w 8"/>
                          <a:gd name="T1" fmla="*/ 6 h 10"/>
                          <a:gd name="T2" fmla="*/ 3 w 8"/>
                          <a:gd name="T3" fmla="*/ 10 h 10"/>
                          <a:gd name="T4" fmla="*/ 8 w 8"/>
                          <a:gd name="T5" fmla="*/ 6 h 10"/>
                          <a:gd name="T6" fmla="*/ 0 w 8"/>
                          <a:gd name="T7" fmla="*/ 6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" h="10">
                            <a:moveTo>
                              <a:pt x="0" y="6"/>
                            </a:moveTo>
                            <a:cubicBezTo>
                              <a:pt x="0" y="9"/>
                              <a:pt x="0" y="10"/>
                              <a:pt x="3" y="10"/>
                            </a:cubicBezTo>
                            <a:cubicBezTo>
                              <a:pt x="5" y="10"/>
                              <a:pt x="8" y="9"/>
                              <a:pt x="8" y="6"/>
                            </a:cubicBezTo>
                            <a:cubicBezTo>
                              <a:pt x="8" y="0"/>
                              <a:pt x="0" y="0"/>
                              <a:pt x="0" y="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4" name="Freeform 3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34" y="2433"/>
                        <a:ext cx="0" cy="2"/>
                      </a:xfrm>
                      <a:custGeom>
                        <a:avLst/>
                        <a:gdLst>
                          <a:gd name="T0" fmla="*/ 1 h 1"/>
                          <a:gd name="T1" fmla="*/ 0 h 1"/>
                          <a:gd name="T2" fmla="*/ 0 h 1"/>
                          <a:gd name="T3" fmla="*/ 1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1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lnTo>
                              <a:pt x="0" y="1"/>
                            </a:ln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5" name="Freeform 3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6" y="3321"/>
                        <a:ext cx="12" cy="17"/>
                      </a:xfrm>
                      <a:custGeom>
                        <a:avLst/>
                        <a:gdLst>
                          <a:gd name="T0" fmla="*/ 5 w 7"/>
                          <a:gd name="T1" fmla="*/ 10 h 10"/>
                          <a:gd name="T2" fmla="*/ 7 w 7"/>
                          <a:gd name="T3" fmla="*/ 0 h 10"/>
                          <a:gd name="T4" fmla="*/ 0 w 7"/>
                          <a:gd name="T5" fmla="*/ 6 h 10"/>
                          <a:gd name="T6" fmla="*/ 5 w 7"/>
                          <a:gd name="T7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7" h="10">
                            <a:moveTo>
                              <a:pt x="5" y="10"/>
                            </a:move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2" y="8"/>
                              <a:pt x="2" y="10"/>
                              <a:pt x="5" y="1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6" name="Freeform 3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01" y="3240"/>
                        <a:ext cx="33" cy="26"/>
                      </a:xfrm>
                      <a:custGeom>
                        <a:avLst/>
                        <a:gdLst>
                          <a:gd name="T0" fmla="*/ 16 w 19"/>
                          <a:gd name="T1" fmla="*/ 4 h 15"/>
                          <a:gd name="T2" fmla="*/ 6 w 19"/>
                          <a:gd name="T3" fmla="*/ 0 h 15"/>
                          <a:gd name="T4" fmla="*/ 0 w 19"/>
                          <a:gd name="T5" fmla="*/ 6 h 15"/>
                          <a:gd name="T6" fmla="*/ 6 w 19"/>
                          <a:gd name="T7" fmla="*/ 15 h 15"/>
                          <a:gd name="T8" fmla="*/ 8 w 19"/>
                          <a:gd name="T9" fmla="*/ 15 h 15"/>
                          <a:gd name="T10" fmla="*/ 19 w 19"/>
                          <a:gd name="T11" fmla="*/ 3 h 15"/>
                          <a:gd name="T12" fmla="*/ 16 w 19"/>
                          <a:gd name="T13" fmla="*/ 4 h 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9" h="15">
                            <a:moveTo>
                              <a:pt x="16" y="4"/>
                            </a:moveTo>
                            <a:cubicBezTo>
                              <a:pt x="11" y="4"/>
                              <a:pt x="10" y="1"/>
                              <a:pt x="6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1" y="10"/>
                              <a:pt x="4" y="15"/>
                              <a:pt x="6" y="15"/>
                            </a:cubicBezTo>
                            <a:cubicBezTo>
                              <a:pt x="7" y="15"/>
                              <a:pt x="7" y="15"/>
                              <a:pt x="8" y="15"/>
                            </a:cubicBezTo>
                            <a:cubicBezTo>
                              <a:pt x="19" y="3"/>
                              <a:pt x="19" y="3"/>
                              <a:pt x="19" y="3"/>
                            </a:cubicBezTo>
                            <a:cubicBezTo>
                              <a:pt x="18" y="3"/>
                              <a:pt x="17" y="4"/>
                              <a:pt x="16" y="4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7" name="Freeform 3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05" y="3269"/>
                        <a:ext cx="3" cy="5"/>
                      </a:xfrm>
                      <a:custGeom>
                        <a:avLst/>
                        <a:gdLst>
                          <a:gd name="T0" fmla="*/ 0 w 2"/>
                          <a:gd name="T1" fmla="*/ 0 h 3"/>
                          <a:gd name="T2" fmla="*/ 1 w 2"/>
                          <a:gd name="T3" fmla="*/ 3 h 3"/>
                          <a:gd name="T4" fmla="*/ 2 w 2"/>
                          <a:gd name="T5" fmla="*/ 1 h 3"/>
                          <a:gd name="T6" fmla="*/ 0 w 2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0" y="0"/>
                            </a:moveTo>
                            <a:cubicBezTo>
                              <a:pt x="0" y="1"/>
                              <a:pt x="0" y="2"/>
                              <a:pt x="1" y="3"/>
                            </a:cubicBezTo>
                            <a:cubicBezTo>
                              <a:pt x="2" y="1"/>
                              <a:pt x="2" y="1"/>
                              <a:pt x="2" y="1"/>
                            </a:cubicBezTo>
                            <a:cubicBezTo>
                              <a:pt x="2" y="1"/>
                              <a:pt x="1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8" name="Freeform 3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41" y="3201"/>
                        <a:ext cx="36" cy="37"/>
                      </a:xfrm>
                      <a:custGeom>
                        <a:avLst/>
                        <a:gdLst>
                          <a:gd name="T0" fmla="*/ 4 w 21"/>
                          <a:gd name="T1" fmla="*/ 3 h 22"/>
                          <a:gd name="T2" fmla="*/ 1 w 21"/>
                          <a:gd name="T3" fmla="*/ 20 h 22"/>
                          <a:gd name="T4" fmla="*/ 1 w 21"/>
                          <a:gd name="T5" fmla="*/ 22 h 22"/>
                          <a:gd name="T6" fmla="*/ 21 w 21"/>
                          <a:gd name="T7" fmla="*/ 2 h 22"/>
                          <a:gd name="T8" fmla="*/ 4 w 21"/>
                          <a:gd name="T9" fmla="*/ 3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1" h="22">
                            <a:moveTo>
                              <a:pt x="4" y="3"/>
                            </a:moveTo>
                            <a:cubicBezTo>
                              <a:pt x="0" y="7"/>
                              <a:pt x="4" y="16"/>
                              <a:pt x="1" y="20"/>
                            </a:cubicBezTo>
                            <a:cubicBezTo>
                              <a:pt x="1" y="21"/>
                              <a:pt x="1" y="21"/>
                              <a:pt x="1" y="22"/>
                            </a:cubicBezTo>
                            <a:cubicBezTo>
                              <a:pt x="21" y="2"/>
                              <a:pt x="21" y="2"/>
                              <a:pt x="21" y="2"/>
                            </a:cubicBezTo>
                            <a:cubicBezTo>
                              <a:pt x="16" y="3"/>
                              <a:pt x="7" y="0"/>
                              <a:pt x="4" y="3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39" name="Freeform 3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11" y="3130"/>
                        <a:ext cx="32" cy="28"/>
                      </a:xfrm>
                      <a:custGeom>
                        <a:avLst/>
                        <a:gdLst>
                          <a:gd name="T0" fmla="*/ 6 w 19"/>
                          <a:gd name="T1" fmla="*/ 16 h 16"/>
                          <a:gd name="T2" fmla="*/ 19 w 19"/>
                          <a:gd name="T3" fmla="*/ 3 h 16"/>
                          <a:gd name="T4" fmla="*/ 9 w 19"/>
                          <a:gd name="T5" fmla="*/ 0 h 16"/>
                          <a:gd name="T6" fmla="*/ 6 w 19"/>
                          <a:gd name="T7" fmla="*/ 0 h 16"/>
                          <a:gd name="T8" fmla="*/ 0 w 19"/>
                          <a:gd name="T9" fmla="*/ 6 h 16"/>
                          <a:gd name="T10" fmla="*/ 2 w 19"/>
                          <a:gd name="T11" fmla="*/ 13 h 16"/>
                          <a:gd name="T12" fmla="*/ 6 w 19"/>
                          <a:gd name="T13" fmla="*/ 16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9" h="16">
                            <a:moveTo>
                              <a:pt x="6" y="16"/>
                            </a:moveTo>
                            <a:cubicBezTo>
                              <a:pt x="19" y="3"/>
                              <a:pt x="19" y="3"/>
                              <a:pt x="19" y="3"/>
                            </a:cubicBezTo>
                            <a:cubicBezTo>
                              <a:pt x="15" y="2"/>
                              <a:pt x="10" y="0"/>
                              <a:pt x="9" y="0"/>
                            </a:cubicBezTo>
                            <a:cubicBezTo>
                              <a:pt x="8" y="0"/>
                              <a:pt x="7" y="0"/>
                              <a:pt x="6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1" y="8"/>
                              <a:pt x="2" y="10"/>
                              <a:pt x="2" y="13"/>
                            </a:cubicBezTo>
                            <a:cubicBezTo>
                              <a:pt x="3" y="15"/>
                              <a:pt x="5" y="15"/>
                              <a:pt x="6" y="16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0" name="Freeform 3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7" y="2418"/>
                        <a:ext cx="80" cy="75"/>
                      </a:xfrm>
                      <a:custGeom>
                        <a:avLst/>
                        <a:gdLst>
                          <a:gd name="T0" fmla="*/ 29 w 47"/>
                          <a:gd name="T1" fmla="*/ 6 h 44"/>
                          <a:gd name="T2" fmla="*/ 21 w 47"/>
                          <a:gd name="T3" fmla="*/ 13 h 44"/>
                          <a:gd name="T4" fmla="*/ 18 w 47"/>
                          <a:gd name="T5" fmla="*/ 21 h 44"/>
                          <a:gd name="T6" fmla="*/ 14 w 47"/>
                          <a:gd name="T7" fmla="*/ 26 h 44"/>
                          <a:gd name="T8" fmla="*/ 12 w 47"/>
                          <a:gd name="T9" fmla="*/ 27 h 44"/>
                          <a:gd name="T10" fmla="*/ 12 w 47"/>
                          <a:gd name="T11" fmla="*/ 29 h 44"/>
                          <a:gd name="T12" fmla="*/ 8 w 47"/>
                          <a:gd name="T13" fmla="*/ 29 h 44"/>
                          <a:gd name="T14" fmla="*/ 6 w 47"/>
                          <a:gd name="T15" fmla="*/ 31 h 44"/>
                          <a:gd name="T16" fmla="*/ 1 w 47"/>
                          <a:gd name="T17" fmla="*/ 36 h 44"/>
                          <a:gd name="T18" fmla="*/ 0 w 47"/>
                          <a:gd name="T19" fmla="*/ 38 h 44"/>
                          <a:gd name="T20" fmla="*/ 4 w 47"/>
                          <a:gd name="T21" fmla="*/ 44 h 44"/>
                          <a:gd name="T22" fmla="*/ 47 w 47"/>
                          <a:gd name="T23" fmla="*/ 0 h 44"/>
                          <a:gd name="T24" fmla="*/ 29 w 47"/>
                          <a:gd name="T25" fmla="*/ 6 h 4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47" h="44">
                            <a:moveTo>
                              <a:pt x="29" y="6"/>
                            </a:moveTo>
                            <a:cubicBezTo>
                              <a:pt x="25" y="7"/>
                              <a:pt x="22" y="8"/>
                              <a:pt x="21" y="13"/>
                            </a:cubicBezTo>
                            <a:cubicBezTo>
                              <a:pt x="20" y="15"/>
                              <a:pt x="20" y="19"/>
                              <a:pt x="18" y="21"/>
                            </a:cubicBezTo>
                            <a:cubicBezTo>
                              <a:pt x="16" y="22"/>
                              <a:pt x="14" y="23"/>
                              <a:pt x="14" y="26"/>
                            </a:cubicBezTo>
                            <a:cubicBezTo>
                              <a:pt x="13" y="26"/>
                              <a:pt x="12" y="27"/>
                              <a:pt x="12" y="27"/>
                            </a:cubicBezTo>
                            <a:cubicBezTo>
                              <a:pt x="12" y="28"/>
                              <a:pt x="12" y="28"/>
                              <a:pt x="12" y="29"/>
                            </a:cubicBezTo>
                            <a:cubicBezTo>
                              <a:pt x="9" y="30"/>
                              <a:pt x="11" y="30"/>
                              <a:pt x="8" y="29"/>
                            </a:cubicBezTo>
                            <a:cubicBezTo>
                              <a:pt x="8" y="30"/>
                              <a:pt x="7" y="30"/>
                              <a:pt x="6" y="31"/>
                            </a:cubicBezTo>
                            <a:cubicBezTo>
                              <a:pt x="4" y="33"/>
                              <a:pt x="2" y="35"/>
                              <a:pt x="1" y="36"/>
                            </a:cubicBezTo>
                            <a:cubicBezTo>
                              <a:pt x="1" y="36"/>
                              <a:pt x="0" y="37"/>
                              <a:pt x="0" y="38"/>
                            </a:cubicBezTo>
                            <a:cubicBezTo>
                              <a:pt x="0" y="41"/>
                              <a:pt x="2" y="42"/>
                              <a:pt x="4" y="44"/>
                            </a:cubicBezTo>
                            <a:cubicBezTo>
                              <a:pt x="47" y="0"/>
                              <a:pt x="47" y="0"/>
                              <a:pt x="47" y="0"/>
                            </a:cubicBezTo>
                            <a:cubicBezTo>
                              <a:pt x="40" y="3"/>
                              <a:pt x="36" y="4"/>
                              <a:pt x="29" y="6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1" name="Freeform 3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5" y="2430"/>
                        <a:ext cx="89" cy="111"/>
                      </a:xfrm>
                      <a:custGeom>
                        <a:avLst/>
                        <a:gdLst>
                          <a:gd name="T0" fmla="*/ 1 w 52"/>
                          <a:gd name="T1" fmla="*/ 58 h 65"/>
                          <a:gd name="T2" fmla="*/ 1 w 52"/>
                          <a:gd name="T3" fmla="*/ 58 h 65"/>
                          <a:gd name="T4" fmla="*/ 1 w 52"/>
                          <a:gd name="T5" fmla="*/ 58 h 65"/>
                          <a:gd name="T6" fmla="*/ 0 w 52"/>
                          <a:gd name="T7" fmla="*/ 60 h 65"/>
                          <a:gd name="T8" fmla="*/ 3 w 52"/>
                          <a:gd name="T9" fmla="*/ 63 h 65"/>
                          <a:gd name="T10" fmla="*/ 2 w 52"/>
                          <a:gd name="T11" fmla="*/ 65 h 65"/>
                          <a:gd name="T12" fmla="*/ 52 w 52"/>
                          <a:gd name="T13" fmla="*/ 15 h 65"/>
                          <a:gd name="T14" fmla="*/ 50 w 52"/>
                          <a:gd name="T15" fmla="*/ 7 h 65"/>
                          <a:gd name="T16" fmla="*/ 51 w 52"/>
                          <a:gd name="T17" fmla="*/ 0 h 65"/>
                          <a:gd name="T18" fmla="*/ 0 w 52"/>
                          <a:gd name="T19" fmla="*/ 51 h 65"/>
                          <a:gd name="T20" fmla="*/ 1 w 52"/>
                          <a:gd name="T21" fmla="*/ 56 h 65"/>
                          <a:gd name="T22" fmla="*/ 1 w 52"/>
                          <a:gd name="T23" fmla="*/ 58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52" h="65">
                            <a:moveTo>
                              <a:pt x="1" y="58"/>
                            </a:moveTo>
                            <a:cubicBezTo>
                              <a:pt x="1" y="58"/>
                              <a:pt x="1" y="58"/>
                              <a:pt x="1" y="58"/>
                            </a:cubicBezTo>
                            <a:cubicBezTo>
                              <a:pt x="1" y="58"/>
                              <a:pt x="1" y="58"/>
                              <a:pt x="1" y="58"/>
                            </a:cubicBezTo>
                            <a:cubicBezTo>
                              <a:pt x="0" y="60"/>
                              <a:pt x="0" y="60"/>
                              <a:pt x="0" y="60"/>
                            </a:cubicBezTo>
                            <a:cubicBezTo>
                              <a:pt x="0" y="61"/>
                              <a:pt x="1" y="62"/>
                              <a:pt x="3" y="63"/>
                            </a:cubicBezTo>
                            <a:cubicBezTo>
                              <a:pt x="3" y="64"/>
                              <a:pt x="2" y="64"/>
                              <a:pt x="2" y="65"/>
                            </a:cubicBezTo>
                            <a:cubicBezTo>
                              <a:pt x="52" y="15"/>
                              <a:pt x="52" y="15"/>
                              <a:pt x="52" y="15"/>
                            </a:cubicBezTo>
                            <a:cubicBezTo>
                              <a:pt x="50" y="13"/>
                              <a:pt x="50" y="9"/>
                              <a:pt x="50" y="7"/>
                            </a:cubicBezTo>
                            <a:cubicBezTo>
                              <a:pt x="50" y="5"/>
                              <a:pt x="50" y="3"/>
                              <a:pt x="51" y="0"/>
                            </a:cubicBezTo>
                            <a:cubicBezTo>
                              <a:pt x="0" y="51"/>
                              <a:pt x="0" y="51"/>
                              <a:pt x="0" y="51"/>
                            </a:cubicBezTo>
                            <a:cubicBezTo>
                              <a:pt x="0" y="53"/>
                              <a:pt x="1" y="54"/>
                              <a:pt x="1" y="56"/>
                            </a:cubicBezTo>
                            <a:cubicBezTo>
                              <a:pt x="1" y="57"/>
                              <a:pt x="1" y="57"/>
                              <a:pt x="1" y="58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2" name="Freeform 3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95" y="2550"/>
                        <a:ext cx="17" cy="15"/>
                      </a:xfrm>
                      <a:custGeom>
                        <a:avLst/>
                        <a:gdLst>
                          <a:gd name="T0" fmla="*/ 2 w 10"/>
                          <a:gd name="T1" fmla="*/ 6 h 9"/>
                          <a:gd name="T2" fmla="*/ 0 w 10"/>
                          <a:gd name="T3" fmla="*/ 9 h 9"/>
                          <a:gd name="T4" fmla="*/ 10 w 10"/>
                          <a:gd name="T5" fmla="*/ 0 h 9"/>
                          <a:gd name="T6" fmla="*/ 2 w 10"/>
                          <a:gd name="T7" fmla="*/ 6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0" h="9">
                            <a:moveTo>
                              <a:pt x="2" y="6"/>
                            </a:moveTo>
                            <a:cubicBezTo>
                              <a:pt x="1" y="7"/>
                              <a:pt x="1" y="8"/>
                              <a:pt x="0" y="9"/>
                            </a:cubicBezTo>
                            <a:cubicBezTo>
                              <a:pt x="10" y="0"/>
                              <a:pt x="10" y="0"/>
                              <a:pt x="10" y="0"/>
                            </a:cubicBezTo>
                            <a:cubicBezTo>
                              <a:pt x="7" y="1"/>
                              <a:pt x="4" y="2"/>
                              <a:pt x="2" y="6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3" name="Freeform 3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07" y="2413"/>
                        <a:ext cx="31" cy="34"/>
                      </a:xfrm>
                      <a:custGeom>
                        <a:avLst/>
                        <a:gdLst>
                          <a:gd name="T0" fmla="*/ 14 w 18"/>
                          <a:gd name="T1" fmla="*/ 0 h 20"/>
                          <a:gd name="T2" fmla="*/ 9 w 18"/>
                          <a:gd name="T3" fmla="*/ 0 h 20"/>
                          <a:gd name="T4" fmla="*/ 15 w 18"/>
                          <a:gd name="T5" fmla="*/ 5 h 20"/>
                          <a:gd name="T6" fmla="*/ 7 w 18"/>
                          <a:gd name="T7" fmla="*/ 5 h 20"/>
                          <a:gd name="T8" fmla="*/ 0 w 18"/>
                          <a:gd name="T9" fmla="*/ 11 h 20"/>
                          <a:gd name="T10" fmla="*/ 3 w 18"/>
                          <a:gd name="T11" fmla="*/ 20 h 20"/>
                          <a:gd name="T12" fmla="*/ 18 w 18"/>
                          <a:gd name="T13" fmla="*/ 5 h 20"/>
                          <a:gd name="T14" fmla="*/ 14 w 18"/>
                          <a:gd name="T15" fmla="*/ 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8" h="20">
                            <a:moveTo>
                              <a:pt x="14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9" y="3"/>
                              <a:pt x="13" y="2"/>
                              <a:pt x="15" y="5"/>
                            </a:cubicBezTo>
                            <a:cubicBezTo>
                              <a:pt x="7" y="5"/>
                              <a:pt x="7" y="5"/>
                              <a:pt x="7" y="5"/>
                            </a:cubicBezTo>
                            <a:cubicBezTo>
                              <a:pt x="5" y="8"/>
                              <a:pt x="0" y="7"/>
                              <a:pt x="0" y="11"/>
                            </a:cubicBezTo>
                            <a:cubicBezTo>
                              <a:pt x="0" y="15"/>
                              <a:pt x="3" y="17"/>
                              <a:pt x="3" y="20"/>
                            </a:cubicBezTo>
                            <a:cubicBezTo>
                              <a:pt x="18" y="5"/>
                              <a:pt x="18" y="5"/>
                              <a:pt x="18" y="5"/>
                            </a:cubicBezTo>
                            <a:cubicBezTo>
                              <a:pt x="16" y="4"/>
                              <a:pt x="15" y="2"/>
                              <a:pt x="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4" name="Freeform 3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65" y="2432"/>
                        <a:ext cx="214" cy="202"/>
                      </a:xfrm>
                      <a:custGeom>
                        <a:avLst/>
                        <a:gdLst>
                          <a:gd name="T0" fmla="*/ 113 w 125"/>
                          <a:gd name="T1" fmla="*/ 3 h 118"/>
                          <a:gd name="T2" fmla="*/ 111 w 125"/>
                          <a:gd name="T3" fmla="*/ 0 h 118"/>
                          <a:gd name="T4" fmla="*/ 0 w 125"/>
                          <a:gd name="T5" fmla="*/ 111 h 118"/>
                          <a:gd name="T6" fmla="*/ 5 w 125"/>
                          <a:gd name="T7" fmla="*/ 117 h 118"/>
                          <a:gd name="T8" fmla="*/ 9 w 125"/>
                          <a:gd name="T9" fmla="*/ 118 h 118"/>
                          <a:gd name="T10" fmla="*/ 9 w 125"/>
                          <a:gd name="T11" fmla="*/ 118 h 118"/>
                          <a:gd name="T12" fmla="*/ 125 w 125"/>
                          <a:gd name="T13" fmla="*/ 3 h 118"/>
                          <a:gd name="T14" fmla="*/ 113 w 125"/>
                          <a:gd name="T15" fmla="*/ 3 h 1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25" h="118">
                            <a:moveTo>
                              <a:pt x="113" y="3"/>
                            </a:moveTo>
                            <a:cubicBezTo>
                              <a:pt x="112" y="3"/>
                              <a:pt x="111" y="2"/>
                              <a:pt x="111" y="0"/>
                            </a:cubicBezTo>
                            <a:cubicBezTo>
                              <a:pt x="0" y="111"/>
                              <a:pt x="0" y="111"/>
                              <a:pt x="0" y="111"/>
                            </a:cubicBezTo>
                            <a:cubicBezTo>
                              <a:pt x="0" y="114"/>
                              <a:pt x="1" y="117"/>
                              <a:pt x="5" y="117"/>
                            </a:cubicBezTo>
                            <a:cubicBezTo>
                              <a:pt x="7" y="117"/>
                              <a:pt x="6" y="116"/>
                              <a:pt x="9" y="118"/>
                            </a:cubicBezTo>
                            <a:cubicBezTo>
                              <a:pt x="9" y="118"/>
                              <a:pt x="9" y="118"/>
                              <a:pt x="9" y="118"/>
                            </a:cubicBezTo>
                            <a:cubicBezTo>
                              <a:pt x="125" y="3"/>
                              <a:pt x="125" y="3"/>
                              <a:pt x="125" y="3"/>
                            </a:cubicBezTo>
                            <a:cubicBezTo>
                              <a:pt x="121" y="3"/>
                              <a:pt x="116" y="3"/>
                              <a:pt x="113" y="3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5" name="Freeform 3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62" y="2432"/>
                        <a:ext cx="274" cy="262"/>
                      </a:xfrm>
                      <a:custGeom>
                        <a:avLst/>
                        <a:gdLst>
                          <a:gd name="T0" fmla="*/ 159 w 160"/>
                          <a:gd name="T1" fmla="*/ 1 h 153"/>
                          <a:gd name="T2" fmla="*/ 159 w 160"/>
                          <a:gd name="T3" fmla="*/ 1 h 153"/>
                          <a:gd name="T4" fmla="*/ 160 w 160"/>
                          <a:gd name="T5" fmla="*/ 0 h 153"/>
                          <a:gd name="T6" fmla="*/ 155 w 160"/>
                          <a:gd name="T7" fmla="*/ 0 h 153"/>
                          <a:gd name="T8" fmla="*/ 147 w 160"/>
                          <a:gd name="T9" fmla="*/ 1 h 153"/>
                          <a:gd name="T10" fmla="*/ 139 w 160"/>
                          <a:gd name="T11" fmla="*/ 5 h 153"/>
                          <a:gd name="T12" fmla="*/ 0 w 160"/>
                          <a:gd name="T13" fmla="*/ 144 h 153"/>
                          <a:gd name="T14" fmla="*/ 6 w 160"/>
                          <a:gd name="T15" fmla="*/ 152 h 153"/>
                          <a:gd name="T16" fmla="*/ 7 w 160"/>
                          <a:gd name="T17" fmla="*/ 153 h 153"/>
                          <a:gd name="T18" fmla="*/ 159 w 160"/>
                          <a:gd name="T19" fmla="*/ 2 h 153"/>
                          <a:gd name="T20" fmla="*/ 159 w 160"/>
                          <a:gd name="T21" fmla="*/ 1 h 15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160" h="153">
                            <a:moveTo>
                              <a:pt x="159" y="1"/>
                            </a:moveTo>
                            <a:cubicBezTo>
                              <a:pt x="159" y="1"/>
                              <a:pt x="159" y="1"/>
                              <a:pt x="159" y="1"/>
                            </a:cubicBezTo>
                            <a:cubicBezTo>
                              <a:pt x="160" y="0"/>
                              <a:pt x="160" y="0"/>
                              <a:pt x="160" y="0"/>
                            </a:cubicBezTo>
                            <a:cubicBezTo>
                              <a:pt x="158" y="0"/>
                              <a:pt x="156" y="0"/>
                              <a:pt x="155" y="0"/>
                            </a:cubicBezTo>
                            <a:cubicBezTo>
                              <a:pt x="154" y="0"/>
                              <a:pt x="148" y="0"/>
                              <a:pt x="147" y="1"/>
                            </a:cubicBezTo>
                            <a:cubicBezTo>
                              <a:pt x="146" y="5"/>
                              <a:pt x="143" y="5"/>
                              <a:pt x="139" y="5"/>
                            </a:cubicBezTo>
                            <a:cubicBezTo>
                              <a:pt x="0" y="144"/>
                              <a:pt x="0" y="144"/>
                              <a:pt x="0" y="144"/>
                            </a:cubicBezTo>
                            <a:cubicBezTo>
                              <a:pt x="2" y="147"/>
                              <a:pt x="4" y="150"/>
                              <a:pt x="6" y="152"/>
                            </a:cubicBezTo>
                            <a:cubicBezTo>
                              <a:pt x="6" y="152"/>
                              <a:pt x="7" y="153"/>
                              <a:pt x="7" y="153"/>
                            </a:cubicBezTo>
                            <a:cubicBezTo>
                              <a:pt x="159" y="2"/>
                              <a:pt x="159" y="2"/>
                              <a:pt x="159" y="2"/>
                            </a:cubicBezTo>
                            <a:lnTo>
                              <a:pt x="159" y="1"/>
                            </a:ln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6" name="Freeform 3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84" y="2447"/>
                        <a:ext cx="277" cy="278"/>
                      </a:xfrm>
                      <a:custGeom>
                        <a:avLst/>
                        <a:gdLst>
                          <a:gd name="T0" fmla="*/ 159 w 162"/>
                          <a:gd name="T1" fmla="*/ 1 h 162"/>
                          <a:gd name="T2" fmla="*/ 154 w 162"/>
                          <a:gd name="T3" fmla="*/ 0 h 162"/>
                          <a:gd name="T4" fmla="*/ 0 w 162"/>
                          <a:gd name="T5" fmla="*/ 153 h 162"/>
                          <a:gd name="T6" fmla="*/ 1 w 162"/>
                          <a:gd name="T7" fmla="*/ 154 h 162"/>
                          <a:gd name="T8" fmla="*/ 5 w 162"/>
                          <a:gd name="T9" fmla="*/ 156 h 162"/>
                          <a:gd name="T10" fmla="*/ 8 w 162"/>
                          <a:gd name="T11" fmla="*/ 162 h 162"/>
                          <a:gd name="T12" fmla="*/ 162 w 162"/>
                          <a:gd name="T13" fmla="*/ 8 h 162"/>
                          <a:gd name="T14" fmla="*/ 159 w 162"/>
                          <a:gd name="T15" fmla="*/ 1 h 1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62" h="162">
                            <a:moveTo>
                              <a:pt x="159" y="1"/>
                            </a:moveTo>
                            <a:cubicBezTo>
                              <a:pt x="157" y="1"/>
                              <a:pt x="156" y="0"/>
                              <a:pt x="154" y="0"/>
                            </a:cubicBezTo>
                            <a:cubicBezTo>
                              <a:pt x="0" y="153"/>
                              <a:pt x="0" y="153"/>
                              <a:pt x="0" y="153"/>
                            </a:cubicBezTo>
                            <a:cubicBezTo>
                              <a:pt x="1" y="154"/>
                              <a:pt x="1" y="154"/>
                              <a:pt x="1" y="154"/>
                            </a:cubicBezTo>
                            <a:cubicBezTo>
                              <a:pt x="2" y="155"/>
                              <a:pt x="4" y="154"/>
                              <a:pt x="5" y="156"/>
                            </a:cubicBezTo>
                            <a:cubicBezTo>
                              <a:pt x="6" y="158"/>
                              <a:pt x="7" y="160"/>
                              <a:pt x="8" y="162"/>
                            </a:cubicBezTo>
                            <a:cubicBezTo>
                              <a:pt x="162" y="8"/>
                              <a:pt x="162" y="8"/>
                              <a:pt x="162" y="8"/>
                            </a:cubicBezTo>
                            <a:cubicBezTo>
                              <a:pt x="162" y="5"/>
                              <a:pt x="162" y="2"/>
                              <a:pt x="159" y="1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7" name="Freeform 3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5" y="2468"/>
                        <a:ext cx="291" cy="294"/>
                      </a:xfrm>
                      <a:custGeom>
                        <a:avLst/>
                        <a:gdLst>
                          <a:gd name="T0" fmla="*/ 161 w 170"/>
                          <a:gd name="T1" fmla="*/ 0 h 172"/>
                          <a:gd name="T2" fmla="*/ 0 w 170"/>
                          <a:gd name="T3" fmla="*/ 161 h 172"/>
                          <a:gd name="T4" fmla="*/ 6 w 170"/>
                          <a:gd name="T5" fmla="*/ 172 h 172"/>
                          <a:gd name="T6" fmla="*/ 170 w 170"/>
                          <a:gd name="T7" fmla="*/ 8 h 172"/>
                          <a:gd name="T8" fmla="*/ 161 w 170"/>
                          <a:gd name="T9" fmla="*/ 0 h 17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70" h="172">
                            <a:moveTo>
                              <a:pt x="161" y="0"/>
                            </a:moveTo>
                            <a:cubicBezTo>
                              <a:pt x="0" y="161"/>
                              <a:pt x="0" y="161"/>
                              <a:pt x="0" y="161"/>
                            </a:cubicBezTo>
                            <a:cubicBezTo>
                              <a:pt x="1" y="165"/>
                              <a:pt x="4" y="168"/>
                              <a:pt x="6" y="172"/>
                            </a:cubicBezTo>
                            <a:cubicBezTo>
                              <a:pt x="170" y="8"/>
                              <a:pt x="170" y="8"/>
                              <a:pt x="170" y="8"/>
                            </a:cubicBezTo>
                            <a:cubicBezTo>
                              <a:pt x="167" y="4"/>
                              <a:pt x="165" y="4"/>
                              <a:pt x="161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8" name="Freeform 3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24" y="2495"/>
                        <a:ext cx="302" cy="303"/>
                      </a:xfrm>
                      <a:custGeom>
                        <a:avLst/>
                        <a:gdLst>
                          <a:gd name="T0" fmla="*/ 166 w 177"/>
                          <a:gd name="T1" fmla="*/ 0 h 177"/>
                          <a:gd name="T2" fmla="*/ 0 w 177"/>
                          <a:gd name="T3" fmla="*/ 166 h 177"/>
                          <a:gd name="T4" fmla="*/ 5 w 177"/>
                          <a:gd name="T5" fmla="*/ 176 h 177"/>
                          <a:gd name="T6" fmla="*/ 5 w 177"/>
                          <a:gd name="T7" fmla="*/ 177 h 177"/>
                          <a:gd name="T8" fmla="*/ 177 w 177"/>
                          <a:gd name="T9" fmla="*/ 5 h 177"/>
                          <a:gd name="T10" fmla="*/ 166 w 177"/>
                          <a:gd name="T11" fmla="*/ 0 h 1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77" h="177">
                            <a:moveTo>
                              <a:pt x="166" y="0"/>
                            </a:move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2" y="169"/>
                              <a:pt x="5" y="172"/>
                              <a:pt x="5" y="176"/>
                            </a:cubicBezTo>
                            <a:cubicBezTo>
                              <a:pt x="5" y="176"/>
                              <a:pt x="5" y="177"/>
                              <a:pt x="5" y="177"/>
                            </a:cubicBezTo>
                            <a:cubicBezTo>
                              <a:pt x="177" y="5"/>
                              <a:pt x="177" y="5"/>
                              <a:pt x="177" y="5"/>
                            </a:cubicBezTo>
                            <a:cubicBezTo>
                              <a:pt x="173" y="4"/>
                              <a:pt x="168" y="3"/>
                              <a:pt x="166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49" name="Freeform 3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39" y="2505"/>
                        <a:ext cx="334" cy="324"/>
                      </a:xfrm>
                      <a:custGeom>
                        <a:avLst/>
                        <a:gdLst>
                          <a:gd name="T0" fmla="*/ 187 w 195"/>
                          <a:gd name="T1" fmla="*/ 0 h 189"/>
                          <a:gd name="T2" fmla="*/ 182 w 195"/>
                          <a:gd name="T3" fmla="*/ 0 h 189"/>
                          <a:gd name="T4" fmla="*/ 0 w 195"/>
                          <a:gd name="T5" fmla="*/ 182 h 189"/>
                          <a:gd name="T6" fmla="*/ 10 w 195"/>
                          <a:gd name="T7" fmla="*/ 189 h 189"/>
                          <a:gd name="T8" fmla="*/ 195 w 195"/>
                          <a:gd name="T9" fmla="*/ 3 h 189"/>
                          <a:gd name="T10" fmla="*/ 187 w 195"/>
                          <a:gd name="T11" fmla="*/ 0 h 1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95" h="189">
                            <a:moveTo>
                              <a:pt x="187" y="0"/>
                            </a:moveTo>
                            <a:cubicBezTo>
                              <a:pt x="182" y="0"/>
                              <a:pt x="182" y="0"/>
                              <a:pt x="182" y="0"/>
                            </a:cubicBezTo>
                            <a:cubicBezTo>
                              <a:pt x="0" y="182"/>
                              <a:pt x="0" y="182"/>
                              <a:pt x="0" y="182"/>
                            </a:cubicBezTo>
                            <a:cubicBezTo>
                              <a:pt x="3" y="185"/>
                              <a:pt x="6" y="187"/>
                              <a:pt x="10" y="189"/>
                            </a:cubicBezTo>
                            <a:cubicBezTo>
                              <a:pt x="195" y="3"/>
                              <a:pt x="195" y="3"/>
                              <a:pt x="195" y="3"/>
                            </a:cubicBezTo>
                            <a:cubicBezTo>
                              <a:pt x="192" y="3"/>
                              <a:pt x="189" y="0"/>
                              <a:pt x="187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0" name="Freeform 3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3" y="2519"/>
                        <a:ext cx="334" cy="329"/>
                      </a:xfrm>
                      <a:custGeom>
                        <a:avLst/>
                        <a:gdLst>
                          <a:gd name="T0" fmla="*/ 186 w 195"/>
                          <a:gd name="T1" fmla="*/ 0 h 192"/>
                          <a:gd name="T2" fmla="*/ 0 w 195"/>
                          <a:gd name="T3" fmla="*/ 186 h 192"/>
                          <a:gd name="T4" fmla="*/ 5 w 195"/>
                          <a:gd name="T5" fmla="*/ 190 h 192"/>
                          <a:gd name="T6" fmla="*/ 10 w 195"/>
                          <a:gd name="T7" fmla="*/ 192 h 192"/>
                          <a:gd name="T8" fmla="*/ 195 w 195"/>
                          <a:gd name="T9" fmla="*/ 7 h 192"/>
                          <a:gd name="T10" fmla="*/ 186 w 195"/>
                          <a:gd name="T11" fmla="*/ 0 h 1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95" h="192">
                            <a:moveTo>
                              <a:pt x="186" y="0"/>
                            </a:moveTo>
                            <a:cubicBezTo>
                              <a:pt x="0" y="186"/>
                              <a:pt x="0" y="186"/>
                              <a:pt x="0" y="186"/>
                            </a:cubicBezTo>
                            <a:cubicBezTo>
                              <a:pt x="2" y="187"/>
                              <a:pt x="3" y="188"/>
                              <a:pt x="5" y="190"/>
                            </a:cubicBezTo>
                            <a:cubicBezTo>
                              <a:pt x="7" y="191"/>
                              <a:pt x="8" y="192"/>
                              <a:pt x="10" y="192"/>
                            </a:cubicBezTo>
                            <a:cubicBezTo>
                              <a:pt x="195" y="7"/>
                              <a:pt x="195" y="7"/>
                              <a:pt x="195" y="7"/>
                            </a:cubicBezTo>
                            <a:cubicBezTo>
                              <a:pt x="192" y="6"/>
                              <a:pt x="189" y="3"/>
                              <a:pt x="186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1" name="Freeform 3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09" y="2552"/>
                        <a:ext cx="317" cy="320"/>
                      </a:xfrm>
                      <a:custGeom>
                        <a:avLst/>
                        <a:gdLst>
                          <a:gd name="T0" fmla="*/ 180 w 185"/>
                          <a:gd name="T1" fmla="*/ 5 h 187"/>
                          <a:gd name="T2" fmla="*/ 178 w 185"/>
                          <a:gd name="T3" fmla="*/ 0 h 187"/>
                          <a:gd name="T4" fmla="*/ 0 w 185"/>
                          <a:gd name="T5" fmla="*/ 178 h 187"/>
                          <a:gd name="T6" fmla="*/ 7 w 185"/>
                          <a:gd name="T7" fmla="*/ 187 h 187"/>
                          <a:gd name="T8" fmla="*/ 185 w 185"/>
                          <a:gd name="T9" fmla="*/ 9 h 187"/>
                          <a:gd name="T10" fmla="*/ 180 w 185"/>
                          <a:gd name="T11" fmla="*/ 5 h 18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85" h="187">
                            <a:moveTo>
                              <a:pt x="180" y="5"/>
                            </a:moveTo>
                            <a:cubicBezTo>
                              <a:pt x="179" y="4"/>
                              <a:pt x="179" y="2"/>
                              <a:pt x="178" y="0"/>
                            </a:cubicBezTo>
                            <a:cubicBezTo>
                              <a:pt x="0" y="178"/>
                              <a:pt x="0" y="178"/>
                              <a:pt x="0" y="178"/>
                            </a:cubicBezTo>
                            <a:cubicBezTo>
                              <a:pt x="3" y="180"/>
                              <a:pt x="5" y="183"/>
                              <a:pt x="7" y="187"/>
                            </a:cubicBezTo>
                            <a:cubicBezTo>
                              <a:pt x="185" y="9"/>
                              <a:pt x="185" y="9"/>
                              <a:pt x="185" y="9"/>
                            </a:cubicBezTo>
                            <a:cubicBezTo>
                              <a:pt x="183" y="8"/>
                              <a:pt x="181" y="7"/>
                              <a:pt x="180" y="5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2" name="Freeform 3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26" y="2608"/>
                        <a:ext cx="301" cy="310"/>
                      </a:xfrm>
                      <a:custGeom>
                        <a:avLst/>
                        <a:gdLst>
                          <a:gd name="T0" fmla="*/ 171 w 176"/>
                          <a:gd name="T1" fmla="*/ 6 h 181"/>
                          <a:gd name="T2" fmla="*/ 166 w 176"/>
                          <a:gd name="T3" fmla="*/ 0 h 181"/>
                          <a:gd name="T4" fmla="*/ 0 w 176"/>
                          <a:gd name="T5" fmla="*/ 166 h 181"/>
                          <a:gd name="T6" fmla="*/ 1 w 176"/>
                          <a:gd name="T7" fmla="*/ 181 h 181"/>
                          <a:gd name="T8" fmla="*/ 1 w 176"/>
                          <a:gd name="T9" fmla="*/ 181 h 181"/>
                          <a:gd name="T10" fmla="*/ 176 w 176"/>
                          <a:gd name="T11" fmla="*/ 6 h 181"/>
                          <a:gd name="T12" fmla="*/ 171 w 176"/>
                          <a:gd name="T13" fmla="*/ 6 h 1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76" h="181">
                            <a:moveTo>
                              <a:pt x="171" y="6"/>
                            </a:moveTo>
                            <a:cubicBezTo>
                              <a:pt x="171" y="3"/>
                              <a:pt x="169" y="1"/>
                              <a:pt x="166" y="0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2"/>
                              <a:pt x="1" y="179"/>
                              <a:pt x="1" y="181"/>
                            </a:cubicBezTo>
                            <a:cubicBezTo>
                              <a:pt x="1" y="181"/>
                              <a:pt x="1" y="181"/>
                              <a:pt x="1" y="181"/>
                            </a:cubicBezTo>
                            <a:cubicBezTo>
                              <a:pt x="176" y="6"/>
                              <a:pt x="176" y="6"/>
                              <a:pt x="176" y="6"/>
                            </a:cubicBezTo>
                            <a:lnTo>
                              <a:pt x="171" y="6"/>
                            </a:ln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3" name="Freeform 3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23" y="2603"/>
                        <a:ext cx="368" cy="377"/>
                      </a:xfrm>
                      <a:custGeom>
                        <a:avLst/>
                        <a:gdLst>
                          <a:gd name="T0" fmla="*/ 204 w 215"/>
                          <a:gd name="T1" fmla="*/ 0 h 220"/>
                          <a:gd name="T2" fmla="*/ 1 w 215"/>
                          <a:gd name="T3" fmla="*/ 203 h 220"/>
                          <a:gd name="T4" fmla="*/ 1 w 215"/>
                          <a:gd name="T5" fmla="*/ 215 h 220"/>
                          <a:gd name="T6" fmla="*/ 0 w 215"/>
                          <a:gd name="T7" fmla="*/ 220 h 220"/>
                          <a:gd name="T8" fmla="*/ 215 w 215"/>
                          <a:gd name="T9" fmla="*/ 5 h 220"/>
                          <a:gd name="T10" fmla="*/ 204 w 215"/>
                          <a:gd name="T11" fmla="*/ 0 h 2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15" h="220">
                            <a:moveTo>
                              <a:pt x="204" y="0"/>
                            </a:moveTo>
                            <a:cubicBezTo>
                              <a:pt x="1" y="203"/>
                              <a:pt x="1" y="203"/>
                              <a:pt x="1" y="203"/>
                            </a:cubicBezTo>
                            <a:cubicBezTo>
                              <a:pt x="1" y="206"/>
                              <a:pt x="1" y="207"/>
                              <a:pt x="1" y="215"/>
                            </a:cubicBezTo>
                            <a:cubicBezTo>
                              <a:pt x="1" y="216"/>
                              <a:pt x="0" y="218"/>
                              <a:pt x="0" y="220"/>
                            </a:cubicBezTo>
                            <a:cubicBezTo>
                              <a:pt x="215" y="5"/>
                              <a:pt x="215" y="5"/>
                              <a:pt x="215" y="5"/>
                            </a:cubicBezTo>
                            <a:cubicBezTo>
                              <a:pt x="212" y="3"/>
                              <a:pt x="208" y="1"/>
                              <a:pt x="204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4" name="Freeform 3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07" y="2624"/>
                        <a:ext cx="419" cy="424"/>
                      </a:xfrm>
                      <a:custGeom>
                        <a:avLst/>
                        <a:gdLst>
                          <a:gd name="T0" fmla="*/ 241 w 245"/>
                          <a:gd name="T1" fmla="*/ 2 h 248"/>
                          <a:gd name="T2" fmla="*/ 235 w 245"/>
                          <a:gd name="T3" fmla="*/ 6 h 248"/>
                          <a:gd name="T4" fmla="*/ 232 w 245"/>
                          <a:gd name="T5" fmla="*/ 6 h 248"/>
                          <a:gd name="T6" fmla="*/ 232 w 245"/>
                          <a:gd name="T7" fmla="*/ 0 h 248"/>
                          <a:gd name="T8" fmla="*/ 5 w 245"/>
                          <a:gd name="T9" fmla="*/ 227 h 248"/>
                          <a:gd name="T10" fmla="*/ 0 w 245"/>
                          <a:gd name="T11" fmla="*/ 246 h 248"/>
                          <a:gd name="T12" fmla="*/ 0 w 245"/>
                          <a:gd name="T13" fmla="*/ 248 h 248"/>
                          <a:gd name="T14" fmla="*/ 245 w 245"/>
                          <a:gd name="T15" fmla="*/ 3 h 248"/>
                          <a:gd name="T16" fmla="*/ 241 w 245"/>
                          <a:gd name="T17" fmla="*/ 2 h 2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5" h="248">
                            <a:moveTo>
                              <a:pt x="241" y="2"/>
                            </a:moveTo>
                            <a:cubicBezTo>
                              <a:pt x="239" y="2"/>
                              <a:pt x="237" y="3"/>
                              <a:pt x="235" y="6"/>
                            </a:cubicBezTo>
                            <a:cubicBezTo>
                              <a:pt x="232" y="6"/>
                              <a:pt x="232" y="6"/>
                              <a:pt x="232" y="6"/>
                            </a:cubicBezTo>
                            <a:cubicBezTo>
                              <a:pt x="232" y="3"/>
                              <a:pt x="233" y="2"/>
                              <a:pt x="232" y="0"/>
                            </a:cubicBezTo>
                            <a:cubicBezTo>
                              <a:pt x="5" y="227"/>
                              <a:pt x="5" y="227"/>
                              <a:pt x="5" y="227"/>
                            </a:cubicBezTo>
                            <a:cubicBezTo>
                              <a:pt x="3" y="233"/>
                              <a:pt x="0" y="238"/>
                              <a:pt x="0" y="246"/>
                            </a:cubicBezTo>
                            <a:cubicBezTo>
                              <a:pt x="0" y="247"/>
                              <a:pt x="0" y="247"/>
                              <a:pt x="0" y="248"/>
                            </a:cubicBezTo>
                            <a:cubicBezTo>
                              <a:pt x="245" y="3"/>
                              <a:pt x="245" y="3"/>
                              <a:pt x="245" y="3"/>
                            </a:cubicBezTo>
                            <a:cubicBezTo>
                              <a:pt x="244" y="3"/>
                              <a:pt x="243" y="2"/>
                              <a:pt x="241" y="2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5" name="Freeform 3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06" y="2632"/>
                        <a:ext cx="467" cy="473"/>
                      </a:xfrm>
                      <a:custGeom>
                        <a:avLst/>
                        <a:gdLst>
                          <a:gd name="T0" fmla="*/ 267 w 273"/>
                          <a:gd name="T1" fmla="*/ 0 h 276"/>
                          <a:gd name="T2" fmla="*/ 257 w 273"/>
                          <a:gd name="T3" fmla="*/ 2 h 276"/>
                          <a:gd name="T4" fmla="*/ 0 w 273"/>
                          <a:gd name="T5" fmla="*/ 260 h 276"/>
                          <a:gd name="T6" fmla="*/ 0 w 273"/>
                          <a:gd name="T7" fmla="*/ 276 h 276"/>
                          <a:gd name="T8" fmla="*/ 273 w 273"/>
                          <a:gd name="T9" fmla="*/ 2 h 276"/>
                          <a:gd name="T10" fmla="*/ 267 w 273"/>
                          <a:gd name="T11" fmla="*/ 0 h 2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73" h="276">
                            <a:moveTo>
                              <a:pt x="267" y="0"/>
                            </a:moveTo>
                            <a:cubicBezTo>
                              <a:pt x="257" y="2"/>
                              <a:pt x="257" y="2"/>
                              <a:pt x="257" y="2"/>
                            </a:cubicBezTo>
                            <a:cubicBezTo>
                              <a:pt x="0" y="260"/>
                              <a:pt x="0" y="260"/>
                              <a:pt x="0" y="260"/>
                            </a:cubicBezTo>
                            <a:cubicBezTo>
                              <a:pt x="0" y="276"/>
                              <a:pt x="0" y="276"/>
                              <a:pt x="0" y="276"/>
                            </a:cubicBezTo>
                            <a:cubicBezTo>
                              <a:pt x="273" y="2"/>
                              <a:pt x="273" y="2"/>
                              <a:pt x="273" y="2"/>
                            </a:cubicBezTo>
                            <a:cubicBezTo>
                              <a:pt x="272" y="1"/>
                              <a:pt x="270" y="1"/>
                              <a:pt x="267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6" name="Freeform 3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2646"/>
                        <a:ext cx="528" cy="541"/>
                      </a:xfrm>
                      <a:custGeom>
                        <a:avLst/>
                        <a:gdLst>
                          <a:gd name="T0" fmla="*/ 300 w 309"/>
                          <a:gd name="T1" fmla="*/ 0 h 316"/>
                          <a:gd name="T2" fmla="*/ 14 w 309"/>
                          <a:gd name="T3" fmla="*/ 286 h 316"/>
                          <a:gd name="T4" fmla="*/ 13 w 309"/>
                          <a:gd name="T5" fmla="*/ 289 h 316"/>
                          <a:gd name="T6" fmla="*/ 10 w 309"/>
                          <a:gd name="T7" fmla="*/ 292 h 316"/>
                          <a:gd name="T8" fmla="*/ 7 w 309"/>
                          <a:gd name="T9" fmla="*/ 300 h 316"/>
                          <a:gd name="T10" fmla="*/ 0 w 309"/>
                          <a:gd name="T11" fmla="*/ 316 h 316"/>
                          <a:gd name="T12" fmla="*/ 309 w 309"/>
                          <a:gd name="T13" fmla="*/ 7 h 316"/>
                          <a:gd name="T14" fmla="*/ 300 w 309"/>
                          <a:gd name="T15" fmla="*/ 0 h 3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09" h="316">
                            <a:moveTo>
                              <a:pt x="300" y="0"/>
                            </a:moveTo>
                            <a:cubicBezTo>
                              <a:pt x="14" y="286"/>
                              <a:pt x="14" y="286"/>
                              <a:pt x="14" y="286"/>
                            </a:cubicBezTo>
                            <a:cubicBezTo>
                              <a:pt x="14" y="287"/>
                              <a:pt x="13" y="288"/>
                              <a:pt x="13" y="289"/>
                            </a:cubicBezTo>
                            <a:cubicBezTo>
                              <a:pt x="13" y="291"/>
                              <a:pt x="11" y="290"/>
                              <a:pt x="10" y="292"/>
                            </a:cubicBezTo>
                            <a:cubicBezTo>
                              <a:pt x="9" y="294"/>
                              <a:pt x="8" y="298"/>
                              <a:pt x="7" y="300"/>
                            </a:cubicBezTo>
                            <a:cubicBezTo>
                              <a:pt x="4" y="304"/>
                              <a:pt x="1" y="310"/>
                              <a:pt x="0" y="316"/>
                            </a:cubicBezTo>
                            <a:cubicBezTo>
                              <a:pt x="309" y="7"/>
                              <a:pt x="309" y="7"/>
                              <a:pt x="309" y="7"/>
                            </a:cubicBezTo>
                            <a:cubicBezTo>
                              <a:pt x="305" y="5"/>
                              <a:pt x="302" y="2"/>
                              <a:pt x="3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7" name="Freeform 3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2" y="2666"/>
                        <a:ext cx="572" cy="579"/>
                      </a:xfrm>
                      <a:custGeom>
                        <a:avLst/>
                        <a:gdLst>
                          <a:gd name="T0" fmla="*/ 330 w 335"/>
                          <a:gd name="T1" fmla="*/ 1 h 338"/>
                          <a:gd name="T2" fmla="*/ 322 w 335"/>
                          <a:gd name="T3" fmla="*/ 0 h 338"/>
                          <a:gd name="T4" fmla="*/ 5 w 335"/>
                          <a:gd name="T5" fmla="*/ 317 h 338"/>
                          <a:gd name="T6" fmla="*/ 6 w 335"/>
                          <a:gd name="T7" fmla="*/ 320 h 338"/>
                          <a:gd name="T8" fmla="*/ 3 w 335"/>
                          <a:gd name="T9" fmla="*/ 322 h 338"/>
                          <a:gd name="T10" fmla="*/ 0 w 335"/>
                          <a:gd name="T11" fmla="*/ 336 h 338"/>
                          <a:gd name="T12" fmla="*/ 0 w 335"/>
                          <a:gd name="T13" fmla="*/ 338 h 338"/>
                          <a:gd name="T14" fmla="*/ 335 w 335"/>
                          <a:gd name="T15" fmla="*/ 4 h 338"/>
                          <a:gd name="T16" fmla="*/ 330 w 335"/>
                          <a:gd name="T17" fmla="*/ 1 h 3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35" h="338">
                            <a:moveTo>
                              <a:pt x="330" y="1"/>
                            </a:moveTo>
                            <a:cubicBezTo>
                              <a:pt x="327" y="0"/>
                              <a:pt x="325" y="0"/>
                              <a:pt x="322" y="0"/>
                            </a:cubicBezTo>
                            <a:cubicBezTo>
                              <a:pt x="5" y="317"/>
                              <a:pt x="5" y="317"/>
                              <a:pt x="5" y="317"/>
                            </a:cubicBezTo>
                            <a:cubicBezTo>
                              <a:pt x="5" y="318"/>
                              <a:pt x="6" y="319"/>
                              <a:pt x="6" y="320"/>
                            </a:cubicBezTo>
                            <a:cubicBezTo>
                              <a:pt x="6" y="321"/>
                              <a:pt x="5" y="322"/>
                              <a:pt x="3" y="322"/>
                            </a:cubicBezTo>
                            <a:cubicBezTo>
                              <a:pt x="2" y="327"/>
                              <a:pt x="0" y="330"/>
                              <a:pt x="0" y="336"/>
                            </a:cubicBezTo>
                            <a:cubicBezTo>
                              <a:pt x="0" y="336"/>
                              <a:pt x="0" y="337"/>
                              <a:pt x="0" y="338"/>
                            </a:cubicBezTo>
                            <a:cubicBezTo>
                              <a:pt x="335" y="4"/>
                              <a:pt x="335" y="4"/>
                              <a:pt x="335" y="4"/>
                            </a:cubicBezTo>
                            <a:cubicBezTo>
                              <a:pt x="334" y="2"/>
                              <a:pt x="332" y="1"/>
                              <a:pt x="330" y="1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8" name="Freeform 3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9" y="2695"/>
                        <a:ext cx="559" cy="591"/>
                      </a:xfrm>
                      <a:custGeom>
                        <a:avLst/>
                        <a:gdLst>
                          <a:gd name="T0" fmla="*/ 327 w 327"/>
                          <a:gd name="T1" fmla="*/ 0 h 345"/>
                          <a:gd name="T2" fmla="*/ 3 w 327"/>
                          <a:gd name="T3" fmla="*/ 326 h 345"/>
                          <a:gd name="T4" fmla="*/ 4 w 327"/>
                          <a:gd name="T5" fmla="*/ 326 h 345"/>
                          <a:gd name="T6" fmla="*/ 4 w 327"/>
                          <a:gd name="T7" fmla="*/ 330 h 345"/>
                          <a:gd name="T8" fmla="*/ 0 w 327"/>
                          <a:gd name="T9" fmla="*/ 345 h 345"/>
                          <a:gd name="T10" fmla="*/ 319 w 327"/>
                          <a:gd name="T11" fmla="*/ 25 h 345"/>
                          <a:gd name="T12" fmla="*/ 327 w 327"/>
                          <a:gd name="T13" fmla="*/ 0 h 3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27" h="345">
                            <a:moveTo>
                              <a:pt x="327" y="0"/>
                            </a:moveTo>
                            <a:cubicBezTo>
                              <a:pt x="3" y="326"/>
                              <a:pt x="3" y="326"/>
                              <a:pt x="3" y="326"/>
                            </a:cubicBezTo>
                            <a:cubicBezTo>
                              <a:pt x="3" y="326"/>
                              <a:pt x="1" y="326"/>
                              <a:pt x="4" y="326"/>
                            </a:cubicBezTo>
                            <a:cubicBezTo>
                              <a:pt x="4" y="330"/>
                              <a:pt x="4" y="330"/>
                              <a:pt x="4" y="330"/>
                            </a:cubicBezTo>
                            <a:cubicBezTo>
                              <a:pt x="0" y="345"/>
                              <a:pt x="0" y="345"/>
                              <a:pt x="0" y="345"/>
                            </a:cubicBezTo>
                            <a:cubicBezTo>
                              <a:pt x="319" y="25"/>
                              <a:pt x="319" y="25"/>
                              <a:pt x="319" y="25"/>
                            </a:cubicBezTo>
                            <a:cubicBezTo>
                              <a:pt x="324" y="19"/>
                              <a:pt x="327" y="12"/>
                              <a:pt x="327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59" name="Freeform 3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3" y="2810"/>
                        <a:ext cx="537" cy="564"/>
                      </a:xfrm>
                      <a:custGeom>
                        <a:avLst/>
                        <a:gdLst>
                          <a:gd name="T0" fmla="*/ 314 w 314"/>
                          <a:gd name="T1" fmla="*/ 8 h 329"/>
                          <a:gd name="T2" fmla="*/ 313 w 314"/>
                          <a:gd name="T3" fmla="*/ 0 h 329"/>
                          <a:gd name="T4" fmla="*/ 15 w 314"/>
                          <a:gd name="T5" fmla="*/ 298 h 329"/>
                          <a:gd name="T6" fmla="*/ 13 w 314"/>
                          <a:gd name="T7" fmla="*/ 308 h 329"/>
                          <a:gd name="T8" fmla="*/ 8 w 314"/>
                          <a:gd name="T9" fmla="*/ 304 h 329"/>
                          <a:gd name="T10" fmla="*/ 2 w 314"/>
                          <a:gd name="T11" fmla="*/ 310 h 329"/>
                          <a:gd name="T12" fmla="*/ 6 w 314"/>
                          <a:gd name="T13" fmla="*/ 320 h 329"/>
                          <a:gd name="T14" fmla="*/ 0 w 314"/>
                          <a:gd name="T15" fmla="*/ 329 h 329"/>
                          <a:gd name="T16" fmla="*/ 312 w 314"/>
                          <a:gd name="T17" fmla="*/ 16 h 329"/>
                          <a:gd name="T18" fmla="*/ 314 w 314"/>
                          <a:gd name="T19" fmla="*/ 8 h 3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314" h="329">
                            <a:moveTo>
                              <a:pt x="314" y="8"/>
                            </a:moveTo>
                            <a:cubicBezTo>
                              <a:pt x="314" y="5"/>
                              <a:pt x="313" y="3"/>
                              <a:pt x="313" y="0"/>
                            </a:cubicBezTo>
                            <a:cubicBezTo>
                              <a:pt x="15" y="298"/>
                              <a:pt x="15" y="298"/>
                              <a:pt x="15" y="298"/>
                            </a:cubicBezTo>
                            <a:cubicBezTo>
                              <a:pt x="13" y="308"/>
                              <a:pt x="13" y="308"/>
                              <a:pt x="13" y="308"/>
                            </a:cubicBezTo>
                            <a:cubicBezTo>
                              <a:pt x="10" y="308"/>
                              <a:pt x="10" y="306"/>
                              <a:pt x="8" y="304"/>
                            </a:cubicBezTo>
                            <a:cubicBezTo>
                              <a:pt x="2" y="310"/>
                              <a:pt x="2" y="310"/>
                              <a:pt x="2" y="310"/>
                            </a:cubicBezTo>
                            <a:cubicBezTo>
                              <a:pt x="3" y="314"/>
                              <a:pt x="6" y="318"/>
                              <a:pt x="6" y="320"/>
                            </a:cubicBezTo>
                            <a:cubicBezTo>
                              <a:pt x="6" y="323"/>
                              <a:pt x="2" y="326"/>
                              <a:pt x="0" y="329"/>
                            </a:cubicBezTo>
                            <a:cubicBezTo>
                              <a:pt x="312" y="16"/>
                              <a:pt x="312" y="16"/>
                              <a:pt x="312" y="16"/>
                            </a:cubicBezTo>
                            <a:cubicBezTo>
                              <a:pt x="313" y="14"/>
                              <a:pt x="314" y="11"/>
                              <a:pt x="314" y="8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0" name="Freeform 3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14" y="2877"/>
                        <a:ext cx="62" cy="60"/>
                      </a:xfrm>
                      <a:custGeom>
                        <a:avLst/>
                        <a:gdLst>
                          <a:gd name="T0" fmla="*/ 9 w 36"/>
                          <a:gd name="T1" fmla="*/ 35 h 35"/>
                          <a:gd name="T2" fmla="*/ 22 w 36"/>
                          <a:gd name="T3" fmla="*/ 27 h 35"/>
                          <a:gd name="T4" fmla="*/ 24 w 36"/>
                          <a:gd name="T5" fmla="*/ 20 h 35"/>
                          <a:gd name="T6" fmla="*/ 35 w 36"/>
                          <a:gd name="T7" fmla="*/ 4 h 35"/>
                          <a:gd name="T8" fmla="*/ 36 w 36"/>
                          <a:gd name="T9" fmla="*/ 0 h 35"/>
                          <a:gd name="T10" fmla="*/ 0 w 36"/>
                          <a:gd name="T11" fmla="*/ 35 h 35"/>
                          <a:gd name="T12" fmla="*/ 9 w 36"/>
                          <a:gd name="T13" fmla="*/ 35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6" h="35">
                            <a:moveTo>
                              <a:pt x="9" y="35"/>
                            </a:moveTo>
                            <a:cubicBezTo>
                              <a:pt x="14" y="35"/>
                              <a:pt x="21" y="31"/>
                              <a:pt x="22" y="27"/>
                            </a:cubicBezTo>
                            <a:cubicBezTo>
                              <a:pt x="23" y="26"/>
                              <a:pt x="23" y="22"/>
                              <a:pt x="24" y="20"/>
                            </a:cubicBezTo>
                            <a:cubicBezTo>
                              <a:pt x="28" y="14"/>
                              <a:pt x="30" y="11"/>
                              <a:pt x="35" y="4"/>
                            </a:cubicBezTo>
                            <a:cubicBezTo>
                              <a:pt x="35" y="4"/>
                              <a:pt x="35" y="2"/>
                              <a:pt x="36" y="0"/>
                            </a:cubicBezTo>
                            <a:cubicBezTo>
                              <a:pt x="0" y="35"/>
                              <a:pt x="0" y="35"/>
                              <a:pt x="0" y="35"/>
                            </a:cubicBezTo>
                            <a:cubicBezTo>
                              <a:pt x="3" y="35"/>
                              <a:pt x="6" y="35"/>
                              <a:pt x="9" y="35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1" name="Freeform 3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21" y="3007"/>
                        <a:ext cx="123" cy="129"/>
                      </a:xfrm>
                      <a:custGeom>
                        <a:avLst/>
                        <a:gdLst>
                          <a:gd name="T0" fmla="*/ 13 w 72"/>
                          <a:gd name="T1" fmla="*/ 75 h 75"/>
                          <a:gd name="T2" fmla="*/ 57 w 72"/>
                          <a:gd name="T3" fmla="*/ 32 h 75"/>
                          <a:gd name="T4" fmla="*/ 61 w 72"/>
                          <a:gd name="T5" fmla="*/ 24 h 75"/>
                          <a:gd name="T6" fmla="*/ 61 w 72"/>
                          <a:gd name="T7" fmla="*/ 25 h 75"/>
                          <a:gd name="T8" fmla="*/ 72 w 72"/>
                          <a:gd name="T9" fmla="*/ 10 h 75"/>
                          <a:gd name="T10" fmla="*/ 72 w 72"/>
                          <a:gd name="T11" fmla="*/ 0 h 75"/>
                          <a:gd name="T12" fmla="*/ 0 w 72"/>
                          <a:gd name="T13" fmla="*/ 72 h 75"/>
                          <a:gd name="T14" fmla="*/ 3 w 72"/>
                          <a:gd name="T15" fmla="*/ 72 h 75"/>
                          <a:gd name="T16" fmla="*/ 13 w 72"/>
                          <a:gd name="T17" fmla="*/ 75 h 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2" h="75">
                            <a:moveTo>
                              <a:pt x="13" y="75"/>
                            </a:moveTo>
                            <a:cubicBezTo>
                              <a:pt x="57" y="32"/>
                              <a:pt x="57" y="32"/>
                              <a:pt x="57" y="32"/>
                            </a:cubicBezTo>
                            <a:cubicBezTo>
                              <a:pt x="58" y="29"/>
                              <a:pt x="58" y="27"/>
                              <a:pt x="61" y="24"/>
                            </a:cubicBezTo>
                            <a:cubicBezTo>
                              <a:pt x="61" y="25"/>
                              <a:pt x="61" y="25"/>
                              <a:pt x="61" y="25"/>
                            </a:cubicBezTo>
                            <a:cubicBezTo>
                              <a:pt x="64" y="18"/>
                              <a:pt x="67" y="13"/>
                              <a:pt x="72" y="10"/>
                            </a:cubicBezTo>
                            <a:cubicBezTo>
                              <a:pt x="72" y="0"/>
                              <a:pt x="72" y="0"/>
                              <a:pt x="72" y="0"/>
                            </a:cubicBezTo>
                            <a:cubicBezTo>
                              <a:pt x="0" y="72"/>
                              <a:pt x="0" y="72"/>
                              <a:pt x="0" y="72"/>
                            </a:cubicBezTo>
                            <a:cubicBezTo>
                              <a:pt x="1" y="72"/>
                              <a:pt x="2" y="72"/>
                              <a:pt x="3" y="72"/>
                            </a:cubicBezTo>
                            <a:cubicBezTo>
                              <a:pt x="4" y="72"/>
                              <a:pt x="9" y="74"/>
                              <a:pt x="13" y="75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2" name="Freeform 3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12" y="3141"/>
                        <a:ext cx="109" cy="106"/>
                      </a:xfrm>
                      <a:custGeom>
                        <a:avLst/>
                        <a:gdLst>
                          <a:gd name="T0" fmla="*/ 14 w 64"/>
                          <a:gd name="T1" fmla="*/ 61 h 62"/>
                          <a:gd name="T2" fmla="*/ 18 w 64"/>
                          <a:gd name="T3" fmla="*/ 57 h 62"/>
                          <a:gd name="T4" fmla="*/ 18 w 64"/>
                          <a:gd name="T5" fmla="*/ 55 h 62"/>
                          <a:gd name="T6" fmla="*/ 18 w 64"/>
                          <a:gd name="T7" fmla="*/ 54 h 62"/>
                          <a:gd name="T8" fmla="*/ 18 w 64"/>
                          <a:gd name="T9" fmla="*/ 55 h 62"/>
                          <a:gd name="T10" fmla="*/ 21 w 64"/>
                          <a:gd name="T11" fmla="*/ 38 h 62"/>
                          <a:gd name="T12" fmla="*/ 38 w 64"/>
                          <a:gd name="T13" fmla="*/ 37 h 62"/>
                          <a:gd name="T14" fmla="*/ 64 w 64"/>
                          <a:gd name="T15" fmla="*/ 10 h 62"/>
                          <a:gd name="T16" fmla="*/ 61 w 64"/>
                          <a:gd name="T17" fmla="*/ 7 h 62"/>
                          <a:gd name="T18" fmla="*/ 58 w 64"/>
                          <a:gd name="T19" fmla="*/ 0 h 62"/>
                          <a:gd name="T20" fmla="*/ 0 w 64"/>
                          <a:gd name="T21" fmla="*/ 58 h 62"/>
                          <a:gd name="T22" fmla="*/ 11 w 64"/>
                          <a:gd name="T23" fmla="*/ 62 h 62"/>
                          <a:gd name="T24" fmla="*/ 14 w 64"/>
                          <a:gd name="T25" fmla="*/ 61 h 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64" h="62">
                            <a:moveTo>
                              <a:pt x="14" y="61"/>
                            </a:moveTo>
                            <a:cubicBezTo>
                              <a:pt x="18" y="57"/>
                              <a:pt x="18" y="57"/>
                              <a:pt x="18" y="57"/>
                            </a:cubicBezTo>
                            <a:cubicBezTo>
                              <a:pt x="18" y="56"/>
                              <a:pt x="18" y="56"/>
                              <a:pt x="18" y="55"/>
                            </a:cubicBezTo>
                            <a:cubicBezTo>
                              <a:pt x="18" y="54"/>
                              <a:pt x="18" y="54"/>
                              <a:pt x="18" y="54"/>
                            </a:cubicBezTo>
                            <a:cubicBezTo>
                              <a:pt x="18" y="55"/>
                              <a:pt x="18" y="55"/>
                              <a:pt x="18" y="55"/>
                            </a:cubicBezTo>
                            <a:cubicBezTo>
                              <a:pt x="21" y="51"/>
                              <a:pt x="17" y="42"/>
                              <a:pt x="21" y="38"/>
                            </a:cubicBezTo>
                            <a:cubicBezTo>
                              <a:pt x="24" y="35"/>
                              <a:pt x="33" y="38"/>
                              <a:pt x="38" y="37"/>
                            </a:cubicBezTo>
                            <a:cubicBezTo>
                              <a:pt x="64" y="10"/>
                              <a:pt x="64" y="10"/>
                              <a:pt x="64" y="10"/>
                            </a:cubicBezTo>
                            <a:cubicBezTo>
                              <a:pt x="63" y="9"/>
                              <a:pt x="61" y="9"/>
                              <a:pt x="61" y="7"/>
                            </a:cubicBezTo>
                            <a:cubicBezTo>
                              <a:pt x="60" y="4"/>
                              <a:pt x="59" y="2"/>
                              <a:pt x="58" y="0"/>
                            </a:cubicBezTo>
                            <a:cubicBezTo>
                              <a:pt x="0" y="58"/>
                              <a:pt x="0" y="58"/>
                              <a:pt x="0" y="58"/>
                            </a:cubicBezTo>
                            <a:cubicBezTo>
                              <a:pt x="4" y="59"/>
                              <a:pt x="6" y="62"/>
                              <a:pt x="11" y="62"/>
                            </a:cubicBezTo>
                            <a:cubicBezTo>
                              <a:pt x="11" y="62"/>
                              <a:pt x="13" y="61"/>
                              <a:pt x="14" y="61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3" name="Freeform 3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6" y="3250"/>
                        <a:ext cx="159" cy="172"/>
                      </a:xfrm>
                      <a:custGeom>
                        <a:avLst/>
                        <a:gdLst>
                          <a:gd name="T0" fmla="*/ 87 w 93"/>
                          <a:gd name="T1" fmla="*/ 11 h 100"/>
                          <a:gd name="T2" fmla="*/ 89 w 93"/>
                          <a:gd name="T3" fmla="*/ 12 h 100"/>
                          <a:gd name="T4" fmla="*/ 93 w 93"/>
                          <a:gd name="T5" fmla="*/ 9 h 100"/>
                          <a:gd name="T6" fmla="*/ 91 w 93"/>
                          <a:gd name="T7" fmla="*/ 9 h 100"/>
                          <a:gd name="T8" fmla="*/ 85 w 93"/>
                          <a:gd name="T9" fmla="*/ 0 h 100"/>
                          <a:gd name="T10" fmla="*/ 0 w 93"/>
                          <a:gd name="T11" fmla="*/ 86 h 100"/>
                          <a:gd name="T12" fmla="*/ 3 w 93"/>
                          <a:gd name="T13" fmla="*/ 98 h 100"/>
                          <a:gd name="T14" fmla="*/ 3 w 93"/>
                          <a:gd name="T15" fmla="*/ 100 h 100"/>
                          <a:gd name="T16" fmla="*/ 88 w 93"/>
                          <a:gd name="T17" fmla="*/ 14 h 100"/>
                          <a:gd name="T18" fmla="*/ 87 w 93"/>
                          <a:gd name="T19" fmla="*/ 11 h 1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93" h="100">
                            <a:moveTo>
                              <a:pt x="87" y="11"/>
                            </a:moveTo>
                            <a:cubicBezTo>
                              <a:pt x="88" y="11"/>
                              <a:pt x="89" y="12"/>
                              <a:pt x="89" y="12"/>
                            </a:cubicBezTo>
                            <a:cubicBezTo>
                              <a:pt x="93" y="9"/>
                              <a:pt x="93" y="9"/>
                              <a:pt x="93" y="9"/>
                            </a:cubicBezTo>
                            <a:cubicBezTo>
                              <a:pt x="92" y="9"/>
                              <a:pt x="92" y="9"/>
                              <a:pt x="91" y="9"/>
                            </a:cubicBezTo>
                            <a:cubicBezTo>
                              <a:pt x="89" y="9"/>
                              <a:pt x="86" y="4"/>
                              <a:pt x="85" y="0"/>
                            </a:cubicBezTo>
                            <a:cubicBezTo>
                              <a:pt x="0" y="86"/>
                              <a:pt x="0" y="86"/>
                              <a:pt x="0" y="86"/>
                            </a:cubicBezTo>
                            <a:cubicBezTo>
                              <a:pt x="1" y="90"/>
                              <a:pt x="3" y="94"/>
                              <a:pt x="3" y="98"/>
                            </a:cubicBezTo>
                            <a:cubicBezTo>
                              <a:pt x="3" y="98"/>
                              <a:pt x="3" y="99"/>
                              <a:pt x="3" y="100"/>
                            </a:cubicBezTo>
                            <a:cubicBezTo>
                              <a:pt x="88" y="14"/>
                              <a:pt x="88" y="14"/>
                              <a:pt x="88" y="14"/>
                            </a:cubicBezTo>
                            <a:cubicBezTo>
                              <a:pt x="88" y="13"/>
                              <a:pt x="87" y="12"/>
                              <a:pt x="87" y="11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4" name="Freeform 3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1" y="3307"/>
                        <a:ext cx="7" cy="8"/>
                      </a:xfrm>
                      <a:custGeom>
                        <a:avLst/>
                        <a:gdLst>
                          <a:gd name="T0" fmla="*/ 4 w 4"/>
                          <a:gd name="T1" fmla="*/ 1 h 5"/>
                          <a:gd name="T2" fmla="*/ 4 w 4"/>
                          <a:gd name="T3" fmla="*/ 0 h 5"/>
                          <a:gd name="T4" fmla="*/ 0 w 4"/>
                          <a:gd name="T5" fmla="*/ 5 h 5"/>
                          <a:gd name="T6" fmla="*/ 4 w 4"/>
                          <a:gd name="T7" fmla="*/ 1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5">
                            <a:moveTo>
                              <a:pt x="4" y="1"/>
                            </a:moveTo>
                            <a:cubicBezTo>
                              <a:pt x="4" y="1"/>
                              <a:pt x="4" y="1"/>
                              <a:pt x="4" y="0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2" y="4"/>
                              <a:pt x="4" y="3"/>
                              <a:pt x="4" y="1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5" name="Freeform 3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3" y="3338"/>
                        <a:ext cx="120" cy="132"/>
                      </a:xfrm>
                      <a:custGeom>
                        <a:avLst/>
                        <a:gdLst>
                          <a:gd name="T0" fmla="*/ 62 w 70"/>
                          <a:gd name="T1" fmla="*/ 0 h 77"/>
                          <a:gd name="T2" fmla="*/ 4 w 70"/>
                          <a:gd name="T3" fmla="*/ 58 h 77"/>
                          <a:gd name="T4" fmla="*/ 6 w 70"/>
                          <a:gd name="T5" fmla="*/ 63 h 77"/>
                          <a:gd name="T6" fmla="*/ 4 w 70"/>
                          <a:gd name="T7" fmla="*/ 68 h 77"/>
                          <a:gd name="T8" fmla="*/ 6 w 70"/>
                          <a:gd name="T9" fmla="*/ 70 h 77"/>
                          <a:gd name="T10" fmla="*/ 0 w 70"/>
                          <a:gd name="T11" fmla="*/ 75 h 77"/>
                          <a:gd name="T12" fmla="*/ 1 w 70"/>
                          <a:gd name="T13" fmla="*/ 77 h 77"/>
                          <a:gd name="T14" fmla="*/ 70 w 70"/>
                          <a:gd name="T15" fmla="*/ 8 h 77"/>
                          <a:gd name="T16" fmla="*/ 62 w 70"/>
                          <a:gd name="T17" fmla="*/ 0 h 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0" h="77">
                            <a:moveTo>
                              <a:pt x="62" y="0"/>
                            </a:moveTo>
                            <a:cubicBezTo>
                              <a:pt x="4" y="58"/>
                              <a:pt x="4" y="58"/>
                              <a:pt x="4" y="58"/>
                            </a:cubicBezTo>
                            <a:cubicBezTo>
                              <a:pt x="5" y="59"/>
                              <a:pt x="6" y="61"/>
                              <a:pt x="6" y="63"/>
                            </a:cubicBezTo>
                            <a:cubicBezTo>
                              <a:pt x="6" y="65"/>
                              <a:pt x="5" y="67"/>
                              <a:pt x="4" y="68"/>
                            </a:cubicBezTo>
                            <a:cubicBezTo>
                              <a:pt x="5" y="69"/>
                              <a:pt x="5" y="70"/>
                              <a:pt x="6" y="70"/>
                            </a:cubicBezTo>
                            <a:cubicBezTo>
                              <a:pt x="6" y="73"/>
                              <a:pt x="0" y="72"/>
                              <a:pt x="0" y="75"/>
                            </a:cubicBezTo>
                            <a:cubicBezTo>
                              <a:pt x="0" y="75"/>
                              <a:pt x="1" y="76"/>
                              <a:pt x="1" y="77"/>
                            </a:cubicBezTo>
                            <a:cubicBezTo>
                              <a:pt x="70" y="8"/>
                              <a:pt x="70" y="8"/>
                              <a:pt x="70" y="8"/>
                            </a:cubicBezTo>
                            <a:cubicBezTo>
                              <a:pt x="67" y="6"/>
                              <a:pt x="63" y="5"/>
                              <a:pt x="62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6" name="Freeform 3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8" y="3391"/>
                        <a:ext cx="91" cy="101"/>
                      </a:xfrm>
                      <a:custGeom>
                        <a:avLst/>
                        <a:gdLst>
                          <a:gd name="T0" fmla="*/ 37 w 53"/>
                          <a:gd name="T1" fmla="*/ 27 h 59"/>
                          <a:gd name="T2" fmla="*/ 42 w 53"/>
                          <a:gd name="T3" fmla="*/ 13 h 59"/>
                          <a:gd name="T4" fmla="*/ 51 w 53"/>
                          <a:gd name="T5" fmla="*/ 8 h 59"/>
                          <a:gd name="T6" fmla="*/ 53 w 53"/>
                          <a:gd name="T7" fmla="*/ 0 h 59"/>
                          <a:gd name="T8" fmla="*/ 0 w 53"/>
                          <a:gd name="T9" fmla="*/ 53 h 59"/>
                          <a:gd name="T10" fmla="*/ 9 w 53"/>
                          <a:gd name="T11" fmla="*/ 55 h 59"/>
                          <a:gd name="T12" fmla="*/ 11 w 53"/>
                          <a:gd name="T13" fmla="*/ 59 h 59"/>
                          <a:gd name="T14" fmla="*/ 38 w 53"/>
                          <a:gd name="T15" fmla="*/ 31 h 59"/>
                          <a:gd name="T16" fmla="*/ 37 w 53"/>
                          <a:gd name="T17" fmla="*/ 27 h 5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3" h="59">
                            <a:moveTo>
                              <a:pt x="37" y="27"/>
                            </a:moveTo>
                            <a:cubicBezTo>
                              <a:pt x="37" y="21"/>
                              <a:pt x="38" y="17"/>
                              <a:pt x="42" y="13"/>
                            </a:cubicBezTo>
                            <a:cubicBezTo>
                              <a:pt x="44" y="10"/>
                              <a:pt x="49" y="12"/>
                              <a:pt x="51" y="8"/>
                            </a:cubicBezTo>
                            <a:cubicBezTo>
                              <a:pt x="53" y="5"/>
                              <a:pt x="53" y="2"/>
                              <a:pt x="53" y="0"/>
                            </a:cubicBezTo>
                            <a:cubicBezTo>
                              <a:pt x="0" y="53"/>
                              <a:pt x="0" y="53"/>
                              <a:pt x="0" y="53"/>
                            </a:cubicBezTo>
                            <a:cubicBezTo>
                              <a:pt x="2" y="54"/>
                              <a:pt x="5" y="55"/>
                              <a:pt x="9" y="55"/>
                            </a:cubicBezTo>
                            <a:cubicBezTo>
                              <a:pt x="9" y="56"/>
                              <a:pt x="10" y="58"/>
                              <a:pt x="11" y="59"/>
                            </a:cubicBezTo>
                            <a:cubicBezTo>
                              <a:pt x="38" y="31"/>
                              <a:pt x="38" y="31"/>
                              <a:pt x="38" y="31"/>
                            </a:cubicBezTo>
                            <a:cubicBezTo>
                              <a:pt x="37" y="30"/>
                              <a:pt x="37" y="28"/>
                              <a:pt x="37" y="27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7" name="Freeform 3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79" y="3369"/>
                        <a:ext cx="12" cy="13"/>
                      </a:xfrm>
                      <a:custGeom>
                        <a:avLst/>
                        <a:gdLst>
                          <a:gd name="T0" fmla="*/ 7 w 7"/>
                          <a:gd name="T1" fmla="*/ 0 h 8"/>
                          <a:gd name="T2" fmla="*/ 0 w 7"/>
                          <a:gd name="T3" fmla="*/ 8 h 8"/>
                          <a:gd name="T4" fmla="*/ 7 w 7"/>
                          <a:gd name="T5" fmla="*/ 0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" h="8">
                            <a:moveTo>
                              <a:pt x="7" y="0"/>
                            </a:move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3" y="6"/>
                              <a:pt x="6" y="4"/>
                              <a:pt x="7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8" name="Freeform 3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14" y="3459"/>
                        <a:ext cx="48" cy="50"/>
                      </a:xfrm>
                      <a:custGeom>
                        <a:avLst/>
                        <a:gdLst>
                          <a:gd name="T0" fmla="*/ 24 w 28"/>
                          <a:gd name="T1" fmla="*/ 0 h 29"/>
                          <a:gd name="T2" fmla="*/ 0 w 28"/>
                          <a:gd name="T3" fmla="*/ 24 h 29"/>
                          <a:gd name="T4" fmla="*/ 8 w 28"/>
                          <a:gd name="T5" fmla="*/ 26 h 29"/>
                          <a:gd name="T6" fmla="*/ 11 w 28"/>
                          <a:gd name="T7" fmla="*/ 29 h 29"/>
                          <a:gd name="T8" fmla="*/ 28 w 28"/>
                          <a:gd name="T9" fmla="*/ 13 h 29"/>
                          <a:gd name="T10" fmla="*/ 24 w 28"/>
                          <a:gd name="T11" fmla="*/ 0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8" h="29">
                            <a:moveTo>
                              <a:pt x="24" y="0"/>
                            </a:move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3" y="25"/>
                              <a:pt x="6" y="25"/>
                              <a:pt x="8" y="26"/>
                            </a:cubicBezTo>
                            <a:cubicBezTo>
                              <a:pt x="10" y="27"/>
                              <a:pt x="11" y="28"/>
                              <a:pt x="11" y="29"/>
                            </a:cubicBezTo>
                            <a:cubicBezTo>
                              <a:pt x="28" y="13"/>
                              <a:pt x="28" y="13"/>
                              <a:pt x="28" y="13"/>
                            </a:cubicBezTo>
                            <a:cubicBezTo>
                              <a:pt x="26" y="9"/>
                              <a:pt x="25" y="4"/>
                              <a:pt x="24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69" name="Freeform 3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48" y="3494"/>
                        <a:ext cx="45" cy="25"/>
                      </a:xfrm>
                      <a:custGeom>
                        <a:avLst/>
                        <a:gdLst>
                          <a:gd name="T0" fmla="*/ 0 w 26"/>
                          <a:gd name="T1" fmla="*/ 15 h 15"/>
                          <a:gd name="T2" fmla="*/ 6 w 26"/>
                          <a:gd name="T3" fmla="*/ 15 h 15"/>
                          <a:gd name="T4" fmla="*/ 9 w 26"/>
                          <a:gd name="T5" fmla="*/ 15 h 15"/>
                          <a:gd name="T6" fmla="*/ 13 w 26"/>
                          <a:gd name="T7" fmla="*/ 15 h 15"/>
                          <a:gd name="T8" fmla="*/ 21 w 26"/>
                          <a:gd name="T9" fmla="*/ 11 h 15"/>
                          <a:gd name="T10" fmla="*/ 26 w 26"/>
                          <a:gd name="T11" fmla="*/ 5 h 15"/>
                          <a:gd name="T12" fmla="*/ 16 w 26"/>
                          <a:gd name="T13" fmla="*/ 0 h 15"/>
                          <a:gd name="T14" fmla="*/ 0 w 26"/>
                          <a:gd name="T15" fmla="*/ 15 h 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6" h="15">
                            <a:moveTo>
                              <a:pt x="0" y="15"/>
                            </a:moveTo>
                            <a:cubicBezTo>
                              <a:pt x="2" y="15"/>
                              <a:pt x="4" y="15"/>
                              <a:pt x="6" y="15"/>
                            </a:cubicBezTo>
                            <a:cubicBezTo>
                              <a:pt x="7" y="15"/>
                              <a:pt x="8" y="15"/>
                              <a:pt x="9" y="15"/>
                            </a:cubicBezTo>
                            <a:cubicBezTo>
                              <a:pt x="11" y="15"/>
                              <a:pt x="10" y="15"/>
                              <a:pt x="13" y="15"/>
                            </a:cubicBezTo>
                            <a:cubicBezTo>
                              <a:pt x="14" y="15"/>
                              <a:pt x="17" y="13"/>
                              <a:pt x="21" y="11"/>
                            </a:cubicBezTo>
                            <a:cubicBezTo>
                              <a:pt x="26" y="5"/>
                              <a:pt x="26" y="5"/>
                              <a:pt x="26" y="5"/>
                            </a:cubicBezTo>
                            <a:cubicBezTo>
                              <a:pt x="23" y="4"/>
                              <a:pt x="19" y="2"/>
                              <a:pt x="16" y="0"/>
                            </a:cubicBezTo>
                            <a:lnTo>
                              <a:pt x="0" y="15"/>
                            </a:ln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0" name="Freeform 3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52" y="2451"/>
                        <a:ext cx="48" cy="35"/>
                      </a:xfrm>
                      <a:custGeom>
                        <a:avLst/>
                        <a:gdLst>
                          <a:gd name="T0" fmla="*/ 23 w 28"/>
                          <a:gd name="T1" fmla="*/ 0 h 21"/>
                          <a:gd name="T2" fmla="*/ 7 w 28"/>
                          <a:gd name="T3" fmla="*/ 6 h 21"/>
                          <a:gd name="T4" fmla="*/ 0 w 28"/>
                          <a:gd name="T5" fmla="*/ 13 h 21"/>
                          <a:gd name="T6" fmla="*/ 0 w 28"/>
                          <a:gd name="T7" fmla="*/ 13 h 21"/>
                          <a:gd name="T8" fmla="*/ 8 w 28"/>
                          <a:gd name="T9" fmla="*/ 21 h 21"/>
                          <a:gd name="T10" fmla="*/ 13 w 28"/>
                          <a:gd name="T11" fmla="*/ 16 h 21"/>
                          <a:gd name="T12" fmla="*/ 12 w 28"/>
                          <a:gd name="T13" fmla="*/ 14 h 21"/>
                          <a:gd name="T14" fmla="*/ 23 w 28"/>
                          <a:gd name="T15" fmla="*/ 6 h 21"/>
                          <a:gd name="T16" fmla="*/ 23 w 28"/>
                          <a:gd name="T17" fmla="*/ 6 h 21"/>
                          <a:gd name="T18" fmla="*/ 28 w 28"/>
                          <a:gd name="T19" fmla="*/ 1 h 21"/>
                          <a:gd name="T20" fmla="*/ 23 w 28"/>
                          <a:gd name="T21" fmla="*/ 0 h 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8" h="21">
                            <a:moveTo>
                              <a:pt x="23" y="0"/>
                            </a:moveTo>
                            <a:cubicBezTo>
                              <a:pt x="17" y="0"/>
                              <a:pt x="13" y="4"/>
                              <a:pt x="7" y="6"/>
                            </a:cubicBezTo>
                            <a:cubicBezTo>
                              <a:pt x="0" y="13"/>
                              <a:pt x="0" y="13"/>
                              <a:pt x="0" y="13"/>
                            </a:cubicBezTo>
                            <a:cubicBezTo>
                              <a:pt x="0" y="13"/>
                              <a:pt x="0" y="13"/>
                              <a:pt x="0" y="13"/>
                            </a:cubicBezTo>
                            <a:cubicBezTo>
                              <a:pt x="2" y="15"/>
                              <a:pt x="4" y="20"/>
                              <a:pt x="8" y="21"/>
                            </a:cubicBezTo>
                            <a:cubicBezTo>
                              <a:pt x="13" y="16"/>
                              <a:pt x="13" y="16"/>
                              <a:pt x="13" y="16"/>
                            </a:cubicBezTo>
                            <a:cubicBezTo>
                              <a:pt x="13" y="15"/>
                              <a:pt x="12" y="15"/>
                              <a:pt x="12" y="14"/>
                            </a:cubicBezTo>
                            <a:cubicBezTo>
                              <a:pt x="12" y="12"/>
                              <a:pt x="21" y="6"/>
                              <a:pt x="23" y="6"/>
                            </a:cubicBezTo>
                            <a:cubicBezTo>
                              <a:pt x="23" y="6"/>
                              <a:pt x="23" y="6"/>
                              <a:pt x="23" y="6"/>
                            </a:cubicBezTo>
                            <a:cubicBezTo>
                              <a:pt x="28" y="1"/>
                              <a:pt x="28" y="1"/>
                              <a:pt x="28" y="1"/>
                            </a:cubicBezTo>
                            <a:cubicBezTo>
                              <a:pt x="26" y="0"/>
                              <a:pt x="25" y="0"/>
                              <a:pt x="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1" name="Freeform 3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1" y="2463"/>
                        <a:ext cx="19" cy="17"/>
                      </a:xfrm>
                      <a:custGeom>
                        <a:avLst/>
                        <a:gdLst>
                          <a:gd name="T0" fmla="*/ 4 w 11"/>
                          <a:gd name="T1" fmla="*/ 10 h 10"/>
                          <a:gd name="T2" fmla="*/ 9 w 11"/>
                          <a:gd name="T3" fmla="*/ 5 h 10"/>
                          <a:gd name="T4" fmla="*/ 11 w 11"/>
                          <a:gd name="T5" fmla="*/ 3 h 10"/>
                          <a:gd name="T6" fmla="*/ 8 w 11"/>
                          <a:gd name="T7" fmla="*/ 0 h 10"/>
                          <a:gd name="T8" fmla="*/ 0 w 11"/>
                          <a:gd name="T9" fmla="*/ 8 h 10"/>
                          <a:gd name="T10" fmla="*/ 3 w 11"/>
                          <a:gd name="T11" fmla="*/ 10 h 10"/>
                          <a:gd name="T12" fmla="*/ 4 w 11"/>
                          <a:gd name="T13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1" h="10">
                            <a:moveTo>
                              <a:pt x="4" y="10"/>
                            </a:moveTo>
                            <a:cubicBezTo>
                              <a:pt x="5" y="8"/>
                              <a:pt x="7" y="6"/>
                              <a:pt x="9" y="5"/>
                            </a:cubicBezTo>
                            <a:cubicBezTo>
                              <a:pt x="10" y="4"/>
                              <a:pt x="10" y="3"/>
                              <a:pt x="11" y="3"/>
                            </a:cubicBezTo>
                            <a:cubicBezTo>
                              <a:pt x="10" y="2"/>
                              <a:pt x="9" y="1"/>
                              <a:pt x="8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1" y="9"/>
                              <a:pt x="3" y="9"/>
                              <a:pt x="3" y="10"/>
                            </a:cubicBezTo>
                            <a:cubicBezTo>
                              <a:pt x="3" y="10"/>
                              <a:pt x="3" y="10"/>
                              <a:pt x="4" y="10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2" name="Freeform 3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8" y="2471"/>
                        <a:ext cx="9" cy="9"/>
                      </a:xfrm>
                      <a:custGeom>
                        <a:avLst/>
                        <a:gdLst>
                          <a:gd name="T0" fmla="*/ 0 w 5"/>
                          <a:gd name="T1" fmla="*/ 5 h 5"/>
                          <a:gd name="T2" fmla="*/ 5 w 5"/>
                          <a:gd name="T3" fmla="*/ 0 h 5"/>
                          <a:gd name="T4" fmla="*/ 0 w 5"/>
                          <a:gd name="T5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5" h="5">
                            <a:moveTo>
                              <a:pt x="0" y="5"/>
                            </a:moveTo>
                            <a:cubicBezTo>
                              <a:pt x="1" y="4"/>
                              <a:pt x="3" y="2"/>
                              <a:pt x="5" y="0"/>
                            </a:cubicBezTo>
                            <a:cubicBezTo>
                              <a:pt x="3" y="1"/>
                              <a:pt x="1" y="3"/>
                              <a:pt x="0" y="5"/>
                            </a:cubicBezTo>
                            <a:close/>
                          </a:path>
                        </a:pathLst>
                      </a:custGeom>
                      <a:solidFill>
                        <a:srgbClr val="3DCEB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3" name="Freeform 3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2" y="1036"/>
                        <a:ext cx="10" cy="17"/>
                      </a:xfrm>
                      <a:custGeom>
                        <a:avLst/>
                        <a:gdLst>
                          <a:gd name="T0" fmla="*/ 6 w 6"/>
                          <a:gd name="T1" fmla="*/ 10 h 10"/>
                          <a:gd name="T2" fmla="*/ 3 w 6"/>
                          <a:gd name="T3" fmla="*/ 0 h 10"/>
                          <a:gd name="T4" fmla="*/ 0 w 6"/>
                          <a:gd name="T5" fmla="*/ 3 h 10"/>
                          <a:gd name="T6" fmla="*/ 6 w 6"/>
                          <a:gd name="T7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" h="10">
                            <a:moveTo>
                              <a:pt x="6" y="10"/>
                            </a:moveTo>
                            <a:cubicBezTo>
                              <a:pt x="5" y="6"/>
                              <a:pt x="3" y="4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1" y="6"/>
                              <a:pt x="2" y="9"/>
                              <a:pt x="6" y="1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4" name="Freeform 3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73" y="1098"/>
                        <a:ext cx="26" cy="6"/>
                      </a:xfrm>
                      <a:custGeom>
                        <a:avLst/>
                        <a:gdLst>
                          <a:gd name="T0" fmla="*/ 15 w 15"/>
                          <a:gd name="T1" fmla="*/ 2 h 4"/>
                          <a:gd name="T2" fmla="*/ 3 w 15"/>
                          <a:gd name="T3" fmla="*/ 0 h 4"/>
                          <a:gd name="T4" fmla="*/ 0 w 15"/>
                          <a:gd name="T5" fmla="*/ 4 h 4"/>
                          <a:gd name="T6" fmla="*/ 5 w 15"/>
                          <a:gd name="T7" fmla="*/ 4 h 4"/>
                          <a:gd name="T8" fmla="*/ 15 w 15"/>
                          <a:gd name="T9" fmla="*/ 2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5" h="4">
                            <a:moveTo>
                              <a:pt x="15" y="2"/>
                            </a:moveTo>
                            <a:cubicBezTo>
                              <a:pt x="13" y="1"/>
                              <a:pt x="7" y="0"/>
                              <a:pt x="3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3" y="4"/>
                              <a:pt x="5" y="4"/>
                              <a:pt x="5" y="4"/>
                            </a:cubicBezTo>
                            <a:cubicBezTo>
                              <a:pt x="8" y="2"/>
                              <a:pt x="11" y="2"/>
                              <a:pt x="15" y="2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5" name="Freeform 3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69" y="1620"/>
                        <a:ext cx="6" cy="7"/>
                      </a:xfrm>
                      <a:custGeom>
                        <a:avLst/>
                        <a:gdLst>
                          <a:gd name="T0" fmla="*/ 3 w 4"/>
                          <a:gd name="T1" fmla="*/ 4 h 4"/>
                          <a:gd name="T2" fmla="*/ 4 w 4"/>
                          <a:gd name="T3" fmla="*/ 2 h 4"/>
                          <a:gd name="T4" fmla="*/ 3 w 4"/>
                          <a:gd name="T5" fmla="*/ 0 h 4"/>
                          <a:gd name="T6" fmla="*/ 0 w 4"/>
                          <a:gd name="T7" fmla="*/ 3 h 4"/>
                          <a:gd name="T8" fmla="*/ 1 w 4"/>
                          <a:gd name="T9" fmla="*/ 3 h 4"/>
                          <a:gd name="T10" fmla="*/ 3 w 4"/>
                          <a:gd name="T11" fmla="*/ 4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" h="4">
                            <a:moveTo>
                              <a:pt x="3" y="4"/>
                            </a:moveTo>
                            <a:cubicBezTo>
                              <a:pt x="3" y="4"/>
                              <a:pt x="4" y="2"/>
                              <a:pt x="4" y="2"/>
                            </a:cubicBezTo>
                            <a:cubicBezTo>
                              <a:pt x="3" y="1"/>
                              <a:pt x="3" y="1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1" y="3"/>
                              <a:pt x="1" y="3"/>
                              <a:pt x="1" y="3"/>
                            </a:cubicBezTo>
                            <a:cubicBezTo>
                              <a:pt x="1" y="3"/>
                              <a:pt x="2" y="4"/>
                              <a:pt x="3" y="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6" name="Freeform 3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79" y="1613"/>
                        <a:ext cx="2" cy="0"/>
                      </a:xfrm>
                      <a:custGeom>
                        <a:avLst/>
                        <a:gdLst>
                          <a:gd name="T0" fmla="*/ 1 w 1"/>
                          <a:gd name="T1" fmla="*/ 0 w 1"/>
                          <a:gd name="T2" fmla="*/ 1 w 1"/>
                          <a:gd name="T3" fmla="*/ 1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1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1" y="0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7" name="Freeform 3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69" y="1659"/>
                        <a:ext cx="25" cy="50"/>
                      </a:xfrm>
                      <a:custGeom>
                        <a:avLst/>
                        <a:gdLst>
                          <a:gd name="T0" fmla="*/ 5 w 15"/>
                          <a:gd name="T1" fmla="*/ 17 h 29"/>
                          <a:gd name="T2" fmla="*/ 0 w 15"/>
                          <a:gd name="T3" fmla="*/ 23 h 29"/>
                          <a:gd name="T4" fmla="*/ 0 w 15"/>
                          <a:gd name="T5" fmla="*/ 29 h 29"/>
                          <a:gd name="T6" fmla="*/ 15 w 15"/>
                          <a:gd name="T7" fmla="*/ 13 h 29"/>
                          <a:gd name="T8" fmla="*/ 14 w 15"/>
                          <a:gd name="T9" fmla="*/ 13 h 29"/>
                          <a:gd name="T10" fmla="*/ 9 w 15"/>
                          <a:gd name="T11" fmla="*/ 11 h 29"/>
                          <a:gd name="T12" fmla="*/ 12 w 15"/>
                          <a:gd name="T13" fmla="*/ 4 h 29"/>
                          <a:gd name="T14" fmla="*/ 11 w 15"/>
                          <a:gd name="T15" fmla="*/ 0 h 29"/>
                          <a:gd name="T16" fmla="*/ 2 w 15"/>
                          <a:gd name="T17" fmla="*/ 9 h 29"/>
                          <a:gd name="T18" fmla="*/ 5 w 15"/>
                          <a:gd name="T19" fmla="*/ 17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15" h="29">
                            <a:moveTo>
                              <a:pt x="5" y="17"/>
                            </a:moveTo>
                            <a:cubicBezTo>
                              <a:pt x="5" y="19"/>
                              <a:pt x="0" y="21"/>
                              <a:pt x="0" y="23"/>
                            </a:cubicBezTo>
                            <a:cubicBezTo>
                              <a:pt x="0" y="24"/>
                              <a:pt x="0" y="26"/>
                              <a:pt x="0" y="29"/>
                            </a:cubicBezTo>
                            <a:cubicBezTo>
                              <a:pt x="15" y="13"/>
                              <a:pt x="15" y="13"/>
                              <a:pt x="15" y="13"/>
                            </a:cubicBezTo>
                            <a:cubicBezTo>
                              <a:pt x="15" y="13"/>
                              <a:pt x="14" y="13"/>
                              <a:pt x="14" y="13"/>
                            </a:cubicBezTo>
                            <a:cubicBezTo>
                              <a:pt x="11" y="13"/>
                              <a:pt x="9" y="13"/>
                              <a:pt x="9" y="11"/>
                            </a:cubicBezTo>
                            <a:cubicBezTo>
                              <a:pt x="9" y="8"/>
                              <a:pt x="12" y="7"/>
                              <a:pt x="12" y="4"/>
                            </a:cubicBezTo>
                            <a:cubicBezTo>
                              <a:pt x="12" y="2"/>
                              <a:pt x="11" y="1"/>
                              <a:pt x="11" y="0"/>
                            </a:cubicBezTo>
                            <a:cubicBezTo>
                              <a:pt x="2" y="9"/>
                              <a:pt x="2" y="9"/>
                              <a:pt x="2" y="9"/>
                            </a:cubicBezTo>
                            <a:cubicBezTo>
                              <a:pt x="4" y="12"/>
                              <a:pt x="5" y="15"/>
                              <a:pt x="5" y="17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8" name="Freeform 3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74" y="1325"/>
                        <a:ext cx="0" cy="2"/>
                      </a:xfrm>
                      <a:custGeom>
                        <a:avLst/>
                        <a:gdLst>
                          <a:gd name="T0" fmla="*/ 0 h 1"/>
                          <a:gd name="T1" fmla="*/ 0 h 1"/>
                          <a:gd name="T2" fmla="*/ 1 h 1"/>
                          <a:gd name="T3" fmla="*/ 0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0" y="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79" name="Freeform 3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84" y="1312"/>
                        <a:ext cx="12" cy="5"/>
                      </a:xfrm>
                      <a:custGeom>
                        <a:avLst/>
                        <a:gdLst>
                          <a:gd name="T0" fmla="*/ 3 w 7"/>
                          <a:gd name="T1" fmla="*/ 0 h 3"/>
                          <a:gd name="T2" fmla="*/ 0 w 7"/>
                          <a:gd name="T3" fmla="*/ 3 h 3"/>
                          <a:gd name="T4" fmla="*/ 7 w 7"/>
                          <a:gd name="T5" fmla="*/ 1 h 3"/>
                          <a:gd name="T6" fmla="*/ 3 w 7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7" h="3">
                            <a:moveTo>
                              <a:pt x="3" y="0"/>
                            </a:move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2" y="2"/>
                              <a:pt x="5" y="2"/>
                              <a:pt x="7" y="1"/>
                            </a:cubicBezTo>
                            <a:cubicBezTo>
                              <a:pt x="6" y="0"/>
                              <a:pt x="5" y="0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0" name="Freeform 3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03" y="1743"/>
                        <a:ext cx="13" cy="9"/>
                      </a:xfrm>
                      <a:custGeom>
                        <a:avLst/>
                        <a:gdLst>
                          <a:gd name="T0" fmla="*/ 8 w 8"/>
                          <a:gd name="T1" fmla="*/ 2 h 5"/>
                          <a:gd name="T2" fmla="*/ 7 w 8"/>
                          <a:gd name="T3" fmla="*/ 0 h 5"/>
                          <a:gd name="T4" fmla="*/ 3 w 8"/>
                          <a:gd name="T5" fmla="*/ 3 h 5"/>
                          <a:gd name="T6" fmla="*/ 0 w 8"/>
                          <a:gd name="T7" fmla="*/ 5 h 5"/>
                          <a:gd name="T8" fmla="*/ 8 w 8"/>
                          <a:gd name="T9" fmla="*/ 2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" h="5">
                            <a:moveTo>
                              <a:pt x="8" y="2"/>
                            </a:moveTo>
                            <a:cubicBezTo>
                              <a:pt x="8" y="1"/>
                              <a:pt x="7" y="0"/>
                              <a:pt x="7" y="0"/>
                            </a:cubicBezTo>
                            <a:cubicBezTo>
                              <a:pt x="6" y="1"/>
                              <a:pt x="4" y="2"/>
                              <a:pt x="3" y="3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4" y="5"/>
                              <a:pt x="8" y="5"/>
                              <a:pt x="8" y="2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1" name="Freeform 3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64" y="1716"/>
                        <a:ext cx="2" cy="2"/>
                      </a:xfrm>
                      <a:custGeom>
                        <a:avLst/>
                        <a:gdLst>
                          <a:gd name="T0" fmla="*/ 0 w 1"/>
                          <a:gd name="T1" fmla="*/ 1 h 1"/>
                          <a:gd name="T2" fmla="*/ 0 w 1"/>
                          <a:gd name="T3" fmla="*/ 1 h 1"/>
                          <a:gd name="T4" fmla="*/ 1 w 1"/>
                          <a:gd name="T5" fmla="*/ 0 h 1"/>
                          <a:gd name="T6" fmla="*/ 0 w 1"/>
                          <a:gd name="T7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0" y="1"/>
                            </a:move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1"/>
                              <a:pt x="1" y="1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2" name="Freeform 3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0" y="1572"/>
                        <a:ext cx="1" cy="2"/>
                      </a:xfrm>
                      <a:custGeom>
                        <a:avLst/>
                        <a:gdLst>
                          <a:gd name="T0" fmla="*/ 0 w 1"/>
                          <a:gd name="T1" fmla="*/ 1 h 1"/>
                          <a:gd name="T2" fmla="*/ 1 w 1"/>
                          <a:gd name="T3" fmla="*/ 0 h 1"/>
                          <a:gd name="T4" fmla="*/ 1 w 1"/>
                          <a:gd name="T5" fmla="*/ 0 h 1"/>
                          <a:gd name="T6" fmla="*/ 0 w 1"/>
                          <a:gd name="T7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0" y="1"/>
                            </a:move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0"/>
                              <a:pt x="0" y="0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3" name="Freeform 3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05" y="1529"/>
                        <a:ext cx="4" cy="2"/>
                      </a:xfrm>
                      <a:custGeom>
                        <a:avLst/>
                        <a:gdLst>
                          <a:gd name="T0" fmla="*/ 0 w 2"/>
                          <a:gd name="T1" fmla="*/ 0 h 1"/>
                          <a:gd name="T2" fmla="*/ 0 w 2"/>
                          <a:gd name="T3" fmla="*/ 1 h 1"/>
                          <a:gd name="T4" fmla="*/ 2 w 2"/>
                          <a:gd name="T5" fmla="*/ 0 h 1"/>
                          <a:gd name="T6" fmla="*/ 0 w 2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0" y="0"/>
                            </a:move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1" y="0"/>
                              <a:pt x="1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4" name="Freeform 3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16" y="1741"/>
                        <a:ext cx="5" cy="6"/>
                      </a:xfrm>
                      <a:custGeom>
                        <a:avLst/>
                        <a:gdLst>
                          <a:gd name="T0" fmla="*/ 3 w 3"/>
                          <a:gd name="T1" fmla="*/ 0 h 3"/>
                          <a:gd name="T2" fmla="*/ 0 w 3"/>
                          <a:gd name="T3" fmla="*/ 3 h 3"/>
                          <a:gd name="T4" fmla="*/ 2 w 3"/>
                          <a:gd name="T5" fmla="*/ 2 h 3"/>
                          <a:gd name="T6" fmla="*/ 3 w 3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3" y="0"/>
                            </a:move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1" y="3"/>
                              <a:pt x="2" y="3"/>
                              <a:pt x="2" y="2"/>
                            </a:cubicBezTo>
                            <a:cubicBezTo>
                              <a:pt x="3" y="2"/>
                              <a:pt x="3" y="1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5" name="Freeform 3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41" y="1678"/>
                        <a:ext cx="7" cy="7"/>
                      </a:xfrm>
                      <a:custGeom>
                        <a:avLst/>
                        <a:gdLst>
                          <a:gd name="T0" fmla="*/ 4 w 4"/>
                          <a:gd name="T1" fmla="*/ 0 h 4"/>
                          <a:gd name="T2" fmla="*/ 0 w 4"/>
                          <a:gd name="T3" fmla="*/ 4 h 4"/>
                          <a:gd name="T4" fmla="*/ 3 w 4"/>
                          <a:gd name="T5" fmla="*/ 3 h 4"/>
                          <a:gd name="T6" fmla="*/ 4 w 4"/>
                          <a:gd name="T7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4">
                            <a:moveTo>
                              <a:pt x="4" y="0"/>
                            </a:move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1" y="4"/>
                              <a:pt x="2" y="4"/>
                              <a:pt x="3" y="3"/>
                            </a:cubicBezTo>
                            <a:cubicBezTo>
                              <a:pt x="3" y="2"/>
                              <a:pt x="3" y="1"/>
                              <a:pt x="4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6" name="Freeform 3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76" y="1421"/>
                        <a:ext cx="51" cy="45"/>
                      </a:xfrm>
                      <a:custGeom>
                        <a:avLst/>
                        <a:gdLst>
                          <a:gd name="T0" fmla="*/ 8 w 30"/>
                          <a:gd name="T1" fmla="*/ 26 h 26"/>
                          <a:gd name="T2" fmla="*/ 16 w 30"/>
                          <a:gd name="T3" fmla="*/ 18 h 26"/>
                          <a:gd name="T4" fmla="*/ 16 w 30"/>
                          <a:gd name="T5" fmla="*/ 16 h 26"/>
                          <a:gd name="T6" fmla="*/ 17 w 30"/>
                          <a:gd name="T7" fmla="*/ 17 h 26"/>
                          <a:gd name="T8" fmla="*/ 30 w 30"/>
                          <a:gd name="T9" fmla="*/ 3 h 26"/>
                          <a:gd name="T10" fmla="*/ 25 w 30"/>
                          <a:gd name="T11" fmla="*/ 2 h 26"/>
                          <a:gd name="T12" fmla="*/ 16 w 30"/>
                          <a:gd name="T13" fmla="*/ 0 h 26"/>
                          <a:gd name="T14" fmla="*/ 0 w 30"/>
                          <a:gd name="T15" fmla="*/ 17 h 26"/>
                          <a:gd name="T16" fmla="*/ 8 w 30"/>
                          <a:gd name="T17" fmla="*/ 26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0" h="26">
                            <a:moveTo>
                              <a:pt x="8" y="26"/>
                            </a:moveTo>
                            <a:cubicBezTo>
                              <a:pt x="16" y="18"/>
                              <a:pt x="16" y="18"/>
                              <a:pt x="16" y="18"/>
                            </a:cubicBezTo>
                            <a:cubicBezTo>
                              <a:pt x="16" y="16"/>
                              <a:pt x="16" y="16"/>
                              <a:pt x="16" y="16"/>
                            </a:cubicBezTo>
                            <a:cubicBezTo>
                              <a:pt x="16" y="16"/>
                              <a:pt x="16" y="16"/>
                              <a:pt x="17" y="17"/>
                            </a:cubicBezTo>
                            <a:cubicBezTo>
                              <a:pt x="30" y="3"/>
                              <a:pt x="30" y="3"/>
                              <a:pt x="30" y="3"/>
                            </a:cubicBezTo>
                            <a:cubicBezTo>
                              <a:pt x="29" y="3"/>
                              <a:pt x="27" y="2"/>
                              <a:pt x="25" y="2"/>
                            </a:cubicBezTo>
                            <a:cubicBezTo>
                              <a:pt x="22" y="1"/>
                              <a:pt x="19" y="1"/>
                              <a:pt x="16" y="0"/>
                            </a:cubicBezTo>
                            <a:cubicBezTo>
                              <a:pt x="0" y="17"/>
                              <a:pt x="0" y="17"/>
                              <a:pt x="0" y="17"/>
                            </a:cubicBezTo>
                            <a:cubicBezTo>
                              <a:pt x="2" y="20"/>
                              <a:pt x="4" y="24"/>
                              <a:pt x="8" y="26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7" name="Freeform 3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65" y="1683"/>
                        <a:ext cx="5" cy="0"/>
                      </a:xfrm>
                      <a:custGeom>
                        <a:avLst/>
                        <a:gdLst>
                          <a:gd name="T0" fmla="*/ 3 w 3"/>
                          <a:gd name="T1" fmla="*/ 3 w 3"/>
                          <a:gd name="T2" fmla="*/ 0 w 3"/>
                          <a:gd name="T3" fmla="*/ 0 w 3"/>
                          <a:gd name="T4" fmla="*/ 0 w 3"/>
                          <a:gd name="T5" fmla="*/ 3 w 3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  <a:cxn ang="0">
                            <a:pos x="T4" y="0"/>
                          </a:cxn>
                          <a:cxn ang="0">
                            <a:pos x="T5" y="0"/>
                          </a:cxn>
                        </a:cxnLst>
                        <a:rect l="0" t="0" r="r" b="b"/>
                        <a:pathLst>
                          <a:path w="3">
                            <a:moveTo>
                              <a:pt x="3" y="0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2" y="0"/>
                              <a:pt x="1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1" y="0"/>
                              <a:pt x="2" y="0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8" name="Freeform 4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60" y="1683"/>
                        <a:ext cx="2" cy="0"/>
                      </a:xfrm>
                      <a:custGeom>
                        <a:avLst/>
                        <a:gdLst>
                          <a:gd name="T0" fmla="*/ 0 w 1"/>
                          <a:gd name="T1" fmla="*/ 1 w 1"/>
                          <a:gd name="T2" fmla="*/ 0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89" name="Freeform 4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1" y="1611"/>
                        <a:ext cx="16" cy="14"/>
                      </a:xfrm>
                      <a:custGeom>
                        <a:avLst/>
                        <a:gdLst>
                          <a:gd name="T0" fmla="*/ 3 w 9"/>
                          <a:gd name="T1" fmla="*/ 8 h 8"/>
                          <a:gd name="T2" fmla="*/ 8 w 9"/>
                          <a:gd name="T3" fmla="*/ 0 h 8"/>
                          <a:gd name="T4" fmla="*/ 0 w 9"/>
                          <a:gd name="T5" fmla="*/ 7 h 8"/>
                          <a:gd name="T6" fmla="*/ 3 w 9"/>
                          <a:gd name="T7" fmla="*/ 8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9" h="8">
                            <a:moveTo>
                              <a:pt x="3" y="8"/>
                            </a:moveTo>
                            <a:cubicBezTo>
                              <a:pt x="5" y="8"/>
                              <a:pt x="9" y="6"/>
                              <a:pt x="8" y="0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1" y="8"/>
                              <a:pt x="2" y="8"/>
                              <a:pt x="3" y="8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90" name="Freeform 4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35" y="1858"/>
                        <a:ext cx="16" cy="12"/>
                      </a:xfrm>
                      <a:custGeom>
                        <a:avLst/>
                        <a:gdLst>
                          <a:gd name="T0" fmla="*/ 0 w 9"/>
                          <a:gd name="T1" fmla="*/ 4 h 7"/>
                          <a:gd name="T2" fmla="*/ 2 w 9"/>
                          <a:gd name="T3" fmla="*/ 6 h 7"/>
                          <a:gd name="T4" fmla="*/ 2 w 9"/>
                          <a:gd name="T5" fmla="*/ 7 h 7"/>
                          <a:gd name="T6" fmla="*/ 9 w 9"/>
                          <a:gd name="T7" fmla="*/ 0 h 7"/>
                          <a:gd name="T8" fmla="*/ 0 w 9"/>
                          <a:gd name="T9" fmla="*/ 4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9" h="7">
                            <a:moveTo>
                              <a:pt x="0" y="4"/>
                            </a:moveTo>
                            <a:cubicBezTo>
                              <a:pt x="0" y="4"/>
                              <a:pt x="1" y="6"/>
                              <a:pt x="2" y="6"/>
                            </a:cubicBezTo>
                            <a:cubicBezTo>
                              <a:pt x="2" y="6"/>
                              <a:pt x="2" y="6"/>
                              <a:pt x="2" y="7"/>
                            </a:cubicBez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5" y="1"/>
                              <a:pt x="0" y="1"/>
                              <a:pt x="0" y="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91" name="Freeform 4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6" y="1872"/>
                        <a:ext cx="34" cy="30"/>
                      </a:xfrm>
                      <a:custGeom>
                        <a:avLst/>
                        <a:gdLst>
                          <a:gd name="T0" fmla="*/ 1 w 20"/>
                          <a:gd name="T1" fmla="*/ 11 h 18"/>
                          <a:gd name="T2" fmla="*/ 8 w 20"/>
                          <a:gd name="T3" fmla="*/ 18 h 18"/>
                          <a:gd name="T4" fmla="*/ 20 w 20"/>
                          <a:gd name="T5" fmla="*/ 6 h 18"/>
                          <a:gd name="T6" fmla="*/ 18 w 20"/>
                          <a:gd name="T7" fmla="*/ 0 h 18"/>
                          <a:gd name="T8" fmla="*/ 10 w 20"/>
                          <a:gd name="T9" fmla="*/ 0 h 18"/>
                          <a:gd name="T10" fmla="*/ 0 w 20"/>
                          <a:gd name="T11" fmla="*/ 10 h 18"/>
                          <a:gd name="T12" fmla="*/ 1 w 20"/>
                          <a:gd name="T13" fmla="*/ 11 h 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0" h="18">
                            <a:moveTo>
                              <a:pt x="1" y="11"/>
                            </a:moveTo>
                            <a:cubicBezTo>
                              <a:pt x="5" y="12"/>
                              <a:pt x="7" y="15"/>
                              <a:pt x="8" y="18"/>
                            </a:cubicBezTo>
                            <a:cubicBezTo>
                              <a:pt x="20" y="6"/>
                              <a:pt x="20" y="6"/>
                              <a:pt x="20" y="6"/>
                            </a:cubicBezTo>
                            <a:cubicBezTo>
                              <a:pt x="18" y="4"/>
                              <a:pt x="18" y="2"/>
                              <a:pt x="18" y="0"/>
                            </a:cubicBezTo>
                            <a:cubicBezTo>
                              <a:pt x="15" y="0"/>
                              <a:pt x="13" y="0"/>
                              <a:pt x="10" y="0"/>
                            </a:cubicBezTo>
                            <a:cubicBezTo>
                              <a:pt x="0" y="10"/>
                              <a:pt x="0" y="10"/>
                              <a:pt x="0" y="10"/>
                            </a:cubicBezTo>
                            <a:cubicBezTo>
                              <a:pt x="0" y="10"/>
                              <a:pt x="1" y="11"/>
                              <a:pt x="1" y="1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92" name="Freeform 4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3" y="1810"/>
                        <a:ext cx="2" cy="0"/>
                      </a:xfrm>
                      <a:custGeom>
                        <a:avLst/>
                        <a:gdLst>
                          <a:gd name="T0" fmla="*/ 1 w 1"/>
                          <a:gd name="T1" fmla="*/ 1 w 1"/>
                          <a:gd name="T2" fmla="*/ 0 w 1"/>
                          <a:gd name="T3" fmla="*/ 1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1" y="0"/>
                            </a:move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93" name="Freeform 4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68" y="1894"/>
                        <a:ext cx="44" cy="32"/>
                      </a:xfrm>
                      <a:custGeom>
                        <a:avLst/>
                        <a:gdLst>
                          <a:gd name="T0" fmla="*/ 2 w 26"/>
                          <a:gd name="T1" fmla="*/ 17 h 19"/>
                          <a:gd name="T2" fmla="*/ 14 w 26"/>
                          <a:gd name="T3" fmla="*/ 18 h 19"/>
                          <a:gd name="T4" fmla="*/ 26 w 26"/>
                          <a:gd name="T5" fmla="*/ 6 h 19"/>
                          <a:gd name="T6" fmla="*/ 23 w 26"/>
                          <a:gd name="T7" fmla="*/ 1 h 19"/>
                          <a:gd name="T8" fmla="*/ 19 w 26"/>
                          <a:gd name="T9" fmla="*/ 1 h 19"/>
                          <a:gd name="T10" fmla="*/ 15 w 26"/>
                          <a:gd name="T11" fmla="*/ 0 h 19"/>
                          <a:gd name="T12" fmla="*/ 0 w 26"/>
                          <a:gd name="T13" fmla="*/ 16 h 19"/>
                          <a:gd name="T14" fmla="*/ 2 w 26"/>
                          <a:gd name="T15" fmla="*/ 17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6" h="19">
                            <a:moveTo>
                              <a:pt x="2" y="17"/>
                            </a:moveTo>
                            <a:cubicBezTo>
                              <a:pt x="6" y="19"/>
                              <a:pt x="9" y="18"/>
                              <a:pt x="14" y="18"/>
                            </a:cubicBezTo>
                            <a:cubicBezTo>
                              <a:pt x="26" y="6"/>
                              <a:pt x="26" y="6"/>
                              <a:pt x="26" y="6"/>
                            </a:cubicBezTo>
                            <a:cubicBezTo>
                              <a:pt x="24" y="5"/>
                              <a:pt x="23" y="3"/>
                              <a:pt x="23" y="1"/>
                            </a:cubicBezTo>
                            <a:cubicBezTo>
                              <a:pt x="21" y="1"/>
                              <a:pt x="20" y="1"/>
                              <a:pt x="19" y="1"/>
                            </a:cubicBezTo>
                            <a:cubicBezTo>
                              <a:pt x="18" y="1"/>
                              <a:pt x="16" y="1"/>
                              <a:pt x="15" y="0"/>
                            </a:cubicBezTo>
                            <a:cubicBezTo>
                              <a:pt x="0" y="16"/>
                              <a:pt x="0" y="16"/>
                              <a:pt x="0" y="16"/>
                            </a:cubicBezTo>
                            <a:cubicBezTo>
                              <a:pt x="0" y="16"/>
                              <a:pt x="1" y="17"/>
                              <a:pt x="2" y="17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</p:grpSp>
                <p:grpSp>
                  <p:nvGrpSpPr>
                    <p:cNvPr id="7" name="Group 6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19275" y="1096963"/>
                      <a:ext cx="4968875" cy="2605088"/>
                      <a:chOff x="1098" y="943"/>
                      <a:chExt cx="3130" cy="1641"/>
                    </a:xfrm>
                  </p:grpSpPr>
                  <p:sp>
                    <p:nvSpPr>
                      <p:cNvPr id="294" name="Freeform 4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04" y="1913"/>
                        <a:ext cx="39" cy="36"/>
                      </a:xfrm>
                      <a:custGeom>
                        <a:avLst/>
                        <a:gdLst>
                          <a:gd name="T0" fmla="*/ 0 w 23"/>
                          <a:gd name="T1" fmla="*/ 15 h 21"/>
                          <a:gd name="T2" fmla="*/ 10 w 23"/>
                          <a:gd name="T3" fmla="*/ 21 h 21"/>
                          <a:gd name="T4" fmla="*/ 23 w 23"/>
                          <a:gd name="T5" fmla="*/ 8 h 21"/>
                          <a:gd name="T6" fmla="*/ 15 w 23"/>
                          <a:gd name="T7" fmla="*/ 0 h 21"/>
                          <a:gd name="T8" fmla="*/ 0 w 23"/>
                          <a:gd name="T9" fmla="*/ 15 h 21"/>
                          <a:gd name="T10" fmla="*/ 0 w 23"/>
                          <a:gd name="T11" fmla="*/ 15 h 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3" h="21">
                            <a:moveTo>
                              <a:pt x="0" y="15"/>
                            </a:moveTo>
                            <a:cubicBezTo>
                              <a:pt x="4" y="17"/>
                              <a:pt x="8" y="19"/>
                              <a:pt x="10" y="21"/>
                            </a:cubicBezTo>
                            <a:cubicBezTo>
                              <a:pt x="23" y="8"/>
                              <a:pt x="23" y="8"/>
                              <a:pt x="23" y="8"/>
                            </a:cubicBezTo>
                            <a:cubicBezTo>
                              <a:pt x="22" y="5"/>
                              <a:pt x="18" y="2"/>
                              <a:pt x="15" y="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295" name="Freeform 4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7" y="1952"/>
                        <a:ext cx="19" cy="16"/>
                      </a:xfrm>
                      <a:custGeom>
                        <a:avLst/>
                        <a:gdLst>
                          <a:gd name="T0" fmla="*/ 0 w 11"/>
                          <a:gd name="T1" fmla="*/ 5 h 9"/>
                          <a:gd name="T2" fmla="*/ 3 w 11"/>
                          <a:gd name="T3" fmla="*/ 9 h 9"/>
                          <a:gd name="T4" fmla="*/ 11 w 11"/>
                          <a:gd name="T5" fmla="*/ 1 h 9"/>
                          <a:gd name="T6" fmla="*/ 7 w 11"/>
                          <a:gd name="T7" fmla="*/ 0 h 9"/>
                          <a:gd name="T8" fmla="*/ 0 w 11"/>
                          <a:gd name="T9" fmla="*/ 5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" h="9">
                            <a:moveTo>
                              <a:pt x="0" y="5"/>
                            </a:moveTo>
                            <a:cubicBezTo>
                              <a:pt x="0" y="7"/>
                              <a:pt x="2" y="8"/>
                              <a:pt x="3" y="9"/>
                            </a:cubicBezTo>
                            <a:cubicBezTo>
                              <a:pt x="11" y="1"/>
                              <a:pt x="11" y="1"/>
                              <a:pt x="11" y="1"/>
                            </a:cubicBezTo>
                            <a:cubicBezTo>
                              <a:pt x="10" y="0"/>
                              <a:pt x="9" y="0"/>
                              <a:pt x="7" y="0"/>
                            </a:cubicBezTo>
                            <a:cubicBezTo>
                              <a:pt x="3" y="0"/>
                              <a:pt x="0" y="2"/>
                              <a:pt x="0" y="5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296" name="Freeform 4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35" y="1803"/>
                        <a:ext cx="16" cy="4"/>
                      </a:xfrm>
                      <a:custGeom>
                        <a:avLst/>
                        <a:gdLst>
                          <a:gd name="T0" fmla="*/ 9 w 9"/>
                          <a:gd name="T1" fmla="*/ 0 h 2"/>
                          <a:gd name="T2" fmla="*/ 0 w 9"/>
                          <a:gd name="T3" fmla="*/ 2 h 2"/>
                          <a:gd name="T4" fmla="*/ 0 w 9"/>
                          <a:gd name="T5" fmla="*/ 2 h 2"/>
                          <a:gd name="T6" fmla="*/ 9 w 9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9" h="2">
                            <a:moveTo>
                              <a:pt x="9" y="0"/>
                            </a:moveTo>
                            <a:cubicBezTo>
                              <a:pt x="6" y="0"/>
                              <a:pt x="3" y="1"/>
                              <a:pt x="0" y="2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3" y="1"/>
                              <a:pt x="6" y="0"/>
                              <a:pt x="9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297" name="Freeform 4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4" y="1798"/>
                        <a:ext cx="41" cy="24"/>
                      </a:xfrm>
                      <a:custGeom>
                        <a:avLst/>
                        <a:gdLst>
                          <a:gd name="T0" fmla="*/ 19 w 24"/>
                          <a:gd name="T1" fmla="*/ 3 h 14"/>
                          <a:gd name="T2" fmla="*/ 10 w 24"/>
                          <a:gd name="T3" fmla="*/ 0 h 14"/>
                          <a:gd name="T4" fmla="*/ 10 w 24"/>
                          <a:gd name="T5" fmla="*/ 0 h 14"/>
                          <a:gd name="T6" fmla="*/ 0 w 24"/>
                          <a:gd name="T7" fmla="*/ 10 h 14"/>
                          <a:gd name="T8" fmla="*/ 12 w 24"/>
                          <a:gd name="T9" fmla="*/ 14 h 14"/>
                          <a:gd name="T10" fmla="*/ 24 w 24"/>
                          <a:gd name="T11" fmla="*/ 2 h 14"/>
                          <a:gd name="T12" fmla="*/ 19 w 24"/>
                          <a:gd name="T13" fmla="*/ 3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4" h="14">
                            <a:moveTo>
                              <a:pt x="19" y="3"/>
                            </a:moveTo>
                            <a:cubicBezTo>
                              <a:pt x="16" y="3"/>
                              <a:pt x="11" y="2"/>
                              <a:pt x="10" y="0"/>
                            </a:cubicBezTo>
                            <a:cubicBezTo>
                              <a:pt x="10" y="0"/>
                              <a:pt x="10" y="0"/>
                              <a:pt x="10" y="0"/>
                            </a:cubicBezTo>
                            <a:cubicBezTo>
                              <a:pt x="0" y="10"/>
                              <a:pt x="0" y="10"/>
                              <a:pt x="0" y="10"/>
                            </a:cubicBezTo>
                            <a:cubicBezTo>
                              <a:pt x="3" y="12"/>
                              <a:pt x="8" y="13"/>
                              <a:pt x="12" y="14"/>
                            </a:cubicBezTo>
                            <a:cubicBezTo>
                              <a:pt x="24" y="2"/>
                              <a:pt x="24" y="2"/>
                              <a:pt x="24" y="2"/>
                            </a:cubicBezTo>
                            <a:cubicBezTo>
                              <a:pt x="22" y="3"/>
                              <a:pt x="20" y="3"/>
                              <a:pt x="19" y="3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298" name="Freeform 4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7" y="1783"/>
                        <a:ext cx="12" cy="15"/>
                      </a:xfrm>
                      <a:custGeom>
                        <a:avLst/>
                        <a:gdLst>
                          <a:gd name="T0" fmla="*/ 0 w 7"/>
                          <a:gd name="T1" fmla="*/ 0 h 9"/>
                          <a:gd name="T2" fmla="*/ 0 w 7"/>
                          <a:gd name="T3" fmla="*/ 3 h 9"/>
                          <a:gd name="T4" fmla="*/ 2 w 7"/>
                          <a:gd name="T5" fmla="*/ 9 h 9"/>
                          <a:gd name="T6" fmla="*/ 7 w 7"/>
                          <a:gd name="T7" fmla="*/ 3 h 9"/>
                          <a:gd name="T8" fmla="*/ 1 w 7"/>
                          <a:gd name="T9" fmla="*/ 0 h 9"/>
                          <a:gd name="T10" fmla="*/ 0 w 7"/>
                          <a:gd name="T11" fmla="*/ 0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7" h="9">
                            <a:moveTo>
                              <a:pt x="0" y="0"/>
                            </a:move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3"/>
                              <a:pt x="0" y="8"/>
                              <a:pt x="2" y="9"/>
                            </a:cubicBezTo>
                            <a:cubicBezTo>
                              <a:pt x="7" y="3"/>
                              <a:pt x="7" y="3"/>
                              <a:pt x="7" y="3"/>
                            </a:cubicBezTo>
                            <a:cubicBezTo>
                              <a:pt x="5" y="3"/>
                              <a:pt x="3" y="2"/>
                              <a:pt x="1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299" name="Freeform 4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24" y="1894"/>
                        <a:ext cx="19" cy="17"/>
                      </a:xfrm>
                      <a:custGeom>
                        <a:avLst/>
                        <a:gdLst>
                          <a:gd name="T0" fmla="*/ 0 w 11"/>
                          <a:gd name="T1" fmla="*/ 8 h 10"/>
                          <a:gd name="T2" fmla="*/ 1 w 11"/>
                          <a:gd name="T3" fmla="*/ 10 h 10"/>
                          <a:gd name="T4" fmla="*/ 11 w 11"/>
                          <a:gd name="T5" fmla="*/ 0 h 10"/>
                          <a:gd name="T6" fmla="*/ 0 w 11"/>
                          <a:gd name="T7" fmla="*/ 8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1" h="10">
                            <a:moveTo>
                              <a:pt x="0" y="8"/>
                            </a:moveTo>
                            <a:cubicBezTo>
                              <a:pt x="0" y="9"/>
                              <a:pt x="1" y="9"/>
                              <a:pt x="1" y="1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8" y="2"/>
                              <a:pt x="0" y="6"/>
                              <a:pt x="0" y="8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0" name="Freeform 4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76" y="1618"/>
                        <a:ext cx="34" cy="43"/>
                      </a:xfrm>
                      <a:custGeom>
                        <a:avLst/>
                        <a:gdLst>
                          <a:gd name="T0" fmla="*/ 20 w 20"/>
                          <a:gd name="T1" fmla="*/ 4 h 25"/>
                          <a:gd name="T2" fmla="*/ 20 w 20"/>
                          <a:gd name="T3" fmla="*/ 0 h 25"/>
                          <a:gd name="T4" fmla="*/ 0 w 20"/>
                          <a:gd name="T5" fmla="*/ 19 h 25"/>
                          <a:gd name="T6" fmla="*/ 1 w 20"/>
                          <a:gd name="T7" fmla="*/ 25 h 25"/>
                          <a:gd name="T8" fmla="*/ 19 w 20"/>
                          <a:gd name="T9" fmla="*/ 7 h 25"/>
                          <a:gd name="T10" fmla="*/ 20 w 20"/>
                          <a:gd name="T11" fmla="*/ 4 h 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0" h="25">
                            <a:moveTo>
                              <a:pt x="20" y="4"/>
                            </a:moveTo>
                            <a:cubicBezTo>
                              <a:pt x="20" y="0"/>
                              <a:pt x="20" y="0"/>
                              <a:pt x="20" y="0"/>
                            </a:cubicBezTo>
                            <a:cubicBezTo>
                              <a:pt x="11" y="5"/>
                              <a:pt x="0" y="6"/>
                              <a:pt x="0" y="19"/>
                            </a:cubicBezTo>
                            <a:cubicBezTo>
                              <a:pt x="0" y="21"/>
                              <a:pt x="0" y="23"/>
                              <a:pt x="1" y="25"/>
                            </a:cubicBezTo>
                            <a:cubicBezTo>
                              <a:pt x="19" y="7"/>
                              <a:pt x="19" y="7"/>
                              <a:pt x="19" y="7"/>
                            </a:cubicBezTo>
                            <a:cubicBezTo>
                              <a:pt x="19" y="6"/>
                              <a:pt x="20" y="5"/>
                              <a:pt x="20" y="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1" name="Freeform 4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1" y="1646"/>
                        <a:ext cx="6" cy="6"/>
                      </a:xfrm>
                      <a:custGeom>
                        <a:avLst/>
                        <a:gdLst>
                          <a:gd name="T0" fmla="*/ 3 w 3"/>
                          <a:gd name="T1" fmla="*/ 1 h 4"/>
                          <a:gd name="T2" fmla="*/ 3 w 3"/>
                          <a:gd name="T3" fmla="*/ 0 h 4"/>
                          <a:gd name="T4" fmla="*/ 0 w 3"/>
                          <a:gd name="T5" fmla="*/ 4 h 4"/>
                          <a:gd name="T6" fmla="*/ 3 w 3"/>
                          <a:gd name="T7" fmla="*/ 1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4">
                            <a:moveTo>
                              <a:pt x="3" y="1"/>
                            </a:moveTo>
                            <a:cubicBezTo>
                              <a:pt x="3" y="1"/>
                              <a:pt x="3" y="1"/>
                              <a:pt x="3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1" y="3"/>
                              <a:pt x="3" y="3"/>
                              <a:pt x="3" y="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2" name="Freeform 4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0" y="1663"/>
                        <a:ext cx="175" cy="185"/>
                      </a:xfrm>
                      <a:custGeom>
                        <a:avLst/>
                        <a:gdLst>
                          <a:gd name="T0" fmla="*/ 7 w 102"/>
                          <a:gd name="T1" fmla="*/ 107 h 108"/>
                          <a:gd name="T2" fmla="*/ 7 w 102"/>
                          <a:gd name="T3" fmla="*/ 108 h 108"/>
                          <a:gd name="T4" fmla="*/ 102 w 102"/>
                          <a:gd name="T5" fmla="*/ 14 h 108"/>
                          <a:gd name="T6" fmla="*/ 101 w 102"/>
                          <a:gd name="T7" fmla="*/ 14 h 108"/>
                          <a:gd name="T8" fmla="*/ 101 w 102"/>
                          <a:gd name="T9" fmla="*/ 11 h 108"/>
                          <a:gd name="T10" fmla="*/ 98 w 102"/>
                          <a:gd name="T11" fmla="*/ 6 h 108"/>
                          <a:gd name="T12" fmla="*/ 100 w 102"/>
                          <a:gd name="T13" fmla="*/ 0 h 108"/>
                          <a:gd name="T14" fmla="*/ 90 w 102"/>
                          <a:gd name="T15" fmla="*/ 9 h 108"/>
                          <a:gd name="T16" fmla="*/ 91 w 102"/>
                          <a:gd name="T17" fmla="*/ 11 h 108"/>
                          <a:gd name="T18" fmla="*/ 93 w 102"/>
                          <a:gd name="T19" fmla="*/ 19 h 108"/>
                          <a:gd name="T20" fmla="*/ 86 w 102"/>
                          <a:gd name="T21" fmla="*/ 24 h 108"/>
                          <a:gd name="T22" fmla="*/ 79 w 102"/>
                          <a:gd name="T23" fmla="*/ 24 h 108"/>
                          <a:gd name="T24" fmla="*/ 76 w 102"/>
                          <a:gd name="T25" fmla="*/ 26 h 108"/>
                          <a:gd name="T26" fmla="*/ 74 w 102"/>
                          <a:gd name="T27" fmla="*/ 26 h 108"/>
                          <a:gd name="T28" fmla="*/ 53 w 102"/>
                          <a:gd name="T29" fmla="*/ 46 h 108"/>
                          <a:gd name="T30" fmla="*/ 52 w 102"/>
                          <a:gd name="T31" fmla="*/ 48 h 108"/>
                          <a:gd name="T32" fmla="*/ 50 w 102"/>
                          <a:gd name="T33" fmla="*/ 49 h 108"/>
                          <a:gd name="T34" fmla="*/ 0 w 102"/>
                          <a:gd name="T35" fmla="*/ 100 h 108"/>
                          <a:gd name="T36" fmla="*/ 7 w 102"/>
                          <a:gd name="T37" fmla="*/ 107 h 1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02" h="108">
                            <a:moveTo>
                              <a:pt x="7" y="107"/>
                            </a:moveTo>
                            <a:cubicBezTo>
                              <a:pt x="7" y="108"/>
                              <a:pt x="7" y="108"/>
                              <a:pt x="7" y="108"/>
                            </a:cubicBezTo>
                            <a:cubicBezTo>
                              <a:pt x="102" y="14"/>
                              <a:pt x="102" y="14"/>
                              <a:pt x="102" y="14"/>
                            </a:cubicBezTo>
                            <a:cubicBezTo>
                              <a:pt x="102" y="14"/>
                              <a:pt x="101" y="14"/>
                              <a:pt x="101" y="14"/>
                            </a:cubicBezTo>
                            <a:cubicBezTo>
                              <a:pt x="102" y="13"/>
                              <a:pt x="101" y="13"/>
                              <a:pt x="101" y="11"/>
                            </a:cubicBezTo>
                            <a:cubicBezTo>
                              <a:pt x="100" y="11"/>
                              <a:pt x="98" y="9"/>
                              <a:pt x="98" y="6"/>
                            </a:cubicBezTo>
                            <a:cubicBezTo>
                              <a:pt x="98" y="3"/>
                              <a:pt x="99" y="1"/>
                              <a:pt x="100" y="0"/>
                            </a:cubicBezTo>
                            <a:cubicBezTo>
                              <a:pt x="90" y="9"/>
                              <a:pt x="90" y="9"/>
                              <a:pt x="90" y="9"/>
                            </a:cubicBezTo>
                            <a:cubicBezTo>
                              <a:pt x="91" y="10"/>
                              <a:pt x="91" y="10"/>
                              <a:pt x="91" y="11"/>
                            </a:cubicBezTo>
                            <a:cubicBezTo>
                              <a:pt x="91" y="11"/>
                              <a:pt x="93" y="17"/>
                              <a:pt x="93" y="19"/>
                            </a:cubicBezTo>
                            <a:cubicBezTo>
                              <a:pt x="93" y="21"/>
                              <a:pt x="88" y="24"/>
                              <a:pt x="86" y="24"/>
                            </a:cubicBezTo>
                            <a:cubicBezTo>
                              <a:pt x="84" y="24"/>
                              <a:pt x="81" y="22"/>
                              <a:pt x="79" y="24"/>
                            </a:cubicBezTo>
                            <a:cubicBezTo>
                              <a:pt x="78" y="25"/>
                              <a:pt x="77" y="27"/>
                              <a:pt x="76" y="26"/>
                            </a:cubicBezTo>
                            <a:cubicBezTo>
                              <a:pt x="75" y="27"/>
                              <a:pt x="76" y="26"/>
                              <a:pt x="74" y="26"/>
                            </a:cubicBezTo>
                            <a:cubicBezTo>
                              <a:pt x="53" y="46"/>
                              <a:pt x="53" y="46"/>
                              <a:pt x="53" y="46"/>
                            </a:cubicBezTo>
                            <a:cubicBezTo>
                              <a:pt x="53" y="47"/>
                              <a:pt x="53" y="48"/>
                              <a:pt x="52" y="48"/>
                            </a:cubicBezTo>
                            <a:cubicBezTo>
                              <a:pt x="52" y="49"/>
                              <a:pt x="51" y="49"/>
                              <a:pt x="50" y="49"/>
                            </a:cubicBezTo>
                            <a:cubicBezTo>
                              <a:pt x="0" y="100"/>
                              <a:pt x="0" y="100"/>
                              <a:pt x="0" y="100"/>
                            </a:cubicBezTo>
                            <a:cubicBezTo>
                              <a:pt x="0" y="104"/>
                              <a:pt x="2" y="107"/>
                              <a:pt x="7" y="107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3" name="Freeform 4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26" y="1896"/>
                        <a:ext cx="70" cy="70"/>
                      </a:xfrm>
                      <a:custGeom>
                        <a:avLst/>
                        <a:gdLst>
                          <a:gd name="T0" fmla="*/ 35 w 41"/>
                          <a:gd name="T1" fmla="*/ 0 h 41"/>
                          <a:gd name="T2" fmla="*/ 30 w 41"/>
                          <a:gd name="T3" fmla="*/ 0 h 41"/>
                          <a:gd name="T4" fmla="*/ 25 w 41"/>
                          <a:gd name="T5" fmla="*/ 0 h 41"/>
                          <a:gd name="T6" fmla="*/ 3 w 41"/>
                          <a:gd name="T7" fmla="*/ 22 h 41"/>
                          <a:gd name="T8" fmla="*/ 0 w 41"/>
                          <a:gd name="T9" fmla="*/ 41 h 41"/>
                          <a:gd name="T10" fmla="*/ 41 w 41"/>
                          <a:gd name="T11" fmla="*/ 0 h 41"/>
                          <a:gd name="T12" fmla="*/ 35 w 41"/>
                          <a:gd name="T13" fmla="*/ 0 h 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1" h="41">
                            <a:moveTo>
                              <a:pt x="35" y="0"/>
                            </a:moveTo>
                            <a:cubicBezTo>
                              <a:pt x="33" y="0"/>
                              <a:pt x="31" y="0"/>
                              <a:pt x="30" y="0"/>
                            </a:cubicBezTo>
                            <a:cubicBezTo>
                              <a:pt x="25" y="0"/>
                              <a:pt x="25" y="0"/>
                              <a:pt x="25" y="0"/>
                            </a:cubicBezTo>
                            <a:cubicBezTo>
                              <a:pt x="3" y="22"/>
                              <a:pt x="3" y="22"/>
                              <a:pt x="3" y="22"/>
                            </a:cubicBezTo>
                            <a:cubicBezTo>
                              <a:pt x="2" y="28"/>
                              <a:pt x="0" y="35"/>
                              <a:pt x="0" y="41"/>
                            </a:cubicBezTo>
                            <a:cubicBezTo>
                              <a:pt x="41" y="0"/>
                              <a:pt x="41" y="0"/>
                              <a:pt x="41" y="0"/>
                            </a:cubicBezTo>
                            <a:lnTo>
                              <a:pt x="35" y="0"/>
                            </a:ln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4" name="Freeform 4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33" y="1683"/>
                        <a:ext cx="323" cy="329"/>
                      </a:xfrm>
                      <a:custGeom>
                        <a:avLst/>
                        <a:gdLst>
                          <a:gd name="T0" fmla="*/ 187 w 189"/>
                          <a:gd name="T1" fmla="*/ 4 h 192"/>
                          <a:gd name="T2" fmla="*/ 189 w 189"/>
                          <a:gd name="T3" fmla="*/ 1 h 192"/>
                          <a:gd name="T4" fmla="*/ 169 w 189"/>
                          <a:gd name="T5" fmla="*/ 7 h 192"/>
                          <a:gd name="T6" fmla="*/ 65 w 189"/>
                          <a:gd name="T7" fmla="*/ 111 h 192"/>
                          <a:gd name="T8" fmla="*/ 66 w 189"/>
                          <a:gd name="T9" fmla="*/ 112 h 192"/>
                          <a:gd name="T10" fmla="*/ 62 w 189"/>
                          <a:gd name="T11" fmla="*/ 126 h 192"/>
                          <a:gd name="T12" fmla="*/ 54 w 189"/>
                          <a:gd name="T13" fmla="*/ 126 h 192"/>
                          <a:gd name="T14" fmla="*/ 51 w 189"/>
                          <a:gd name="T15" fmla="*/ 125 h 192"/>
                          <a:gd name="T16" fmla="*/ 0 w 189"/>
                          <a:gd name="T17" fmla="*/ 177 h 192"/>
                          <a:gd name="T18" fmla="*/ 1 w 189"/>
                          <a:gd name="T19" fmla="*/ 177 h 192"/>
                          <a:gd name="T20" fmla="*/ 1 w 189"/>
                          <a:gd name="T21" fmla="*/ 189 h 192"/>
                          <a:gd name="T22" fmla="*/ 2 w 189"/>
                          <a:gd name="T23" fmla="*/ 192 h 192"/>
                          <a:gd name="T24" fmla="*/ 188 w 189"/>
                          <a:gd name="T25" fmla="*/ 5 h 192"/>
                          <a:gd name="T26" fmla="*/ 187 w 189"/>
                          <a:gd name="T27" fmla="*/ 4 h 1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189" h="192">
                            <a:moveTo>
                              <a:pt x="187" y="4"/>
                            </a:moveTo>
                            <a:cubicBezTo>
                              <a:pt x="187" y="4"/>
                              <a:pt x="188" y="3"/>
                              <a:pt x="189" y="1"/>
                            </a:cubicBezTo>
                            <a:cubicBezTo>
                              <a:pt x="182" y="0"/>
                              <a:pt x="177" y="6"/>
                              <a:pt x="169" y="7"/>
                            </a:cubicBezTo>
                            <a:cubicBezTo>
                              <a:pt x="65" y="111"/>
                              <a:pt x="65" y="111"/>
                              <a:pt x="65" y="111"/>
                            </a:cubicBezTo>
                            <a:cubicBezTo>
                              <a:pt x="66" y="111"/>
                              <a:pt x="66" y="112"/>
                              <a:pt x="66" y="112"/>
                            </a:cubicBezTo>
                            <a:cubicBezTo>
                              <a:pt x="66" y="118"/>
                              <a:pt x="62" y="119"/>
                              <a:pt x="62" y="126"/>
                            </a:cubicBezTo>
                            <a:cubicBezTo>
                              <a:pt x="61" y="126"/>
                              <a:pt x="56" y="126"/>
                              <a:pt x="54" y="126"/>
                            </a:cubicBezTo>
                            <a:cubicBezTo>
                              <a:pt x="53" y="126"/>
                              <a:pt x="52" y="126"/>
                              <a:pt x="51" y="125"/>
                            </a:cubicBezTo>
                            <a:cubicBezTo>
                              <a:pt x="0" y="177"/>
                              <a:pt x="0" y="177"/>
                              <a:pt x="0" y="177"/>
                            </a:cubicBezTo>
                            <a:cubicBezTo>
                              <a:pt x="0" y="177"/>
                              <a:pt x="1" y="177"/>
                              <a:pt x="1" y="177"/>
                            </a:cubicBezTo>
                            <a:cubicBezTo>
                              <a:pt x="1" y="181"/>
                              <a:pt x="1" y="183"/>
                              <a:pt x="1" y="189"/>
                            </a:cubicBezTo>
                            <a:cubicBezTo>
                              <a:pt x="1" y="190"/>
                              <a:pt x="0" y="192"/>
                              <a:pt x="2" y="192"/>
                            </a:cubicBezTo>
                            <a:cubicBezTo>
                              <a:pt x="188" y="5"/>
                              <a:pt x="188" y="5"/>
                              <a:pt x="188" y="5"/>
                            </a:cubicBezTo>
                            <a:cubicBezTo>
                              <a:pt x="187" y="5"/>
                              <a:pt x="187" y="5"/>
                              <a:pt x="187" y="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5" name="Freeform 4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62" y="1678"/>
                        <a:ext cx="359" cy="348"/>
                      </a:xfrm>
                      <a:custGeom>
                        <a:avLst/>
                        <a:gdLst>
                          <a:gd name="T0" fmla="*/ 205 w 210"/>
                          <a:gd name="T1" fmla="*/ 0 h 203"/>
                          <a:gd name="T2" fmla="*/ 194 w 210"/>
                          <a:gd name="T3" fmla="*/ 5 h 203"/>
                          <a:gd name="T4" fmla="*/ 187 w 210"/>
                          <a:gd name="T5" fmla="*/ 7 h 203"/>
                          <a:gd name="T6" fmla="*/ 0 w 210"/>
                          <a:gd name="T7" fmla="*/ 194 h 203"/>
                          <a:gd name="T8" fmla="*/ 7 w 210"/>
                          <a:gd name="T9" fmla="*/ 203 h 203"/>
                          <a:gd name="T10" fmla="*/ 210 w 210"/>
                          <a:gd name="T11" fmla="*/ 0 h 203"/>
                          <a:gd name="T12" fmla="*/ 205 w 210"/>
                          <a:gd name="T13" fmla="*/ 0 h 20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10" h="203">
                            <a:moveTo>
                              <a:pt x="205" y="0"/>
                            </a:moveTo>
                            <a:cubicBezTo>
                              <a:pt x="201" y="0"/>
                              <a:pt x="197" y="4"/>
                              <a:pt x="194" y="5"/>
                            </a:cubicBezTo>
                            <a:cubicBezTo>
                              <a:pt x="191" y="6"/>
                              <a:pt x="189" y="7"/>
                              <a:pt x="187" y="7"/>
                            </a:cubicBezTo>
                            <a:cubicBezTo>
                              <a:pt x="0" y="194"/>
                              <a:pt x="0" y="194"/>
                              <a:pt x="0" y="194"/>
                            </a:cubicBezTo>
                            <a:cubicBezTo>
                              <a:pt x="3" y="196"/>
                              <a:pt x="4" y="202"/>
                              <a:pt x="7" y="203"/>
                            </a:cubicBezTo>
                            <a:cubicBezTo>
                              <a:pt x="210" y="0"/>
                              <a:pt x="210" y="0"/>
                              <a:pt x="210" y="0"/>
                            </a:cubicBezTo>
                            <a:cubicBezTo>
                              <a:pt x="209" y="0"/>
                              <a:pt x="207" y="0"/>
                              <a:pt x="205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6" name="Freeform 4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8" y="1683"/>
                        <a:ext cx="242" cy="221"/>
                      </a:xfrm>
                      <a:custGeom>
                        <a:avLst/>
                        <a:gdLst>
                          <a:gd name="T0" fmla="*/ 139 w 142"/>
                          <a:gd name="T1" fmla="*/ 0 h 129"/>
                          <a:gd name="T2" fmla="*/ 139 w 142"/>
                          <a:gd name="T3" fmla="*/ 0 h 129"/>
                          <a:gd name="T4" fmla="*/ 137 w 142"/>
                          <a:gd name="T5" fmla="*/ 0 h 129"/>
                          <a:gd name="T6" fmla="*/ 136 w 142"/>
                          <a:gd name="T7" fmla="*/ 0 h 129"/>
                          <a:gd name="T8" fmla="*/ 128 w 142"/>
                          <a:gd name="T9" fmla="*/ 0 h 129"/>
                          <a:gd name="T10" fmla="*/ 128 w 142"/>
                          <a:gd name="T11" fmla="*/ 0 h 129"/>
                          <a:gd name="T12" fmla="*/ 125 w 142"/>
                          <a:gd name="T13" fmla="*/ 1 h 129"/>
                          <a:gd name="T14" fmla="*/ 0 w 142"/>
                          <a:gd name="T15" fmla="*/ 126 h 129"/>
                          <a:gd name="T16" fmla="*/ 11 w 142"/>
                          <a:gd name="T17" fmla="*/ 129 h 129"/>
                          <a:gd name="T18" fmla="*/ 13 w 142"/>
                          <a:gd name="T19" fmla="*/ 128 h 129"/>
                          <a:gd name="T20" fmla="*/ 142 w 142"/>
                          <a:gd name="T21" fmla="*/ 0 h 129"/>
                          <a:gd name="T22" fmla="*/ 139 w 142"/>
                          <a:gd name="T23" fmla="*/ 0 h 1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142" h="129">
                            <a:moveTo>
                              <a:pt x="139" y="0"/>
                            </a:moveTo>
                            <a:cubicBezTo>
                              <a:pt x="139" y="0"/>
                              <a:pt x="139" y="0"/>
                              <a:pt x="139" y="0"/>
                            </a:cubicBezTo>
                            <a:cubicBezTo>
                              <a:pt x="138" y="0"/>
                              <a:pt x="137" y="0"/>
                              <a:pt x="137" y="0"/>
                            </a:cubicBezTo>
                            <a:cubicBezTo>
                              <a:pt x="136" y="0"/>
                              <a:pt x="136" y="0"/>
                              <a:pt x="136" y="0"/>
                            </a:cubicBezTo>
                            <a:cubicBezTo>
                              <a:pt x="134" y="0"/>
                              <a:pt x="131" y="0"/>
                              <a:pt x="128" y="0"/>
                            </a:cubicBezTo>
                            <a:cubicBezTo>
                              <a:pt x="128" y="0"/>
                              <a:pt x="128" y="0"/>
                              <a:pt x="128" y="0"/>
                            </a:cubicBezTo>
                            <a:cubicBezTo>
                              <a:pt x="128" y="1"/>
                              <a:pt x="126" y="1"/>
                              <a:pt x="125" y="1"/>
                            </a:cubicBezTo>
                            <a:cubicBezTo>
                              <a:pt x="0" y="126"/>
                              <a:pt x="0" y="126"/>
                              <a:pt x="0" y="126"/>
                            </a:cubicBezTo>
                            <a:cubicBezTo>
                              <a:pt x="3" y="127"/>
                              <a:pt x="7" y="129"/>
                              <a:pt x="11" y="129"/>
                            </a:cubicBezTo>
                            <a:cubicBezTo>
                              <a:pt x="12" y="129"/>
                              <a:pt x="13" y="128"/>
                              <a:pt x="13" y="128"/>
                            </a:cubicBezTo>
                            <a:cubicBezTo>
                              <a:pt x="142" y="0"/>
                              <a:pt x="142" y="0"/>
                              <a:pt x="142" y="0"/>
                            </a:cubicBezTo>
                            <a:cubicBezTo>
                              <a:pt x="141" y="0"/>
                              <a:pt x="140" y="0"/>
                              <a:pt x="139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7" name="Freeform 4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0" y="1921"/>
                        <a:ext cx="15" cy="14"/>
                      </a:xfrm>
                      <a:custGeom>
                        <a:avLst/>
                        <a:gdLst>
                          <a:gd name="T0" fmla="*/ 9 w 9"/>
                          <a:gd name="T1" fmla="*/ 0 h 8"/>
                          <a:gd name="T2" fmla="*/ 9 w 9"/>
                          <a:gd name="T3" fmla="*/ 0 h 8"/>
                          <a:gd name="T4" fmla="*/ 0 w 9"/>
                          <a:gd name="T5" fmla="*/ 8 h 8"/>
                          <a:gd name="T6" fmla="*/ 9 w 9"/>
                          <a:gd name="T7" fmla="*/ 0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9" h="8">
                            <a:moveTo>
                              <a:pt x="9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4" y="7"/>
                              <a:pt x="8" y="4"/>
                              <a:pt x="9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8" name="Freeform 4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11" y="1971"/>
                        <a:ext cx="50" cy="48"/>
                      </a:xfrm>
                      <a:custGeom>
                        <a:avLst/>
                        <a:gdLst>
                          <a:gd name="T0" fmla="*/ 7 w 29"/>
                          <a:gd name="T1" fmla="*/ 26 h 28"/>
                          <a:gd name="T2" fmla="*/ 7 w 29"/>
                          <a:gd name="T3" fmla="*/ 26 h 28"/>
                          <a:gd name="T4" fmla="*/ 17 w 29"/>
                          <a:gd name="T5" fmla="*/ 18 h 28"/>
                          <a:gd name="T6" fmla="*/ 29 w 29"/>
                          <a:gd name="T7" fmla="*/ 5 h 28"/>
                          <a:gd name="T8" fmla="*/ 26 w 29"/>
                          <a:gd name="T9" fmla="*/ 2 h 28"/>
                          <a:gd name="T10" fmla="*/ 26 w 29"/>
                          <a:gd name="T11" fmla="*/ 0 h 28"/>
                          <a:gd name="T12" fmla="*/ 0 w 29"/>
                          <a:gd name="T13" fmla="*/ 26 h 28"/>
                          <a:gd name="T14" fmla="*/ 7 w 29"/>
                          <a:gd name="T15" fmla="*/ 26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9" h="28">
                            <a:moveTo>
                              <a:pt x="7" y="26"/>
                            </a:moveTo>
                            <a:cubicBezTo>
                              <a:pt x="7" y="26"/>
                              <a:pt x="7" y="26"/>
                              <a:pt x="7" y="26"/>
                            </a:cubicBezTo>
                            <a:cubicBezTo>
                              <a:pt x="15" y="28"/>
                              <a:pt x="13" y="20"/>
                              <a:pt x="17" y="18"/>
                            </a:cubicBezTo>
                            <a:cubicBezTo>
                              <a:pt x="23" y="15"/>
                              <a:pt x="25" y="11"/>
                              <a:pt x="29" y="5"/>
                            </a:cubicBezTo>
                            <a:cubicBezTo>
                              <a:pt x="27" y="5"/>
                              <a:pt x="26" y="4"/>
                              <a:pt x="26" y="2"/>
                            </a:cubicBezTo>
                            <a:cubicBezTo>
                              <a:pt x="26" y="1"/>
                              <a:pt x="26" y="0"/>
                              <a:pt x="26" y="0"/>
                            </a:cubicBezTo>
                            <a:cubicBezTo>
                              <a:pt x="0" y="26"/>
                              <a:pt x="0" y="26"/>
                              <a:pt x="0" y="26"/>
                            </a:cubicBezTo>
                            <a:cubicBezTo>
                              <a:pt x="2" y="26"/>
                              <a:pt x="4" y="26"/>
                              <a:pt x="7" y="26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09" name="Freeform 4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98" y="1683"/>
                        <a:ext cx="208" cy="213"/>
                      </a:xfrm>
                      <a:custGeom>
                        <a:avLst/>
                        <a:gdLst>
                          <a:gd name="T0" fmla="*/ 24 w 122"/>
                          <a:gd name="T1" fmla="*/ 108 h 124"/>
                          <a:gd name="T2" fmla="*/ 22 w 122"/>
                          <a:gd name="T3" fmla="*/ 106 h 124"/>
                          <a:gd name="T4" fmla="*/ 31 w 122"/>
                          <a:gd name="T5" fmla="*/ 102 h 124"/>
                          <a:gd name="T6" fmla="*/ 122 w 122"/>
                          <a:gd name="T7" fmla="*/ 10 h 124"/>
                          <a:gd name="T8" fmla="*/ 116 w 122"/>
                          <a:gd name="T9" fmla="*/ 0 h 124"/>
                          <a:gd name="T10" fmla="*/ 0 w 122"/>
                          <a:gd name="T11" fmla="*/ 116 h 124"/>
                          <a:gd name="T12" fmla="*/ 8 w 122"/>
                          <a:gd name="T13" fmla="*/ 124 h 124"/>
                          <a:gd name="T14" fmla="*/ 24 w 122"/>
                          <a:gd name="T15" fmla="*/ 109 h 124"/>
                          <a:gd name="T16" fmla="*/ 24 w 122"/>
                          <a:gd name="T17" fmla="*/ 108 h 1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22" h="124">
                            <a:moveTo>
                              <a:pt x="24" y="108"/>
                            </a:moveTo>
                            <a:cubicBezTo>
                              <a:pt x="23" y="108"/>
                              <a:pt x="22" y="106"/>
                              <a:pt x="22" y="106"/>
                            </a:cubicBezTo>
                            <a:cubicBezTo>
                              <a:pt x="22" y="103"/>
                              <a:pt x="27" y="103"/>
                              <a:pt x="31" y="102"/>
                            </a:cubicBezTo>
                            <a:cubicBezTo>
                              <a:pt x="122" y="10"/>
                              <a:pt x="122" y="10"/>
                              <a:pt x="122" y="10"/>
                            </a:cubicBezTo>
                            <a:cubicBezTo>
                              <a:pt x="121" y="6"/>
                              <a:pt x="119" y="2"/>
                              <a:pt x="116" y="0"/>
                            </a:cubicBezTo>
                            <a:cubicBezTo>
                              <a:pt x="0" y="116"/>
                              <a:pt x="0" y="116"/>
                              <a:pt x="0" y="116"/>
                            </a:cubicBezTo>
                            <a:cubicBezTo>
                              <a:pt x="4" y="118"/>
                              <a:pt x="6" y="121"/>
                              <a:pt x="8" y="124"/>
                            </a:cubicBezTo>
                            <a:cubicBezTo>
                              <a:pt x="24" y="109"/>
                              <a:pt x="24" y="109"/>
                              <a:pt x="24" y="109"/>
                            </a:cubicBezTo>
                            <a:cubicBezTo>
                              <a:pt x="24" y="108"/>
                              <a:pt x="24" y="108"/>
                              <a:pt x="24" y="108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0" name="Freeform 4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2" y="1889"/>
                        <a:ext cx="37" cy="36"/>
                      </a:xfrm>
                      <a:custGeom>
                        <a:avLst/>
                        <a:gdLst>
                          <a:gd name="T0" fmla="*/ 15 w 22"/>
                          <a:gd name="T1" fmla="*/ 1 h 21"/>
                          <a:gd name="T2" fmla="*/ 14 w 22"/>
                          <a:gd name="T3" fmla="*/ 0 h 21"/>
                          <a:gd name="T4" fmla="*/ 0 w 22"/>
                          <a:gd name="T5" fmla="*/ 14 h 21"/>
                          <a:gd name="T6" fmla="*/ 0 w 22"/>
                          <a:gd name="T7" fmla="*/ 15 h 21"/>
                          <a:gd name="T8" fmla="*/ 7 w 22"/>
                          <a:gd name="T9" fmla="*/ 20 h 21"/>
                          <a:gd name="T10" fmla="*/ 9 w 22"/>
                          <a:gd name="T11" fmla="*/ 21 h 21"/>
                          <a:gd name="T12" fmla="*/ 22 w 22"/>
                          <a:gd name="T13" fmla="*/ 8 h 21"/>
                          <a:gd name="T14" fmla="*/ 15 w 22"/>
                          <a:gd name="T15" fmla="*/ 1 h 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2" h="21">
                            <a:moveTo>
                              <a:pt x="15" y="1"/>
                            </a:moveTo>
                            <a:cubicBezTo>
                              <a:pt x="15" y="1"/>
                              <a:pt x="14" y="0"/>
                              <a:pt x="14" y="0"/>
                            </a:cubicBezTo>
                            <a:cubicBezTo>
                              <a:pt x="0" y="14"/>
                              <a:pt x="0" y="14"/>
                              <a:pt x="0" y="14"/>
                            </a:cubicBezTo>
                            <a:cubicBezTo>
                              <a:pt x="0" y="14"/>
                              <a:pt x="0" y="14"/>
                              <a:pt x="0" y="15"/>
                            </a:cubicBezTo>
                            <a:cubicBezTo>
                              <a:pt x="1" y="17"/>
                              <a:pt x="5" y="18"/>
                              <a:pt x="7" y="20"/>
                            </a:cubicBezTo>
                            <a:cubicBezTo>
                              <a:pt x="8" y="21"/>
                              <a:pt x="8" y="21"/>
                              <a:pt x="9" y="21"/>
                            </a:cubicBezTo>
                            <a:cubicBezTo>
                              <a:pt x="22" y="8"/>
                              <a:pt x="22" y="8"/>
                              <a:pt x="22" y="8"/>
                            </a:cubicBezTo>
                            <a:cubicBezTo>
                              <a:pt x="21" y="5"/>
                              <a:pt x="19" y="2"/>
                              <a:pt x="15" y="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1" name="Freeform 4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63" y="1733"/>
                        <a:ext cx="147" cy="149"/>
                      </a:xfrm>
                      <a:custGeom>
                        <a:avLst/>
                        <a:gdLst>
                          <a:gd name="T0" fmla="*/ 0 w 86"/>
                          <a:gd name="T1" fmla="*/ 81 h 87"/>
                          <a:gd name="T2" fmla="*/ 8 w 86"/>
                          <a:gd name="T3" fmla="*/ 81 h 87"/>
                          <a:gd name="T4" fmla="*/ 10 w 86"/>
                          <a:gd name="T5" fmla="*/ 87 h 87"/>
                          <a:gd name="T6" fmla="*/ 86 w 86"/>
                          <a:gd name="T7" fmla="*/ 11 h 87"/>
                          <a:gd name="T8" fmla="*/ 81 w 86"/>
                          <a:gd name="T9" fmla="*/ 0 h 87"/>
                          <a:gd name="T10" fmla="*/ 0 w 86"/>
                          <a:gd name="T11" fmla="*/ 81 h 8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86" h="87">
                            <a:moveTo>
                              <a:pt x="0" y="81"/>
                            </a:moveTo>
                            <a:cubicBezTo>
                              <a:pt x="3" y="81"/>
                              <a:pt x="5" y="81"/>
                              <a:pt x="8" y="81"/>
                            </a:cubicBezTo>
                            <a:cubicBezTo>
                              <a:pt x="8" y="83"/>
                              <a:pt x="8" y="85"/>
                              <a:pt x="10" y="87"/>
                            </a:cubicBezTo>
                            <a:cubicBezTo>
                              <a:pt x="86" y="11"/>
                              <a:pt x="86" y="11"/>
                              <a:pt x="86" y="11"/>
                            </a:cubicBezTo>
                            <a:cubicBezTo>
                              <a:pt x="85" y="7"/>
                              <a:pt x="82" y="4"/>
                              <a:pt x="81" y="0"/>
                            </a:cubicBezTo>
                            <a:lnTo>
                              <a:pt x="0" y="81"/>
                            </a:ln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2" name="Freeform 4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1" y="1921"/>
                        <a:ext cx="41" cy="24"/>
                      </a:xfrm>
                      <a:custGeom>
                        <a:avLst/>
                        <a:gdLst>
                          <a:gd name="T0" fmla="*/ 7 w 24"/>
                          <a:gd name="T1" fmla="*/ 11 h 14"/>
                          <a:gd name="T2" fmla="*/ 12 w 24"/>
                          <a:gd name="T3" fmla="*/ 14 h 14"/>
                          <a:gd name="T4" fmla="*/ 24 w 24"/>
                          <a:gd name="T5" fmla="*/ 2 h 14"/>
                          <a:gd name="T6" fmla="*/ 12 w 24"/>
                          <a:gd name="T7" fmla="*/ 1 h 14"/>
                          <a:gd name="T8" fmla="*/ 10 w 24"/>
                          <a:gd name="T9" fmla="*/ 0 h 14"/>
                          <a:gd name="T10" fmla="*/ 0 w 24"/>
                          <a:gd name="T11" fmla="*/ 9 h 14"/>
                          <a:gd name="T12" fmla="*/ 7 w 24"/>
                          <a:gd name="T13" fmla="*/ 11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4" h="14">
                            <a:moveTo>
                              <a:pt x="7" y="11"/>
                            </a:moveTo>
                            <a:cubicBezTo>
                              <a:pt x="7" y="13"/>
                              <a:pt x="10" y="14"/>
                              <a:pt x="12" y="14"/>
                            </a:cubicBezTo>
                            <a:cubicBezTo>
                              <a:pt x="24" y="2"/>
                              <a:pt x="24" y="2"/>
                              <a:pt x="24" y="2"/>
                            </a:cubicBezTo>
                            <a:cubicBezTo>
                              <a:pt x="19" y="2"/>
                              <a:pt x="16" y="3"/>
                              <a:pt x="12" y="1"/>
                            </a:cubicBezTo>
                            <a:cubicBezTo>
                              <a:pt x="11" y="1"/>
                              <a:pt x="10" y="0"/>
                              <a:pt x="10" y="0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2" y="10"/>
                              <a:pt x="4" y="10"/>
                              <a:pt x="7" y="1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3" name="Freeform 4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4" y="1798"/>
                        <a:ext cx="111" cy="106"/>
                      </a:xfrm>
                      <a:custGeom>
                        <a:avLst/>
                        <a:gdLst>
                          <a:gd name="T0" fmla="*/ 57 w 65"/>
                          <a:gd name="T1" fmla="*/ 1 h 62"/>
                          <a:gd name="T2" fmla="*/ 57 w 65"/>
                          <a:gd name="T3" fmla="*/ 0 h 62"/>
                          <a:gd name="T4" fmla="*/ 0 w 65"/>
                          <a:gd name="T5" fmla="*/ 56 h 62"/>
                          <a:gd name="T6" fmla="*/ 4 w 65"/>
                          <a:gd name="T7" fmla="*/ 57 h 62"/>
                          <a:gd name="T8" fmla="*/ 8 w 65"/>
                          <a:gd name="T9" fmla="*/ 57 h 62"/>
                          <a:gd name="T10" fmla="*/ 11 w 65"/>
                          <a:gd name="T11" fmla="*/ 62 h 62"/>
                          <a:gd name="T12" fmla="*/ 65 w 65"/>
                          <a:gd name="T13" fmla="*/ 7 h 62"/>
                          <a:gd name="T14" fmla="*/ 64 w 65"/>
                          <a:gd name="T15" fmla="*/ 7 h 62"/>
                          <a:gd name="T16" fmla="*/ 57 w 65"/>
                          <a:gd name="T17" fmla="*/ 1 h 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65" h="62">
                            <a:moveTo>
                              <a:pt x="57" y="1"/>
                            </a:moveTo>
                            <a:cubicBezTo>
                              <a:pt x="57" y="0"/>
                              <a:pt x="57" y="0"/>
                              <a:pt x="57" y="0"/>
                            </a:cubicBezTo>
                            <a:cubicBezTo>
                              <a:pt x="0" y="56"/>
                              <a:pt x="0" y="56"/>
                              <a:pt x="0" y="56"/>
                            </a:cubicBezTo>
                            <a:cubicBezTo>
                              <a:pt x="1" y="57"/>
                              <a:pt x="3" y="57"/>
                              <a:pt x="4" y="57"/>
                            </a:cubicBezTo>
                            <a:cubicBezTo>
                              <a:pt x="5" y="57"/>
                              <a:pt x="6" y="57"/>
                              <a:pt x="8" y="57"/>
                            </a:cubicBezTo>
                            <a:cubicBezTo>
                              <a:pt x="8" y="59"/>
                              <a:pt x="9" y="61"/>
                              <a:pt x="11" y="62"/>
                            </a:cubicBezTo>
                            <a:cubicBezTo>
                              <a:pt x="65" y="7"/>
                              <a:pt x="65" y="7"/>
                              <a:pt x="65" y="7"/>
                            </a:cubicBezTo>
                            <a:cubicBezTo>
                              <a:pt x="65" y="7"/>
                              <a:pt x="64" y="7"/>
                              <a:pt x="64" y="7"/>
                            </a:cubicBezTo>
                            <a:cubicBezTo>
                              <a:pt x="60" y="7"/>
                              <a:pt x="57" y="7"/>
                              <a:pt x="57" y="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4" name="Freeform 4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3" y="1938"/>
                        <a:ext cx="38" cy="40"/>
                      </a:xfrm>
                      <a:custGeom>
                        <a:avLst/>
                        <a:gdLst>
                          <a:gd name="T0" fmla="*/ 2 w 22"/>
                          <a:gd name="T1" fmla="*/ 13 h 23"/>
                          <a:gd name="T2" fmla="*/ 5 w 22"/>
                          <a:gd name="T3" fmla="*/ 22 h 23"/>
                          <a:gd name="T4" fmla="*/ 5 w 22"/>
                          <a:gd name="T5" fmla="*/ 23 h 23"/>
                          <a:gd name="T6" fmla="*/ 11 w 22"/>
                          <a:gd name="T7" fmla="*/ 17 h 23"/>
                          <a:gd name="T8" fmla="*/ 8 w 22"/>
                          <a:gd name="T9" fmla="*/ 13 h 23"/>
                          <a:gd name="T10" fmla="*/ 15 w 22"/>
                          <a:gd name="T11" fmla="*/ 8 h 23"/>
                          <a:gd name="T12" fmla="*/ 19 w 22"/>
                          <a:gd name="T13" fmla="*/ 9 h 23"/>
                          <a:gd name="T14" fmla="*/ 22 w 22"/>
                          <a:gd name="T15" fmla="*/ 6 h 23"/>
                          <a:gd name="T16" fmla="*/ 12 w 22"/>
                          <a:gd name="T17" fmla="*/ 0 h 23"/>
                          <a:gd name="T18" fmla="*/ 12 w 22"/>
                          <a:gd name="T19" fmla="*/ 0 h 23"/>
                          <a:gd name="T20" fmla="*/ 0 w 22"/>
                          <a:gd name="T21" fmla="*/ 12 h 23"/>
                          <a:gd name="T22" fmla="*/ 2 w 22"/>
                          <a:gd name="T23" fmla="*/ 13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2" h="23">
                            <a:moveTo>
                              <a:pt x="2" y="13"/>
                            </a:moveTo>
                            <a:cubicBezTo>
                              <a:pt x="3" y="16"/>
                              <a:pt x="5" y="17"/>
                              <a:pt x="5" y="22"/>
                            </a:cubicBezTo>
                            <a:cubicBezTo>
                              <a:pt x="5" y="22"/>
                              <a:pt x="5" y="23"/>
                              <a:pt x="5" y="23"/>
                            </a:cubicBezTo>
                            <a:cubicBezTo>
                              <a:pt x="11" y="17"/>
                              <a:pt x="11" y="17"/>
                              <a:pt x="11" y="17"/>
                            </a:cubicBezTo>
                            <a:cubicBezTo>
                              <a:pt x="10" y="16"/>
                              <a:pt x="8" y="15"/>
                              <a:pt x="8" y="13"/>
                            </a:cubicBezTo>
                            <a:cubicBezTo>
                              <a:pt x="8" y="10"/>
                              <a:pt x="11" y="8"/>
                              <a:pt x="15" y="8"/>
                            </a:cubicBezTo>
                            <a:cubicBezTo>
                              <a:pt x="17" y="8"/>
                              <a:pt x="18" y="8"/>
                              <a:pt x="19" y="9"/>
                            </a:cubicBezTo>
                            <a:cubicBezTo>
                              <a:pt x="22" y="6"/>
                              <a:pt x="22" y="6"/>
                              <a:pt x="22" y="6"/>
                            </a:cubicBezTo>
                            <a:cubicBezTo>
                              <a:pt x="20" y="4"/>
                              <a:pt x="16" y="2"/>
                              <a:pt x="12" y="0"/>
                            </a:cubicBezTo>
                            <a:cubicBezTo>
                              <a:pt x="12" y="0"/>
                              <a:pt x="12" y="0"/>
                              <a:pt x="12" y="0"/>
                            </a:cubicBezTo>
                            <a:cubicBezTo>
                              <a:pt x="0" y="12"/>
                              <a:pt x="0" y="12"/>
                              <a:pt x="0" y="12"/>
                            </a:cubicBezTo>
                            <a:cubicBezTo>
                              <a:pt x="1" y="13"/>
                              <a:pt x="2" y="13"/>
                              <a:pt x="2" y="13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5" name="Freeform 4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29" y="1803"/>
                        <a:ext cx="132" cy="123"/>
                      </a:xfrm>
                      <a:custGeom>
                        <a:avLst/>
                        <a:gdLst>
                          <a:gd name="T0" fmla="*/ 0 w 77"/>
                          <a:gd name="T1" fmla="*/ 64 h 72"/>
                          <a:gd name="T2" fmla="*/ 8 w 77"/>
                          <a:gd name="T3" fmla="*/ 72 h 72"/>
                          <a:gd name="T4" fmla="*/ 77 w 77"/>
                          <a:gd name="T5" fmla="*/ 4 h 72"/>
                          <a:gd name="T6" fmla="*/ 71 w 77"/>
                          <a:gd name="T7" fmla="*/ 0 h 72"/>
                          <a:gd name="T8" fmla="*/ 62 w 77"/>
                          <a:gd name="T9" fmla="*/ 2 h 72"/>
                          <a:gd name="T10" fmla="*/ 0 w 77"/>
                          <a:gd name="T11" fmla="*/ 64 h 7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77" h="72">
                            <a:moveTo>
                              <a:pt x="0" y="64"/>
                            </a:moveTo>
                            <a:cubicBezTo>
                              <a:pt x="3" y="66"/>
                              <a:pt x="7" y="69"/>
                              <a:pt x="8" y="72"/>
                            </a:cubicBezTo>
                            <a:cubicBezTo>
                              <a:pt x="77" y="4"/>
                              <a:pt x="77" y="4"/>
                              <a:pt x="77" y="4"/>
                            </a:cubicBezTo>
                            <a:cubicBezTo>
                              <a:pt x="75" y="2"/>
                              <a:pt x="74" y="0"/>
                              <a:pt x="71" y="0"/>
                            </a:cubicBezTo>
                            <a:cubicBezTo>
                              <a:pt x="68" y="0"/>
                              <a:pt x="65" y="1"/>
                              <a:pt x="62" y="2"/>
                            </a:cubicBezTo>
                            <a:lnTo>
                              <a:pt x="0" y="64"/>
                            </a:ln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6" name="Freeform 4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47" y="1827"/>
                        <a:ext cx="133" cy="141"/>
                      </a:xfrm>
                      <a:custGeom>
                        <a:avLst/>
                        <a:gdLst>
                          <a:gd name="T0" fmla="*/ 7 w 78"/>
                          <a:gd name="T1" fmla="*/ 82 h 82"/>
                          <a:gd name="T2" fmla="*/ 78 w 78"/>
                          <a:gd name="T3" fmla="*/ 11 h 82"/>
                          <a:gd name="T4" fmla="*/ 78 w 78"/>
                          <a:gd name="T5" fmla="*/ 2 h 82"/>
                          <a:gd name="T6" fmla="*/ 73 w 78"/>
                          <a:gd name="T7" fmla="*/ 0 h 82"/>
                          <a:gd name="T8" fmla="*/ 0 w 78"/>
                          <a:gd name="T9" fmla="*/ 72 h 82"/>
                          <a:gd name="T10" fmla="*/ 7 w 78"/>
                          <a:gd name="T11" fmla="*/ 82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78" h="82">
                            <a:moveTo>
                              <a:pt x="7" y="82"/>
                            </a:moveTo>
                            <a:cubicBezTo>
                              <a:pt x="78" y="11"/>
                              <a:pt x="78" y="11"/>
                              <a:pt x="78" y="11"/>
                            </a:cubicBezTo>
                            <a:cubicBezTo>
                              <a:pt x="78" y="2"/>
                              <a:pt x="78" y="2"/>
                              <a:pt x="78" y="2"/>
                            </a:cubicBezTo>
                            <a:cubicBezTo>
                              <a:pt x="75" y="2"/>
                              <a:pt x="74" y="1"/>
                              <a:pt x="73" y="0"/>
                            </a:cubicBezTo>
                            <a:cubicBezTo>
                              <a:pt x="0" y="72"/>
                              <a:pt x="0" y="72"/>
                              <a:pt x="0" y="72"/>
                            </a:cubicBezTo>
                            <a:cubicBezTo>
                              <a:pt x="1" y="76"/>
                              <a:pt x="4" y="79"/>
                              <a:pt x="7" y="82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7" name="Freeform 4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6" y="1860"/>
                        <a:ext cx="96" cy="99"/>
                      </a:xfrm>
                      <a:custGeom>
                        <a:avLst/>
                        <a:gdLst>
                          <a:gd name="T0" fmla="*/ 6 w 56"/>
                          <a:gd name="T1" fmla="*/ 58 h 58"/>
                          <a:gd name="T2" fmla="*/ 6 w 56"/>
                          <a:gd name="T3" fmla="*/ 52 h 58"/>
                          <a:gd name="T4" fmla="*/ 16 w 56"/>
                          <a:gd name="T5" fmla="*/ 48 h 58"/>
                          <a:gd name="T6" fmla="*/ 22 w 56"/>
                          <a:gd name="T7" fmla="*/ 50 h 58"/>
                          <a:gd name="T8" fmla="*/ 40 w 56"/>
                          <a:gd name="T9" fmla="*/ 32 h 58"/>
                          <a:gd name="T10" fmla="*/ 49 w 56"/>
                          <a:gd name="T11" fmla="*/ 19 h 58"/>
                          <a:gd name="T12" fmla="*/ 49 w 56"/>
                          <a:gd name="T13" fmla="*/ 12 h 58"/>
                          <a:gd name="T14" fmla="*/ 50 w 56"/>
                          <a:gd name="T15" fmla="*/ 7 h 58"/>
                          <a:gd name="T16" fmla="*/ 56 w 56"/>
                          <a:gd name="T17" fmla="*/ 2 h 58"/>
                          <a:gd name="T18" fmla="*/ 56 w 56"/>
                          <a:gd name="T19" fmla="*/ 0 h 58"/>
                          <a:gd name="T20" fmla="*/ 0 w 56"/>
                          <a:gd name="T21" fmla="*/ 55 h 58"/>
                          <a:gd name="T22" fmla="*/ 6 w 56"/>
                          <a:gd name="T23" fmla="*/ 58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56" h="58">
                            <a:moveTo>
                              <a:pt x="6" y="58"/>
                            </a:moveTo>
                            <a:cubicBezTo>
                              <a:pt x="7" y="56"/>
                              <a:pt x="7" y="54"/>
                              <a:pt x="6" y="52"/>
                            </a:cubicBezTo>
                            <a:cubicBezTo>
                              <a:pt x="10" y="50"/>
                              <a:pt x="11" y="48"/>
                              <a:pt x="16" y="48"/>
                            </a:cubicBezTo>
                            <a:cubicBezTo>
                              <a:pt x="18" y="48"/>
                              <a:pt x="20" y="49"/>
                              <a:pt x="22" y="50"/>
                            </a:cubicBezTo>
                            <a:cubicBezTo>
                              <a:pt x="40" y="32"/>
                              <a:pt x="40" y="32"/>
                              <a:pt x="40" y="32"/>
                            </a:cubicBezTo>
                            <a:cubicBezTo>
                              <a:pt x="41" y="28"/>
                              <a:pt x="49" y="22"/>
                              <a:pt x="49" y="19"/>
                            </a:cubicBezTo>
                            <a:cubicBezTo>
                              <a:pt x="49" y="12"/>
                              <a:pt x="49" y="12"/>
                              <a:pt x="49" y="12"/>
                            </a:cubicBezTo>
                            <a:cubicBezTo>
                              <a:pt x="49" y="10"/>
                              <a:pt x="49" y="12"/>
                              <a:pt x="50" y="7"/>
                            </a:cubicBezTo>
                            <a:cubicBezTo>
                              <a:pt x="50" y="4"/>
                              <a:pt x="53" y="3"/>
                              <a:pt x="56" y="2"/>
                            </a:cubicBezTo>
                            <a:cubicBezTo>
                              <a:pt x="56" y="1"/>
                              <a:pt x="56" y="0"/>
                              <a:pt x="56" y="0"/>
                            </a:cubicBezTo>
                            <a:cubicBezTo>
                              <a:pt x="0" y="55"/>
                              <a:pt x="0" y="55"/>
                              <a:pt x="0" y="55"/>
                            </a:cubicBezTo>
                            <a:cubicBezTo>
                              <a:pt x="2" y="56"/>
                              <a:pt x="3" y="58"/>
                              <a:pt x="6" y="58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8" name="Freeform 4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67" y="1961"/>
                        <a:ext cx="31" cy="43"/>
                      </a:xfrm>
                      <a:custGeom>
                        <a:avLst/>
                        <a:gdLst>
                          <a:gd name="T0" fmla="*/ 2 w 18"/>
                          <a:gd name="T1" fmla="*/ 17 h 25"/>
                          <a:gd name="T2" fmla="*/ 7 w 18"/>
                          <a:gd name="T3" fmla="*/ 17 h 25"/>
                          <a:gd name="T4" fmla="*/ 3 w 18"/>
                          <a:gd name="T5" fmla="*/ 21 h 25"/>
                          <a:gd name="T6" fmla="*/ 4 w 18"/>
                          <a:gd name="T7" fmla="*/ 25 h 25"/>
                          <a:gd name="T8" fmla="*/ 18 w 18"/>
                          <a:gd name="T9" fmla="*/ 11 h 25"/>
                          <a:gd name="T10" fmla="*/ 16 w 18"/>
                          <a:gd name="T11" fmla="*/ 9 h 25"/>
                          <a:gd name="T12" fmla="*/ 18 w 18"/>
                          <a:gd name="T13" fmla="*/ 5 h 25"/>
                          <a:gd name="T14" fmla="*/ 13 w 18"/>
                          <a:gd name="T15" fmla="*/ 0 h 25"/>
                          <a:gd name="T16" fmla="*/ 0 w 18"/>
                          <a:gd name="T17" fmla="*/ 13 h 25"/>
                          <a:gd name="T18" fmla="*/ 0 w 18"/>
                          <a:gd name="T19" fmla="*/ 13 h 25"/>
                          <a:gd name="T20" fmla="*/ 2 w 18"/>
                          <a:gd name="T21" fmla="*/ 17 h 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18" h="25">
                            <a:moveTo>
                              <a:pt x="2" y="17"/>
                            </a:moveTo>
                            <a:cubicBezTo>
                              <a:pt x="4" y="17"/>
                              <a:pt x="5" y="17"/>
                              <a:pt x="7" y="17"/>
                            </a:cubicBezTo>
                            <a:cubicBezTo>
                              <a:pt x="6" y="19"/>
                              <a:pt x="3" y="19"/>
                              <a:pt x="3" y="21"/>
                            </a:cubicBezTo>
                            <a:cubicBezTo>
                              <a:pt x="3" y="23"/>
                              <a:pt x="3" y="24"/>
                              <a:pt x="4" y="25"/>
                            </a:cubicBezTo>
                            <a:cubicBezTo>
                              <a:pt x="18" y="11"/>
                              <a:pt x="18" y="11"/>
                              <a:pt x="18" y="11"/>
                            </a:cubicBezTo>
                            <a:cubicBezTo>
                              <a:pt x="17" y="10"/>
                              <a:pt x="16" y="9"/>
                              <a:pt x="16" y="9"/>
                            </a:cubicBezTo>
                            <a:cubicBezTo>
                              <a:pt x="16" y="8"/>
                              <a:pt x="17" y="7"/>
                              <a:pt x="18" y="5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0" y="13"/>
                              <a:pt x="0" y="13"/>
                              <a:pt x="0" y="13"/>
                            </a:cubicBezTo>
                            <a:cubicBezTo>
                              <a:pt x="0" y="13"/>
                              <a:pt x="0" y="13"/>
                              <a:pt x="0" y="13"/>
                            </a:cubicBezTo>
                            <a:cubicBezTo>
                              <a:pt x="0" y="14"/>
                              <a:pt x="1" y="17"/>
                              <a:pt x="2" y="17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19" name="Freeform 4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1" y="2012"/>
                        <a:ext cx="3" cy="2"/>
                      </a:xfrm>
                      <a:custGeom>
                        <a:avLst/>
                        <a:gdLst>
                          <a:gd name="T0" fmla="*/ 2 w 2"/>
                          <a:gd name="T1" fmla="*/ 1 h 1"/>
                          <a:gd name="T2" fmla="*/ 1 w 2"/>
                          <a:gd name="T3" fmla="*/ 0 h 1"/>
                          <a:gd name="T4" fmla="*/ 0 w 2"/>
                          <a:gd name="T5" fmla="*/ 1 h 1"/>
                          <a:gd name="T6" fmla="*/ 2 w 2"/>
                          <a:gd name="T7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2" y="1"/>
                            </a:moveTo>
                            <a:cubicBezTo>
                              <a:pt x="1" y="1"/>
                              <a:pt x="1" y="0"/>
                              <a:pt x="1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1" y="1"/>
                              <a:pt x="2" y="1"/>
                              <a:pt x="2" y="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0" name="Freeform 4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8" y="1992"/>
                        <a:ext cx="7" cy="5"/>
                      </a:xfrm>
                      <a:custGeom>
                        <a:avLst/>
                        <a:gdLst>
                          <a:gd name="T0" fmla="*/ 4 w 4"/>
                          <a:gd name="T1" fmla="*/ 2 h 3"/>
                          <a:gd name="T2" fmla="*/ 3 w 4"/>
                          <a:gd name="T3" fmla="*/ 0 h 3"/>
                          <a:gd name="T4" fmla="*/ 0 w 4"/>
                          <a:gd name="T5" fmla="*/ 3 h 3"/>
                          <a:gd name="T6" fmla="*/ 4 w 4"/>
                          <a:gd name="T7" fmla="*/ 2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3">
                            <a:moveTo>
                              <a:pt x="4" y="2"/>
                            </a:moveTo>
                            <a:cubicBezTo>
                              <a:pt x="4" y="2"/>
                              <a:pt x="3" y="1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1" y="2"/>
                              <a:pt x="3" y="3"/>
                              <a:pt x="4" y="2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1" name="Freeform 4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6" y="1998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2" name="Freeform 4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33" y="1486"/>
                        <a:ext cx="56" cy="55"/>
                      </a:xfrm>
                      <a:custGeom>
                        <a:avLst/>
                        <a:gdLst>
                          <a:gd name="T0" fmla="*/ 20 w 33"/>
                          <a:gd name="T1" fmla="*/ 7 h 32"/>
                          <a:gd name="T2" fmla="*/ 6 w 33"/>
                          <a:gd name="T3" fmla="*/ 18 h 32"/>
                          <a:gd name="T4" fmla="*/ 0 w 33"/>
                          <a:gd name="T5" fmla="*/ 25 h 32"/>
                          <a:gd name="T6" fmla="*/ 0 w 33"/>
                          <a:gd name="T7" fmla="*/ 32 h 32"/>
                          <a:gd name="T8" fmla="*/ 33 w 33"/>
                          <a:gd name="T9" fmla="*/ 0 h 32"/>
                          <a:gd name="T10" fmla="*/ 20 w 33"/>
                          <a:gd name="T11" fmla="*/ 7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3" h="32">
                            <a:moveTo>
                              <a:pt x="20" y="7"/>
                            </a:moveTo>
                            <a:cubicBezTo>
                              <a:pt x="13" y="9"/>
                              <a:pt x="10" y="13"/>
                              <a:pt x="6" y="18"/>
                            </a:cubicBezTo>
                            <a:cubicBezTo>
                              <a:pt x="5" y="21"/>
                              <a:pt x="0" y="20"/>
                              <a:pt x="0" y="25"/>
                            </a:cubicBezTo>
                            <a:cubicBezTo>
                              <a:pt x="0" y="27"/>
                              <a:pt x="0" y="30"/>
                              <a:pt x="0" y="32"/>
                            </a:cubicBezTo>
                            <a:cubicBezTo>
                              <a:pt x="33" y="0"/>
                              <a:pt x="33" y="0"/>
                              <a:pt x="33" y="0"/>
                            </a:cubicBezTo>
                            <a:cubicBezTo>
                              <a:pt x="26" y="1"/>
                              <a:pt x="25" y="6"/>
                              <a:pt x="20" y="7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3" name="Freeform 4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4" y="1476"/>
                        <a:ext cx="14" cy="9"/>
                      </a:xfrm>
                      <a:custGeom>
                        <a:avLst/>
                        <a:gdLst>
                          <a:gd name="T0" fmla="*/ 0 w 8"/>
                          <a:gd name="T1" fmla="*/ 4 h 5"/>
                          <a:gd name="T2" fmla="*/ 4 w 8"/>
                          <a:gd name="T3" fmla="*/ 5 h 5"/>
                          <a:gd name="T4" fmla="*/ 8 w 8"/>
                          <a:gd name="T5" fmla="*/ 0 h 5"/>
                          <a:gd name="T6" fmla="*/ 0 w 8"/>
                          <a:gd name="T7" fmla="*/ 4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" h="5">
                            <a:moveTo>
                              <a:pt x="0" y="4"/>
                            </a:moveTo>
                            <a:cubicBezTo>
                              <a:pt x="2" y="4"/>
                              <a:pt x="3" y="4"/>
                              <a:pt x="4" y="5"/>
                            </a:cubicBez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6" y="2"/>
                              <a:pt x="3" y="3"/>
                              <a:pt x="0" y="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4" name="Freeform 4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35" y="1327"/>
                        <a:ext cx="113" cy="111"/>
                      </a:xfrm>
                      <a:custGeom>
                        <a:avLst/>
                        <a:gdLst>
                          <a:gd name="T0" fmla="*/ 21 w 66"/>
                          <a:gd name="T1" fmla="*/ 37 h 65"/>
                          <a:gd name="T2" fmla="*/ 7 w 66"/>
                          <a:gd name="T3" fmla="*/ 50 h 65"/>
                          <a:gd name="T4" fmla="*/ 3 w 66"/>
                          <a:gd name="T5" fmla="*/ 57 h 65"/>
                          <a:gd name="T6" fmla="*/ 0 w 66"/>
                          <a:gd name="T7" fmla="*/ 65 h 65"/>
                          <a:gd name="T8" fmla="*/ 66 w 66"/>
                          <a:gd name="T9" fmla="*/ 0 h 65"/>
                          <a:gd name="T10" fmla="*/ 53 w 66"/>
                          <a:gd name="T11" fmla="*/ 3 h 65"/>
                          <a:gd name="T12" fmla="*/ 55 w 66"/>
                          <a:gd name="T13" fmla="*/ 6 h 65"/>
                          <a:gd name="T14" fmla="*/ 49 w 66"/>
                          <a:gd name="T15" fmla="*/ 6 h 65"/>
                          <a:gd name="T16" fmla="*/ 42 w 66"/>
                          <a:gd name="T17" fmla="*/ 11 h 65"/>
                          <a:gd name="T18" fmla="*/ 47 w 66"/>
                          <a:gd name="T19" fmla="*/ 12 h 65"/>
                          <a:gd name="T20" fmla="*/ 41 w 66"/>
                          <a:gd name="T21" fmla="*/ 19 h 65"/>
                          <a:gd name="T22" fmla="*/ 33 w 66"/>
                          <a:gd name="T23" fmla="*/ 16 h 65"/>
                          <a:gd name="T24" fmla="*/ 27 w 66"/>
                          <a:gd name="T25" fmla="*/ 22 h 65"/>
                          <a:gd name="T26" fmla="*/ 37 w 66"/>
                          <a:gd name="T27" fmla="*/ 18 h 65"/>
                          <a:gd name="T28" fmla="*/ 21 w 66"/>
                          <a:gd name="T29" fmla="*/ 37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66" h="65">
                            <a:moveTo>
                              <a:pt x="21" y="37"/>
                            </a:moveTo>
                            <a:cubicBezTo>
                              <a:pt x="14" y="40"/>
                              <a:pt x="10" y="44"/>
                              <a:pt x="7" y="50"/>
                            </a:cubicBezTo>
                            <a:cubicBezTo>
                              <a:pt x="7" y="50"/>
                              <a:pt x="3" y="57"/>
                              <a:pt x="3" y="57"/>
                            </a:cubicBezTo>
                            <a:cubicBezTo>
                              <a:pt x="2" y="57"/>
                              <a:pt x="2" y="61"/>
                              <a:pt x="0" y="65"/>
                            </a:cubicBezTo>
                            <a:cubicBezTo>
                              <a:pt x="66" y="0"/>
                              <a:pt x="66" y="0"/>
                              <a:pt x="66" y="0"/>
                            </a:cubicBezTo>
                            <a:cubicBezTo>
                              <a:pt x="62" y="0"/>
                              <a:pt x="56" y="1"/>
                              <a:pt x="53" y="3"/>
                            </a:cubicBezTo>
                            <a:cubicBezTo>
                              <a:pt x="55" y="4"/>
                              <a:pt x="54" y="4"/>
                              <a:pt x="55" y="6"/>
                            </a:cubicBezTo>
                            <a:cubicBezTo>
                              <a:pt x="53" y="7"/>
                              <a:pt x="51" y="6"/>
                              <a:pt x="49" y="6"/>
                            </a:cubicBezTo>
                            <a:cubicBezTo>
                              <a:pt x="46" y="6"/>
                              <a:pt x="44" y="9"/>
                              <a:pt x="42" y="11"/>
                            </a:cubicBezTo>
                            <a:cubicBezTo>
                              <a:pt x="45" y="11"/>
                              <a:pt x="45" y="11"/>
                              <a:pt x="47" y="12"/>
                            </a:cubicBezTo>
                            <a:cubicBezTo>
                              <a:pt x="46" y="12"/>
                              <a:pt x="43" y="19"/>
                              <a:pt x="41" y="19"/>
                            </a:cubicBezTo>
                            <a:cubicBezTo>
                              <a:pt x="38" y="19"/>
                              <a:pt x="37" y="17"/>
                              <a:pt x="33" y="16"/>
                            </a:cubicBezTo>
                            <a:cubicBezTo>
                              <a:pt x="27" y="22"/>
                              <a:pt x="27" y="22"/>
                              <a:pt x="27" y="22"/>
                            </a:cubicBezTo>
                            <a:cubicBezTo>
                              <a:pt x="30" y="21"/>
                              <a:pt x="33" y="19"/>
                              <a:pt x="37" y="18"/>
                            </a:cubicBezTo>
                            <a:cubicBezTo>
                              <a:pt x="36" y="25"/>
                              <a:pt x="27" y="35"/>
                              <a:pt x="21" y="37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5" name="Freeform 4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36" y="1298"/>
                        <a:ext cx="294" cy="281"/>
                      </a:xfrm>
                      <a:custGeom>
                        <a:avLst/>
                        <a:gdLst>
                          <a:gd name="T0" fmla="*/ 3 w 172"/>
                          <a:gd name="T1" fmla="*/ 156 h 164"/>
                          <a:gd name="T2" fmla="*/ 0 w 172"/>
                          <a:gd name="T3" fmla="*/ 164 h 164"/>
                          <a:gd name="T4" fmla="*/ 9 w 172"/>
                          <a:gd name="T5" fmla="*/ 163 h 164"/>
                          <a:gd name="T6" fmla="*/ 172 w 172"/>
                          <a:gd name="T7" fmla="*/ 0 h 164"/>
                          <a:gd name="T8" fmla="*/ 158 w 172"/>
                          <a:gd name="T9" fmla="*/ 5 h 164"/>
                          <a:gd name="T10" fmla="*/ 153 w 172"/>
                          <a:gd name="T11" fmla="*/ 3 h 164"/>
                          <a:gd name="T12" fmla="*/ 148 w 172"/>
                          <a:gd name="T13" fmla="*/ 8 h 164"/>
                          <a:gd name="T14" fmla="*/ 152 w 172"/>
                          <a:gd name="T15" fmla="*/ 9 h 164"/>
                          <a:gd name="T16" fmla="*/ 145 w 172"/>
                          <a:gd name="T17" fmla="*/ 11 h 164"/>
                          <a:gd name="T18" fmla="*/ 140 w 172"/>
                          <a:gd name="T19" fmla="*/ 16 h 164"/>
                          <a:gd name="T20" fmla="*/ 141 w 172"/>
                          <a:gd name="T21" fmla="*/ 17 h 164"/>
                          <a:gd name="T22" fmla="*/ 141 w 172"/>
                          <a:gd name="T23" fmla="*/ 16 h 164"/>
                          <a:gd name="T24" fmla="*/ 2 w 172"/>
                          <a:gd name="T25" fmla="*/ 154 h 164"/>
                          <a:gd name="T26" fmla="*/ 3 w 172"/>
                          <a:gd name="T27" fmla="*/ 156 h 1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172" h="164">
                            <a:moveTo>
                              <a:pt x="3" y="156"/>
                            </a:moveTo>
                            <a:cubicBezTo>
                              <a:pt x="1" y="158"/>
                              <a:pt x="0" y="162"/>
                              <a:pt x="0" y="164"/>
                            </a:cubicBezTo>
                            <a:cubicBezTo>
                              <a:pt x="4" y="163"/>
                              <a:pt x="4" y="163"/>
                              <a:pt x="9" y="163"/>
                            </a:cubicBezTo>
                            <a:cubicBezTo>
                              <a:pt x="172" y="0"/>
                              <a:pt x="172" y="0"/>
                              <a:pt x="172" y="0"/>
                            </a:cubicBezTo>
                            <a:cubicBezTo>
                              <a:pt x="168" y="1"/>
                              <a:pt x="161" y="5"/>
                              <a:pt x="158" y="5"/>
                            </a:cubicBezTo>
                            <a:cubicBezTo>
                              <a:pt x="156" y="5"/>
                              <a:pt x="155" y="4"/>
                              <a:pt x="153" y="3"/>
                            </a:cubicBezTo>
                            <a:cubicBezTo>
                              <a:pt x="148" y="8"/>
                              <a:pt x="148" y="8"/>
                              <a:pt x="148" y="8"/>
                            </a:cubicBezTo>
                            <a:cubicBezTo>
                              <a:pt x="150" y="8"/>
                              <a:pt x="151" y="8"/>
                              <a:pt x="152" y="9"/>
                            </a:cubicBezTo>
                            <a:cubicBezTo>
                              <a:pt x="150" y="10"/>
                              <a:pt x="147" y="10"/>
                              <a:pt x="145" y="11"/>
                            </a:cubicBezTo>
                            <a:cubicBezTo>
                              <a:pt x="140" y="16"/>
                              <a:pt x="140" y="16"/>
                              <a:pt x="140" y="16"/>
                            </a:cubicBezTo>
                            <a:cubicBezTo>
                              <a:pt x="140" y="17"/>
                              <a:pt x="141" y="17"/>
                              <a:pt x="141" y="17"/>
                            </a:cubicBezTo>
                            <a:cubicBezTo>
                              <a:pt x="141" y="16"/>
                              <a:pt x="141" y="16"/>
                              <a:pt x="141" y="16"/>
                            </a:cubicBezTo>
                            <a:cubicBezTo>
                              <a:pt x="2" y="154"/>
                              <a:pt x="2" y="154"/>
                              <a:pt x="2" y="154"/>
                            </a:cubicBezTo>
                            <a:cubicBezTo>
                              <a:pt x="3" y="155"/>
                              <a:pt x="2" y="156"/>
                              <a:pt x="3" y="156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6" name="Freeform 4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3" y="1296"/>
                        <a:ext cx="329" cy="310"/>
                      </a:xfrm>
                      <a:custGeom>
                        <a:avLst/>
                        <a:gdLst>
                          <a:gd name="T0" fmla="*/ 16 w 192"/>
                          <a:gd name="T1" fmla="*/ 178 h 181"/>
                          <a:gd name="T2" fmla="*/ 33 w 192"/>
                          <a:gd name="T3" fmla="*/ 162 h 181"/>
                          <a:gd name="T4" fmla="*/ 34 w 192"/>
                          <a:gd name="T5" fmla="*/ 161 h 181"/>
                          <a:gd name="T6" fmla="*/ 34 w 192"/>
                          <a:gd name="T7" fmla="*/ 161 h 181"/>
                          <a:gd name="T8" fmla="*/ 192 w 192"/>
                          <a:gd name="T9" fmla="*/ 3 h 181"/>
                          <a:gd name="T10" fmla="*/ 191 w 192"/>
                          <a:gd name="T11" fmla="*/ 2 h 181"/>
                          <a:gd name="T12" fmla="*/ 187 w 192"/>
                          <a:gd name="T13" fmla="*/ 7 h 181"/>
                          <a:gd name="T14" fmla="*/ 183 w 192"/>
                          <a:gd name="T15" fmla="*/ 0 h 181"/>
                          <a:gd name="T16" fmla="*/ 172 w 192"/>
                          <a:gd name="T17" fmla="*/ 8 h 181"/>
                          <a:gd name="T18" fmla="*/ 172 w 192"/>
                          <a:gd name="T19" fmla="*/ 7 h 181"/>
                          <a:gd name="T20" fmla="*/ 0 w 192"/>
                          <a:gd name="T21" fmla="*/ 179 h 181"/>
                          <a:gd name="T22" fmla="*/ 6 w 192"/>
                          <a:gd name="T23" fmla="*/ 181 h 181"/>
                          <a:gd name="T24" fmla="*/ 16 w 192"/>
                          <a:gd name="T25" fmla="*/ 178 h 1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192" h="181">
                            <a:moveTo>
                              <a:pt x="16" y="178"/>
                            </a:moveTo>
                            <a:cubicBezTo>
                              <a:pt x="33" y="162"/>
                              <a:pt x="33" y="162"/>
                              <a:pt x="33" y="162"/>
                            </a:cubicBezTo>
                            <a:cubicBezTo>
                              <a:pt x="33" y="161"/>
                              <a:pt x="34" y="161"/>
                              <a:pt x="34" y="161"/>
                            </a:cubicBezTo>
                            <a:cubicBezTo>
                              <a:pt x="34" y="161"/>
                              <a:pt x="34" y="161"/>
                              <a:pt x="34" y="161"/>
                            </a:cubicBezTo>
                            <a:cubicBezTo>
                              <a:pt x="192" y="3"/>
                              <a:pt x="192" y="3"/>
                              <a:pt x="192" y="3"/>
                            </a:cubicBezTo>
                            <a:cubicBezTo>
                              <a:pt x="192" y="2"/>
                              <a:pt x="191" y="2"/>
                              <a:pt x="191" y="2"/>
                            </a:cubicBezTo>
                            <a:cubicBezTo>
                              <a:pt x="189" y="2"/>
                              <a:pt x="187" y="4"/>
                              <a:pt x="187" y="7"/>
                            </a:cubicBezTo>
                            <a:cubicBezTo>
                              <a:pt x="183" y="7"/>
                              <a:pt x="184" y="4"/>
                              <a:pt x="183" y="0"/>
                            </a:cubicBezTo>
                            <a:cubicBezTo>
                              <a:pt x="179" y="3"/>
                              <a:pt x="176" y="4"/>
                              <a:pt x="172" y="8"/>
                            </a:cubicBezTo>
                            <a:cubicBezTo>
                              <a:pt x="172" y="8"/>
                              <a:pt x="172" y="7"/>
                              <a:pt x="172" y="7"/>
                            </a:cubicBezTo>
                            <a:cubicBezTo>
                              <a:pt x="0" y="179"/>
                              <a:pt x="0" y="179"/>
                              <a:pt x="0" y="179"/>
                            </a:cubicBezTo>
                            <a:cubicBezTo>
                              <a:pt x="2" y="180"/>
                              <a:pt x="5" y="181"/>
                              <a:pt x="6" y="181"/>
                            </a:cubicBezTo>
                            <a:cubicBezTo>
                              <a:pt x="9" y="181"/>
                              <a:pt x="13" y="180"/>
                              <a:pt x="16" y="178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7" name="Freeform 4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8" y="1325"/>
                        <a:ext cx="286" cy="285"/>
                      </a:xfrm>
                      <a:custGeom>
                        <a:avLst/>
                        <a:gdLst>
                          <a:gd name="T0" fmla="*/ 0 w 167"/>
                          <a:gd name="T1" fmla="*/ 155 h 166"/>
                          <a:gd name="T2" fmla="*/ 6 w 167"/>
                          <a:gd name="T3" fmla="*/ 166 h 166"/>
                          <a:gd name="T4" fmla="*/ 52 w 167"/>
                          <a:gd name="T5" fmla="*/ 120 h 166"/>
                          <a:gd name="T6" fmla="*/ 52 w 167"/>
                          <a:gd name="T7" fmla="*/ 119 h 166"/>
                          <a:gd name="T8" fmla="*/ 53 w 167"/>
                          <a:gd name="T9" fmla="*/ 119 h 166"/>
                          <a:gd name="T10" fmla="*/ 53 w 167"/>
                          <a:gd name="T11" fmla="*/ 118 h 166"/>
                          <a:gd name="T12" fmla="*/ 55 w 167"/>
                          <a:gd name="T13" fmla="*/ 107 h 166"/>
                          <a:gd name="T14" fmla="*/ 68 w 167"/>
                          <a:gd name="T15" fmla="*/ 98 h 166"/>
                          <a:gd name="T16" fmla="*/ 81 w 167"/>
                          <a:gd name="T17" fmla="*/ 90 h 166"/>
                          <a:gd name="T18" fmla="*/ 88 w 167"/>
                          <a:gd name="T19" fmla="*/ 83 h 166"/>
                          <a:gd name="T20" fmla="*/ 89 w 167"/>
                          <a:gd name="T21" fmla="*/ 81 h 166"/>
                          <a:gd name="T22" fmla="*/ 88 w 167"/>
                          <a:gd name="T23" fmla="*/ 74 h 166"/>
                          <a:gd name="T24" fmla="*/ 107 w 167"/>
                          <a:gd name="T25" fmla="*/ 62 h 166"/>
                          <a:gd name="T26" fmla="*/ 109 w 167"/>
                          <a:gd name="T27" fmla="*/ 62 h 166"/>
                          <a:gd name="T28" fmla="*/ 152 w 167"/>
                          <a:gd name="T29" fmla="*/ 20 h 166"/>
                          <a:gd name="T30" fmla="*/ 152 w 167"/>
                          <a:gd name="T31" fmla="*/ 19 h 166"/>
                          <a:gd name="T32" fmla="*/ 167 w 167"/>
                          <a:gd name="T33" fmla="*/ 3 h 166"/>
                          <a:gd name="T34" fmla="*/ 157 w 167"/>
                          <a:gd name="T35" fmla="*/ 2 h 166"/>
                          <a:gd name="T36" fmla="*/ 155 w 167"/>
                          <a:gd name="T37" fmla="*/ 0 h 166"/>
                          <a:gd name="T38" fmla="*/ 0 w 167"/>
                          <a:gd name="T39" fmla="*/ 155 h 166"/>
                          <a:gd name="T40" fmla="*/ 0 w 167"/>
                          <a:gd name="T41" fmla="*/ 155 h 16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167" h="166">
                            <a:moveTo>
                              <a:pt x="0" y="155"/>
                            </a:moveTo>
                            <a:cubicBezTo>
                              <a:pt x="0" y="160"/>
                              <a:pt x="5" y="162"/>
                              <a:pt x="6" y="166"/>
                            </a:cubicBezTo>
                            <a:cubicBezTo>
                              <a:pt x="52" y="120"/>
                              <a:pt x="52" y="120"/>
                              <a:pt x="52" y="120"/>
                            </a:cubicBezTo>
                            <a:cubicBezTo>
                              <a:pt x="52" y="119"/>
                              <a:pt x="52" y="119"/>
                              <a:pt x="52" y="119"/>
                            </a:cubicBezTo>
                            <a:cubicBezTo>
                              <a:pt x="52" y="119"/>
                              <a:pt x="53" y="119"/>
                              <a:pt x="53" y="119"/>
                            </a:cubicBezTo>
                            <a:cubicBezTo>
                              <a:pt x="53" y="118"/>
                              <a:pt x="53" y="118"/>
                              <a:pt x="53" y="118"/>
                            </a:cubicBezTo>
                            <a:cubicBezTo>
                              <a:pt x="56" y="116"/>
                              <a:pt x="53" y="111"/>
                              <a:pt x="55" y="107"/>
                            </a:cubicBezTo>
                            <a:cubicBezTo>
                              <a:pt x="58" y="102"/>
                              <a:pt x="63" y="101"/>
                              <a:pt x="68" y="98"/>
                            </a:cubicBezTo>
                            <a:cubicBezTo>
                              <a:pt x="72" y="96"/>
                              <a:pt x="77" y="93"/>
                              <a:pt x="81" y="90"/>
                            </a:cubicBezTo>
                            <a:cubicBezTo>
                              <a:pt x="88" y="83"/>
                              <a:pt x="88" y="83"/>
                              <a:pt x="88" y="83"/>
                            </a:cubicBezTo>
                            <a:cubicBezTo>
                              <a:pt x="88" y="83"/>
                              <a:pt x="89" y="82"/>
                              <a:pt x="89" y="81"/>
                            </a:cubicBezTo>
                            <a:cubicBezTo>
                              <a:pt x="89" y="79"/>
                              <a:pt x="88" y="78"/>
                              <a:pt x="88" y="74"/>
                            </a:cubicBezTo>
                            <a:cubicBezTo>
                              <a:pt x="88" y="65"/>
                              <a:pt x="97" y="62"/>
                              <a:pt x="107" y="62"/>
                            </a:cubicBezTo>
                            <a:cubicBezTo>
                              <a:pt x="108" y="62"/>
                              <a:pt x="109" y="62"/>
                              <a:pt x="109" y="62"/>
                            </a:cubicBezTo>
                            <a:cubicBezTo>
                              <a:pt x="152" y="20"/>
                              <a:pt x="152" y="20"/>
                              <a:pt x="152" y="20"/>
                            </a:cubicBezTo>
                            <a:cubicBezTo>
                              <a:pt x="152" y="19"/>
                              <a:pt x="152" y="19"/>
                              <a:pt x="152" y="19"/>
                            </a:cubicBezTo>
                            <a:cubicBezTo>
                              <a:pt x="152" y="12"/>
                              <a:pt x="162" y="6"/>
                              <a:pt x="167" y="3"/>
                            </a:cubicBezTo>
                            <a:cubicBezTo>
                              <a:pt x="166" y="3"/>
                              <a:pt x="159" y="2"/>
                              <a:pt x="157" y="2"/>
                            </a:cubicBezTo>
                            <a:cubicBezTo>
                              <a:pt x="157" y="1"/>
                              <a:pt x="156" y="1"/>
                              <a:pt x="155" y="0"/>
                            </a:cubicBezTo>
                            <a:cubicBezTo>
                              <a:pt x="0" y="155"/>
                              <a:pt x="0" y="155"/>
                              <a:pt x="0" y="155"/>
                            </a:cubicBezTo>
                            <a:cubicBezTo>
                              <a:pt x="0" y="155"/>
                              <a:pt x="0" y="155"/>
                              <a:pt x="0" y="155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8" name="Freeform 4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64" y="1372"/>
                        <a:ext cx="131" cy="150"/>
                      </a:xfrm>
                      <a:custGeom>
                        <a:avLst/>
                        <a:gdLst>
                          <a:gd name="T0" fmla="*/ 39 w 77"/>
                          <a:gd name="T1" fmla="*/ 44 h 88"/>
                          <a:gd name="T2" fmla="*/ 28 w 77"/>
                          <a:gd name="T3" fmla="*/ 53 h 88"/>
                          <a:gd name="T4" fmla="*/ 0 w 77"/>
                          <a:gd name="T5" fmla="*/ 74 h 88"/>
                          <a:gd name="T6" fmla="*/ 0 w 77"/>
                          <a:gd name="T7" fmla="*/ 74 h 88"/>
                          <a:gd name="T8" fmla="*/ 0 w 77"/>
                          <a:gd name="T9" fmla="*/ 80 h 88"/>
                          <a:gd name="T10" fmla="*/ 3 w 77"/>
                          <a:gd name="T11" fmla="*/ 88 h 88"/>
                          <a:gd name="T12" fmla="*/ 72 w 77"/>
                          <a:gd name="T13" fmla="*/ 19 h 88"/>
                          <a:gd name="T14" fmla="*/ 72 w 77"/>
                          <a:gd name="T15" fmla="*/ 17 h 88"/>
                          <a:gd name="T16" fmla="*/ 77 w 77"/>
                          <a:gd name="T17" fmla="*/ 4 h 88"/>
                          <a:gd name="T18" fmla="*/ 75 w 77"/>
                          <a:gd name="T19" fmla="*/ 0 h 88"/>
                          <a:gd name="T20" fmla="*/ 36 w 77"/>
                          <a:gd name="T21" fmla="*/ 38 h 88"/>
                          <a:gd name="T22" fmla="*/ 39 w 77"/>
                          <a:gd name="T23" fmla="*/ 44 h 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77" h="88">
                            <a:moveTo>
                              <a:pt x="39" y="44"/>
                            </a:moveTo>
                            <a:cubicBezTo>
                              <a:pt x="39" y="49"/>
                              <a:pt x="32" y="51"/>
                              <a:pt x="28" y="53"/>
                            </a:cubicBezTo>
                            <a:cubicBezTo>
                              <a:pt x="20" y="58"/>
                              <a:pt x="13" y="74"/>
                              <a:pt x="0" y="74"/>
                            </a:cubicBezTo>
                            <a:cubicBezTo>
                              <a:pt x="0" y="74"/>
                              <a:pt x="0" y="74"/>
                              <a:pt x="0" y="74"/>
                            </a:cubicBezTo>
                            <a:cubicBezTo>
                              <a:pt x="1" y="76"/>
                              <a:pt x="0" y="78"/>
                              <a:pt x="0" y="80"/>
                            </a:cubicBezTo>
                            <a:cubicBezTo>
                              <a:pt x="0" y="82"/>
                              <a:pt x="1" y="86"/>
                              <a:pt x="3" y="88"/>
                            </a:cubicBezTo>
                            <a:cubicBezTo>
                              <a:pt x="72" y="19"/>
                              <a:pt x="72" y="19"/>
                              <a:pt x="72" y="19"/>
                            </a:cubicBezTo>
                            <a:cubicBezTo>
                              <a:pt x="72" y="18"/>
                              <a:pt x="72" y="17"/>
                              <a:pt x="72" y="17"/>
                            </a:cubicBezTo>
                            <a:cubicBezTo>
                              <a:pt x="72" y="11"/>
                              <a:pt x="77" y="9"/>
                              <a:pt x="77" y="4"/>
                            </a:cubicBezTo>
                            <a:cubicBezTo>
                              <a:pt x="77" y="2"/>
                              <a:pt x="76" y="1"/>
                              <a:pt x="75" y="0"/>
                            </a:cubicBezTo>
                            <a:cubicBezTo>
                              <a:pt x="36" y="38"/>
                              <a:pt x="36" y="38"/>
                              <a:pt x="36" y="38"/>
                            </a:cubicBezTo>
                            <a:cubicBezTo>
                              <a:pt x="38" y="40"/>
                              <a:pt x="39" y="41"/>
                              <a:pt x="39" y="4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29" name="Freeform 4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34" y="1550"/>
                        <a:ext cx="95" cy="101"/>
                      </a:xfrm>
                      <a:custGeom>
                        <a:avLst/>
                        <a:gdLst>
                          <a:gd name="T0" fmla="*/ 3 w 56"/>
                          <a:gd name="T1" fmla="*/ 55 h 59"/>
                          <a:gd name="T2" fmla="*/ 4 w 56"/>
                          <a:gd name="T3" fmla="*/ 59 h 59"/>
                          <a:gd name="T4" fmla="*/ 56 w 56"/>
                          <a:gd name="T5" fmla="*/ 7 h 59"/>
                          <a:gd name="T6" fmla="*/ 46 w 56"/>
                          <a:gd name="T7" fmla="*/ 0 h 59"/>
                          <a:gd name="T8" fmla="*/ 0 w 56"/>
                          <a:gd name="T9" fmla="*/ 47 h 59"/>
                          <a:gd name="T10" fmla="*/ 4 w 56"/>
                          <a:gd name="T11" fmla="*/ 52 h 59"/>
                          <a:gd name="T12" fmla="*/ 3 w 56"/>
                          <a:gd name="T13" fmla="*/ 55 h 5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6" h="59">
                            <a:moveTo>
                              <a:pt x="3" y="55"/>
                            </a:moveTo>
                            <a:cubicBezTo>
                              <a:pt x="3" y="55"/>
                              <a:pt x="3" y="57"/>
                              <a:pt x="4" y="59"/>
                            </a:cubicBezTo>
                            <a:cubicBezTo>
                              <a:pt x="56" y="7"/>
                              <a:pt x="56" y="7"/>
                              <a:pt x="56" y="7"/>
                            </a:cubicBezTo>
                            <a:cubicBezTo>
                              <a:pt x="54" y="4"/>
                              <a:pt x="50" y="2"/>
                              <a:pt x="46" y="0"/>
                            </a:cubicBezTo>
                            <a:cubicBezTo>
                              <a:pt x="0" y="47"/>
                              <a:pt x="0" y="47"/>
                              <a:pt x="0" y="47"/>
                            </a:cubicBezTo>
                            <a:cubicBezTo>
                              <a:pt x="1" y="48"/>
                              <a:pt x="2" y="50"/>
                              <a:pt x="4" y="52"/>
                            </a:cubicBezTo>
                            <a:cubicBezTo>
                              <a:pt x="4" y="52"/>
                              <a:pt x="3" y="54"/>
                              <a:pt x="3" y="55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0" name="Freeform 4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1" y="1620"/>
                        <a:ext cx="54" cy="46"/>
                      </a:xfrm>
                      <a:custGeom>
                        <a:avLst/>
                        <a:gdLst>
                          <a:gd name="T0" fmla="*/ 14 w 32"/>
                          <a:gd name="T1" fmla="*/ 17 h 27"/>
                          <a:gd name="T2" fmla="*/ 22 w 32"/>
                          <a:gd name="T3" fmla="*/ 17 h 27"/>
                          <a:gd name="T4" fmla="*/ 32 w 32"/>
                          <a:gd name="T5" fmla="*/ 3 h 27"/>
                          <a:gd name="T6" fmla="*/ 27 w 32"/>
                          <a:gd name="T7" fmla="*/ 0 h 27"/>
                          <a:gd name="T8" fmla="*/ 0 w 32"/>
                          <a:gd name="T9" fmla="*/ 27 h 27"/>
                          <a:gd name="T10" fmla="*/ 14 w 32"/>
                          <a:gd name="T11" fmla="*/ 17 h 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2" h="27">
                            <a:moveTo>
                              <a:pt x="14" y="17"/>
                            </a:moveTo>
                            <a:cubicBezTo>
                              <a:pt x="17" y="17"/>
                              <a:pt x="18" y="17"/>
                              <a:pt x="22" y="17"/>
                            </a:cubicBezTo>
                            <a:cubicBezTo>
                              <a:pt x="23" y="14"/>
                              <a:pt x="31" y="11"/>
                              <a:pt x="32" y="3"/>
                            </a:cubicBezTo>
                            <a:cubicBezTo>
                              <a:pt x="30" y="3"/>
                              <a:pt x="28" y="2"/>
                              <a:pt x="27" y="0"/>
                            </a:cubicBezTo>
                            <a:cubicBezTo>
                              <a:pt x="0" y="27"/>
                              <a:pt x="0" y="27"/>
                              <a:pt x="0" y="27"/>
                            </a:cubicBezTo>
                            <a:cubicBezTo>
                              <a:pt x="7" y="27"/>
                              <a:pt x="9" y="17"/>
                              <a:pt x="14" y="17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1" name="Freeform 4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69" y="1421"/>
                        <a:ext cx="128" cy="137"/>
                      </a:xfrm>
                      <a:custGeom>
                        <a:avLst/>
                        <a:gdLst>
                          <a:gd name="T0" fmla="*/ 11 w 75"/>
                          <a:gd name="T1" fmla="*/ 80 h 80"/>
                          <a:gd name="T2" fmla="*/ 74 w 75"/>
                          <a:gd name="T3" fmla="*/ 17 h 80"/>
                          <a:gd name="T4" fmla="*/ 72 w 75"/>
                          <a:gd name="T5" fmla="*/ 12 h 80"/>
                          <a:gd name="T6" fmla="*/ 75 w 75"/>
                          <a:gd name="T7" fmla="*/ 3 h 80"/>
                          <a:gd name="T8" fmla="*/ 74 w 75"/>
                          <a:gd name="T9" fmla="*/ 0 h 80"/>
                          <a:gd name="T10" fmla="*/ 0 w 75"/>
                          <a:gd name="T11" fmla="*/ 74 h 80"/>
                          <a:gd name="T12" fmla="*/ 11 w 75"/>
                          <a:gd name="T13" fmla="*/ 80 h 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5" h="80">
                            <a:moveTo>
                              <a:pt x="11" y="80"/>
                            </a:moveTo>
                            <a:cubicBezTo>
                              <a:pt x="74" y="17"/>
                              <a:pt x="74" y="17"/>
                              <a:pt x="74" y="17"/>
                            </a:cubicBezTo>
                            <a:cubicBezTo>
                              <a:pt x="73" y="15"/>
                              <a:pt x="72" y="14"/>
                              <a:pt x="72" y="12"/>
                            </a:cubicBezTo>
                            <a:cubicBezTo>
                              <a:pt x="72" y="8"/>
                              <a:pt x="75" y="6"/>
                              <a:pt x="75" y="3"/>
                            </a:cubicBezTo>
                            <a:cubicBezTo>
                              <a:pt x="75" y="2"/>
                              <a:pt x="75" y="1"/>
                              <a:pt x="74" y="0"/>
                            </a:cubicBezTo>
                            <a:cubicBezTo>
                              <a:pt x="0" y="74"/>
                              <a:pt x="0" y="74"/>
                              <a:pt x="0" y="74"/>
                            </a:cubicBezTo>
                            <a:cubicBezTo>
                              <a:pt x="2" y="77"/>
                              <a:pt x="6" y="80"/>
                              <a:pt x="11" y="8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2" name="Freeform 4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6" y="1464"/>
                        <a:ext cx="106" cy="101"/>
                      </a:xfrm>
                      <a:custGeom>
                        <a:avLst/>
                        <a:gdLst>
                          <a:gd name="T0" fmla="*/ 0 w 62"/>
                          <a:gd name="T1" fmla="*/ 59 h 59"/>
                          <a:gd name="T2" fmla="*/ 15 w 62"/>
                          <a:gd name="T3" fmla="*/ 55 h 59"/>
                          <a:gd name="T4" fmla="*/ 20 w 62"/>
                          <a:gd name="T5" fmla="*/ 55 h 59"/>
                          <a:gd name="T6" fmla="*/ 62 w 62"/>
                          <a:gd name="T7" fmla="*/ 13 h 59"/>
                          <a:gd name="T8" fmla="*/ 55 w 62"/>
                          <a:gd name="T9" fmla="*/ 6 h 59"/>
                          <a:gd name="T10" fmla="*/ 59 w 62"/>
                          <a:gd name="T11" fmla="*/ 2 h 59"/>
                          <a:gd name="T12" fmla="*/ 59 w 62"/>
                          <a:gd name="T13" fmla="*/ 0 h 59"/>
                          <a:gd name="T14" fmla="*/ 0 w 62"/>
                          <a:gd name="T15" fmla="*/ 59 h 5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62" h="59">
                            <a:moveTo>
                              <a:pt x="0" y="59"/>
                            </a:moveTo>
                            <a:cubicBezTo>
                              <a:pt x="5" y="58"/>
                              <a:pt x="10" y="56"/>
                              <a:pt x="15" y="55"/>
                            </a:cubicBezTo>
                            <a:cubicBezTo>
                              <a:pt x="16" y="55"/>
                              <a:pt x="18" y="55"/>
                              <a:pt x="20" y="55"/>
                            </a:cubicBezTo>
                            <a:cubicBezTo>
                              <a:pt x="62" y="13"/>
                              <a:pt x="62" y="13"/>
                              <a:pt x="62" y="13"/>
                            </a:cubicBezTo>
                            <a:cubicBezTo>
                              <a:pt x="60" y="11"/>
                              <a:pt x="57" y="9"/>
                              <a:pt x="55" y="6"/>
                            </a:cubicBezTo>
                            <a:cubicBezTo>
                              <a:pt x="56" y="5"/>
                              <a:pt x="59" y="4"/>
                              <a:pt x="59" y="2"/>
                            </a:cubicBezTo>
                            <a:cubicBezTo>
                              <a:pt x="59" y="1"/>
                              <a:pt x="59" y="1"/>
                              <a:pt x="59" y="0"/>
                            </a:cubicBezTo>
                            <a:lnTo>
                              <a:pt x="0" y="59"/>
                            </a:ln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3" name="Freeform 4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61" y="1031"/>
                        <a:ext cx="3" cy="5"/>
                      </a:xfrm>
                      <a:custGeom>
                        <a:avLst/>
                        <a:gdLst>
                          <a:gd name="T0" fmla="*/ 0 w 2"/>
                          <a:gd name="T1" fmla="*/ 3 h 3"/>
                          <a:gd name="T2" fmla="*/ 2 w 2"/>
                          <a:gd name="T3" fmla="*/ 0 h 3"/>
                          <a:gd name="T4" fmla="*/ 0 w 2"/>
                          <a:gd name="T5" fmla="*/ 3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0" y="3"/>
                            </a:move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1" y="1"/>
                              <a:pt x="0" y="2"/>
                              <a:pt x="0" y="3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4" name="Freeform 4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8" y="1029"/>
                        <a:ext cx="38" cy="36"/>
                      </a:xfrm>
                      <a:custGeom>
                        <a:avLst/>
                        <a:gdLst>
                          <a:gd name="T0" fmla="*/ 3 w 22"/>
                          <a:gd name="T1" fmla="*/ 14 h 21"/>
                          <a:gd name="T2" fmla="*/ 6 w 22"/>
                          <a:gd name="T3" fmla="*/ 15 h 21"/>
                          <a:gd name="T4" fmla="*/ 7 w 22"/>
                          <a:gd name="T5" fmla="*/ 21 h 21"/>
                          <a:gd name="T6" fmla="*/ 21 w 22"/>
                          <a:gd name="T7" fmla="*/ 7 h 21"/>
                          <a:gd name="T8" fmla="*/ 18 w 22"/>
                          <a:gd name="T9" fmla="*/ 5 h 21"/>
                          <a:gd name="T10" fmla="*/ 22 w 22"/>
                          <a:gd name="T11" fmla="*/ 1 h 21"/>
                          <a:gd name="T12" fmla="*/ 12 w 22"/>
                          <a:gd name="T13" fmla="*/ 0 h 21"/>
                          <a:gd name="T14" fmla="*/ 0 w 22"/>
                          <a:gd name="T15" fmla="*/ 12 h 21"/>
                          <a:gd name="T16" fmla="*/ 3 w 22"/>
                          <a:gd name="T17" fmla="*/ 14 h 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" h="21">
                            <a:moveTo>
                              <a:pt x="3" y="14"/>
                            </a:moveTo>
                            <a:cubicBezTo>
                              <a:pt x="4" y="14"/>
                              <a:pt x="5" y="15"/>
                              <a:pt x="6" y="15"/>
                            </a:cubicBezTo>
                            <a:cubicBezTo>
                              <a:pt x="5" y="18"/>
                              <a:pt x="6" y="19"/>
                              <a:pt x="7" y="21"/>
                            </a:cubicBezTo>
                            <a:cubicBezTo>
                              <a:pt x="21" y="7"/>
                              <a:pt x="21" y="7"/>
                              <a:pt x="21" y="7"/>
                            </a:cubicBezTo>
                            <a:cubicBezTo>
                              <a:pt x="20" y="7"/>
                              <a:pt x="19" y="6"/>
                              <a:pt x="18" y="5"/>
                            </a:cubicBezTo>
                            <a:cubicBezTo>
                              <a:pt x="19" y="4"/>
                              <a:pt x="20" y="3"/>
                              <a:pt x="22" y="1"/>
                            </a:cubicBezTo>
                            <a:cubicBezTo>
                              <a:pt x="18" y="0"/>
                              <a:pt x="15" y="0"/>
                              <a:pt x="12" y="0"/>
                            </a:cubicBezTo>
                            <a:cubicBezTo>
                              <a:pt x="0" y="12"/>
                              <a:pt x="0" y="12"/>
                              <a:pt x="0" y="12"/>
                            </a:cubicBezTo>
                            <a:cubicBezTo>
                              <a:pt x="1" y="13"/>
                              <a:pt x="3" y="14"/>
                              <a:pt x="3" y="1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5" name="Freeform 4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4" y="1022"/>
                        <a:ext cx="73" cy="58"/>
                      </a:xfrm>
                      <a:custGeom>
                        <a:avLst/>
                        <a:gdLst>
                          <a:gd name="T0" fmla="*/ 7 w 43"/>
                          <a:gd name="T1" fmla="*/ 34 h 34"/>
                          <a:gd name="T2" fmla="*/ 16 w 43"/>
                          <a:gd name="T3" fmla="*/ 24 h 34"/>
                          <a:gd name="T4" fmla="*/ 18 w 43"/>
                          <a:gd name="T5" fmla="*/ 24 h 34"/>
                          <a:gd name="T6" fmla="*/ 21 w 43"/>
                          <a:gd name="T7" fmla="*/ 28 h 34"/>
                          <a:gd name="T8" fmla="*/ 42 w 43"/>
                          <a:gd name="T9" fmla="*/ 6 h 34"/>
                          <a:gd name="T10" fmla="*/ 43 w 43"/>
                          <a:gd name="T11" fmla="*/ 6 h 34"/>
                          <a:gd name="T12" fmla="*/ 32 w 43"/>
                          <a:gd name="T13" fmla="*/ 0 h 34"/>
                          <a:gd name="T14" fmla="*/ 25 w 43"/>
                          <a:gd name="T15" fmla="*/ 8 h 34"/>
                          <a:gd name="T16" fmla="*/ 28 w 43"/>
                          <a:gd name="T17" fmla="*/ 18 h 34"/>
                          <a:gd name="T18" fmla="*/ 22 w 43"/>
                          <a:gd name="T19" fmla="*/ 11 h 34"/>
                          <a:gd name="T20" fmla="*/ 0 w 43"/>
                          <a:gd name="T21" fmla="*/ 33 h 34"/>
                          <a:gd name="T22" fmla="*/ 7 w 43"/>
                          <a:gd name="T23" fmla="*/ 34 h 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43" h="34">
                            <a:moveTo>
                              <a:pt x="7" y="34"/>
                            </a:moveTo>
                            <a:cubicBezTo>
                              <a:pt x="13" y="34"/>
                              <a:pt x="13" y="27"/>
                              <a:pt x="16" y="24"/>
                            </a:cubicBezTo>
                            <a:cubicBezTo>
                              <a:pt x="17" y="24"/>
                              <a:pt x="17" y="24"/>
                              <a:pt x="18" y="24"/>
                            </a:cubicBezTo>
                            <a:cubicBezTo>
                              <a:pt x="19" y="26"/>
                              <a:pt x="20" y="27"/>
                              <a:pt x="21" y="28"/>
                            </a:cubicBezTo>
                            <a:cubicBezTo>
                              <a:pt x="42" y="6"/>
                              <a:pt x="42" y="6"/>
                              <a:pt x="42" y="6"/>
                            </a:cubicBezTo>
                            <a:cubicBezTo>
                              <a:pt x="42" y="6"/>
                              <a:pt x="43" y="6"/>
                              <a:pt x="43" y="6"/>
                            </a:cubicBezTo>
                            <a:cubicBezTo>
                              <a:pt x="43" y="4"/>
                              <a:pt x="37" y="1"/>
                              <a:pt x="32" y="0"/>
                            </a:cubicBezTo>
                            <a:cubicBezTo>
                              <a:pt x="25" y="8"/>
                              <a:pt x="25" y="8"/>
                              <a:pt x="25" y="8"/>
                            </a:cubicBezTo>
                            <a:cubicBezTo>
                              <a:pt x="25" y="12"/>
                              <a:pt x="27" y="14"/>
                              <a:pt x="28" y="18"/>
                            </a:cubicBezTo>
                            <a:cubicBezTo>
                              <a:pt x="24" y="17"/>
                              <a:pt x="23" y="14"/>
                              <a:pt x="22" y="11"/>
                            </a:cubicBezTo>
                            <a:cubicBezTo>
                              <a:pt x="0" y="33"/>
                              <a:pt x="0" y="33"/>
                              <a:pt x="0" y="33"/>
                            </a:cubicBezTo>
                            <a:cubicBezTo>
                              <a:pt x="2" y="34"/>
                              <a:pt x="4" y="34"/>
                              <a:pt x="7" y="3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6" name="Freeform 4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6" y="1087"/>
                        <a:ext cx="7" cy="7"/>
                      </a:xfrm>
                      <a:custGeom>
                        <a:avLst/>
                        <a:gdLst>
                          <a:gd name="T0" fmla="*/ 0 w 4"/>
                          <a:gd name="T1" fmla="*/ 2 h 4"/>
                          <a:gd name="T2" fmla="*/ 0 w 4"/>
                          <a:gd name="T3" fmla="*/ 4 h 4"/>
                          <a:gd name="T4" fmla="*/ 4 w 4"/>
                          <a:gd name="T5" fmla="*/ 0 h 4"/>
                          <a:gd name="T6" fmla="*/ 0 w 4"/>
                          <a:gd name="T7" fmla="*/ 2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4">
                            <a:moveTo>
                              <a:pt x="0" y="2"/>
                            </a:moveTo>
                            <a:cubicBezTo>
                              <a:pt x="0" y="3"/>
                              <a:pt x="0" y="3"/>
                              <a:pt x="0" y="4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2" y="0"/>
                              <a:pt x="0" y="1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7" name="Freeform 4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64" y="1044"/>
                        <a:ext cx="86" cy="81"/>
                      </a:xfrm>
                      <a:custGeom>
                        <a:avLst/>
                        <a:gdLst>
                          <a:gd name="T0" fmla="*/ 42 w 50"/>
                          <a:gd name="T1" fmla="*/ 3 h 47"/>
                          <a:gd name="T2" fmla="*/ 39 w 50"/>
                          <a:gd name="T3" fmla="*/ 2 h 47"/>
                          <a:gd name="T4" fmla="*/ 39 w 50"/>
                          <a:gd name="T5" fmla="*/ 0 h 47"/>
                          <a:gd name="T6" fmla="*/ 8 w 50"/>
                          <a:gd name="T7" fmla="*/ 31 h 47"/>
                          <a:gd name="T8" fmla="*/ 20 w 50"/>
                          <a:gd name="T9" fmla="*/ 33 h 47"/>
                          <a:gd name="T10" fmla="*/ 10 w 50"/>
                          <a:gd name="T11" fmla="*/ 35 h 47"/>
                          <a:gd name="T12" fmla="*/ 5 w 50"/>
                          <a:gd name="T13" fmla="*/ 35 h 47"/>
                          <a:gd name="T14" fmla="*/ 0 w 50"/>
                          <a:gd name="T15" fmla="*/ 39 h 47"/>
                          <a:gd name="T16" fmla="*/ 9 w 50"/>
                          <a:gd name="T17" fmla="*/ 47 h 47"/>
                          <a:gd name="T18" fmla="*/ 50 w 50"/>
                          <a:gd name="T19" fmla="*/ 5 h 47"/>
                          <a:gd name="T20" fmla="*/ 42 w 50"/>
                          <a:gd name="T21" fmla="*/ 3 h 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50" h="47">
                            <a:moveTo>
                              <a:pt x="42" y="3"/>
                            </a:moveTo>
                            <a:cubicBezTo>
                              <a:pt x="41" y="3"/>
                              <a:pt x="40" y="2"/>
                              <a:pt x="39" y="2"/>
                            </a:cubicBezTo>
                            <a:cubicBezTo>
                              <a:pt x="39" y="2"/>
                              <a:pt x="39" y="1"/>
                              <a:pt x="39" y="0"/>
                            </a:cubicBezTo>
                            <a:cubicBezTo>
                              <a:pt x="8" y="31"/>
                              <a:pt x="8" y="31"/>
                              <a:pt x="8" y="31"/>
                            </a:cubicBezTo>
                            <a:cubicBezTo>
                              <a:pt x="12" y="31"/>
                              <a:pt x="18" y="32"/>
                              <a:pt x="20" y="33"/>
                            </a:cubicBezTo>
                            <a:cubicBezTo>
                              <a:pt x="16" y="33"/>
                              <a:pt x="13" y="33"/>
                              <a:pt x="10" y="35"/>
                            </a:cubicBezTo>
                            <a:cubicBezTo>
                              <a:pt x="10" y="35"/>
                              <a:pt x="8" y="35"/>
                              <a:pt x="5" y="35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2" y="42"/>
                              <a:pt x="5" y="45"/>
                              <a:pt x="9" y="47"/>
                            </a:cubicBezTo>
                            <a:cubicBezTo>
                              <a:pt x="50" y="5"/>
                              <a:pt x="50" y="5"/>
                              <a:pt x="50" y="5"/>
                            </a:cubicBezTo>
                            <a:cubicBezTo>
                              <a:pt x="47" y="4"/>
                              <a:pt x="44" y="3"/>
                              <a:pt x="42" y="3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8" name="Freeform 4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59" y="1063"/>
                        <a:ext cx="23" cy="28"/>
                      </a:xfrm>
                      <a:custGeom>
                        <a:avLst/>
                        <a:gdLst>
                          <a:gd name="T0" fmla="*/ 8 w 14"/>
                          <a:gd name="T1" fmla="*/ 5 h 16"/>
                          <a:gd name="T2" fmla="*/ 11 w 14"/>
                          <a:gd name="T3" fmla="*/ 5 h 16"/>
                          <a:gd name="T4" fmla="*/ 5 w 14"/>
                          <a:gd name="T5" fmla="*/ 0 h 16"/>
                          <a:gd name="T6" fmla="*/ 0 w 14"/>
                          <a:gd name="T7" fmla="*/ 5 h 16"/>
                          <a:gd name="T8" fmla="*/ 5 w 14"/>
                          <a:gd name="T9" fmla="*/ 7 h 16"/>
                          <a:gd name="T10" fmla="*/ 0 w 14"/>
                          <a:gd name="T11" fmla="*/ 8 h 16"/>
                          <a:gd name="T12" fmla="*/ 6 w 14"/>
                          <a:gd name="T13" fmla="*/ 16 h 16"/>
                          <a:gd name="T14" fmla="*/ 14 w 14"/>
                          <a:gd name="T15" fmla="*/ 7 h 16"/>
                          <a:gd name="T16" fmla="*/ 13 w 14"/>
                          <a:gd name="T17" fmla="*/ 5 h 16"/>
                          <a:gd name="T18" fmla="*/ 8 w 14"/>
                          <a:gd name="T19" fmla="*/ 5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14" h="16">
                            <a:moveTo>
                              <a:pt x="8" y="5"/>
                            </a:moveTo>
                            <a:cubicBezTo>
                              <a:pt x="9" y="5"/>
                              <a:pt x="10" y="5"/>
                              <a:pt x="11" y="5"/>
                            </a:cubicBezTo>
                            <a:cubicBezTo>
                              <a:pt x="10" y="3"/>
                              <a:pt x="8" y="2"/>
                              <a:pt x="5" y="0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1" y="6"/>
                              <a:pt x="3" y="7"/>
                              <a:pt x="5" y="7"/>
                            </a:cubicBezTo>
                            <a:cubicBezTo>
                              <a:pt x="3" y="7"/>
                              <a:pt x="2" y="7"/>
                              <a:pt x="0" y="8"/>
                            </a:cubicBezTo>
                            <a:cubicBezTo>
                              <a:pt x="1" y="10"/>
                              <a:pt x="4" y="14"/>
                              <a:pt x="6" y="16"/>
                            </a:cubicBezTo>
                            <a:cubicBezTo>
                              <a:pt x="14" y="7"/>
                              <a:pt x="14" y="7"/>
                              <a:pt x="14" y="7"/>
                            </a:cubicBezTo>
                            <a:cubicBezTo>
                              <a:pt x="14" y="6"/>
                              <a:pt x="14" y="5"/>
                              <a:pt x="13" y="5"/>
                            </a:cubicBezTo>
                            <a:cubicBezTo>
                              <a:pt x="11" y="5"/>
                              <a:pt x="10" y="5"/>
                              <a:pt x="8" y="5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39" name="Freeform 4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7" y="1120"/>
                        <a:ext cx="14" cy="17"/>
                      </a:xfrm>
                      <a:custGeom>
                        <a:avLst/>
                        <a:gdLst>
                          <a:gd name="T0" fmla="*/ 3 w 8"/>
                          <a:gd name="T1" fmla="*/ 10 h 10"/>
                          <a:gd name="T2" fmla="*/ 8 w 8"/>
                          <a:gd name="T3" fmla="*/ 0 h 10"/>
                          <a:gd name="T4" fmla="*/ 0 w 8"/>
                          <a:gd name="T5" fmla="*/ 8 h 10"/>
                          <a:gd name="T6" fmla="*/ 3 w 8"/>
                          <a:gd name="T7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" h="10">
                            <a:moveTo>
                              <a:pt x="3" y="10"/>
                            </a:moveTo>
                            <a:cubicBezTo>
                              <a:pt x="6" y="7"/>
                              <a:pt x="7" y="4"/>
                              <a:pt x="8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1" y="9"/>
                              <a:pt x="2" y="9"/>
                              <a:pt x="3" y="1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0" name="Freeform 4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79" y="1086"/>
                        <a:ext cx="38" cy="30"/>
                      </a:xfrm>
                      <a:custGeom>
                        <a:avLst/>
                        <a:gdLst>
                          <a:gd name="T0" fmla="*/ 4 w 22"/>
                          <a:gd name="T1" fmla="*/ 12 h 18"/>
                          <a:gd name="T2" fmla="*/ 4 w 22"/>
                          <a:gd name="T3" fmla="*/ 18 h 18"/>
                          <a:gd name="T4" fmla="*/ 19 w 22"/>
                          <a:gd name="T5" fmla="*/ 9 h 18"/>
                          <a:gd name="T6" fmla="*/ 22 w 22"/>
                          <a:gd name="T7" fmla="*/ 6 h 18"/>
                          <a:gd name="T8" fmla="*/ 12 w 22"/>
                          <a:gd name="T9" fmla="*/ 0 h 18"/>
                          <a:gd name="T10" fmla="*/ 0 w 22"/>
                          <a:gd name="T11" fmla="*/ 12 h 18"/>
                          <a:gd name="T12" fmla="*/ 4 w 22"/>
                          <a:gd name="T13" fmla="*/ 12 h 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2" h="18">
                            <a:moveTo>
                              <a:pt x="4" y="12"/>
                            </a:moveTo>
                            <a:cubicBezTo>
                              <a:pt x="3" y="14"/>
                              <a:pt x="3" y="15"/>
                              <a:pt x="4" y="18"/>
                            </a:cubicBezTo>
                            <a:cubicBezTo>
                              <a:pt x="10" y="16"/>
                              <a:pt x="13" y="11"/>
                              <a:pt x="19" y="9"/>
                            </a:cubicBezTo>
                            <a:cubicBezTo>
                              <a:pt x="22" y="6"/>
                              <a:pt x="22" y="6"/>
                              <a:pt x="22" y="6"/>
                            </a:cubicBezTo>
                            <a:cubicBezTo>
                              <a:pt x="19" y="4"/>
                              <a:pt x="14" y="4"/>
                              <a:pt x="12" y="0"/>
                            </a:cubicBezTo>
                            <a:cubicBezTo>
                              <a:pt x="0" y="12"/>
                              <a:pt x="0" y="12"/>
                              <a:pt x="0" y="12"/>
                            </a:cubicBezTo>
                            <a:cubicBezTo>
                              <a:pt x="1" y="12"/>
                              <a:pt x="3" y="12"/>
                              <a:pt x="4" y="12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1" name="Freeform 4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43" y="1005"/>
                        <a:ext cx="2" cy="0"/>
                      </a:xfrm>
                      <a:custGeom>
                        <a:avLst/>
                        <a:gdLst>
                          <a:gd name="T0" fmla="*/ 2 w 2"/>
                          <a:gd name="T1" fmla="*/ 2 w 2"/>
                          <a:gd name="T2" fmla="*/ 0 w 2"/>
                          <a:gd name="T3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2" name="Freeform 4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19" y="1015"/>
                        <a:ext cx="16" cy="9"/>
                      </a:xfrm>
                      <a:custGeom>
                        <a:avLst/>
                        <a:gdLst>
                          <a:gd name="T0" fmla="*/ 5 w 9"/>
                          <a:gd name="T1" fmla="*/ 0 h 5"/>
                          <a:gd name="T2" fmla="*/ 0 w 9"/>
                          <a:gd name="T3" fmla="*/ 0 h 5"/>
                          <a:gd name="T4" fmla="*/ 3 w 9"/>
                          <a:gd name="T5" fmla="*/ 5 h 5"/>
                          <a:gd name="T6" fmla="*/ 9 w 9"/>
                          <a:gd name="T7" fmla="*/ 0 h 5"/>
                          <a:gd name="T8" fmla="*/ 5 w 9"/>
                          <a:gd name="T9" fmla="*/ 0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9" h="5">
                            <a:moveTo>
                              <a:pt x="5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2"/>
                              <a:pt x="2" y="4"/>
                              <a:pt x="3" y="5"/>
                            </a:cubicBez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7" y="0"/>
                              <a:pt x="5" y="0"/>
                              <a:pt x="5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3" name="Freeform 4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45" y="1005"/>
                        <a:ext cx="53" cy="34"/>
                      </a:xfrm>
                      <a:custGeom>
                        <a:avLst/>
                        <a:gdLst>
                          <a:gd name="T0" fmla="*/ 0 w 31"/>
                          <a:gd name="T1" fmla="*/ 15 h 20"/>
                          <a:gd name="T2" fmla="*/ 14 w 31"/>
                          <a:gd name="T3" fmla="*/ 16 h 20"/>
                          <a:gd name="T4" fmla="*/ 7 w 31"/>
                          <a:gd name="T5" fmla="*/ 18 h 20"/>
                          <a:gd name="T6" fmla="*/ 1 w 31"/>
                          <a:gd name="T7" fmla="*/ 17 h 20"/>
                          <a:gd name="T8" fmla="*/ 5 w 31"/>
                          <a:gd name="T9" fmla="*/ 20 h 20"/>
                          <a:gd name="T10" fmla="*/ 12 w 31"/>
                          <a:gd name="T11" fmla="*/ 20 h 20"/>
                          <a:gd name="T12" fmla="*/ 31 w 31"/>
                          <a:gd name="T13" fmla="*/ 0 h 20"/>
                          <a:gd name="T14" fmla="*/ 31 w 31"/>
                          <a:gd name="T15" fmla="*/ 0 h 20"/>
                          <a:gd name="T16" fmla="*/ 27 w 31"/>
                          <a:gd name="T17" fmla="*/ 0 h 20"/>
                          <a:gd name="T18" fmla="*/ 20 w 31"/>
                          <a:gd name="T19" fmla="*/ 6 h 20"/>
                          <a:gd name="T20" fmla="*/ 12 w 31"/>
                          <a:gd name="T21" fmla="*/ 3 h 20"/>
                          <a:gd name="T22" fmla="*/ 0 w 31"/>
                          <a:gd name="T23" fmla="*/ 15 h 20"/>
                          <a:gd name="T24" fmla="*/ 0 w 31"/>
                          <a:gd name="T25" fmla="*/ 15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31" h="20">
                            <a:moveTo>
                              <a:pt x="0" y="15"/>
                            </a:moveTo>
                            <a:cubicBezTo>
                              <a:pt x="1" y="15"/>
                              <a:pt x="13" y="16"/>
                              <a:pt x="14" y="16"/>
                            </a:cubicBezTo>
                            <a:cubicBezTo>
                              <a:pt x="13" y="17"/>
                              <a:pt x="10" y="17"/>
                              <a:pt x="7" y="18"/>
                            </a:cubicBezTo>
                            <a:cubicBezTo>
                              <a:pt x="6" y="18"/>
                              <a:pt x="3" y="16"/>
                              <a:pt x="1" y="17"/>
                            </a:cubicBezTo>
                            <a:cubicBezTo>
                              <a:pt x="1" y="19"/>
                              <a:pt x="2" y="20"/>
                              <a:pt x="5" y="20"/>
                            </a:cubicBezTo>
                            <a:cubicBezTo>
                              <a:pt x="12" y="20"/>
                              <a:pt x="12" y="20"/>
                              <a:pt x="12" y="20"/>
                            </a:cubicBezTo>
                            <a:cubicBezTo>
                              <a:pt x="31" y="0"/>
                              <a:pt x="31" y="0"/>
                              <a:pt x="31" y="0"/>
                            </a:cubicBezTo>
                            <a:cubicBezTo>
                              <a:pt x="31" y="0"/>
                              <a:pt x="31" y="0"/>
                              <a:pt x="31" y="0"/>
                            </a:cubicBezTo>
                            <a:cubicBezTo>
                              <a:pt x="27" y="0"/>
                              <a:pt x="27" y="0"/>
                              <a:pt x="27" y="0"/>
                            </a:cubicBezTo>
                            <a:cubicBezTo>
                              <a:pt x="26" y="0"/>
                              <a:pt x="24" y="6"/>
                              <a:pt x="20" y="6"/>
                            </a:cubicBezTo>
                            <a:cubicBezTo>
                              <a:pt x="19" y="6"/>
                              <a:pt x="15" y="5"/>
                              <a:pt x="12" y="3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4" name="Freeform 4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86" y="1015"/>
                        <a:ext cx="55" cy="36"/>
                      </a:xfrm>
                      <a:custGeom>
                        <a:avLst/>
                        <a:gdLst>
                          <a:gd name="T0" fmla="*/ 9 w 32"/>
                          <a:gd name="T1" fmla="*/ 21 h 21"/>
                          <a:gd name="T2" fmla="*/ 13 w 32"/>
                          <a:gd name="T3" fmla="*/ 20 h 21"/>
                          <a:gd name="T4" fmla="*/ 32 w 32"/>
                          <a:gd name="T5" fmla="*/ 1 h 21"/>
                          <a:gd name="T6" fmla="*/ 26 w 32"/>
                          <a:gd name="T7" fmla="*/ 0 h 21"/>
                          <a:gd name="T8" fmla="*/ 17 w 32"/>
                          <a:gd name="T9" fmla="*/ 0 h 21"/>
                          <a:gd name="T10" fmla="*/ 0 w 32"/>
                          <a:gd name="T11" fmla="*/ 17 h 21"/>
                          <a:gd name="T12" fmla="*/ 9 w 32"/>
                          <a:gd name="T13" fmla="*/ 21 h 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2" h="21">
                            <a:moveTo>
                              <a:pt x="9" y="21"/>
                            </a:moveTo>
                            <a:cubicBezTo>
                              <a:pt x="10" y="21"/>
                              <a:pt x="11" y="21"/>
                              <a:pt x="13" y="20"/>
                            </a:cubicBezTo>
                            <a:cubicBezTo>
                              <a:pt x="32" y="1"/>
                              <a:pt x="32" y="1"/>
                              <a:pt x="32" y="1"/>
                            </a:cubicBezTo>
                            <a:cubicBezTo>
                              <a:pt x="30" y="0"/>
                              <a:pt x="28" y="0"/>
                              <a:pt x="26" y="0"/>
                            </a:cubicBezTo>
                            <a:cubicBezTo>
                              <a:pt x="22" y="0"/>
                              <a:pt x="23" y="0"/>
                              <a:pt x="17" y="0"/>
                            </a:cubicBezTo>
                            <a:cubicBezTo>
                              <a:pt x="0" y="17"/>
                              <a:pt x="0" y="17"/>
                              <a:pt x="0" y="17"/>
                            </a:cubicBezTo>
                            <a:cubicBezTo>
                              <a:pt x="2" y="20"/>
                              <a:pt x="4" y="21"/>
                              <a:pt x="9" y="2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5" name="Freeform 4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1" y="1060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6" name="Freeform 4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11" y="1060"/>
                        <a:ext cx="2" cy="2"/>
                      </a:xfrm>
                      <a:custGeom>
                        <a:avLst/>
                        <a:gdLst>
                          <a:gd name="T0" fmla="*/ 1 w 1"/>
                          <a:gd name="T1" fmla="*/ 0 h 1"/>
                          <a:gd name="T2" fmla="*/ 0 w 1"/>
                          <a:gd name="T3" fmla="*/ 0 h 1"/>
                          <a:gd name="T4" fmla="*/ 1 w 1"/>
                          <a:gd name="T5" fmla="*/ 1 h 1"/>
                          <a:gd name="T6" fmla="*/ 1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0"/>
                            </a:moveTo>
                            <a:cubicBezTo>
                              <a:pt x="1" y="0"/>
                              <a:pt x="0" y="0"/>
                              <a:pt x="0" y="0"/>
                            </a:cubicBezTo>
                            <a:cubicBezTo>
                              <a:pt x="1" y="1"/>
                              <a:pt x="1" y="1"/>
                              <a:pt x="1" y="1"/>
                            </a:cubicBez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7" name="Freeform 4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06" y="1060"/>
                        <a:ext cx="17" cy="17"/>
                      </a:xfrm>
                      <a:custGeom>
                        <a:avLst/>
                        <a:gdLst>
                          <a:gd name="T0" fmla="*/ 3 w 10"/>
                          <a:gd name="T1" fmla="*/ 0 h 10"/>
                          <a:gd name="T2" fmla="*/ 7 w 10"/>
                          <a:gd name="T3" fmla="*/ 10 h 10"/>
                          <a:gd name="T4" fmla="*/ 10 w 10"/>
                          <a:gd name="T5" fmla="*/ 7 h 10"/>
                          <a:gd name="T6" fmla="*/ 3 w 10"/>
                          <a:gd name="T7" fmla="*/ 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0" h="10">
                            <a:moveTo>
                              <a:pt x="3" y="0"/>
                            </a:moveTo>
                            <a:cubicBezTo>
                              <a:pt x="0" y="2"/>
                              <a:pt x="3" y="7"/>
                              <a:pt x="7" y="10"/>
                            </a:cubicBezTo>
                            <a:cubicBezTo>
                              <a:pt x="10" y="7"/>
                              <a:pt x="10" y="7"/>
                              <a:pt x="10" y="7"/>
                            </a:cubicBezTo>
                            <a:cubicBezTo>
                              <a:pt x="8" y="5"/>
                              <a:pt x="6" y="3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8" name="Freeform 4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16" y="1664"/>
                        <a:ext cx="41" cy="40"/>
                      </a:xfrm>
                      <a:custGeom>
                        <a:avLst/>
                        <a:gdLst>
                          <a:gd name="T0" fmla="*/ 19 w 24"/>
                          <a:gd name="T1" fmla="*/ 0 h 23"/>
                          <a:gd name="T2" fmla="*/ 10 w 24"/>
                          <a:gd name="T3" fmla="*/ 7 h 23"/>
                          <a:gd name="T4" fmla="*/ 12 w 24"/>
                          <a:gd name="T5" fmla="*/ 12 h 23"/>
                          <a:gd name="T6" fmla="*/ 3 w 24"/>
                          <a:gd name="T7" fmla="*/ 16 h 23"/>
                          <a:gd name="T8" fmla="*/ 0 w 24"/>
                          <a:gd name="T9" fmla="*/ 19 h 23"/>
                          <a:gd name="T10" fmla="*/ 1 w 24"/>
                          <a:gd name="T11" fmla="*/ 23 h 23"/>
                          <a:gd name="T12" fmla="*/ 24 w 24"/>
                          <a:gd name="T13" fmla="*/ 0 h 23"/>
                          <a:gd name="T14" fmla="*/ 19 w 24"/>
                          <a:gd name="T15" fmla="*/ 0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4" h="23">
                            <a:moveTo>
                              <a:pt x="19" y="0"/>
                            </a:moveTo>
                            <a:cubicBezTo>
                              <a:pt x="16" y="0"/>
                              <a:pt x="10" y="5"/>
                              <a:pt x="10" y="7"/>
                            </a:cubicBezTo>
                            <a:cubicBezTo>
                              <a:pt x="10" y="9"/>
                              <a:pt x="11" y="10"/>
                              <a:pt x="12" y="12"/>
                            </a:cubicBezTo>
                            <a:cubicBezTo>
                              <a:pt x="10" y="14"/>
                              <a:pt x="5" y="16"/>
                              <a:pt x="3" y="16"/>
                            </a:cubicBezTo>
                            <a:cubicBezTo>
                              <a:pt x="2" y="16"/>
                              <a:pt x="0" y="15"/>
                              <a:pt x="0" y="19"/>
                            </a:cubicBezTo>
                            <a:cubicBezTo>
                              <a:pt x="0" y="21"/>
                              <a:pt x="0" y="22"/>
                              <a:pt x="1" y="23"/>
                            </a:cubicBezTo>
                            <a:cubicBezTo>
                              <a:pt x="24" y="0"/>
                              <a:pt x="24" y="0"/>
                              <a:pt x="24" y="0"/>
                            </a:cubicBezTo>
                            <a:cubicBezTo>
                              <a:pt x="22" y="0"/>
                              <a:pt x="21" y="0"/>
                              <a:pt x="19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49" name="Freeform 4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10" y="1675"/>
                        <a:ext cx="67" cy="72"/>
                      </a:xfrm>
                      <a:custGeom>
                        <a:avLst/>
                        <a:gdLst>
                          <a:gd name="T0" fmla="*/ 39 w 39"/>
                          <a:gd name="T1" fmla="*/ 8 h 42"/>
                          <a:gd name="T2" fmla="*/ 36 w 39"/>
                          <a:gd name="T3" fmla="*/ 0 h 42"/>
                          <a:gd name="T4" fmla="*/ 0 w 39"/>
                          <a:gd name="T5" fmla="*/ 36 h 42"/>
                          <a:gd name="T6" fmla="*/ 7 w 39"/>
                          <a:gd name="T7" fmla="*/ 42 h 42"/>
                          <a:gd name="T8" fmla="*/ 11 w 39"/>
                          <a:gd name="T9" fmla="*/ 42 h 42"/>
                          <a:gd name="T10" fmla="*/ 34 w 39"/>
                          <a:gd name="T11" fmla="*/ 20 h 42"/>
                          <a:gd name="T12" fmla="*/ 34 w 39"/>
                          <a:gd name="T13" fmla="*/ 14 h 42"/>
                          <a:gd name="T14" fmla="*/ 39 w 39"/>
                          <a:gd name="T15" fmla="*/ 8 h 4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9" h="42">
                            <a:moveTo>
                              <a:pt x="39" y="8"/>
                            </a:moveTo>
                            <a:cubicBezTo>
                              <a:pt x="39" y="6"/>
                              <a:pt x="38" y="3"/>
                              <a:pt x="36" y="0"/>
                            </a:cubicBezTo>
                            <a:cubicBezTo>
                              <a:pt x="0" y="36"/>
                              <a:pt x="0" y="36"/>
                              <a:pt x="0" y="36"/>
                            </a:cubicBezTo>
                            <a:cubicBezTo>
                              <a:pt x="1" y="40"/>
                              <a:pt x="4" y="42"/>
                              <a:pt x="7" y="42"/>
                            </a:cubicBezTo>
                            <a:cubicBezTo>
                              <a:pt x="8" y="42"/>
                              <a:pt x="10" y="42"/>
                              <a:pt x="11" y="42"/>
                            </a:cubicBezTo>
                            <a:cubicBezTo>
                              <a:pt x="34" y="20"/>
                              <a:pt x="34" y="20"/>
                              <a:pt x="34" y="20"/>
                            </a:cubicBezTo>
                            <a:cubicBezTo>
                              <a:pt x="34" y="17"/>
                              <a:pt x="34" y="15"/>
                              <a:pt x="34" y="14"/>
                            </a:cubicBezTo>
                            <a:cubicBezTo>
                              <a:pt x="34" y="12"/>
                              <a:pt x="39" y="10"/>
                              <a:pt x="39" y="8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0" name="Freeform 4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53" y="1604"/>
                        <a:ext cx="10" cy="9"/>
                      </a:xfrm>
                      <a:custGeom>
                        <a:avLst/>
                        <a:gdLst>
                          <a:gd name="T0" fmla="*/ 0 w 6"/>
                          <a:gd name="T1" fmla="*/ 3 h 5"/>
                          <a:gd name="T2" fmla="*/ 1 w 6"/>
                          <a:gd name="T3" fmla="*/ 5 h 5"/>
                          <a:gd name="T4" fmla="*/ 6 w 6"/>
                          <a:gd name="T5" fmla="*/ 0 h 5"/>
                          <a:gd name="T6" fmla="*/ 0 w 6"/>
                          <a:gd name="T7" fmla="*/ 3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" h="5">
                            <a:moveTo>
                              <a:pt x="0" y="3"/>
                            </a:moveTo>
                            <a:cubicBezTo>
                              <a:pt x="0" y="3"/>
                              <a:pt x="0" y="4"/>
                              <a:pt x="1" y="5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" y="0"/>
                              <a:pt x="0" y="1"/>
                              <a:pt x="0" y="3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1" name="Freeform 4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65" y="1601"/>
                        <a:ext cx="46" cy="45"/>
                      </a:xfrm>
                      <a:custGeom>
                        <a:avLst/>
                        <a:gdLst>
                          <a:gd name="T0" fmla="*/ 5 w 27"/>
                          <a:gd name="T1" fmla="*/ 20 h 26"/>
                          <a:gd name="T2" fmla="*/ 3 w 27"/>
                          <a:gd name="T3" fmla="*/ 24 h 26"/>
                          <a:gd name="T4" fmla="*/ 6 w 27"/>
                          <a:gd name="T5" fmla="*/ 26 h 26"/>
                          <a:gd name="T6" fmla="*/ 20 w 27"/>
                          <a:gd name="T7" fmla="*/ 12 h 26"/>
                          <a:gd name="T8" fmla="*/ 19 w 27"/>
                          <a:gd name="T9" fmla="*/ 10 h 26"/>
                          <a:gd name="T10" fmla="*/ 27 w 27"/>
                          <a:gd name="T11" fmla="*/ 2 h 26"/>
                          <a:gd name="T12" fmla="*/ 23 w 27"/>
                          <a:gd name="T13" fmla="*/ 0 h 26"/>
                          <a:gd name="T14" fmla="*/ 16 w 27"/>
                          <a:gd name="T15" fmla="*/ 0 h 26"/>
                          <a:gd name="T16" fmla="*/ 9 w 27"/>
                          <a:gd name="T17" fmla="*/ 7 h 26"/>
                          <a:gd name="T18" fmla="*/ 9 w 27"/>
                          <a:gd name="T19" fmla="*/ 7 h 26"/>
                          <a:gd name="T20" fmla="*/ 8 w 27"/>
                          <a:gd name="T21" fmla="*/ 7 h 26"/>
                          <a:gd name="T22" fmla="*/ 5 w 27"/>
                          <a:gd name="T23" fmla="*/ 11 h 26"/>
                          <a:gd name="T24" fmla="*/ 6 w 27"/>
                          <a:gd name="T25" fmla="*/ 13 h 26"/>
                          <a:gd name="T26" fmla="*/ 5 w 27"/>
                          <a:gd name="T27" fmla="*/ 15 h 26"/>
                          <a:gd name="T28" fmla="*/ 3 w 27"/>
                          <a:gd name="T29" fmla="*/ 14 h 26"/>
                          <a:gd name="T30" fmla="*/ 2 w 27"/>
                          <a:gd name="T31" fmla="*/ 14 h 26"/>
                          <a:gd name="T32" fmla="*/ 0 w 27"/>
                          <a:gd name="T33" fmla="*/ 16 h 26"/>
                          <a:gd name="T34" fmla="*/ 5 w 27"/>
                          <a:gd name="T35" fmla="*/ 17 h 26"/>
                          <a:gd name="T36" fmla="*/ 5 w 27"/>
                          <a:gd name="T37" fmla="*/ 20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27" h="26">
                            <a:moveTo>
                              <a:pt x="5" y="20"/>
                            </a:moveTo>
                            <a:cubicBezTo>
                              <a:pt x="5" y="20"/>
                              <a:pt x="3" y="22"/>
                              <a:pt x="3" y="24"/>
                            </a:cubicBezTo>
                            <a:cubicBezTo>
                              <a:pt x="3" y="25"/>
                              <a:pt x="4" y="26"/>
                              <a:pt x="6" y="26"/>
                            </a:cubicBezTo>
                            <a:cubicBezTo>
                              <a:pt x="20" y="12"/>
                              <a:pt x="20" y="12"/>
                              <a:pt x="20" y="12"/>
                            </a:cubicBezTo>
                            <a:cubicBezTo>
                              <a:pt x="19" y="11"/>
                              <a:pt x="19" y="11"/>
                              <a:pt x="19" y="10"/>
                            </a:cubicBezTo>
                            <a:cubicBezTo>
                              <a:pt x="20" y="6"/>
                              <a:pt x="27" y="6"/>
                              <a:pt x="27" y="2"/>
                            </a:cubicBezTo>
                            <a:cubicBezTo>
                              <a:pt x="27" y="2"/>
                              <a:pt x="25" y="0"/>
                              <a:pt x="23" y="0"/>
                            </a:cubicBezTo>
                            <a:cubicBezTo>
                              <a:pt x="22" y="0"/>
                              <a:pt x="19" y="0"/>
                              <a:pt x="16" y="0"/>
                            </a:cubicBezTo>
                            <a:cubicBezTo>
                              <a:pt x="9" y="7"/>
                              <a:pt x="9" y="7"/>
                              <a:pt x="9" y="7"/>
                            </a:cubicBezTo>
                            <a:cubicBezTo>
                              <a:pt x="9" y="7"/>
                              <a:pt x="9" y="7"/>
                              <a:pt x="9" y="7"/>
                            </a:cubicBezTo>
                            <a:cubicBezTo>
                              <a:pt x="8" y="7"/>
                              <a:pt x="8" y="7"/>
                              <a:pt x="8" y="7"/>
                            </a:cubicBezTo>
                            <a:cubicBezTo>
                              <a:pt x="5" y="11"/>
                              <a:pt x="5" y="11"/>
                              <a:pt x="5" y="11"/>
                            </a:cubicBezTo>
                            <a:cubicBezTo>
                              <a:pt x="5" y="12"/>
                              <a:pt x="5" y="12"/>
                              <a:pt x="6" y="13"/>
                            </a:cubicBezTo>
                            <a:cubicBezTo>
                              <a:pt x="6" y="13"/>
                              <a:pt x="5" y="15"/>
                              <a:pt x="5" y="15"/>
                            </a:cubicBezTo>
                            <a:cubicBezTo>
                              <a:pt x="4" y="15"/>
                              <a:pt x="3" y="14"/>
                              <a:pt x="3" y="14"/>
                            </a:cubicBezTo>
                            <a:cubicBezTo>
                              <a:pt x="2" y="14"/>
                              <a:pt x="2" y="14"/>
                              <a:pt x="2" y="14"/>
                            </a:cubicBezTo>
                            <a:cubicBezTo>
                              <a:pt x="0" y="16"/>
                              <a:pt x="0" y="16"/>
                              <a:pt x="0" y="16"/>
                            </a:cubicBezTo>
                            <a:cubicBezTo>
                              <a:pt x="1" y="17"/>
                              <a:pt x="2" y="17"/>
                              <a:pt x="5" y="17"/>
                            </a:cubicBezTo>
                            <a:lnTo>
                              <a:pt x="5" y="20"/>
                            </a:ln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2" name="Freeform 4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82" y="1625"/>
                        <a:ext cx="50" cy="57"/>
                      </a:xfrm>
                      <a:custGeom>
                        <a:avLst/>
                        <a:gdLst>
                          <a:gd name="T0" fmla="*/ 3 w 29"/>
                          <a:gd name="T1" fmla="*/ 24 h 33"/>
                          <a:gd name="T2" fmla="*/ 0 w 29"/>
                          <a:gd name="T3" fmla="*/ 31 h 33"/>
                          <a:gd name="T4" fmla="*/ 5 w 29"/>
                          <a:gd name="T5" fmla="*/ 33 h 33"/>
                          <a:gd name="T6" fmla="*/ 6 w 29"/>
                          <a:gd name="T7" fmla="*/ 33 h 33"/>
                          <a:gd name="T8" fmla="*/ 22 w 29"/>
                          <a:gd name="T9" fmla="*/ 18 h 33"/>
                          <a:gd name="T10" fmla="*/ 17 w 29"/>
                          <a:gd name="T11" fmla="*/ 18 h 33"/>
                          <a:gd name="T12" fmla="*/ 20 w 29"/>
                          <a:gd name="T13" fmla="*/ 17 h 33"/>
                          <a:gd name="T14" fmla="*/ 28 w 29"/>
                          <a:gd name="T15" fmla="*/ 0 h 33"/>
                          <a:gd name="T16" fmla="*/ 23 w 29"/>
                          <a:gd name="T17" fmla="*/ 0 h 33"/>
                          <a:gd name="T18" fmla="*/ 3 w 29"/>
                          <a:gd name="T19" fmla="*/ 20 h 33"/>
                          <a:gd name="T20" fmla="*/ 3 w 29"/>
                          <a:gd name="T21" fmla="*/ 24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9" h="33">
                            <a:moveTo>
                              <a:pt x="3" y="24"/>
                            </a:moveTo>
                            <a:cubicBezTo>
                              <a:pt x="3" y="27"/>
                              <a:pt x="0" y="28"/>
                              <a:pt x="0" y="31"/>
                            </a:cubicBezTo>
                            <a:cubicBezTo>
                              <a:pt x="0" y="33"/>
                              <a:pt x="3" y="33"/>
                              <a:pt x="5" y="33"/>
                            </a:cubicBezTo>
                            <a:cubicBezTo>
                              <a:pt x="6" y="33"/>
                              <a:pt x="6" y="33"/>
                              <a:pt x="6" y="33"/>
                            </a:cubicBezTo>
                            <a:cubicBezTo>
                              <a:pt x="22" y="18"/>
                              <a:pt x="22" y="18"/>
                              <a:pt x="22" y="18"/>
                            </a:cubicBezTo>
                            <a:cubicBezTo>
                              <a:pt x="20" y="18"/>
                              <a:pt x="19" y="18"/>
                              <a:pt x="17" y="18"/>
                            </a:cubicBezTo>
                            <a:cubicBezTo>
                              <a:pt x="17" y="17"/>
                              <a:pt x="18" y="17"/>
                              <a:pt x="20" y="17"/>
                            </a:cubicBezTo>
                            <a:cubicBezTo>
                              <a:pt x="20" y="11"/>
                              <a:pt x="29" y="9"/>
                              <a:pt x="28" y="0"/>
                            </a:cubicBezTo>
                            <a:cubicBezTo>
                              <a:pt x="23" y="0"/>
                              <a:pt x="23" y="0"/>
                              <a:pt x="23" y="0"/>
                            </a:cubicBezTo>
                            <a:cubicBezTo>
                              <a:pt x="3" y="20"/>
                              <a:pt x="3" y="20"/>
                              <a:pt x="3" y="20"/>
                            </a:cubicBezTo>
                            <a:cubicBezTo>
                              <a:pt x="3" y="21"/>
                              <a:pt x="3" y="22"/>
                              <a:pt x="3" y="2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3" name="Freeform 4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84" y="1668"/>
                        <a:ext cx="62" cy="77"/>
                      </a:xfrm>
                      <a:custGeom>
                        <a:avLst/>
                        <a:gdLst>
                          <a:gd name="T0" fmla="*/ 32 w 36"/>
                          <a:gd name="T1" fmla="*/ 6 h 45"/>
                          <a:gd name="T2" fmla="*/ 29 w 36"/>
                          <a:gd name="T3" fmla="*/ 0 h 45"/>
                          <a:gd name="T4" fmla="*/ 15 w 36"/>
                          <a:gd name="T5" fmla="*/ 14 h 45"/>
                          <a:gd name="T6" fmla="*/ 20 w 36"/>
                          <a:gd name="T7" fmla="*/ 15 h 45"/>
                          <a:gd name="T8" fmla="*/ 20 w 36"/>
                          <a:gd name="T9" fmla="*/ 19 h 45"/>
                          <a:gd name="T10" fmla="*/ 6 w 36"/>
                          <a:gd name="T11" fmla="*/ 25 h 45"/>
                          <a:gd name="T12" fmla="*/ 8 w 36"/>
                          <a:gd name="T13" fmla="*/ 34 h 45"/>
                          <a:gd name="T14" fmla="*/ 0 w 36"/>
                          <a:gd name="T15" fmla="*/ 43 h 45"/>
                          <a:gd name="T16" fmla="*/ 1 w 36"/>
                          <a:gd name="T17" fmla="*/ 45 h 45"/>
                          <a:gd name="T18" fmla="*/ 36 w 36"/>
                          <a:gd name="T19" fmla="*/ 9 h 45"/>
                          <a:gd name="T20" fmla="*/ 32 w 36"/>
                          <a:gd name="T21" fmla="*/ 6 h 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6" h="45">
                            <a:moveTo>
                              <a:pt x="32" y="6"/>
                            </a:moveTo>
                            <a:cubicBezTo>
                              <a:pt x="30" y="4"/>
                              <a:pt x="29" y="2"/>
                              <a:pt x="29" y="0"/>
                            </a:cubicBezTo>
                            <a:cubicBezTo>
                              <a:pt x="15" y="14"/>
                              <a:pt x="15" y="14"/>
                              <a:pt x="15" y="14"/>
                            </a:cubicBezTo>
                            <a:cubicBezTo>
                              <a:pt x="16" y="15"/>
                              <a:pt x="17" y="15"/>
                              <a:pt x="20" y="15"/>
                            </a:cubicBezTo>
                            <a:cubicBezTo>
                              <a:pt x="20" y="19"/>
                              <a:pt x="20" y="19"/>
                              <a:pt x="20" y="19"/>
                            </a:cubicBezTo>
                            <a:cubicBezTo>
                              <a:pt x="20" y="22"/>
                              <a:pt x="11" y="25"/>
                              <a:pt x="6" y="25"/>
                            </a:cubicBezTo>
                            <a:cubicBezTo>
                              <a:pt x="6" y="28"/>
                              <a:pt x="8" y="30"/>
                              <a:pt x="8" y="34"/>
                            </a:cubicBezTo>
                            <a:cubicBezTo>
                              <a:pt x="8" y="38"/>
                              <a:pt x="0" y="39"/>
                              <a:pt x="0" y="43"/>
                            </a:cubicBezTo>
                            <a:cubicBezTo>
                              <a:pt x="0" y="44"/>
                              <a:pt x="0" y="44"/>
                              <a:pt x="1" y="45"/>
                            </a:cubicBezTo>
                            <a:cubicBezTo>
                              <a:pt x="36" y="9"/>
                              <a:pt x="36" y="9"/>
                              <a:pt x="36" y="9"/>
                            </a:cubicBezTo>
                            <a:cubicBezTo>
                              <a:pt x="34" y="8"/>
                              <a:pt x="33" y="7"/>
                              <a:pt x="32" y="6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4" name="Freeform 4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82" y="1697"/>
                        <a:ext cx="86" cy="75"/>
                      </a:xfrm>
                      <a:custGeom>
                        <a:avLst/>
                        <a:gdLst>
                          <a:gd name="T0" fmla="*/ 50 w 50"/>
                          <a:gd name="T1" fmla="*/ 12 h 44"/>
                          <a:gd name="T2" fmla="*/ 50 w 50"/>
                          <a:gd name="T3" fmla="*/ 11 h 44"/>
                          <a:gd name="T4" fmla="*/ 50 w 50"/>
                          <a:gd name="T5" fmla="*/ 11 h 44"/>
                          <a:gd name="T6" fmla="*/ 49 w 50"/>
                          <a:gd name="T7" fmla="*/ 10 h 44"/>
                          <a:gd name="T8" fmla="*/ 46 w 50"/>
                          <a:gd name="T9" fmla="*/ 3 h 44"/>
                          <a:gd name="T10" fmla="*/ 45 w 50"/>
                          <a:gd name="T11" fmla="*/ 0 h 44"/>
                          <a:gd name="T12" fmla="*/ 15 w 50"/>
                          <a:gd name="T13" fmla="*/ 30 h 44"/>
                          <a:gd name="T14" fmla="*/ 19 w 50"/>
                          <a:gd name="T15" fmla="*/ 27 h 44"/>
                          <a:gd name="T16" fmla="*/ 20 w 50"/>
                          <a:gd name="T17" fmla="*/ 29 h 44"/>
                          <a:gd name="T18" fmla="*/ 12 w 50"/>
                          <a:gd name="T19" fmla="*/ 32 h 44"/>
                          <a:gd name="T20" fmla="*/ 0 w 50"/>
                          <a:gd name="T21" fmla="*/ 44 h 44"/>
                          <a:gd name="T22" fmla="*/ 1 w 50"/>
                          <a:gd name="T23" fmla="*/ 44 h 44"/>
                          <a:gd name="T24" fmla="*/ 5 w 50"/>
                          <a:gd name="T25" fmla="*/ 44 h 44"/>
                          <a:gd name="T26" fmla="*/ 9 w 50"/>
                          <a:gd name="T27" fmla="*/ 44 h 44"/>
                          <a:gd name="T28" fmla="*/ 14 w 50"/>
                          <a:gd name="T29" fmla="*/ 39 h 44"/>
                          <a:gd name="T30" fmla="*/ 20 w 50"/>
                          <a:gd name="T31" fmla="*/ 39 h 44"/>
                          <a:gd name="T32" fmla="*/ 22 w 50"/>
                          <a:gd name="T33" fmla="*/ 39 h 44"/>
                          <a:gd name="T34" fmla="*/ 50 w 50"/>
                          <a:gd name="T35" fmla="*/ 12 h 4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0" h="44">
                            <a:moveTo>
                              <a:pt x="50" y="12"/>
                            </a:moveTo>
                            <a:cubicBezTo>
                              <a:pt x="50" y="12"/>
                              <a:pt x="50" y="12"/>
                              <a:pt x="50" y="11"/>
                            </a:cubicBezTo>
                            <a:cubicBezTo>
                              <a:pt x="50" y="11"/>
                              <a:pt x="50" y="11"/>
                              <a:pt x="50" y="11"/>
                            </a:cubicBezTo>
                            <a:cubicBezTo>
                              <a:pt x="50" y="10"/>
                              <a:pt x="49" y="10"/>
                              <a:pt x="49" y="10"/>
                            </a:cubicBezTo>
                            <a:cubicBezTo>
                              <a:pt x="49" y="7"/>
                              <a:pt x="46" y="6"/>
                              <a:pt x="46" y="3"/>
                            </a:cubicBezTo>
                            <a:cubicBezTo>
                              <a:pt x="46" y="2"/>
                              <a:pt x="45" y="1"/>
                              <a:pt x="45" y="0"/>
                            </a:cubicBezTo>
                            <a:cubicBezTo>
                              <a:pt x="15" y="30"/>
                              <a:pt x="15" y="30"/>
                              <a:pt x="15" y="30"/>
                            </a:cubicBezTo>
                            <a:cubicBezTo>
                              <a:pt x="17" y="29"/>
                              <a:pt x="18" y="28"/>
                              <a:pt x="19" y="27"/>
                            </a:cubicBezTo>
                            <a:cubicBezTo>
                              <a:pt x="19" y="27"/>
                              <a:pt x="20" y="28"/>
                              <a:pt x="20" y="29"/>
                            </a:cubicBezTo>
                            <a:cubicBezTo>
                              <a:pt x="20" y="32"/>
                              <a:pt x="16" y="32"/>
                              <a:pt x="12" y="32"/>
                            </a:cubicBezTo>
                            <a:cubicBezTo>
                              <a:pt x="0" y="44"/>
                              <a:pt x="0" y="44"/>
                              <a:pt x="0" y="44"/>
                            </a:cubicBezTo>
                            <a:cubicBezTo>
                              <a:pt x="1" y="44"/>
                              <a:pt x="1" y="44"/>
                              <a:pt x="1" y="44"/>
                            </a:cubicBezTo>
                            <a:cubicBezTo>
                              <a:pt x="2" y="44"/>
                              <a:pt x="3" y="44"/>
                              <a:pt x="5" y="44"/>
                            </a:cubicBezTo>
                            <a:cubicBezTo>
                              <a:pt x="9" y="44"/>
                              <a:pt x="9" y="44"/>
                              <a:pt x="9" y="44"/>
                            </a:cubicBezTo>
                            <a:cubicBezTo>
                              <a:pt x="9" y="41"/>
                              <a:pt x="11" y="39"/>
                              <a:pt x="14" y="39"/>
                            </a:cubicBezTo>
                            <a:cubicBezTo>
                              <a:pt x="16" y="39"/>
                              <a:pt x="17" y="39"/>
                              <a:pt x="20" y="39"/>
                            </a:cubicBezTo>
                            <a:cubicBezTo>
                              <a:pt x="20" y="39"/>
                              <a:pt x="22" y="39"/>
                              <a:pt x="22" y="39"/>
                            </a:cubicBezTo>
                            <a:cubicBezTo>
                              <a:pt x="50" y="12"/>
                              <a:pt x="50" y="12"/>
                              <a:pt x="50" y="12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5" name="Freeform 4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52" y="1724"/>
                        <a:ext cx="33" cy="35"/>
                      </a:xfrm>
                      <a:custGeom>
                        <a:avLst/>
                        <a:gdLst>
                          <a:gd name="T0" fmla="*/ 17 w 19"/>
                          <a:gd name="T1" fmla="*/ 17 h 20"/>
                          <a:gd name="T2" fmla="*/ 17 w 19"/>
                          <a:gd name="T3" fmla="*/ 15 h 20"/>
                          <a:gd name="T4" fmla="*/ 10 w 19"/>
                          <a:gd name="T5" fmla="*/ 14 h 20"/>
                          <a:gd name="T6" fmla="*/ 19 w 19"/>
                          <a:gd name="T7" fmla="*/ 1 h 20"/>
                          <a:gd name="T8" fmla="*/ 19 w 19"/>
                          <a:gd name="T9" fmla="*/ 0 h 20"/>
                          <a:gd name="T10" fmla="*/ 0 w 19"/>
                          <a:gd name="T11" fmla="*/ 19 h 20"/>
                          <a:gd name="T12" fmla="*/ 6 w 19"/>
                          <a:gd name="T13" fmla="*/ 19 h 20"/>
                          <a:gd name="T14" fmla="*/ 17 w 19"/>
                          <a:gd name="T15" fmla="*/ 17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9" h="20">
                            <a:moveTo>
                              <a:pt x="17" y="17"/>
                            </a:moveTo>
                            <a:cubicBezTo>
                              <a:pt x="17" y="15"/>
                              <a:pt x="17" y="15"/>
                              <a:pt x="17" y="15"/>
                            </a:cubicBezTo>
                            <a:cubicBezTo>
                              <a:pt x="14" y="15"/>
                              <a:pt x="13" y="14"/>
                              <a:pt x="10" y="14"/>
                            </a:cubicBezTo>
                            <a:cubicBezTo>
                              <a:pt x="12" y="10"/>
                              <a:pt x="19" y="7"/>
                              <a:pt x="19" y="1"/>
                            </a:cubicBezTo>
                            <a:cubicBezTo>
                              <a:pt x="19" y="1"/>
                              <a:pt x="19" y="1"/>
                              <a:pt x="19" y="0"/>
                            </a:cubicBezTo>
                            <a:cubicBezTo>
                              <a:pt x="0" y="19"/>
                              <a:pt x="0" y="19"/>
                              <a:pt x="0" y="19"/>
                            </a:cubicBezTo>
                            <a:cubicBezTo>
                              <a:pt x="2" y="19"/>
                              <a:pt x="5" y="19"/>
                              <a:pt x="6" y="19"/>
                            </a:cubicBezTo>
                            <a:cubicBezTo>
                              <a:pt x="10" y="19"/>
                              <a:pt x="14" y="20"/>
                              <a:pt x="17" y="17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6" name="Freeform 4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2" y="1993"/>
                        <a:ext cx="36" cy="16"/>
                      </a:xfrm>
                      <a:custGeom>
                        <a:avLst/>
                        <a:gdLst>
                          <a:gd name="T0" fmla="*/ 4 w 21"/>
                          <a:gd name="T1" fmla="*/ 0 h 9"/>
                          <a:gd name="T2" fmla="*/ 0 w 21"/>
                          <a:gd name="T3" fmla="*/ 4 h 9"/>
                          <a:gd name="T4" fmla="*/ 3 w 21"/>
                          <a:gd name="T5" fmla="*/ 5 h 9"/>
                          <a:gd name="T6" fmla="*/ 11 w 21"/>
                          <a:gd name="T7" fmla="*/ 9 h 9"/>
                          <a:gd name="T8" fmla="*/ 21 w 21"/>
                          <a:gd name="T9" fmla="*/ 0 h 9"/>
                          <a:gd name="T10" fmla="*/ 13 w 21"/>
                          <a:gd name="T11" fmla="*/ 2 h 9"/>
                          <a:gd name="T12" fmla="*/ 4 w 21"/>
                          <a:gd name="T13" fmla="*/ 0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1" h="9">
                            <a:moveTo>
                              <a:pt x="4" y="0"/>
                            </a:move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1" y="4"/>
                              <a:pt x="3" y="4"/>
                              <a:pt x="3" y="5"/>
                            </a:cubicBezTo>
                            <a:cubicBezTo>
                              <a:pt x="6" y="5"/>
                              <a:pt x="9" y="7"/>
                              <a:pt x="11" y="9"/>
                            </a:cubicBezTo>
                            <a:cubicBezTo>
                              <a:pt x="21" y="0"/>
                              <a:pt x="21" y="0"/>
                              <a:pt x="21" y="0"/>
                            </a:cubicBezTo>
                            <a:cubicBezTo>
                              <a:pt x="17" y="0"/>
                              <a:pt x="16" y="2"/>
                              <a:pt x="13" y="2"/>
                            </a:cubicBezTo>
                            <a:cubicBezTo>
                              <a:pt x="10" y="2"/>
                              <a:pt x="7" y="0"/>
                              <a:pt x="4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7" name="Freeform 4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4" y="1909"/>
                        <a:ext cx="12" cy="12"/>
                      </a:xfrm>
                      <a:custGeom>
                        <a:avLst/>
                        <a:gdLst>
                          <a:gd name="T0" fmla="*/ 2 w 7"/>
                          <a:gd name="T1" fmla="*/ 3 h 7"/>
                          <a:gd name="T2" fmla="*/ 0 w 7"/>
                          <a:gd name="T3" fmla="*/ 3 h 7"/>
                          <a:gd name="T4" fmla="*/ 1 w 7"/>
                          <a:gd name="T5" fmla="*/ 7 h 7"/>
                          <a:gd name="T6" fmla="*/ 7 w 7"/>
                          <a:gd name="T7" fmla="*/ 2 h 7"/>
                          <a:gd name="T8" fmla="*/ 7 w 7"/>
                          <a:gd name="T9" fmla="*/ 0 h 7"/>
                          <a:gd name="T10" fmla="*/ 2 w 7"/>
                          <a:gd name="T11" fmla="*/ 3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7" h="7">
                            <a:moveTo>
                              <a:pt x="2" y="3"/>
                            </a:moveTo>
                            <a:cubicBezTo>
                              <a:pt x="1" y="3"/>
                              <a:pt x="0" y="3"/>
                              <a:pt x="0" y="3"/>
                            </a:cubicBezTo>
                            <a:cubicBezTo>
                              <a:pt x="0" y="4"/>
                              <a:pt x="0" y="6"/>
                              <a:pt x="1" y="7"/>
                            </a:cubicBezTo>
                            <a:cubicBezTo>
                              <a:pt x="7" y="2"/>
                              <a:pt x="7" y="2"/>
                              <a:pt x="7" y="2"/>
                            </a:cubicBezTo>
                            <a:cubicBezTo>
                              <a:pt x="7" y="1"/>
                              <a:pt x="7" y="0"/>
                              <a:pt x="7" y="0"/>
                            </a:cubicBezTo>
                            <a:cubicBezTo>
                              <a:pt x="5" y="0"/>
                              <a:pt x="4" y="3"/>
                              <a:pt x="2" y="3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8" name="Freeform 4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2" y="1940"/>
                        <a:ext cx="19" cy="38"/>
                      </a:xfrm>
                      <a:custGeom>
                        <a:avLst/>
                        <a:gdLst>
                          <a:gd name="T0" fmla="*/ 9 w 11"/>
                          <a:gd name="T1" fmla="*/ 1 h 22"/>
                          <a:gd name="T2" fmla="*/ 7 w 11"/>
                          <a:gd name="T3" fmla="*/ 0 h 22"/>
                          <a:gd name="T4" fmla="*/ 0 w 11"/>
                          <a:gd name="T5" fmla="*/ 7 h 22"/>
                          <a:gd name="T6" fmla="*/ 1 w 11"/>
                          <a:gd name="T7" fmla="*/ 10 h 22"/>
                          <a:gd name="T8" fmla="*/ 0 w 11"/>
                          <a:gd name="T9" fmla="*/ 16 h 22"/>
                          <a:gd name="T10" fmla="*/ 1 w 11"/>
                          <a:gd name="T11" fmla="*/ 22 h 22"/>
                          <a:gd name="T12" fmla="*/ 11 w 11"/>
                          <a:gd name="T13" fmla="*/ 12 h 22"/>
                          <a:gd name="T14" fmla="*/ 9 w 11"/>
                          <a:gd name="T15" fmla="*/ 1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1" h="22">
                            <a:moveTo>
                              <a:pt x="9" y="1"/>
                            </a:moveTo>
                            <a:cubicBezTo>
                              <a:pt x="8" y="1"/>
                              <a:pt x="8" y="0"/>
                              <a:pt x="7" y="0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1" y="7"/>
                              <a:pt x="1" y="8"/>
                              <a:pt x="1" y="10"/>
                            </a:cubicBezTo>
                            <a:cubicBezTo>
                              <a:pt x="1" y="12"/>
                              <a:pt x="0" y="13"/>
                              <a:pt x="0" y="16"/>
                            </a:cubicBezTo>
                            <a:cubicBezTo>
                              <a:pt x="0" y="18"/>
                              <a:pt x="0" y="21"/>
                              <a:pt x="1" y="22"/>
                            </a:cubicBezTo>
                            <a:cubicBezTo>
                              <a:pt x="11" y="12"/>
                              <a:pt x="11" y="12"/>
                              <a:pt x="11" y="12"/>
                            </a:cubicBezTo>
                            <a:cubicBezTo>
                              <a:pt x="11" y="8"/>
                              <a:pt x="11" y="5"/>
                              <a:pt x="9" y="1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59" name="Freeform 4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05" y="1659"/>
                        <a:ext cx="13" cy="16"/>
                      </a:xfrm>
                      <a:custGeom>
                        <a:avLst/>
                        <a:gdLst>
                          <a:gd name="T0" fmla="*/ 5 w 8"/>
                          <a:gd name="T1" fmla="*/ 0 h 9"/>
                          <a:gd name="T2" fmla="*/ 0 w 8"/>
                          <a:gd name="T3" fmla="*/ 0 h 9"/>
                          <a:gd name="T4" fmla="*/ 0 w 8"/>
                          <a:gd name="T5" fmla="*/ 1 h 9"/>
                          <a:gd name="T6" fmla="*/ 0 w 8"/>
                          <a:gd name="T7" fmla="*/ 5 h 9"/>
                          <a:gd name="T8" fmla="*/ 7 w 8"/>
                          <a:gd name="T9" fmla="*/ 9 h 9"/>
                          <a:gd name="T10" fmla="*/ 8 w 8"/>
                          <a:gd name="T11" fmla="*/ 8 h 9"/>
                          <a:gd name="T12" fmla="*/ 8 w 8"/>
                          <a:gd name="T13" fmla="*/ 7 h 9"/>
                          <a:gd name="T14" fmla="*/ 5 w 8"/>
                          <a:gd name="T15" fmla="*/ 0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8" h="9">
                            <a:moveTo>
                              <a:pt x="5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2"/>
                              <a:pt x="0" y="5"/>
                              <a:pt x="0" y="5"/>
                            </a:cubicBezTo>
                            <a:cubicBezTo>
                              <a:pt x="0" y="8"/>
                              <a:pt x="2" y="9"/>
                              <a:pt x="7" y="9"/>
                            </a:cubicBezTo>
                            <a:cubicBezTo>
                              <a:pt x="8" y="8"/>
                              <a:pt x="8" y="8"/>
                              <a:pt x="8" y="8"/>
                            </a:cubicBezTo>
                            <a:cubicBezTo>
                              <a:pt x="8" y="8"/>
                              <a:pt x="8" y="8"/>
                              <a:pt x="8" y="7"/>
                            </a:cubicBezTo>
                            <a:cubicBezTo>
                              <a:pt x="8" y="4"/>
                              <a:pt x="5" y="3"/>
                              <a:pt x="5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0" name="Freeform 4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0" y="1649"/>
                        <a:ext cx="19" cy="19"/>
                      </a:xfrm>
                      <a:custGeom>
                        <a:avLst/>
                        <a:gdLst>
                          <a:gd name="T0" fmla="*/ 6 w 11"/>
                          <a:gd name="T1" fmla="*/ 0 h 11"/>
                          <a:gd name="T2" fmla="*/ 0 w 11"/>
                          <a:gd name="T3" fmla="*/ 9 h 11"/>
                          <a:gd name="T4" fmla="*/ 2 w 11"/>
                          <a:gd name="T5" fmla="*/ 11 h 11"/>
                          <a:gd name="T6" fmla="*/ 11 w 11"/>
                          <a:gd name="T7" fmla="*/ 2 h 11"/>
                          <a:gd name="T8" fmla="*/ 6 w 11"/>
                          <a:gd name="T9" fmla="*/ 0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" h="11">
                            <a:moveTo>
                              <a:pt x="6" y="0"/>
                            </a:moveTo>
                            <a:cubicBezTo>
                              <a:pt x="3" y="0"/>
                              <a:pt x="0" y="7"/>
                              <a:pt x="0" y="9"/>
                            </a:cubicBezTo>
                            <a:cubicBezTo>
                              <a:pt x="0" y="10"/>
                              <a:pt x="1" y="11"/>
                              <a:pt x="2" y="11"/>
                            </a:cubicBezTo>
                            <a:cubicBezTo>
                              <a:pt x="11" y="2"/>
                              <a:pt x="11" y="2"/>
                              <a:pt x="11" y="2"/>
                            </a:cubicBezTo>
                            <a:cubicBezTo>
                              <a:pt x="10" y="0"/>
                              <a:pt x="9" y="0"/>
                              <a:pt x="6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1" name="Freeform 4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23" y="1610"/>
                        <a:ext cx="12" cy="12"/>
                      </a:xfrm>
                      <a:custGeom>
                        <a:avLst/>
                        <a:gdLst>
                          <a:gd name="T0" fmla="*/ 0 w 7"/>
                          <a:gd name="T1" fmla="*/ 7 h 7"/>
                          <a:gd name="T2" fmla="*/ 7 w 7"/>
                          <a:gd name="T3" fmla="*/ 1 h 7"/>
                          <a:gd name="T4" fmla="*/ 7 w 7"/>
                          <a:gd name="T5" fmla="*/ 0 h 7"/>
                          <a:gd name="T6" fmla="*/ 0 w 7"/>
                          <a:gd name="T7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7" h="7">
                            <a:moveTo>
                              <a:pt x="0" y="7"/>
                            </a:moveTo>
                            <a:cubicBezTo>
                              <a:pt x="7" y="1"/>
                              <a:pt x="7" y="1"/>
                              <a:pt x="7" y="1"/>
                            </a:cubicBezTo>
                            <a:cubicBezTo>
                              <a:pt x="7" y="1"/>
                              <a:pt x="7" y="0"/>
                              <a:pt x="7" y="0"/>
                            </a:cubicBezTo>
                            <a:cubicBezTo>
                              <a:pt x="2" y="1"/>
                              <a:pt x="0" y="5"/>
                              <a:pt x="0" y="7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2" name="Freeform 4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77" y="1584"/>
                        <a:ext cx="17" cy="24"/>
                      </a:xfrm>
                      <a:custGeom>
                        <a:avLst/>
                        <a:gdLst>
                          <a:gd name="T0" fmla="*/ 3 w 10"/>
                          <a:gd name="T1" fmla="*/ 14 h 14"/>
                          <a:gd name="T2" fmla="*/ 8 w 10"/>
                          <a:gd name="T3" fmla="*/ 11 h 14"/>
                          <a:gd name="T4" fmla="*/ 8 w 10"/>
                          <a:gd name="T5" fmla="*/ 7 h 14"/>
                          <a:gd name="T6" fmla="*/ 10 w 10"/>
                          <a:gd name="T7" fmla="*/ 3 h 14"/>
                          <a:gd name="T8" fmla="*/ 7 w 10"/>
                          <a:gd name="T9" fmla="*/ 0 h 14"/>
                          <a:gd name="T10" fmla="*/ 4 w 10"/>
                          <a:gd name="T11" fmla="*/ 3 h 14"/>
                          <a:gd name="T12" fmla="*/ 6 w 10"/>
                          <a:gd name="T13" fmla="*/ 7 h 14"/>
                          <a:gd name="T14" fmla="*/ 0 w 10"/>
                          <a:gd name="T15" fmla="*/ 9 h 14"/>
                          <a:gd name="T16" fmla="*/ 3 w 10"/>
                          <a:gd name="T17" fmla="*/ 14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0" h="14">
                            <a:moveTo>
                              <a:pt x="3" y="14"/>
                            </a:moveTo>
                            <a:cubicBezTo>
                              <a:pt x="4" y="14"/>
                              <a:pt x="8" y="12"/>
                              <a:pt x="8" y="11"/>
                            </a:cubicBezTo>
                            <a:cubicBezTo>
                              <a:pt x="8" y="10"/>
                              <a:pt x="8" y="8"/>
                              <a:pt x="8" y="7"/>
                            </a:cubicBezTo>
                            <a:cubicBezTo>
                              <a:pt x="8" y="7"/>
                              <a:pt x="10" y="5"/>
                              <a:pt x="10" y="3"/>
                            </a:cubicBezTo>
                            <a:cubicBezTo>
                              <a:pt x="9" y="3"/>
                              <a:pt x="8" y="2"/>
                              <a:pt x="7" y="0"/>
                            </a:cubicBezTo>
                            <a:cubicBezTo>
                              <a:pt x="7" y="0"/>
                              <a:pt x="4" y="2"/>
                              <a:pt x="4" y="3"/>
                            </a:cubicBezTo>
                            <a:cubicBezTo>
                              <a:pt x="4" y="5"/>
                              <a:pt x="5" y="6"/>
                              <a:pt x="6" y="7"/>
                            </a:cubicBezTo>
                            <a:cubicBezTo>
                              <a:pt x="4" y="7"/>
                              <a:pt x="2" y="9"/>
                              <a:pt x="0" y="9"/>
                            </a:cubicBezTo>
                            <a:cubicBezTo>
                              <a:pt x="0" y="11"/>
                              <a:pt x="0" y="14"/>
                              <a:pt x="3" y="14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3" name="Freeform 4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8" y="1330"/>
                        <a:ext cx="28" cy="30"/>
                      </a:xfrm>
                      <a:custGeom>
                        <a:avLst/>
                        <a:gdLst>
                          <a:gd name="T0" fmla="*/ 0 w 16"/>
                          <a:gd name="T1" fmla="*/ 16 h 17"/>
                          <a:gd name="T2" fmla="*/ 0 w 16"/>
                          <a:gd name="T3" fmla="*/ 17 h 17"/>
                          <a:gd name="T4" fmla="*/ 16 w 16"/>
                          <a:gd name="T5" fmla="*/ 0 h 17"/>
                          <a:gd name="T6" fmla="*/ 15 w 16"/>
                          <a:gd name="T7" fmla="*/ 0 h 17"/>
                          <a:gd name="T8" fmla="*/ 0 w 16"/>
                          <a:gd name="T9" fmla="*/ 16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6" h="17">
                            <a:moveTo>
                              <a:pt x="0" y="16"/>
                            </a:moveTo>
                            <a:cubicBezTo>
                              <a:pt x="0" y="16"/>
                              <a:pt x="0" y="16"/>
                              <a:pt x="0" y="17"/>
                            </a:cubicBezTo>
                            <a:cubicBezTo>
                              <a:pt x="16" y="0"/>
                              <a:pt x="16" y="0"/>
                              <a:pt x="16" y="0"/>
                            </a:cubicBezTo>
                            <a:cubicBezTo>
                              <a:pt x="16" y="0"/>
                              <a:pt x="15" y="0"/>
                              <a:pt x="15" y="0"/>
                            </a:cubicBezTo>
                            <a:cubicBezTo>
                              <a:pt x="10" y="3"/>
                              <a:pt x="0" y="9"/>
                              <a:pt x="0" y="16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4" name="Freeform 4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87" y="1334"/>
                        <a:ext cx="63" cy="70"/>
                      </a:xfrm>
                      <a:custGeom>
                        <a:avLst/>
                        <a:gdLst>
                          <a:gd name="T0" fmla="*/ 5 w 37"/>
                          <a:gd name="T1" fmla="*/ 26 h 41"/>
                          <a:gd name="T2" fmla="*/ 0 w 37"/>
                          <a:gd name="T3" fmla="*/ 39 h 41"/>
                          <a:gd name="T4" fmla="*/ 0 w 37"/>
                          <a:gd name="T5" fmla="*/ 41 h 41"/>
                          <a:gd name="T6" fmla="*/ 37 w 37"/>
                          <a:gd name="T7" fmla="*/ 4 h 41"/>
                          <a:gd name="T8" fmla="*/ 25 w 37"/>
                          <a:gd name="T9" fmla="*/ 0 h 41"/>
                          <a:gd name="T10" fmla="*/ 3 w 37"/>
                          <a:gd name="T11" fmla="*/ 22 h 41"/>
                          <a:gd name="T12" fmla="*/ 5 w 37"/>
                          <a:gd name="T13" fmla="*/ 26 h 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7" h="41">
                            <a:moveTo>
                              <a:pt x="5" y="26"/>
                            </a:moveTo>
                            <a:cubicBezTo>
                              <a:pt x="5" y="31"/>
                              <a:pt x="0" y="33"/>
                              <a:pt x="0" y="39"/>
                            </a:cubicBezTo>
                            <a:cubicBezTo>
                              <a:pt x="0" y="39"/>
                              <a:pt x="0" y="40"/>
                              <a:pt x="0" y="41"/>
                            </a:cubicBezTo>
                            <a:cubicBezTo>
                              <a:pt x="37" y="4"/>
                              <a:pt x="37" y="4"/>
                              <a:pt x="37" y="4"/>
                            </a:cubicBezTo>
                            <a:cubicBezTo>
                              <a:pt x="32" y="2"/>
                              <a:pt x="28" y="1"/>
                              <a:pt x="25" y="0"/>
                            </a:cubicBezTo>
                            <a:cubicBezTo>
                              <a:pt x="3" y="22"/>
                              <a:pt x="3" y="22"/>
                              <a:pt x="3" y="22"/>
                            </a:cubicBezTo>
                            <a:cubicBezTo>
                              <a:pt x="4" y="23"/>
                              <a:pt x="5" y="24"/>
                              <a:pt x="5" y="26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5" name="Freeform 4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92" y="1349"/>
                        <a:ext cx="96" cy="101"/>
                      </a:xfrm>
                      <a:custGeom>
                        <a:avLst/>
                        <a:gdLst>
                          <a:gd name="T0" fmla="*/ 3 w 56"/>
                          <a:gd name="T1" fmla="*/ 45 h 59"/>
                          <a:gd name="T2" fmla="*/ 0 w 56"/>
                          <a:gd name="T3" fmla="*/ 54 h 59"/>
                          <a:gd name="T4" fmla="*/ 2 w 56"/>
                          <a:gd name="T5" fmla="*/ 59 h 59"/>
                          <a:gd name="T6" fmla="*/ 56 w 56"/>
                          <a:gd name="T7" fmla="*/ 4 h 59"/>
                          <a:gd name="T8" fmla="*/ 45 w 56"/>
                          <a:gd name="T9" fmla="*/ 0 h 59"/>
                          <a:gd name="T10" fmla="*/ 2 w 56"/>
                          <a:gd name="T11" fmla="*/ 42 h 59"/>
                          <a:gd name="T12" fmla="*/ 3 w 56"/>
                          <a:gd name="T13" fmla="*/ 45 h 5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6" h="59">
                            <a:moveTo>
                              <a:pt x="3" y="45"/>
                            </a:moveTo>
                            <a:cubicBezTo>
                              <a:pt x="3" y="48"/>
                              <a:pt x="0" y="50"/>
                              <a:pt x="0" y="54"/>
                            </a:cubicBezTo>
                            <a:cubicBezTo>
                              <a:pt x="0" y="56"/>
                              <a:pt x="1" y="57"/>
                              <a:pt x="2" y="59"/>
                            </a:cubicBezTo>
                            <a:cubicBezTo>
                              <a:pt x="56" y="4"/>
                              <a:pt x="56" y="4"/>
                              <a:pt x="56" y="4"/>
                            </a:cubicBezTo>
                            <a:cubicBezTo>
                              <a:pt x="53" y="3"/>
                              <a:pt x="49" y="1"/>
                              <a:pt x="45" y="0"/>
                            </a:cubicBezTo>
                            <a:cubicBezTo>
                              <a:pt x="2" y="42"/>
                              <a:pt x="2" y="42"/>
                              <a:pt x="2" y="42"/>
                            </a:cubicBezTo>
                            <a:cubicBezTo>
                              <a:pt x="3" y="43"/>
                              <a:pt x="3" y="44"/>
                              <a:pt x="3" y="45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6" name="Freeform 4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3" y="1574"/>
                        <a:ext cx="32" cy="22"/>
                      </a:xfrm>
                      <a:custGeom>
                        <a:avLst/>
                        <a:gdLst>
                          <a:gd name="T0" fmla="*/ 4 w 19"/>
                          <a:gd name="T1" fmla="*/ 10 h 13"/>
                          <a:gd name="T2" fmla="*/ 7 w 19"/>
                          <a:gd name="T3" fmla="*/ 13 h 13"/>
                          <a:gd name="T4" fmla="*/ 19 w 19"/>
                          <a:gd name="T5" fmla="*/ 0 h 13"/>
                          <a:gd name="T6" fmla="*/ 4 w 19"/>
                          <a:gd name="T7" fmla="*/ 10 h 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9" h="13">
                            <a:moveTo>
                              <a:pt x="4" y="10"/>
                            </a:moveTo>
                            <a:cubicBezTo>
                              <a:pt x="5" y="11"/>
                              <a:pt x="6" y="12"/>
                              <a:pt x="7" y="13"/>
                            </a:cubicBezTo>
                            <a:cubicBezTo>
                              <a:pt x="19" y="0"/>
                              <a:pt x="19" y="0"/>
                              <a:pt x="19" y="0"/>
                            </a:cubicBezTo>
                            <a:cubicBezTo>
                              <a:pt x="12" y="1"/>
                              <a:pt x="0" y="6"/>
                              <a:pt x="4" y="1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7" name="Freeform 4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00" y="1365"/>
                        <a:ext cx="127" cy="121"/>
                      </a:xfrm>
                      <a:custGeom>
                        <a:avLst/>
                        <a:gdLst>
                          <a:gd name="T0" fmla="*/ 4 w 74"/>
                          <a:gd name="T1" fmla="*/ 60 h 71"/>
                          <a:gd name="T2" fmla="*/ 0 w 74"/>
                          <a:gd name="T3" fmla="*/ 64 h 71"/>
                          <a:gd name="T4" fmla="*/ 7 w 74"/>
                          <a:gd name="T5" fmla="*/ 71 h 71"/>
                          <a:gd name="T6" fmla="*/ 40 w 74"/>
                          <a:gd name="T7" fmla="*/ 39 h 71"/>
                          <a:gd name="T8" fmla="*/ 37 w 74"/>
                          <a:gd name="T9" fmla="*/ 32 h 71"/>
                          <a:gd name="T10" fmla="*/ 46 w 74"/>
                          <a:gd name="T11" fmla="*/ 32 h 71"/>
                          <a:gd name="T12" fmla="*/ 74 w 74"/>
                          <a:gd name="T13" fmla="*/ 4 h 71"/>
                          <a:gd name="T14" fmla="*/ 68 w 74"/>
                          <a:gd name="T15" fmla="*/ 2 h 71"/>
                          <a:gd name="T16" fmla="*/ 62 w 74"/>
                          <a:gd name="T17" fmla="*/ 0 h 71"/>
                          <a:gd name="T18" fmla="*/ 4 w 74"/>
                          <a:gd name="T19" fmla="*/ 58 h 71"/>
                          <a:gd name="T20" fmla="*/ 4 w 74"/>
                          <a:gd name="T21" fmla="*/ 60 h 7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74" h="71">
                            <a:moveTo>
                              <a:pt x="4" y="60"/>
                            </a:moveTo>
                            <a:cubicBezTo>
                              <a:pt x="4" y="62"/>
                              <a:pt x="1" y="63"/>
                              <a:pt x="0" y="64"/>
                            </a:cubicBezTo>
                            <a:cubicBezTo>
                              <a:pt x="2" y="67"/>
                              <a:pt x="5" y="69"/>
                              <a:pt x="7" y="71"/>
                            </a:cubicBezTo>
                            <a:cubicBezTo>
                              <a:pt x="40" y="39"/>
                              <a:pt x="40" y="39"/>
                              <a:pt x="40" y="39"/>
                            </a:cubicBezTo>
                            <a:cubicBezTo>
                              <a:pt x="39" y="36"/>
                              <a:pt x="38" y="34"/>
                              <a:pt x="37" y="32"/>
                            </a:cubicBezTo>
                            <a:cubicBezTo>
                              <a:pt x="40" y="32"/>
                              <a:pt x="43" y="32"/>
                              <a:pt x="46" y="32"/>
                            </a:cubicBezTo>
                            <a:cubicBezTo>
                              <a:pt x="74" y="4"/>
                              <a:pt x="74" y="4"/>
                              <a:pt x="74" y="4"/>
                            </a:cubicBezTo>
                            <a:cubicBezTo>
                              <a:pt x="72" y="3"/>
                              <a:pt x="70" y="3"/>
                              <a:pt x="68" y="2"/>
                            </a:cubicBezTo>
                            <a:cubicBezTo>
                              <a:pt x="66" y="1"/>
                              <a:pt x="64" y="1"/>
                              <a:pt x="62" y="0"/>
                            </a:cubicBezTo>
                            <a:cubicBezTo>
                              <a:pt x="4" y="58"/>
                              <a:pt x="4" y="58"/>
                              <a:pt x="4" y="58"/>
                            </a:cubicBezTo>
                            <a:cubicBezTo>
                              <a:pt x="4" y="59"/>
                              <a:pt x="4" y="59"/>
                              <a:pt x="4" y="6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8" name="Freeform 4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69" y="1611"/>
                        <a:ext cx="19" cy="19"/>
                      </a:xfrm>
                      <a:custGeom>
                        <a:avLst/>
                        <a:gdLst>
                          <a:gd name="T0" fmla="*/ 10 w 11"/>
                          <a:gd name="T1" fmla="*/ 0 h 11"/>
                          <a:gd name="T2" fmla="*/ 0 w 11"/>
                          <a:gd name="T3" fmla="*/ 11 h 11"/>
                          <a:gd name="T4" fmla="*/ 11 w 11"/>
                          <a:gd name="T5" fmla="*/ 1 h 11"/>
                          <a:gd name="T6" fmla="*/ 10 w 11"/>
                          <a:gd name="T7" fmla="*/ 0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1" h="11">
                            <a:moveTo>
                              <a:pt x="10" y="0"/>
                            </a:moveTo>
                            <a:cubicBezTo>
                              <a:pt x="6" y="0"/>
                              <a:pt x="2" y="6"/>
                              <a:pt x="0" y="11"/>
                            </a:cubicBezTo>
                            <a:cubicBezTo>
                              <a:pt x="11" y="1"/>
                              <a:pt x="11" y="1"/>
                              <a:pt x="11" y="1"/>
                            </a:cubicBezTo>
                            <a:cubicBezTo>
                              <a:pt x="10" y="0"/>
                              <a:pt x="10" y="0"/>
                              <a:pt x="10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69" name="Freeform 4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03" y="1380"/>
                        <a:ext cx="57" cy="46"/>
                      </a:xfrm>
                      <a:custGeom>
                        <a:avLst/>
                        <a:gdLst>
                          <a:gd name="T0" fmla="*/ 9 w 33"/>
                          <a:gd name="T1" fmla="*/ 26 h 27"/>
                          <a:gd name="T2" fmla="*/ 14 w 33"/>
                          <a:gd name="T3" fmla="*/ 27 h 27"/>
                          <a:gd name="T4" fmla="*/ 33 w 33"/>
                          <a:gd name="T5" fmla="*/ 7 h 27"/>
                          <a:gd name="T6" fmla="*/ 25 w 33"/>
                          <a:gd name="T7" fmla="*/ 0 h 27"/>
                          <a:gd name="T8" fmla="*/ 0 w 33"/>
                          <a:gd name="T9" fmla="*/ 24 h 27"/>
                          <a:gd name="T10" fmla="*/ 9 w 33"/>
                          <a:gd name="T11" fmla="*/ 26 h 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3" h="27">
                            <a:moveTo>
                              <a:pt x="9" y="26"/>
                            </a:moveTo>
                            <a:cubicBezTo>
                              <a:pt x="11" y="26"/>
                              <a:pt x="12" y="27"/>
                              <a:pt x="14" y="27"/>
                            </a:cubicBezTo>
                            <a:cubicBezTo>
                              <a:pt x="33" y="7"/>
                              <a:pt x="33" y="7"/>
                              <a:pt x="33" y="7"/>
                            </a:cubicBezTo>
                            <a:cubicBezTo>
                              <a:pt x="32" y="5"/>
                              <a:pt x="29" y="2"/>
                              <a:pt x="25" y="0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3" y="25"/>
                              <a:pt x="6" y="25"/>
                              <a:pt x="9" y="26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0" name="Freeform 4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97" y="1358"/>
                        <a:ext cx="31" cy="44"/>
                      </a:xfrm>
                      <a:custGeom>
                        <a:avLst/>
                        <a:gdLst>
                          <a:gd name="T0" fmla="*/ 4 w 18"/>
                          <a:gd name="T1" fmla="*/ 26 h 26"/>
                          <a:gd name="T2" fmla="*/ 18 w 18"/>
                          <a:gd name="T3" fmla="*/ 13 h 26"/>
                          <a:gd name="T4" fmla="*/ 14 w 18"/>
                          <a:gd name="T5" fmla="*/ 0 h 26"/>
                          <a:gd name="T6" fmla="*/ 6 w 18"/>
                          <a:gd name="T7" fmla="*/ 8 h 26"/>
                          <a:gd name="T8" fmla="*/ 1 w 18"/>
                          <a:gd name="T9" fmla="*/ 21 h 26"/>
                          <a:gd name="T10" fmla="*/ 4 w 18"/>
                          <a:gd name="T11" fmla="*/ 26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8" h="26">
                            <a:moveTo>
                              <a:pt x="4" y="26"/>
                            </a:moveTo>
                            <a:cubicBezTo>
                              <a:pt x="18" y="13"/>
                              <a:pt x="18" y="13"/>
                              <a:pt x="18" y="13"/>
                            </a:cubicBezTo>
                            <a:cubicBezTo>
                              <a:pt x="18" y="7"/>
                              <a:pt x="17" y="1"/>
                              <a:pt x="14" y="0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4" y="11"/>
                              <a:pt x="3" y="16"/>
                              <a:pt x="1" y="21"/>
                            </a:cubicBezTo>
                            <a:cubicBezTo>
                              <a:pt x="0" y="23"/>
                              <a:pt x="3" y="24"/>
                              <a:pt x="4" y="26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1" name="Freeform 4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47" y="1683"/>
                        <a:ext cx="13" cy="0"/>
                      </a:xfrm>
                      <a:custGeom>
                        <a:avLst/>
                        <a:gdLst>
                          <a:gd name="T0" fmla="*/ 8 w 8"/>
                          <a:gd name="T1" fmla="*/ 0 w 8"/>
                          <a:gd name="T2" fmla="*/ 0 w 8"/>
                          <a:gd name="T3" fmla="*/ 8 w 8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8">
                            <a:moveTo>
                              <a:pt x="8" y="0"/>
                            </a:moveTo>
                            <a:cubicBezTo>
                              <a:pt x="6" y="0"/>
                              <a:pt x="3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3" y="0"/>
                              <a:pt x="6" y="0"/>
                              <a:pt x="8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2" name="Freeform 4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62" y="1683"/>
                        <a:ext cx="3" cy="0"/>
                      </a:xfrm>
                      <a:custGeom>
                        <a:avLst/>
                        <a:gdLst>
                          <a:gd name="T0" fmla="*/ 0 w 2"/>
                          <a:gd name="T1" fmla="*/ 2 w 2"/>
                          <a:gd name="T2" fmla="*/ 0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0" y="0"/>
                            </a:moveTo>
                            <a:cubicBezTo>
                              <a:pt x="0" y="0"/>
                              <a:pt x="1" y="0"/>
                              <a:pt x="2" y="0"/>
                            </a:cubicBezTo>
                            <a:cubicBezTo>
                              <a:pt x="1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3" name="Freeform 4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6" y="1683"/>
                        <a:ext cx="10" cy="17"/>
                      </a:xfrm>
                      <a:custGeom>
                        <a:avLst/>
                        <a:gdLst>
                          <a:gd name="T0" fmla="*/ 6 w 6"/>
                          <a:gd name="T1" fmla="*/ 10 h 10"/>
                          <a:gd name="T2" fmla="*/ 6 w 6"/>
                          <a:gd name="T3" fmla="*/ 10 h 10"/>
                          <a:gd name="T4" fmla="*/ 0 w 6"/>
                          <a:gd name="T5" fmla="*/ 0 h 10"/>
                          <a:gd name="T6" fmla="*/ 0 w 6"/>
                          <a:gd name="T7" fmla="*/ 0 h 10"/>
                          <a:gd name="T8" fmla="*/ 6 w 6"/>
                          <a:gd name="T9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" h="10">
                            <a:moveTo>
                              <a:pt x="6" y="10"/>
                            </a:moveTo>
                            <a:cubicBezTo>
                              <a:pt x="6" y="10"/>
                              <a:pt x="6" y="10"/>
                              <a:pt x="6" y="10"/>
                            </a:cubicBezTo>
                            <a:cubicBezTo>
                              <a:pt x="6" y="6"/>
                              <a:pt x="3" y="2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3" y="2"/>
                              <a:pt x="6" y="6"/>
                              <a:pt x="6" y="1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4" name="Freeform 4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01" y="1733"/>
                        <a:ext cx="9" cy="19"/>
                      </a:xfrm>
                      <a:custGeom>
                        <a:avLst/>
                        <a:gdLst>
                          <a:gd name="T0" fmla="*/ 0 w 5"/>
                          <a:gd name="T1" fmla="*/ 0 h 11"/>
                          <a:gd name="T2" fmla="*/ 5 w 5"/>
                          <a:gd name="T3" fmla="*/ 11 h 11"/>
                          <a:gd name="T4" fmla="*/ 5 w 5"/>
                          <a:gd name="T5" fmla="*/ 11 h 11"/>
                          <a:gd name="T6" fmla="*/ 0 w 5"/>
                          <a:gd name="T7" fmla="*/ 0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5" h="11">
                            <a:moveTo>
                              <a:pt x="0" y="0"/>
                            </a:moveTo>
                            <a:cubicBezTo>
                              <a:pt x="1" y="4"/>
                              <a:pt x="4" y="7"/>
                              <a:pt x="5" y="11"/>
                            </a:cubicBezTo>
                            <a:cubicBezTo>
                              <a:pt x="5" y="11"/>
                              <a:pt x="5" y="11"/>
                              <a:pt x="5" y="11"/>
                            </a:cubicBezTo>
                            <a:cubicBezTo>
                              <a:pt x="4" y="7"/>
                              <a:pt x="1" y="4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5" name="Freeform 4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1" y="1796"/>
                        <a:ext cx="12" cy="14"/>
                      </a:xfrm>
                      <a:custGeom>
                        <a:avLst/>
                        <a:gdLst>
                          <a:gd name="T0" fmla="*/ 0 w 7"/>
                          <a:gd name="T1" fmla="*/ 2 h 8"/>
                          <a:gd name="T2" fmla="*/ 7 w 7"/>
                          <a:gd name="T3" fmla="*/ 8 h 8"/>
                          <a:gd name="T4" fmla="*/ 0 w 7"/>
                          <a:gd name="T5" fmla="*/ 2 h 8"/>
                          <a:gd name="T6" fmla="*/ 0 w 7"/>
                          <a:gd name="T7" fmla="*/ 0 h 8"/>
                          <a:gd name="T8" fmla="*/ 0 w 7"/>
                          <a:gd name="T9" fmla="*/ 1 h 8"/>
                          <a:gd name="T10" fmla="*/ 0 w 7"/>
                          <a:gd name="T11" fmla="*/ 2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7" h="8">
                            <a:moveTo>
                              <a:pt x="0" y="2"/>
                            </a:moveTo>
                            <a:cubicBezTo>
                              <a:pt x="0" y="8"/>
                              <a:pt x="3" y="8"/>
                              <a:pt x="7" y="8"/>
                            </a:cubicBezTo>
                            <a:cubicBezTo>
                              <a:pt x="3" y="8"/>
                              <a:pt x="0" y="7"/>
                              <a:pt x="0" y="2"/>
                            </a:cubicBezTo>
                            <a:cubicBezTo>
                              <a:pt x="0" y="1"/>
                              <a:pt x="0" y="1"/>
                              <a:pt x="0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0" y="1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6" name="Freeform 4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51" y="964"/>
                        <a:ext cx="22" cy="20"/>
                      </a:xfrm>
                      <a:custGeom>
                        <a:avLst/>
                        <a:gdLst>
                          <a:gd name="T0" fmla="*/ 6 w 13"/>
                          <a:gd name="T1" fmla="*/ 10 h 12"/>
                          <a:gd name="T2" fmla="*/ 13 w 13"/>
                          <a:gd name="T3" fmla="*/ 3 h 12"/>
                          <a:gd name="T4" fmla="*/ 12 w 13"/>
                          <a:gd name="T5" fmla="*/ 0 h 12"/>
                          <a:gd name="T6" fmla="*/ 0 w 13"/>
                          <a:gd name="T7" fmla="*/ 12 h 12"/>
                          <a:gd name="T8" fmla="*/ 6 w 13"/>
                          <a:gd name="T9" fmla="*/ 10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3" h="12">
                            <a:moveTo>
                              <a:pt x="6" y="10"/>
                            </a:moveTo>
                            <a:cubicBezTo>
                              <a:pt x="7" y="9"/>
                              <a:pt x="13" y="6"/>
                              <a:pt x="13" y="3"/>
                            </a:cubicBezTo>
                            <a:cubicBezTo>
                              <a:pt x="13" y="2"/>
                              <a:pt x="13" y="1"/>
                              <a:pt x="12" y="0"/>
                            </a:cubicBezTo>
                            <a:cubicBezTo>
                              <a:pt x="0" y="12"/>
                              <a:pt x="0" y="12"/>
                              <a:pt x="0" y="12"/>
                            </a:cubicBezTo>
                            <a:cubicBezTo>
                              <a:pt x="2" y="11"/>
                              <a:pt x="4" y="10"/>
                              <a:pt x="6" y="10"/>
                            </a:cubicBezTo>
                            <a:close/>
                          </a:path>
                        </a:pathLst>
                      </a:custGeom>
                      <a:solidFill>
                        <a:srgbClr val="6ABBD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7" name="Freeform 4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27" y="1409"/>
                        <a:ext cx="36" cy="26"/>
                      </a:xfrm>
                      <a:custGeom>
                        <a:avLst/>
                        <a:gdLst>
                          <a:gd name="T0" fmla="*/ 7 w 21"/>
                          <a:gd name="T1" fmla="*/ 8 h 15"/>
                          <a:gd name="T2" fmla="*/ 10 w 21"/>
                          <a:gd name="T3" fmla="*/ 15 h 15"/>
                          <a:gd name="T4" fmla="*/ 21 w 21"/>
                          <a:gd name="T5" fmla="*/ 5 h 15"/>
                          <a:gd name="T6" fmla="*/ 10 w 21"/>
                          <a:gd name="T7" fmla="*/ 0 h 15"/>
                          <a:gd name="T8" fmla="*/ 0 w 21"/>
                          <a:gd name="T9" fmla="*/ 9 h 15"/>
                          <a:gd name="T10" fmla="*/ 2 w 21"/>
                          <a:gd name="T11" fmla="*/ 8 h 15"/>
                          <a:gd name="T12" fmla="*/ 7 w 21"/>
                          <a:gd name="T13" fmla="*/ 8 h 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1" h="15">
                            <a:moveTo>
                              <a:pt x="7" y="8"/>
                            </a:moveTo>
                            <a:cubicBezTo>
                              <a:pt x="7" y="14"/>
                              <a:pt x="8" y="15"/>
                              <a:pt x="10" y="15"/>
                            </a:cubicBezTo>
                            <a:cubicBezTo>
                              <a:pt x="21" y="5"/>
                              <a:pt x="21" y="5"/>
                              <a:pt x="21" y="5"/>
                            </a:cubicBezTo>
                            <a:cubicBezTo>
                              <a:pt x="18" y="3"/>
                              <a:pt x="14" y="1"/>
                              <a:pt x="10" y="0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1" y="9"/>
                              <a:pt x="1" y="9"/>
                              <a:pt x="2" y="8"/>
                            </a:cubicBezTo>
                            <a:lnTo>
                              <a:pt x="7" y="8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8" name="Freeform 4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87" y="1474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79" name="Freeform 4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56" y="1479"/>
                        <a:ext cx="29" cy="26"/>
                      </a:xfrm>
                      <a:custGeom>
                        <a:avLst/>
                        <a:gdLst>
                          <a:gd name="T0" fmla="*/ 17 w 17"/>
                          <a:gd name="T1" fmla="*/ 5 h 15"/>
                          <a:gd name="T2" fmla="*/ 14 w 17"/>
                          <a:gd name="T3" fmla="*/ 0 h 15"/>
                          <a:gd name="T4" fmla="*/ 0 w 17"/>
                          <a:gd name="T5" fmla="*/ 15 h 15"/>
                          <a:gd name="T6" fmla="*/ 17 w 17"/>
                          <a:gd name="T7" fmla="*/ 5 h 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7" h="15">
                            <a:moveTo>
                              <a:pt x="17" y="5"/>
                            </a:moveTo>
                            <a:cubicBezTo>
                              <a:pt x="17" y="3"/>
                              <a:pt x="16" y="2"/>
                              <a:pt x="14" y="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7" y="12"/>
                              <a:pt x="17" y="7"/>
                              <a:pt x="17" y="5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0" name="Freeform 4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34" y="1122"/>
                        <a:ext cx="1" cy="3"/>
                      </a:xfrm>
                      <a:custGeom>
                        <a:avLst/>
                        <a:gdLst>
                          <a:gd name="T0" fmla="*/ 0 w 1"/>
                          <a:gd name="T1" fmla="*/ 2 h 2"/>
                          <a:gd name="T2" fmla="*/ 1 w 1"/>
                          <a:gd name="T3" fmla="*/ 0 h 2"/>
                          <a:gd name="T4" fmla="*/ 0 w 1"/>
                          <a:gd name="T5" fmla="*/ 1 h 2"/>
                          <a:gd name="T6" fmla="*/ 0 w 1"/>
                          <a:gd name="T7" fmla="*/ 2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0" y="2"/>
                            </a:move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0" y="2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1" name="Freeform 4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37" y="1156"/>
                        <a:ext cx="2" cy="0"/>
                      </a:xfrm>
                      <a:custGeom>
                        <a:avLst/>
                        <a:gdLst>
                          <a:gd name="T0" fmla="*/ 1 w 1"/>
                          <a:gd name="T1" fmla="*/ 0 w 1"/>
                          <a:gd name="T2" fmla="*/ 1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1" y="0"/>
                            </a:moveTo>
                            <a:cubicBezTo>
                              <a:pt x="1" y="0"/>
                              <a:pt x="1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2" name="Freeform 4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51" y="1157"/>
                        <a:ext cx="3" cy="2"/>
                      </a:xfrm>
                      <a:custGeom>
                        <a:avLst/>
                        <a:gdLst>
                          <a:gd name="T0" fmla="*/ 0 w 2"/>
                          <a:gd name="T1" fmla="*/ 0 h 1"/>
                          <a:gd name="T2" fmla="*/ 2 w 2"/>
                          <a:gd name="T3" fmla="*/ 1 h 1"/>
                          <a:gd name="T4" fmla="*/ 2 w 2"/>
                          <a:gd name="T5" fmla="*/ 1 h 1"/>
                          <a:gd name="T6" fmla="*/ 0 w 2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0" y="0"/>
                            </a:moveTo>
                            <a:cubicBezTo>
                              <a:pt x="1" y="1"/>
                              <a:pt x="1" y="1"/>
                              <a:pt x="2" y="1"/>
                            </a:cubicBezTo>
                            <a:cubicBezTo>
                              <a:pt x="2" y="1"/>
                              <a:pt x="2" y="1"/>
                              <a:pt x="2" y="1"/>
                            </a:cubicBezTo>
                            <a:cubicBezTo>
                              <a:pt x="1" y="1"/>
                              <a:pt x="1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3" name="Freeform 4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51" y="1327"/>
                        <a:ext cx="6" cy="7"/>
                      </a:xfrm>
                      <a:custGeom>
                        <a:avLst/>
                        <a:gdLst>
                          <a:gd name="T0" fmla="*/ 4 w 4"/>
                          <a:gd name="T1" fmla="*/ 0 h 4"/>
                          <a:gd name="T2" fmla="*/ 0 w 4"/>
                          <a:gd name="T3" fmla="*/ 4 h 4"/>
                          <a:gd name="T4" fmla="*/ 4 w 4"/>
                          <a:gd name="T5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" h="4">
                            <a:moveTo>
                              <a:pt x="4" y="0"/>
                            </a:move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2" y="3"/>
                              <a:pt x="3" y="2"/>
                              <a:pt x="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4" name="Freeform 4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92" y="1087"/>
                        <a:ext cx="32" cy="5"/>
                      </a:xfrm>
                      <a:custGeom>
                        <a:avLst/>
                        <a:gdLst>
                          <a:gd name="T0" fmla="*/ 18 w 19"/>
                          <a:gd name="T1" fmla="*/ 2 h 3"/>
                          <a:gd name="T2" fmla="*/ 19 w 19"/>
                          <a:gd name="T3" fmla="*/ 0 h 3"/>
                          <a:gd name="T4" fmla="*/ 17 w 19"/>
                          <a:gd name="T5" fmla="*/ 1 h 3"/>
                          <a:gd name="T6" fmla="*/ 4 w 19"/>
                          <a:gd name="T7" fmla="*/ 1 h 3"/>
                          <a:gd name="T8" fmla="*/ 2 w 19"/>
                          <a:gd name="T9" fmla="*/ 1 h 3"/>
                          <a:gd name="T10" fmla="*/ 0 w 19"/>
                          <a:gd name="T11" fmla="*/ 3 h 3"/>
                          <a:gd name="T12" fmla="*/ 16 w 19"/>
                          <a:gd name="T13" fmla="*/ 1 h 3"/>
                          <a:gd name="T14" fmla="*/ 18 w 19"/>
                          <a:gd name="T15" fmla="*/ 2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9" h="3">
                            <a:moveTo>
                              <a:pt x="18" y="2"/>
                            </a:moveTo>
                            <a:cubicBezTo>
                              <a:pt x="19" y="0"/>
                              <a:pt x="19" y="0"/>
                              <a:pt x="19" y="0"/>
                            </a:cubicBezTo>
                            <a:cubicBezTo>
                              <a:pt x="18" y="1"/>
                              <a:pt x="18" y="1"/>
                              <a:pt x="17" y="1"/>
                            </a:cubicBezTo>
                            <a:cubicBezTo>
                              <a:pt x="9" y="1"/>
                              <a:pt x="10" y="1"/>
                              <a:pt x="4" y="1"/>
                            </a:cubicBezTo>
                            <a:cubicBezTo>
                              <a:pt x="3" y="1"/>
                              <a:pt x="3" y="1"/>
                              <a:pt x="2" y="1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6" y="2"/>
                              <a:pt x="12" y="1"/>
                              <a:pt x="16" y="1"/>
                            </a:cubicBezTo>
                            <a:cubicBezTo>
                              <a:pt x="16" y="1"/>
                              <a:pt x="17" y="2"/>
                              <a:pt x="18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5" name="Freeform 4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05" y="1103"/>
                        <a:ext cx="4" cy="0"/>
                      </a:xfrm>
                      <a:custGeom>
                        <a:avLst/>
                        <a:gdLst>
                          <a:gd name="T0" fmla="*/ 2 w 2"/>
                          <a:gd name="T1" fmla="*/ 2 w 2"/>
                          <a:gd name="T2" fmla="*/ 0 w 2"/>
                          <a:gd name="T3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1" y="0"/>
                              <a:pt x="1" y="0"/>
                              <a:pt x="0" y="0"/>
                            </a:cubicBez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6" name="Freeform 4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24" y="1154"/>
                        <a:ext cx="17" cy="15"/>
                      </a:xfrm>
                      <a:custGeom>
                        <a:avLst/>
                        <a:gdLst>
                          <a:gd name="T0" fmla="*/ 10 w 10"/>
                          <a:gd name="T1" fmla="*/ 6 h 9"/>
                          <a:gd name="T2" fmla="*/ 5 w 10"/>
                          <a:gd name="T3" fmla="*/ 5 h 9"/>
                          <a:gd name="T4" fmla="*/ 10 w 10"/>
                          <a:gd name="T5" fmla="*/ 3 h 9"/>
                          <a:gd name="T6" fmla="*/ 10 w 10"/>
                          <a:gd name="T7" fmla="*/ 0 h 9"/>
                          <a:gd name="T8" fmla="*/ 0 w 10"/>
                          <a:gd name="T9" fmla="*/ 8 h 9"/>
                          <a:gd name="T10" fmla="*/ 3 w 10"/>
                          <a:gd name="T11" fmla="*/ 9 h 9"/>
                          <a:gd name="T12" fmla="*/ 10 w 10"/>
                          <a:gd name="T13" fmla="*/ 6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0" h="9">
                            <a:moveTo>
                              <a:pt x="10" y="6"/>
                            </a:moveTo>
                            <a:cubicBezTo>
                              <a:pt x="6" y="6"/>
                              <a:pt x="6" y="5"/>
                              <a:pt x="5" y="5"/>
                            </a:cubicBezTo>
                            <a:cubicBezTo>
                              <a:pt x="5" y="4"/>
                              <a:pt x="7" y="3"/>
                              <a:pt x="10" y="3"/>
                            </a:cubicBezTo>
                            <a:cubicBezTo>
                              <a:pt x="10" y="0"/>
                              <a:pt x="10" y="0"/>
                              <a:pt x="10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1" y="9"/>
                              <a:pt x="2" y="9"/>
                              <a:pt x="3" y="9"/>
                            </a:cubicBezTo>
                            <a:cubicBezTo>
                              <a:pt x="7" y="9"/>
                              <a:pt x="8" y="8"/>
                              <a:pt x="10" y="6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7" name="Freeform 5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51" y="1378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8" name="Freeform 5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81" y="1317"/>
                        <a:ext cx="6" cy="3"/>
                      </a:xfrm>
                      <a:custGeom>
                        <a:avLst/>
                        <a:gdLst>
                          <a:gd name="T0" fmla="*/ 3 w 3"/>
                          <a:gd name="T1" fmla="*/ 1 h 2"/>
                          <a:gd name="T2" fmla="*/ 1 w 3"/>
                          <a:gd name="T3" fmla="*/ 0 h 2"/>
                          <a:gd name="T4" fmla="*/ 0 w 3"/>
                          <a:gd name="T5" fmla="*/ 2 h 2"/>
                          <a:gd name="T6" fmla="*/ 3 w 3"/>
                          <a:gd name="T7" fmla="*/ 1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2">
                            <a:moveTo>
                              <a:pt x="3" y="1"/>
                            </a:moveTo>
                            <a:cubicBezTo>
                              <a:pt x="2" y="1"/>
                              <a:pt x="2" y="1"/>
                              <a:pt x="1" y="0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1" y="2"/>
                              <a:pt x="2" y="2"/>
                              <a:pt x="3" y="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89" name="Freeform 5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5" y="1248"/>
                        <a:ext cx="15" cy="29"/>
                      </a:xfrm>
                      <a:custGeom>
                        <a:avLst/>
                        <a:gdLst>
                          <a:gd name="T0" fmla="*/ 0 w 9"/>
                          <a:gd name="T1" fmla="*/ 4 h 17"/>
                          <a:gd name="T2" fmla="*/ 2 w 9"/>
                          <a:gd name="T3" fmla="*/ 8 h 17"/>
                          <a:gd name="T4" fmla="*/ 4 w 9"/>
                          <a:gd name="T5" fmla="*/ 17 h 17"/>
                          <a:gd name="T6" fmla="*/ 9 w 9"/>
                          <a:gd name="T7" fmla="*/ 12 h 17"/>
                          <a:gd name="T8" fmla="*/ 5 w 9"/>
                          <a:gd name="T9" fmla="*/ 0 h 17"/>
                          <a:gd name="T10" fmla="*/ 0 w 9"/>
                          <a:gd name="T11" fmla="*/ 4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9" h="17">
                            <a:moveTo>
                              <a:pt x="0" y="4"/>
                            </a:moveTo>
                            <a:cubicBezTo>
                              <a:pt x="1" y="6"/>
                              <a:pt x="2" y="7"/>
                              <a:pt x="2" y="8"/>
                            </a:cubicBezTo>
                            <a:cubicBezTo>
                              <a:pt x="3" y="10"/>
                              <a:pt x="3" y="14"/>
                              <a:pt x="4" y="17"/>
                            </a:cubicBezTo>
                            <a:cubicBezTo>
                              <a:pt x="9" y="12"/>
                              <a:pt x="9" y="12"/>
                              <a:pt x="9" y="12"/>
                            </a:cubicBezTo>
                            <a:cubicBezTo>
                              <a:pt x="7" y="8"/>
                              <a:pt x="6" y="3"/>
                              <a:pt x="5" y="0"/>
                            </a:cubicBezTo>
                            <a:lnTo>
                              <a:pt x="0" y="4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0" name="Freeform 5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56" y="1140"/>
                        <a:ext cx="22" cy="16"/>
                      </a:xfrm>
                      <a:custGeom>
                        <a:avLst/>
                        <a:gdLst>
                          <a:gd name="T0" fmla="*/ 13 w 13"/>
                          <a:gd name="T1" fmla="*/ 7 h 9"/>
                          <a:gd name="T2" fmla="*/ 13 w 13"/>
                          <a:gd name="T3" fmla="*/ 2 h 9"/>
                          <a:gd name="T4" fmla="*/ 3 w 13"/>
                          <a:gd name="T5" fmla="*/ 0 h 9"/>
                          <a:gd name="T6" fmla="*/ 0 w 13"/>
                          <a:gd name="T7" fmla="*/ 3 h 9"/>
                          <a:gd name="T8" fmla="*/ 11 w 13"/>
                          <a:gd name="T9" fmla="*/ 9 h 9"/>
                          <a:gd name="T10" fmla="*/ 13 w 13"/>
                          <a:gd name="T11" fmla="*/ 7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3" h="9">
                            <a:moveTo>
                              <a:pt x="13" y="7"/>
                            </a:moveTo>
                            <a:cubicBezTo>
                              <a:pt x="13" y="2"/>
                              <a:pt x="13" y="2"/>
                              <a:pt x="13" y="2"/>
                            </a:cubicBezTo>
                            <a:cubicBezTo>
                              <a:pt x="7" y="2"/>
                              <a:pt x="5" y="2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2" y="5"/>
                              <a:pt x="5" y="8"/>
                              <a:pt x="11" y="9"/>
                            </a:cubicBezTo>
                            <a:lnTo>
                              <a:pt x="13" y="7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1" name="Freeform 5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27" y="971"/>
                        <a:ext cx="5" cy="3"/>
                      </a:xfrm>
                      <a:custGeom>
                        <a:avLst/>
                        <a:gdLst>
                          <a:gd name="T0" fmla="*/ 3 w 3"/>
                          <a:gd name="T1" fmla="*/ 0 h 2"/>
                          <a:gd name="T2" fmla="*/ 2 w 3"/>
                          <a:gd name="T3" fmla="*/ 0 h 2"/>
                          <a:gd name="T4" fmla="*/ 0 w 3"/>
                          <a:gd name="T5" fmla="*/ 2 h 2"/>
                          <a:gd name="T6" fmla="*/ 3 w 3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2">
                            <a:moveTo>
                              <a:pt x="3" y="0"/>
                            </a:move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1" y="1"/>
                              <a:pt x="2" y="1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2" name="Freeform 5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46" y="1149"/>
                        <a:ext cx="13" cy="12"/>
                      </a:xfrm>
                      <a:custGeom>
                        <a:avLst/>
                        <a:gdLst>
                          <a:gd name="T0" fmla="*/ 8 w 8"/>
                          <a:gd name="T1" fmla="*/ 6 h 7"/>
                          <a:gd name="T2" fmla="*/ 5 w 8"/>
                          <a:gd name="T3" fmla="*/ 1 h 7"/>
                          <a:gd name="T4" fmla="*/ 5 w 8"/>
                          <a:gd name="T5" fmla="*/ 0 h 7"/>
                          <a:gd name="T6" fmla="*/ 0 w 8"/>
                          <a:gd name="T7" fmla="*/ 4 h 7"/>
                          <a:gd name="T8" fmla="*/ 8 w 8"/>
                          <a:gd name="T9" fmla="*/ 6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" h="7">
                            <a:moveTo>
                              <a:pt x="8" y="6"/>
                            </a:moveTo>
                            <a:cubicBezTo>
                              <a:pt x="6" y="5"/>
                              <a:pt x="5" y="3"/>
                              <a:pt x="5" y="1"/>
                            </a:cubicBezTo>
                            <a:cubicBezTo>
                              <a:pt x="5" y="0"/>
                              <a:pt x="5" y="0"/>
                              <a:pt x="5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3" y="6"/>
                              <a:pt x="5" y="7"/>
                              <a:pt x="8" y="6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3" name="Freeform 5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00" y="1051"/>
                        <a:ext cx="13" cy="4"/>
                      </a:xfrm>
                      <a:custGeom>
                        <a:avLst/>
                        <a:gdLst>
                          <a:gd name="T0" fmla="*/ 8 w 8"/>
                          <a:gd name="T1" fmla="*/ 1 h 2"/>
                          <a:gd name="T2" fmla="*/ 2 w 8"/>
                          <a:gd name="T3" fmla="*/ 0 h 2"/>
                          <a:gd name="T4" fmla="*/ 0 w 8"/>
                          <a:gd name="T5" fmla="*/ 2 h 2"/>
                          <a:gd name="T6" fmla="*/ 8 w 8"/>
                          <a:gd name="T7" fmla="*/ 1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" h="2">
                            <a:moveTo>
                              <a:pt x="8" y="1"/>
                            </a:moveTo>
                            <a:cubicBezTo>
                              <a:pt x="6" y="1"/>
                              <a:pt x="4" y="0"/>
                              <a:pt x="2" y="0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4" y="2"/>
                              <a:pt x="7" y="2"/>
                              <a:pt x="8" y="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4" name="Freeform 5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59" y="1240"/>
                        <a:ext cx="19" cy="12"/>
                      </a:xfrm>
                      <a:custGeom>
                        <a:avLst/>
                        <a:gdLst>
                          <a:gd name="T0" fmla="*/ 11 w 11"/>
                          <a:gd name="T1" fmla="*/ 7 h 7"/>
                          <a:gd name="T2" fmla="*/ 11 w 11"/>
                          <a:gd name="T3" fmla="*/ 0 h 7"/>
                          <a:gd name="T4" fmla="*/ 6 w 11"/>
                          <a:gd name="T5" fmla="*/ 0 h 7"/>
                          <a:gd name="T6" fmla="*/ 0 w 11"/>
                          <a:gd name="T7" fmla="*/ 6 h 7"/>
                          <a:gd name="T8" fmla="*/ 4 w 11"/>
                          <a:gd name="T9" fmla="*/ 7 h 7"/>
                          <a:gd name="T10" fmla="*/ 11 w 11"/>
                          <a:gd name="T11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1" h="7">
                            <a:moveTo>
                              <a:pt x="11" y="7"/>
                            </a:move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8" y="0"/>
                              <a:pt x="8" y="0"/>
                              <a:pt x="6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1" y="6"/>
                              <a:pt x="3" y="7"/>
                              <a:pt x="4" y="7"/>
                            </a:cubicBezTo>
                            <a:cubicBezTo>
                              <a:pt x="7" y="7"/>
                              <a:pt x="8" y="7"/>
                              <a:pt x="11" y="7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5" name="Freeform 5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39" y="1336"/>
                        <a:ext cx="17" cy="8"/>
                      </a:xfrm>
                      <a:custGeom>
                        <a:avLst/>
                        <a:gdLst>
                          <a:gd name="T0" fmla="*/ 3 w 10"/>
                          <a:gd name="T1" fmla="*/ 0 h 5"/>
                          <a:gd name="T2" fmla="*/ 0 w 10"/>
                          <a:gd name="T3" fmla="*/ 3 h 5"/>
                          <a:gd name="T4" fmla="*/ 4 w 10"/>
                          <a:gd name="T5" fmla="*/ 5 h 5"/>
                          <a:gd name="T6" fmla="*/ 4 w 10"/>
                          <a:gd name="T7" fmla="*/ 5 h 5"/>
                          <a:gd name="T8" fmla="*/ 10 w 10"/>
                          <a:gd name="T9" fmla="*/ 0 h 5"/>
                          <a:gd name="T10" fmla="*/ 3 w 10"/>
                          <a:gd name="T11" fmla="*/ 0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0" h="5">
                            <a:moveTo>
                              <a:pt x="3" y="0"/>
                            </a:moveTo>
                            <a:cubicBezTo>
                              <a:pt x="1" y="0"/>
                              <a:pt x="0" y="1"/>
                              <a:pt x="0" y="3"/>
                            </a:cubicBezTo>
                            <a:cubicBezTo>
                              <a:pt x="0" y="5"/>
                              <a:pt x="3" y="5"/>
                              <a:pt x="4" y="5"/>
                            </a:cubicBezTo>
                            <a:cubicBezTo>
                              <a:pt x="4" y="5"/>
                              <a:pt x="4" y="5"/>
                              <a:pt x="4" y="5"/>
                            </a:cubicBezTo>
                            <a:cubicBezTo>
                              <a:pt x="10" y="0"/>
                              <a:pt x="10" y="0"/>
                              <a:pt x="10" y="0"/>
                            </a:cubicBezTo>
                            <a:cubicBezTo>
                              <a:pt x="8" y="0"/>
                              <a:pt x="6" y="0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6" name="Freeform 5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58" y="1402"/>
                        <a:ext cx="4" cy="2"/>
                      </a:xfrm>
                      <a:custGeom>
                        <a:avLst/>
                        <a:gdLst>
                          <a:gd name="T0" fmla="*/ 1 w 2"/>
                          <a:gd name="T1" fmla="*/ 1 h 1"/>
                          <a:gd name="T2" fmla="*/ 2 w 2"/>
                          <a:gd name="T3" fmla="*/ 0 h 1"/>
                          <a:gd name="T4" fmla="*/ 0 w 2"/>
                          <a:gd name="T5" fmla="*/ 1 h 1"/>
                          <a:gd name="T6" fmla="*/ 1 w 2"/>
                          <a:gd name="T7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1" y="1"/>
                            </a:moveTo>
                            <a:cubicBezTo>
                              <a:pt x="2" y="1"/>
                              <a:pt x="2" y="0"/>
                              <a:pt x="2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1" y="1"/>
                              <a:pt x="1" y="1"/>
                              <a:pt x="1" y="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7" name="Freeform 5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8" y="1000"/>
                        <a:ext cx="31" cy="15"/>
                      </a:xfrm>
                      <a:custGeom>
                        <a:avLst/>
                        <a:gdLst>
                          <a:gd name="T0" fmla="*/ 4 w 18"/>
                          <a:gd name="T1" fmla="*/ 9 h 9"/>
                          <a:gd name="T2" fmla="*/ 18 w 18"/>
                          <a:gd name="T3" fmla="*/ 0 h 9"/>
                          <a:gd name="T4" fmla="*/ 14 w 18"/>
                          <a:gd name="T5" fmla="*/ 0 h 9"/>
                          <a:gd name="T6" fmla="*/ 4 w 18"/>
                          <a:gd name="T7" fmla="*/ 4 h 9"/>
                          <a:gd name="T8" fmla="*/ 0 w 18"/>
                          <a:gd name="T9" fmla="*/ 9 h 9"/>
                          <a:gd name="T10" fmla="*/ 4 w 18"/>
                          <a:gd name="T11" fmla="*/ 9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8" h="9">
                            <a:moveTo>
                              <a:pt x="4" y="9"/>
                            </a:moveTo>
                            <a:cubicBezTo>
                              <a:pt x="9" y="6"/>
                              <a:pt x="15" y="3"/>
                              <a:pt x="18" y="0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11" y="1"/>
                              <a:pt x="8" y="3"/>
                              <a:pt x="4" y="4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lnTo>
                              <a:pt x="4" y="9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8" name="Freeform 5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99" y="1056"/>
                        <a:ext cx="8" cy="7"/>
                      </a:xfrm>
                      <a:custGeom>
                        <a:avLst/>
                        <a:gdLst>
                          <a:gd name="T0" fmla="*/ 5 w 5"/>
                          <a:gd name="T1" fmla="*/ 0 h 4"/>
                          <a:gd name="T2" fmla="*/ 0 w 5"/>
                          <a:gd name="T3" fmla="*/ 4 h 4"/>
                          <a:gd name="T4" fmla="*/ 5 w 5"/>
                          <a:gd name="T5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5" h="4">
                            <a:moveTo>
                              <a:pt x="5" y="0"/>
                            </a:move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2" y="4"/>
                              <a:pt x="4" y="3"/>
                              <a:pt x="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399" name="Freeform 5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31" y="1029"/>
                        <a:ext cx="14" cy="7"/>
                      </a:xfrm>
                      <a:custGeom>
                        <a:avLst/>
                        <a:gdLst>
                          <a:gd name="T0" fmla="*/ 8 w 8"/>
                          <a:gd name="T1" fmla="*/ 4 h 4"/>
                          <a:gd name="T2" fmla="*/ 2 w 8"/>
                          <a:gd name="T3" fmla="*/ 0 h 4"/>
                          <a:gd name="T4" fmla="*/ 0 w 8"/>
                          <a:gd name="T5" fmla="*/ 2 h 4"/>
                          <a:gd name="T6" fmla="*/ 8 w 8"/>
                          <a:gd name="T7" fmla="*/ 4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" h="4">
                            <a:moveTo>
                              <a:pt x="8" y="4"/>
                            </a:moveTo>
                            <a:cubicBezTo>
                              <a:pt x="7" y="3"/>
                              <a:pt x="4" y="1"/>
                              <a:pt x="2" y="0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2" y="3"/>
                              <a:pt x="4" y="4"/>
                              <a:pt x="8" y="4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0" name="Freeform 5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04" y="1111"/>
                        <a:ext cx="3" cy="2"/>
                      </a:xfrm>
                      <a:custGeom>
                        <a:avLst/>
                        <a:gdLst>
                          <a:gd name="T0" fmla="*/ 2 w 2"/>
                          <a:gd name="T1" fmla="*/ 1 h 1"/>
                          <a:gd name="T2" fmla="*/ 1 w 2"/>
                          <a:gd name="T3" fmla="*/ 0 h 1"/>
                          <a:gd name="T4" fmla="*/ 0 w 2"/>
                          <a:gd name="T5" fmla="*/ 1 h 1"/>
                          <a:gd name="T6" fmla="*/ 2 w 2"/>
                          <a:gd name="T7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2" y="1"/>
                            </a:moveTo>
                            <a:cubicBezTo>
                              <a:pt x="1" y="1"/>
                              <a:pt x="1" y="1"/>
                              <a:pt x="1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lnTo>
                              <a:pt x="2" y="1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1" name="Freeform 5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37" y="1043"/>
                        <a:ext cx="19" cy="7"/>
                      </a:xfrm>
                      <a:custGeom>
                        <a:avLst/>
                        <a:gdLst>
                          <a:gd name="T0" fmla="*/ 0 w 11"/>
                          <a:gd name="T1" fmla="*/ 4 h 4"/>
                          <a:gd name="T2" fmla="*/ 7 w 11"/>
                          <a:gd name="T3" fmla="*/ 4 h 4"/>
                          <a:gd name="T4" fmla="*/ 11 w 11"/>
                          <a:gd name="T5" fmla="*/ 0 h 4"/>
                          <a:gd name="T6" fmla="*/ 0 w 11"/>
                          <a:gd name="T7" fmla="*/ 4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1" h="4">
                            <a:moveTo>
                              <a:pt x="0" y="4"/>
                            </a:moveTo>
                            <a:cubicBezTo>
                              <a:pt x="7" y="4"/>
                              <a:pt x="7" y="4"/>
                              <a:pt x="7" y="4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7" y="1"/>
                              <a:pt x="3" y="2"/>
                              <a:pt x="0" y="4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2" name="Freeform 5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37" y="1060"/>
                        <a:ext cx="2" cy="0"/>
                      </a:xfrm>
                      <a:custGeom>
                        <a:avLst/>
                        <a:gdLst>
                          <a:gd name="T0" fmla="*/ 0 w 1"/>
                          <a:gd name="T1" fmla="*/ 0 w 1"/>
                          <a:gd name="T2" fmla="*/ 1 w 1"/>
                          <a:gd name="T3" fmla="*/ 0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3" name="Freeform 5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13" y="1106"/>
                        <a:ext cx="39" cy="14"/>
                      </a:xfrm>
                      <a:custGeom>
                        <a:avLst/>
                        <a:gdLst>
                          <a:gd name="T0" fmla="*/ 5 w 23"/>
                          <a:gd name="T1" fmla="*/ 7 h 8"/>
                          <a:gd name="T2" fmla="*/ 12 w 23"/>
                          <a:gd name="T3" fmla="*/ 7 h 8"/>
                          <a:gd name="T4" fmla="*/ 18 w 23"/>
                          <a:gd name="T5" fmla="*/ 7 h 8"/>
                          <a:gd name="T6" fmla="*/ 23 w 23"/>
                          <a:gd name="T7" fmla="*/ 1 h 8"/>
                          <a:gd name="T8" fmla="*/ 13 w 23"/>
                          <a:gd name="T9" fmla="*/ 1 h 8"/>
                          <a:gd name="T10" fmla="*/ 8 w 23"/>
                          <a:gd name="T11" fmla="*/ 0 h 8"/>
                          <a:gd name="T12" fmla="*/ 0 w 23"/>
                          <a:gd name="T13" fmla="*/ 8 h 8"/>
                          <a:gd name="T14" fmla="*/ 5 w 23"/>
                          <a:gd name="T15" fmla="*/ 7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3" h="8">
                            <a:moveTo>
                              <a:pt x="5" y="7"/>
                            </a:moveTo>
                            <a:cubicBezTo>
                              <a:pt x="8" y="7"/>
                              <a:pt x="10" y="7"/>
                              <a:pt x="12" y="7"/>
                            </a:cubicBezTo>
                            <a:cubicBezTo>
                              <a:pt x="15" y="7"/>
                              <a:pt x="16" y="7"/>
                              <a:pt x="18" y="7"/>
                            </a:cubicBezTo>
                            <a:cubicBezTo>
                              <a:pt x="23" y="1"/>
                              <a:pt x="23" y="1"/>
                              <a:pt x="23" y="1"/>
                            </a:cubicBezTo>
                            <a:cubicBezTo>
                              <a:pt x="19" y="1"/>
                              <a:pt x="17" y="1"/>
                              <a:pt x="13" y="1"/>
                            </a:cubicBezTo>
                            <a:cubicBezTo>
                              <a:pt x="13" y="1"/>
                              <a:pt x="11" y="1"/>
                              <a:pt x="8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2" y="7"/>
                              <a:pt x="4" y="7"/>
                              <a:pt x="5" y="7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4" name="Freeform 5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71" y="1248"/>
                        <a:ext cx="41" cy="19"/>
                      </a:xfrm>
                      <a:custGeom>
                        <a:avLst/>
                        <a:gdLst>
                          <a:gd name="T0" fmla="*/ 10 w 24"/>
                          <a:gd name="T1" fmla="*/ 3 h 11"/>
                          <a:gd name="T2" fmla="*/ 6 w 24"/>
                          <a:gd name="T3" fmla="*/ 3 h 11"/>
                          <a:gd name="T4" fmla="*/ 0 w 24"/>
                          <a:gd name="T5" fmla="*/ 9 h 11"/>
                          <a:gd name="T6" fmla="*/ 2 w 24"/>
                          <a:gd name="T7" fmla="*/ 8 h 11"/>
                          <a:gd name="T8" fmla="*/ 10 w 24"/>
                          <a:gd name="T9" fmla="*/ 11 h 11"/>
                          <a:gd name="T10" fmla="*/ 21 w 24"/>
                          <a:gd name="T11" fmla="*/ 3 h 11"/>
                          <a:gd name="T12" fmla="*/ 24 w 24"/>
                          <a:gd name="T13" fmla="*/ 1 h 11"/>
                          <a:gd name="T14" fmla="*/ 21 w 24"/>
                          <a:gd name="T15" fmla="*/ 0 h 11"/>
                          <a:gd name="T16" fmla="*/ 10 w 24"/>
                          <a:gd name="T17" fmla="*/ 3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" h="11">
                            <a:moveTo>
                              <a:pt x="10" y="3"/>
                            </a:moveTo>
                            <a:cubicBezTo>
                              <a:pt x="8" y="3"/>
                              <a:pt x="7" y="3"/>
                              <a:pt x="6" y="3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0" y="8"/>
                              <a:pt x="1" y="8"/>
                              <a:pt x="2" y="8"/>
                            </a:cubicBezTo>
                            <a:cubicBezTo>
                              <a:pt x="5" y="8"/>
                              <a:pt x="7" y="11"/>
                              <a:pt x="10" y="11"/>
                            </a:cubicBezTo>
                            <a:cubicBezTo>
                              <a:pt x="15" y="11"/>
                              <a:pt x="16" y="4"/>
                              <a:pt x="21" y="3"/>
                            </a:cubicBezTo>
                            <a:cubicBezTo>
                              <a:pt x="24" y="1"/>
                              <a:pt x="24" y="1"/>
                              <a:pt x="24" y="1"/>
                            </a:cubicBezTo>
                            <a:cubicBezTo>
                              <a:pt x="23" y="0"/>
                              <a:pt x="22" y="0"/>
                              <a:pt x="21" y="0"/>
                            </a:cubicBezTo>
                            <a:cubicBezTo>
                              <a:pt x="18" y="0"/>
                              <a:pt x="15" y="3"/>
                              <a:pt x="10" y="3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5" name="Freeform 5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4" y="1443"/>
                        <a:ext cx="5" cy="2"/>
                      </a:xfrm>
                      <a:custGeom>
                        <a:avLst/>
                        <a:gdLst>
                          <a:gd name="T0" fmla="*/ 0 w 3"/>
                          <a:gd name="T1" fmla="*/ 0 h 1"/>
                          <a:gd name="T2" fmla="*/ 0 w 3"/>
                          <a:gd name="T3" fmla="*/ 0 h 1"/>
                          <a:gd name="T4" fmla="*/ 3 w 3"/>
                          <a:gd name="T5" fmla="*/ 1 h 1"/>
                          <a:gd name="T6" fmla="*/ 0 w 3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1"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1" y="1"/>
                              <a:pt x="2" y="1"/>
                              <a:pt x="3" y="1"/>
                            </a:cubicBezTo>
                            <a:cubicBezTo>
                              <a:pt x="2" y="1"/>
                              <a:pt x="1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6" name="Freeform 5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9" y="1110"/>
                        <a:ext cx="9" cy="8"/>
                      </a:xfrm>
                      <a:custGeom>
                        <a:avLst/>
                        <a:gdLst>
                          <a:gd name="T0" fmla="*/ 2 w 5"/>
                          <a:gd name="T1" fmla="*/ 5 h 5"/>
                          <a:gd name="T2" fmla="*/ 5 w 5"/>
                          <a:gd name="T3" fmla="*/ 0 h 5"/>
                          <a:gd name="T4" fmla="*/ 0 w 5"/>
                          <a:gd name="T5" fmla="*/ 5 h 5"/>
                          <a:gd name="T6" fmla="*/ 2 w 5"/>
                          <a:gd name="T7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5" h="5">
                            <a:moveTo>
                              <a:pt x="2" y="5"/>
                            </a:moveTo>
                            <a:cubicBezTo>
                              <a:pt x="4" y="3"/>
                              <a:pt x="5" y="2"/>
                              <a:pt x="5" y="0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lnTo>
                              <a:pt x="2" y="5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7" name="Freeform 5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58" y="1443"/>
                        <a:ext cx="15" cy="6"/>
                      </a:xfrm>
                      <a:custGeom>
                        <a:avLst/>
                        <a:gdLst>
                          <a:gd name="T0" fmla="*/ 0 w 9"/>
                          <a:gd name="T1" fmla="*/ 2 h 3"/>
                          <a:gd name="T2" fmla="*/ 5 w 9"/>
                          <a:gd name="T3" fmla="*/ 3 h 3"/>
                          <a:gd name="T4" fmla="*/ 9 w 9"/>
                          <a:gd name="T5" fmla="*/ 0 h 3"/>
                          <a:gd name="T6" fmla="*/ 1 w 9"/>
                          <a:gd name="T7" fmla="*/ 2 h 3"/>
                          <a:gd name="T8" fmla="*/ 0 w 9"/>
                          <a:gd name="T9" fmla="*/ 2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0" y="2"/>
                            </a:moveTo>
                            <a:cubicBezTo>
                              <a:pt x="1" y="3"/>
                              <a:pt x="3" y="3"/>
                              <a:pt x="5" y="3"/>
                            </a:cubicBez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6" y="1"/>
                              <a:pt x="3" y="2"/>
                              <a:pt x="1" y="2"/>
                            </a:cubicBezTo>
                            <a:cubicBezTo>
                              <a:pt x="1" y="2"/>
                              <a:pt x="0" y="2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8" name="Freeform 5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3" y="1366"/>
                        <a:ext cx="5" cy="6"/>
                      </a:xfrm>
                      <a:custGeom>
                        <a:avLst/>
                        <a:gdLst>
                          <a:gd name="T0" fmla="*/ 0 w 3"/>
                          <a:gd name="T1" fmla="*/ 3 h 3"/>
                          <a:gd name="T2" fmla="*/ 3 w 3"/>
                          <a:gd name="T3" fmla="*/ 0 h 3"/>
                          <a:gd name="T4" fmla="*/ 0 w 3"/>
                          <a:gd name="T5" fmla="*/ 3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0" y="3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2" y="1"/>
                              <a:pt x="1" y="2"/>
                              <a:pt x="0" y="3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09" name="Freeform 5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6" y="947"/>
                        <a:ext cx="10" cy="8"/>
                      </a:xfrm>
                      <a:custGeom>
                        <a:avLst/>
                        <a:gdLst>
                          <a:gd name="T0" fmla="*/ 6 w 6"/>
                          <a:gd name="T1" fmla="*/ 5 h 5"/>
                          <a:gd name="T2" fmla="*/ 4 w 6"/>
                          <a:gd name="T3" fmla="*/ 0 h 5"/>
                          <a:gd name="T4" fmla="*/ 0 w 6"/>
                          <a:gd name="T5" fmla="*/ 4 h 5"/>
                          <a:gd name="T6" fmla="*/ 2 w 6"/>
                          <a:gd name="T7" fmla="*/ 5 h 5"/>
                          <a:gd name="T8" fmla="*/ 6 w 6"/>
                          <a:gd name="T9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" h="5">
                            <a:moveTo>
                              <a:pt x="6" y="5"/>
                            </a:moveTo>
                            <a:cubicBezTo>
                              <a:pt x="6" y="3"/>
                              <a:pt x="5" y="2"/>
                              <a:pt x="4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1" y="5"/>
                              <a:pt x="1" y="5"/>
                              <a:pt x="2" y="5"/>
                            </a:cubicBezTo>
                            <a:cubicBezTo>
                              <a:pt x="3" y="5"/>
                              <a:pt x="6" y="5"/>
                              <a:pt x="6" y="5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0" name="Freeform 5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44" y="943"/>
                        <a:ext cx="26" cy="12"/>
                      </a:xfrm>
                      <a:custGeom>
                        <a:avLst/>
                        <a:gdLst>
                          <a:gd name="T0" fmla="*/ 13 w 15"/>
                          <a:gd name="T1" fmla="*/ 7 h 7"/>
                          <a:gd name="T2" fmla="*/ 15 w 15"/>
                          <a:gd name="T3" fmla="*/ 5 h 7"/>
                          <a:gd name="T4" fmla="*/ 5 w 15"/>
                          <a:gd name="T5" fmla="*/ 0 h 7"/>
                          <a:gd name="T6" fmla="*/ 0 w 15"/>
                          <a:gd name="T7" fmla="*/ 4 h 7"/>
                          <a:gd name="T8" fmla="*/ 5 w 15"/>
                          <a:gd name="T9" fmla="*/ 7 h 7"/>
                          <a:gd name="T10" fmla="*/ 13 w 15"/>
                          <a:gd name="T11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5" h="7">
                            <a:moveTo>
                              <a:pt x="13" y="7"/>
                            </a:moveTo>
                            <a:cubicBezTo>
                              <a:pt x="15" y="5"/>
                              <a:pt x="15" y="5"/>
                              <a:pt x="15" y="5"/>
                            </a:cubicBezTo>
                            <a:cubicBezTo>
                              <a:pt x="12" y="4"/>
                              <a:pt x="8" y="2"/>
                              <a:pt x="5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2" y="5"/>
                              <a:pt x="3" y="6"/>
                              <a:pt x="5" y="7"/>
                            </a:cubicBezTo>
                            <a:lnTo>
                              <a:pt x="13" y="7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1" name="Freeform 5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5" y="1437"/>
                        <a:ext cx="3" cy="1"/>
                      </a:xfrm>
                      <a:custGeom>
                        <a:avLst/>
                        <a:gdLst>
                          <a:gd name="T0" fmla="*/ 2 w 2"/>
                          <a:gd name="T1" fmla="*/ 0 h 1"/>
                          <a:gd name="T2" fmla="*/ 1 w 2"/>
                          <a:gd name="T3" fmla="*/ 0 h 1"/>
                          <a:gd name="T4" fmla="*/ 0 w 2"/>
                          <a:gd name="T5" fmla="*/ 1 h 1"/>
                          <a:gd name="T6" fmla="*/ 2 w 2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2" y="0"/>
                            </a:moveTo>
                            <a:cubicBezTo>
                              <a:pt x="2" y="0"/>
                              <a:pt x="2" y="0"/>
                              <a:pt x="1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1" y="1"/>
                              <a:pt x="1" y="0"/>
                              <a:pt x="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2" name="Freeform 5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59" y="2105"/>
                        <a:ext cx="16" cy="18"/>
                      </a:xfrm>
                      <a:custGeom>
                        <a:avLst/>
                        <a:gdLst>
                          <a:gd name="T0" fmla="*/ 1 w 9"/>
                          <a:gd name="T1" fmla="*/ 0 h 11"/>
                          <a:gd name="T2" fmla="*/ 0 w 9"/>
                          <a:gd name="T3" fmla="*/ 4 h 11"/>
                          <a:gd name="T4" fmla="*/ 2 w 9"/>
                          <a:gd name="T5" fmla="*/ 11 h 11"/>
                          <a:gd name="T6" fmla="*/ 9 w 9"/>
                          <a:gd name="T7" fmla="*/ 4 h 11"/>
                          <a:gd name="T8" fmla="*/ 1 w 9"/>
                          <a:gd name="T9" fmla="*/ 0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9" h="11">
                            <a:moveTo>
                              <a:pt x="1" y="0"/>
                            </a:moveTo>
                            <a:cubicBezTo>
                              <a:pt x="0" y="1"/>
                              <a:pt x="0" y="3"/>
                              <a:pt x="0" y="4"/>
                            </a:cubicBezTo>
                            <a:cubicBezTo>
                              <a:pt x="0" y="7"/>
                              <a:pt x="1" y="9"/>
                              <a:pt x="2" y="11"/>
                            </a:cubicBezTo>
                            <a:cubicBezTo>
                              <a:pt x="9" y="4"/>
                              <a:pt x="9" y="4"/>
                              <a:pt x="9" y="4"/>
                            </a:cubicBezTo>
                            <a:cubicBezTo>
                              <a:pt x="6" y="3"/>
                              <a:pt x="3" y="2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3" name="Freeform 5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71" y="2123"/>
                        <a:ext cx="26" cy="30"/>
                      </a:xfrm>
                      <a:custGeom>
                        <a:avLst/>
                        <a:gdLst>
                          <a:gd name="T0" fmla="*/ 12 w 15"/>
                          <a:gd name="T1" fmla="*/ 5 h 17"/>
                          <a:gd name="T2" fmla="*/ 10 w 15"/>
                          <a:gd name="T3" fmla="*/ 0 h 17"/>
                          <a:gd name="T4" fmla="*/ 0 w 15"/>
                          <a:gd name="T5" fmla="*/ 10 h 17"/>
                          <a:gd name="T6" fmla="*/ 8 w 15"/>
                          <a:gd name="T7" fmla="*/ 16 h 17"/>
                          <a:gd name="T8" fmla="*/ 9 w 15"/>
                          <a:gd name="T9" fmla="*/ 17 h 17"/>
                          <a:gd name="T10" fmla="*/ 15 w 15"/>
                          <a:gd name="T11" fmla="*/ 12 h 17"/>
                          <a:gd name="T12" fmla="*/ 12 w 15"/>
                          <a:gd name="T13" fmla="*/ 5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" h="17">
                            <a:moveTo>
                              <a:pt x="12" y="5"/>
                            </a:moveTo>
                            <a:cubicBezTo>
                              <a:pt x="11" y="4"/>
                              <a:pt x="11" y="2"/>
                              <a:pt x="10" y="0"/>
                            </a:cubicBezTo>
                            <a:cubicBezTo>
                              <a:pt x="0" y="10"/>
                              <a:pt x="0" y="10"/>
                              <a:pt x="0" y="10"/>
                            </a:cubicBezTo>
                            <a:cubicBezTo>
                              <a:pt x="2" y="13"/>
                              <a:pt x="5" y="13"/>
                              <a:pt x="8" y="16"/>
                            </a:cubicBezTo>
                            <a:cubicBezTo>
                              <a:pt x="8" y="16"/>
                              <a:pt x="9" y="17"/>
                              <a:pt x="9" y="17"/>
                            </a:cubicBezTo>
                            <a:cubicBezTo>
                              <a:pt x="15" y="12"/>
                              <a:pt x="15" y="12"/>
                              <a:pt x="15" y="12"/>
                            </a:cubicBezTo>
                            <a:cubicBezTo>
                              <a:pt x="14" y="10"/>
                              <a:pt x="14" y="7"/>
                              <a:pt x="12" y="5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4" name="Freeform 5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20" y="1803"/>
                        <a:ext cx="63" cy="43"/>
                      </a:xfrm>
                      <a:custGeom>
                        <a:avLst/>
                        <a:gdLst>
                          <a:gd name="T0" fmla="*/ 33 w 37"/>
                          <a:gd name="T1" fmla="*/ 2 h 25"/>
                          <a:gd name="T2" fmla="*/ 30 w 37"/>
                          <a:gd name="T3" fmla="*/ 2 h 25"/>
                          <a:gd name="T4" fmla="*/ 30 w 37"/>
                          <a:gd name="T5" fmla="*/ 6 h 25"/>
                          <a:gd name="T6" fmla="*/ 25 w 37"/>
                          <a:gd name="T7" fmla="*/ 0 h 25"/>
                          <a:gd name="T8" fmla="*/ 0 w 37"/>
                          <a:gd name="T9" fmla="*/ 25 h 25"/>
                          <a:gd name="T10" fmla="*/ 1 w 37"/>
                          <a:gd name="T11" fmla="*/ 25 h 25"/>
                          <a:gd name="T12" fmla="*/ 9 w 37"/>
                          <a:gd name="T13" fmla="*/ 22 h 25"/>
                          <a:gd name="T14" fmla="*/ 22 w 37"/>
                          <a:gd name="T15" fmla="*/ 16 h 25"/>
                          <a:gd name="T16" fmla="*/ 21 w 37"/>
                          <a:gd name="T17" fmla="*/ 20 h 25"/>
                          <a:gd name="T18" fmla="*/ 37 w 37"/>
                          <a:gd name="T19" fmla="*/ 5 h 25"/>
                          <a:gd name="T20" fmla="*/ 33 w 37"/>
                          <a:gd name="T21" fmla="*/ 2 h 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7" h="25">
                            <a:moveTo>
                              <a:pt x="33" y="2"/>
                            </a:moveTo>
                            <a:cubicBezTo>
                              <a:pt x="32" y="2"/>
                              <a:pt x="31" y="2"/>
                              <a:pt x="30" y="2"/>
                            </a:cubicBezTo>
                            <a:cubicBezTo>
                              <a:pt x="30" y="2"/>
                              <a:pt x="30" y="5"/>
                              <a:pt x="30" y="6"/>
                            </a:cubicBezTo>
                            <a:cubicBezTo>
                              <a:pt x="29" y="5"/>
                              <a:pt x="27" y="2"/>
                              <a:pt x="25" y="0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1" y="25"/>
                            </a:cubicBezTo>
                            <a:cubicBezTo>
                              <a:pt x="6" y="25"/>
                              <a:pt x="6" y="22"/>
                              <a:pt x="9" y="22"/>
                            </a:cubicBezTo>
                            <a:cubicBezTo>
                              <a:pt x="12" y="22"/>
                              <a:pt x="18" y="17"/>
                              <a:pt x="22" y="16"/>
                            </a:cubicBezTo>
                            <a:cubicBezTo>
                              <a:pt x="22" y="18"/>
                              <a:pt x="22" y="19"/>
                              <a:pt x="21" y="20"/>
                            </a:cubicBezTo>
                            <a:cubicBezTo>
                              <a:pt x="37" y="5"/>
                              <a:pt x="37" y="5"/>
                              <a:pt x="37" y="5"/>
                            </a:cubicBezTo>
                            <a:cubicBezTo>
                              <a:pt x="35" y="3"/>
                              <a:pt x="33" y="2"/>
                              <a:pt x="33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5" name="Freeform 5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1" y="1286"/>
                        <a:ext cx="32" cy="26"/>
                      </a:xfrm>
                      <a:custGeom>
                        <a:avLst/>
                        <a:gdLst>
                          <a:gd name="T0" fmla="*/ 3 w 19"/>
                          <a:gd name="T1" fmla="*/ 12 h 15"/>
                          <a:gd name="T2" fmla="*/ 13 w 19"/>
                          <a:gd name="T3" fmla="*/ 15 h 15"/>
                          <a:gd name="T4" fmla="*/ 19 w 19"/>
                          <a:gd name="T5" fmla="*/ 8 h 15"/>
                          <a:gd name="T6" fmla="*/ 12 w 19"/>
                          <a:gd name="T7" fmla="*/ 0 h 15"/>
                          <a:gd name="T8" fmla="*/ 0 w 19"/>
                          <a:gd name="T9" fmla="*/ 11 h 15"/>
                          <a:gd name="T10" fmla="*/ 3 w 19"/>
                          <a:gd name="T11" fmla="*/ 12 h 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9" h="15">
                            <a:moveTo>
                              <a:pt x="3" y="12"/>
                            </a:moveTo>
                            <a:cubicBezTo>
                              <a:pt x="7" y="12"/>
                              <a:pt x="10" y="13"/>
                              <a:pt x="13" y="15"/>
                            </a:cubicBezTo>
                            <a:cubicBezTo>
                              <a:pt x="19" y="8"/>
                              <a:pt x="19" y="8"/>
                              <a:pt x="19" y="8"/>
                            </a:cubicBezTo>
                            <a:cubicBezTo>
                              <a:pt x="16" y="6"/>
                              <a:pt x="14" y="2"/>
                              <a:pt x="12" y="0"/>
                            </a:cubicBezTo>
                            <a:cubicBezTo>
                              <a:pt x="0" y="11"/>
                              <a:pt x="0" y="11"/>
                              <a:pt x="0" y="11"/>
                            </a:cubicBezTo>
                            <a:cubicBezTo>
                              <a:pt x="1" y="11"/>
                              <a:pt x="1" y="12"/>
                              <a:pt x="3" y="1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6" name="Freeform 5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95" y="2159"/>
                        <a:ext cx="29" cy="29"/>
                      </a:xfrm>
                      <a:custGeom>
                        <a:avLst/>
                        <a:gdLst>
                          <a:gd name="T0" fmla="*/ 17 w 17"/>
                          <a:gd name="T1" fmla="*/ 6 h 17"/>
                          <a:gd name="T2" fmla="*/ 13 w 17"/>
                          <a:gd name="T3" fmla="*/ 6 h 17"/>
                          <a:gd name="T4" fmla="*/ 7 w 17"/>
                          <a:gd name="T5" fmla="*/ 0 h 17"/>
                          <a:gd name="T6" fmla="*/ 0 w 17"/>
                          <a:gd name="T7" fmla="*/ 7 h 17"/>
                          <a:gd name="T8" fmla="*/ 0 w 17"/>
                          <a:gd name="T9" fmla="*/ 7 h 17"/>
                          <a:gd name="T10" fmla="*/ 6 w 17"/>
                          <a:gd name="T11" fmla="*/ 17 h 17"/>
                          <a:gd name="T12" fmla="*/ 17 w 17"/>
                          <a:gd name="T13" fmla="*/ 7 h 17"/>
                          <a:gd name="T14" fmla="*/ 17 w 17"/>
                          <a:gd name="T15" fmla="*/ 6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7" y="6"/>
                            </a:moveTo>
                            <a:cubicBezTo>
                              <a:pt x="14" y="5"/>
                              <a:pt x="14" y="5"/>
                              <a:pt x="13" y="6"/>
                            </a:cubicBezTo>
                            <a:cubicBezTo>
                              <a:pt x="11" y="3"/>
                              <a:pt x="9" y="2"/>
                              <a:pt x="7" y="0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1" y="11"/>
                              <a:pt x="4" y="14"/>
                              <a:pt x="6" y="17"/>
                            </a:cubicBezTo>
                            <a:cubicBezTo>
                              <a:pt x="17" y="7"/>
                              <a:pt x="17" y="7"/>
                              <a:pt x="17" y="7"/>
                            </a:cubicBezTo>
                            <a:cubicBezTo>
                              <a:pt x="17" y="6"/>
                              <a:pt x="17" y="6"/>
                              <a:pt x="17" y="6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7" name="Freeform 5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71" y="1822"/>
                        <a:ext cx="36" cy="27"/>
                      </a:xfrm>
                      <a:custGeom>
                        <a:avLst/>
                        <a:gdLst>
                          <a:gd name="T0" fmla="*/ 18 w 21"/>
                          <a:gd name="T1" fmla="*/ 2 h 16"/>
                          <a:gd name="T2" fmla="*/ 16 w 21"/>
                          <a:gd name="T3" fmla="*/ 0 h 16"/>
                          <a:gd name="T4" fmla="*/ 0 w 21"/>
                          <a:gd name="T5" fmla="*/ 16 h 16"/>
                          <a:gd name="T6" fmla="*/ 0 w 21"/>
                          <a:gd name="T7" fmla="*/ 16 h 16"/>
                          <a:gd name="T8" fmla="*/ 9 w 21"/>
                          <a:gd name="T9" fmla="*/ 11 h 16"/>
                          <a:gd name="T10" fmla="*/ 19 w 21"/>
                          <a:gd name="T11" fmla="*/ 13 h 16"/>
                          <a:gd name="T12" fmla="*/ 21 w 21"/>
                          <a:gd name="T13" fmla="*/ 11 h 16"/>
                          <a:gd name="T14" fmla="*/ 20 w 21"/>
                          <a:gd name="T15" fmla="*/ 10 h 16"/>
                          <a:gd name="T16" fmla="*/ 18 w 21"/>
                          <a:gd name="T17" fmla="*/ 2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1" h="16">
                            <a:moveTo>
                              <a:pt x="18" y="2"/>
                            </a:moveTo>
                            <a:cubicBezTo>
                              <a:pt x="18" y="2"/>
                              <a:pt x="17" y="1"/>
                              <a:pt x="16" y="0"/>
                            </a:cubicBezTo>
                            <a:cubicBezTo>
                              <a:pt x="0" y="16"/>
                              <a:pt x="0" y="16"/>
                              <a:pt x="0" y="16"/>
                            </a:cubicBezTo>
                            <a:cubicBezTo>
                              <a:pt x="0" y="16"/>
                              <a:pt x="0" y="16"/>
                              <a:pt x="0" y="16"/>
                            </a:cubicBezTo>
                            <a:cubicBezTo>
                              <a:pt x="4" y="16"/>
                              <a:pt x="6" y="11"/>
                              <a:pt x="9" y="11"/>
                            </a:cubicBezTo>
                            <a:cubicBezTo>
                              <a:pt x="13" y="11"/>
                              <a:pt x="16" y="12"/>
                              <a:pt x="19" y="13"/>
                            </a:cubicBezTo>
                            <a:cubicBezTo>
                              <a:pt x="21" y="11"/>
                              <a:pt x="21" y="11"/>
                              <a:pt x="21" y="11"/>
                            </a:cubicBezTo>
                            <a:cubicBezTo>
                              <a:pt x="21" y="11"/>
                              <a:pt x="20" y="11"/>
                              <a:pt x="20" y="10"/>
                            </a:cubicBezTo>
                            <a:cubicBezTo>
                              <a:pt x="18" y="8"/>
                              <a:pt x="19" y="6"/>
                              <a:pt x="18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8" name="Freeform 5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59" y="1855"/>
                        <a:ext cx="35" cy="27"/>
                      </a:xfrm>
                      <a:custGeom>
                        <a:avLst/>
                        <a:gdLst>
                          <a:gd name="T0" fmla="*/ 0 w 20"/>
                          <a:gd name="T1" fmla="*/ 15 h 16"/>
                          <a:gd name="T2" fmla="*/ 7 w 20"/>
                          <a:gd name="T3" fmla="*/ 10 h 16"/>
                          <a:gd name="T4" fmla="*/ 4 w 20"/>
                          <a:gd name="T5" fmla="*/ 16 h 16"/>
                          <a:gd name="T6" fmla="*/ 20 w 20"/>
                          <a:gd name="T7" fmla="*/ 0 h 16"/>
                          <a:gd name="T8" fmla="*/ 20 w 20"/>
                          <a:gd name="T9" fmla="*/ 0 h 16"/>
                          <a:gd name="T10" fmla="*/ 0 w 20"/>
                          <a:gd name="T11" fmla="*/ 15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0" h="16">
                            <a:moveTo>
                              <a:pt x="0" y="15"/>
                            </a:moveTo>
                            <a:cubicBezTo>
                              <a:pt x="3" y="13"/>
                              <a:pt x="4" y="10"/>
                              <a:pt x="7" y="10"/>
                            </a:cubicBezTo>
                            <a:cubicBezTo>
                              <a:pt x="6" y="12"/>
                              <a:pt x="5" y="14"/>
                              <a:pt x="4" y="16"/>
                            </a:cubicBezTo>
                            <a:cubicBezTo>
                              <a:pt x="20" y="0"/>
                              <a:pt x="20" y="0"/>
                              <a:pt x="20" y="0"/>
                            </a:cubicBezTo>
                            <a:cubicBezTo>
                              <a:pt x="20" y="0"/>
                              <a:pt x="20" y="0"/>
                              <a:pt x="20" y="0"/>
                            </a:cubicBezTo>
                            <a:cubicBezTo>
                              <a:pt x="13" y="0"/>
                              <a:pt x="0" y="9"/>
                              <a:pt x="0" y="15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19" name="Freeform 5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16" y="2185"/>
                        <a:ext cx="30" cy="41"/>
                      </a:xfrm>
                      <a:custGeom>
                        <a:avLst/>
                        <a:gdLst>
                          <a:gd name="T0" fmla="*/ 17 w 18"/>
                          <a:gd name="T1" fmla="*/ 4 h 24"/>
                          <a:gd name="T2" fmla="*/ 12 w 18"/>
                          <a:gd name="T3" fmla="*/ 0 h 24"/>
                          <a:gd name="T4" fmla="*/ 0 w 18"/>
                          <a:gd name="T5" fmla="*/ 12 h 24"/>
                          <a:gd name="T6" fmla="*/ 4 w 18"/>
                          <a:gd name="T7" fmla="*/ 24 h 24"/>
                          <a:gd name="T8" fmla="*/ 17 w 18"/>
                          <a:gd name="T9" fmla="*/ 11 h 24"/>
                          <a:gd name="T10" fmla="*/ 17 w 18"/>
                          <a:gd name="T11" fmla="*/ 4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8" h="24">
                            <a:moveTo>
                              <a:pt x="17" y="4"/>
                            </a:moveTo>
                            <a:cubicBezTo>
                              <a:pt x="16" y="2"/>
                              <a:pt x="14" y="1"/>
                              <a:pt x="12" y="0"/>
                            </a:cubicBezTo>
                            <a:cubicBezTo>
                              <a:pt x="0" y="12"/>
                              <a:pt x="0" y="12"/>
                              <a:pt x="0" y="12"/>
                            </a:cubicBezTo>
                            <a:cubicBezTo>
                              <a:pt x="1" y="16"/>
                              <a:pt x="2" y="20"/>
                              <a:pt x="4" y="24"/>
                            </a:cubicBezTo>
                            <a:cubicBezTo>
                              <a:pt x="17" y="11"/>
                              <a:pt x="17" y="11"/>
                              <a:pt x="17" y="11"/>
                            </a:cubicBezTo>
                            <a:cubicBezTo>
                              <a:pt x="17" y="9"/>
                              <a:pt x="18" y="6"/>
                              <a:pt x="17" y="4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0" name="Freeform 5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12" y="1849"/>
                        <a:ext cx="35" cy="24"/>
                      </a:xfrm>
                      <a:custGeom>
                        <a:avLst/>
                        <a:gdLst>
                          <a:gd name="T0" fmla="*/ 7 w 20"/>
                          <a:gd name="T1" fmla="*/ 0 h 14"/>
                          <a:gd name="T2" fmla="*/ 0 w 20"/>
                          <a:gd name="T3" fmla="*/ 7 h 14"/>
                          <a:gd name="T4" fmla="*/ 9 w 20"/>
                          <a:gd name="T5" fmla="*/ 14 h 14"/>
                          <a:gd name="T6" fmla="*/ 20 w 20"/>
                          <a:gd name="T7" fmla="*/ 4 h 14"/>
                          <a:gd name="T8" fmla="*/ 7 w 20"/>
                          <a:gd name="T9" fmla="*/ 0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0" h="14">
                            <a:moveTo>
                              <a:pt x="7" y="0"/>
                            </a:move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4" y="9"/>
                              <a:pt x="9" y="12"/>
                              <a:pt x="9" y="14"/>
                            </a:cubicBezTo>
                            <a:cubicBezTo>
                              <a:pt x="20" y="4"/>
                              <a:pt x="20" y="4"/>
                              <a:pt x="20" y="4"/>
                            </a:cubicBezTo>
                            <a:cubicBezTo>
                              <a:pt x="16" y="2"/>
                              <a:pt x="11" y="2"/>
                              <a:pt x="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1" name="Freeform 5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74" y="1587"/>
                        <a:ext cx="12" cy="14"/>
                      </a:xfrm>
                      <a:custGeom>
                        <a:avLst/>
                        <a:gdLst>
                          <a:gd name="T0" fmla="*/ 7 w 7"/>
                          <a:gd name="T1" fmla="*/ 0 h 8"/>
                          <a:gd name="T2" fmla="*/ 0 w 7"/>
                          <a:gd name="T3" fmla="*/ 8 h 8"/>
                          <a:gd name="T4" fmla="*/ 7 w 7"/>
                          <a:gd name="T5" fmla="*/ 0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" h="8">
                            <a:moveTo>
                              <a:pt x="7" y="0"/>
                            </a:move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3" y="6"/>
                              <a:pt x="5" y="3"/>
                              <a:pt x="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2" name="Freeform 5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59" y="1892"/>
                        <a:ext cx="26" cy="41"/>
                      </a:xfrm>
                      <a:custGeom>
                        <a:avLst/>
                        <a:gdLst>
                          <a:gd name="T0" fmla="*/ 15 w 15"/>
                          <a:gd name="T1" fmla="*/ 2 h 24"/>
                          <a:gd name="T2" fmla="*/ 14 w 15"/>
                          <a:gd name="T3" fmla="*/ 0 h 24"/>
                          <a:gd name="T4" fmla="*/ 0 w 15"/>
                          <a:gd name="T5" fmla="*/ 13 h 24"/>
                          <a:gd name="T6" fmla="*/ 0 w 15"/>
                          <a:gd name="T7" fmla="*/ 18 h 24"/>
                          <a:gd name="T8" fmla="*/ 5 w 15"/>
                          <a:gd name="T9" fmla="*/ 24 h 24"/>
                          <a:gd name="T10" fmla="*/ 13 w 15"/>
                          <a:gd name="T11" fmla="*/ 17 h 24"/>
                          <a:gd name="T12" fmla="*/ 15 w 15"/>
                          <a:gd name="T13" fmla="*/ 11 h 24"/>
                          <a:gd name="T14" fmla="*/ 15 w 15"/>
                          <a:gd name="T15" fmla="*/ 2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5" h="24">
                            <a:moveTo>
                              <a:pt x="15" y="2"/>
                            </a:moveTo>
                            <a:cubicBezTo>
                              <a:pt x="15" y="1"/>
                              <a:pt x="14" y="1"/>
                              <a:pt x="14" y="0"/>
                            </a:cubicBezTo>
                            <a:cubicBezTo>
                              <a:pt x="0" y="13"/>
                              <a:pt x="0" y="13"/>
                              <a:pt x="0" y="13"/>
                            </a:cubicBezTo>
                            <a:cubicBezTo>
                              <a:pt x="0" y="15"/>
                              <a:pt x="0" y="17"/>
                              <a:pt x="0" y="18"/>
                            </a:cubicBezTo>
                            <a:cubicBezTo>
                              <a:pt x="0" y="21"/>
                              <a:pt x="3" y="24"/>
                              <a:pt x="5" y="24"/>
                            </a:cubicBezTo>
                            <a:cubicBezTo>
                              <a:pt x="13" y="17"/>
                              <a:pt x="13" y="17"/>
                              <a:pt x="13" y="17"/>
                            </a:cubicBezTo>
                            <a:cubicBezTo>
                              <a:pt x="14" y="15"/>
                              <a:pt x="15" y="13"/>
                              <a:pt x="15" y="11"/>
                            </a:cubicBezTo>
                            <a:cubicBezTo>
                              <a:pt x="15" y="8"/>
                              <a:pt x="15" y="2"/>
                              <a:pt x="15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3" name="Freeform 5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35" y="1875"/>
                        <a:ext cx="19" cy="31"/>
                      </a:xfrm>
                      <a:custGeom>
                        <a:avLst/>
                        <a:gdLst>
                          <a:gd name="T0" fmla="*/ 3 w 11"/>
                          <a:gd name="T1" fmla="*/ 18 h 18"/>
                          <a:gd name="T2" fmla="*/ 11 w 11"/>
                          <a:gd name="T3" fmla="*/ 0 h 18"/>
                          <a:gd name="T4" fmla="*/ 0 w 11"/>
                          <a:gd name="T5" fmla="*/ 11 h 18"/>
                          <a:gd name="T6" fmla="*/ 3 w 11"/>
                          <a:gd name="T7" fmla="*/ 18 h 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1" h="18">
                            <a:moveTo>
                              <a:pt x="3" y="18"/>
                            </a:moveTo>
                            <a:cubicBezTo>
                              <a:pt x="7" y="18"/>
                              <a:pt x="10" y="5"/>
                              <a:pt x="11" y="0"/>
                            </a:cubicBezTo>
                            <a:cubicBezTo>
                              <a:pt x="0" y="11"/>
                              <a:pt x="0" y="11"/>
                              <a:pt x="0" y="11"/>
                            </a:cubicBezTo>
                            <a:cubicBezTo>
                              <a:pt x="1" y="14"/>
                              <a:pt x="1" y="16"/>
                              <a:pt x="3" y="18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4" name="Freeform 5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55" y="1861"/>
                        <a:ext cx="19" cy="19"/>
                      </a:xfrm>
                      <a:custGeom>
                        <a:avLst/>
                        <a:gdLst>
                          <a:gd name="T0" fmla="*/ 8 w 11"/>
                          <a:gd name="T1" fmla="*/ 11 h 11"/>
                          <a:gd name="T2" fmla="*/ 11 w 11"/>
                          <a:gd name="T3" fmla="*/ 8 h 11"/>
                          <a:gd name="T4" fmla="*/ 7 w 11"/>
                          <a:gd name="T5" fmla="*/ 0 h 11"/>
                          <a:gd name="T6" fmla="*/ 0 w 11"/>
                          <a:gd name="T7" fmla="*/ 7 h 11"/>
                          <a:gd name="T8" fmla="*/ 8 w 11"/>
                          <a:gd name="T9" fmla="*/ 11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" h="11">
                            <a:moveTo>
                              <a:pt x="8" y="11"/>
                            </a:moveTo>
                            <a:cubicBezTo>
                              <a:pt x="10" y="11"/>
                              <a:pt x="11" y="10"/>
                              <a:pt x="11" y="8"/>
                            </a:cubicBezTo>
                            <a:cubicBezTo>
                              <a:pt x="11" y="5"/>
                              <a:pt x="9" y="2"/>
                              <a:pt x="7" y="0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2" y="8"/>
                              <a:pt x="5" y="11"/>
                              <a:pt x="8" y="1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5" name="Freeform 5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30" y="1923"/>
                        <a:ext cx="1" cy="3"/>
                      </a:xfrm>
                      <a:custGeom>
                        <a:avLst/>
                        <a:gdLst>
                          <a:gd name="T0" fmla="*/ 0 w 1"/>
                          <a:gd name="T1" fmla="*/ 0 h 2"/>
                          <a:gd name="T2" fmla="*/ 0 w 1"/>
                          <a:gd name="T3" fmla="*/ 2 h 2"/>
                          <a:gd name="T4" fmla="*/ 1 w 1"/>
                          <a:gd name="T5" fmla="*/ 2 h 2"/>
                          <a:gd name="T6" fmla="*/ 0 w 1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0" y="0"/>
                            </a:moveTo>
                            <a:cubicBezTo>
                              <a:pt x="0" y="1"/>
                              <a:pt x="0" y="2"/>
                              <a:pt x="0" y="2"/>
                            </a:cubicBezTo>
                            <a:cubicBezTo>
                              <a:pt x="1" y="2"/>
                              <a:pt x="1" y="2"/>
                              <a:pt x="1" y="2"/>
                            </a:cubicBezTo>
                            <a:cubicBezTo>
                              <a:pt x="0" y="1"/>
                              <a:pt x="0" y="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6" name="Freeform 5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79" y="1892"/>
                        <a:ext cx="40" cy="17"/>
                      </a:xfrm>
                      <a:custGeom>
                        <a:avLst/>
                        <a:gdLst>
                          <a:gd name="T0" fmla="*/ 3 w 23"/>
                          <a:gd name="T1" fmla="*/ 5 h 10"/>
                          <a:gd name="T2" fmla="*/ 0 w 23"/>
                          <a:gd name="T3" fmla="*/ 6 h 10"/>
                          <a:gd name="T4" fmla="*/ 0 w 23"/>
                          <a:gd name="T5" fmla="*/ 7 h 10"/>
                          <a:gd name="T6" fmla="*/ 0 w 23"/>
                          <a:gd name="T7" fmla="*/ 7 h 10"/>
                          <a:gd name="T8" fmla="*/ 1 w 23"/>
                          <a:gd name="T9" fmla="*/ 10 h 10"/>
                          <a:gd name="T10" fmla="*/ 0 w 23"/>
                          <a:gd name="T11" fmla="*/ 8 h 10"/>
                          <a:gd name="T12" fmla="*/ 4 w 23"/>
                          <a:gd name="T13" fmla="*/ 8 h 10"/>
                          <a:gd name="T14" fmla="*/ 15 w 23"/>
                          <a:gd name="T15" fmla="*/ 8 h 10"/>
                          <a:gd name="T16" fmla="*/ 23 w 23"/>
                          <a:gd name="T17" fmla="*/ 0 h 10"/>
                          <a:gd name="T18" fmla="*/ 3 w 23"/>
                          <a:gd name="T19" fmla="*/ 5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23" h="10">
                            <a:moveTo>
                              <a:pt x="3" y="5"/>
                            </a:moveTo>
                            <a:cubicBezTo>
                              <a:pt x="3" y="5"/>
                              <a:pt x="1" y="6"/>
                              <a:pt x="0" y="6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0" y="8"/>
                              <a:pt x="1" y="9"/>
                              <a:pt x="1" y="10"/>
                            </a:cubicBezTo>
                            <a:cubicBezTo>
                              <a:pt x="1" y="9"/>
                              <a:pt x="0" y="9"/>
                              <a:pt x="0" y="8"/>
                            </a:cubicBezTo>
                            <a:cubicBezTo>
                              <a:pt x="2" y="8"/>
                              <a:pt x="2" y="8"/>
                              <a:pt x="4" y="8"/>
                            </a:cubicBezTo>
                            <a:cubicBezTo>
                              <a:pt x="7" y="8"/>
                              <a:pt x="11" y="8"/>
                              <a:pt x="15" y="8"/>
                            </a:cubicBezTo>
                            <a:cubicBezTo>
                              <a:pt x="23" y="0"/>
                              <a:pt x="23" y="0"/>
                              <a:pt x="23" y="0"/>
                            </a:cubicBezTo>
                            <a:cubicBezTo>
                              <a:pt x="16" y="2"/>
                              <a:pt x="8" y="4"/>
                              <a:pt x="3" y="5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7" name="Freeform 5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8" y="1921"/>
                        <a:ext cx="28" cy="14"/>
                      </a:xfrm>
                      <a:custGeom>
                        <a:avLst/>
                        <a:gdLst>
                          <a:gd name="T0" fmla="*/ 16 w 16"/>
                          <a:gd name="T1" fmla="*/ 1 h 8"/>
                          <a:gd name="T2" fmla="*/ 9 w 16"/>
                          <a:gd name="T3" fmla="*/ 0 h 8"/>
                          <a:gd name="T4" fmla="*/ 8 w 16"/>
                          <a:gd name="T5" fmla="*/ 0 h 8"/>
                          <a:gd name="T6" fmla="*/ 0 w 16"/>
                          <a:gd name="T7" fmla="*/ 8 h 8"/>
                          <a:gd name="T8" fmla="*/ 16 w 16"/>
                          <a:gd name="T9" fmla="*/ 1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6" h="8">
                            <a:moveTo>
                              <a:pt x="16" y="1"/>
                            </a:moveTo>
                            <a:cubicBezTo>
                              <a:pt x="15" y="2"/>
                              <a:pt x="13" y="0"/>
                              <a:pt x="9" y="0"/>
                            </a:cubicBezTo>
                            <a:cubicBezTo>
                              <a:pt x="9" y="0"/>
                              <a:pt x="8" y="0"/>
                              <a:pt x="8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5" y="6"/>
                              <a:pt x="12" y="3"/>
                              <a:pt x="16" y="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8" name="Freeform 5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79" y="1918"/>
                        <a:ext cx="5" cy="3"/>
                      </a:xfrm>
                      <a:custGeom>
                        <a:avLst/>
                        <a:gdLst>
                          <a:gd name="T0" fmla="*/ 0 w 3"/>
                          <a:gd name="T1" fmla="*/ 2 h 2"/>
                          <a:gd name="T2" fmla="*/ 3 w 3"/>
                          <a:gd name="T3" fmla="*/ 0 h 2"/>
                          <a:gd name="T4" fmla="*/ 0 w 3"/>
                          <a:gd name="T5" fmla="*/ 2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" h="2">
                            <a:moveTo>
                              <a:pt x="0" y="2"/>
                            </a:moveTo>
                            <a:cubicBezTo>
                              <a:pt x="1" y="1"/>
                              <a:pt x="2" y="1"/>
                              <a:pt x="3" y="0"/>
                            </a:cubicBezTo>
                            <a:cubicBezTo>
                              <a:pt x="2" y="1"/>
                              <a:pt x="1" y="1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29" name="Freeform 5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30" y="2127"/>
                        <a:ext cx="7" cy="3"/>
                      </a:xfrm>
                      <a:custGeom>
                        <a:avLst/>
                        <a:gdLst>
                          <a:gd name="T0" fmla="*/ 3 w 4"/>
                          <a:gd name="T1" fmla="*/ 2 h 2"/>
                          <a:gd name="T2" fmla="*/ 4 w 4"/>
                          <a:gd name="T3" fmla="*/ 0 h 2"/>
                          <a:gd name="T4" fmla="*/ 0 w 4"/>
                          <a:gd name="T5" fmla="*/ 1 h 2"/>
                          <a:gd name="T6" fmla="*/ 3 w 4"/>
                          <a:gd name="T7" fmla="*/ 2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2">
                            <a:moveTo>
                              <a:pt x="3" y="2"/>
                            </a:move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3" y="0"/>
                              <a:pt x="1" y="1"/>
                              <a:pt x="0" y="1"/>
                            </a:cubicBezTo>
                            <a:cubicBezTo>
                              <a:pt x="2" y="2"/>
                              <a:pt x="2" y="2"/>
                              <a:pt x="3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0" name="Freeform 5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8" y="1771"/>
                        <a:ext cx="55" cy="39"/>
                      </a:xfrm>
                      <a:custGeom>
                        <a:avLst/>
                        <a:gdLst>
                          <a:gd name="T0" fmla="*/ 25 w 32"/>
                          <a:gd name="T1" fmla="*/ 2 h 23"/>
                          <a:gd name="T2" fmla="*/ 17 w 32"/>
                          <a:gd name="T3" fmla="*/ 11 h 23"/>
                          <a:gd name="T4" fmla="*/ 0 w 32"/>
                          <a:gd name="T5" fmla="*/ 23 h 23"/>
                          <a:gd name="T6" fmla="*/ 17 w 32"/>
                          <a:gd name="T7" fmla="*/ 15 h 23"/>
                          <a:gd name="T8" fmla="*/ 32 w 32"/>
                          <a:gd name="T9" fmla="*/ 0 h 23"/>
                          <a:gd name="T10" fmla="*/ 25 w 32"/>
                          <a:gd name="T11" fmla="*/ 2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2" h="23">
                            <a:moveTo>
                              <a:pt x="25" y="2"/>
                            </a:moveTo>
                            <a:cubicBezTo>
                              <a:pt x="18" y="4"/>
                              <a:pt x="21" y="7"/>
                              <a:pt x="17" y="11"/>
                            </a:cubicBezTo>
                            <a:cubicBezTo>
                              <a:pt x="10" y="18"/>
                              <a:pt x="4" y="15"/>
                              <a:pt x="0" y="23"/>
                            </a:cubicBezTo>
                            <a:cubicBezTo>
                              <a:pt x="6" y="22"/>
                              <a:pt x="11" y="18"/>
                              <a:pt x="17" y="15"/>
                            </a:cubicBezTo>
                            <a:cubicBezTo>
                              <a:pt x="32" y="0"/>
                              <a:pt x="32" y="0"/>
                              <a:pt x="32" y="0"/>
                            </a:cubicBezTo>
                            <a:cubicBezTo>
                              <a:pt x="30" y="1"/>
                              <a:pt x="27" y="1"/>
                              <a:pt x="25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1" name="Freeform 5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10" y="1771"/>
                        <a:ext cx="36" cy="15"/>
                      </a:xfrm>
                      <a:custGeom>
                        <a:avLst/>
                        <a:gdLst>
                          <a:gd name="T0" fmla="*/ 13 w 21"/>
                          <a:gd name="T1" fmla="*/ 9 h 9"/>
                          <a:gd name="T2" fmla="*/ 21 w 21"/>
                          <a:gd name="T3" fmla="*/ 1 h 9"/>
                          <a:gd name="T4" fmla="*/ 12 w 21"/>
                          <a:gd name="T5" fmla="*/ 1 h 9"/>
                          <a:gd name="T6" fmla="*/ 6 w 21"/>
                          <a:gd name="T7" fmla="*/ 0 h 9"/>
                          <a:gd name="T8" fmla="*/ 0 w 21"/>
                          <a:gd name="T9" fmla="*/ 6 h 9"/>
                          <a:gd name="T10" fmla="*/ 13 w 21"/>
                          <a:gd name="T11" fmla="*/ 9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1" h="9">
                            <a:moveTo>
                              <a:pt x="13" y="9"/>
                            </a:moveTo>
                            <a:cubicBezTo>
                              <a:pt x="21" y="1"/>
                              <a:pt x="21" y="1"/>
                              <a:pt x="21" y="1"/>
                            </a:cubicBezTo>
                            <a:cubicBezTo>
                              <a:pt x="18" y="1"/>
                              <a:pt x="16" y="1"/>
                              <a:pt x="12" y="1"/>
                            </a:cubicBezTo>
                            <a:cubicBezTo>
                              <a:pt x="10" y="1"/>
                              <a:pt x="8" y="0"/>
                              <a:pt x="6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5" y="5"/>
                              <a:pt x="9" y="7"/>
                              <a:pt x="13" y="9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2" name="Freeform 5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3" y="1783"/>
                        <a:ext cx="32" cy="36"/>
                      </a:xfrm>
                      <a:custGeom>
                        <a:avLst/>
                        <a:gdLst>
                          <a:gd name="T0" fmla="*/ 9 w 19"/>
                          <a:gd name="T1" fmla="*/ 0 h 21"/>
                          <a:gd name="T2" fmla="*/ 3 w 19"/>
                          <a:gd name="T3" fmla="*/ 6 h 21"/>
                          <a:gd name="T4" fmla="*/ 12 w 19"/>
                          <a:gd name="T5" fmla="*/ 10 h 21"/>
                          <a:gd name="T6" fmla="*/ 0 w 19"/>
                          <a:gd name="T7" fmla="*/ 20 h 21"/>
                          <a:gd name="T8" fmla="*/ 4 w 19"/>
                          <a:gd name="T9" fmla="*/ 21 h 21"/>
                          <a:gd name="T10" fmla="*/ 19 w 19"/>
                          <a:gd name="T11" fmla="*/ 6 h 21"/>
                          <a:gd name="T12" fmla="*/ 9 w 19"/>
                          <a:gd name="T13" fmla="*/ 0 h 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9" h="21">
                            <a:moveTo>
                              <a:pt x="9" y="0"/>
                            </a:moveTo>
                            <a:cubicBezTo>
                              <a:pt x="3" y="6"/>
                              <a:pt x="3" y="6"/>
                              <a:pt x="3" y="6"/>
                            </a:cubicBezTo>
                            <a:cubicBezTo>
                              <a:pt x="8" y="6"/>
                              <a:pt x="12" y="6"/>
                              <a:pt x="12" y="10"/>
                            </a:cubicBezTo>
                            <a:cubicBezTo>
                              <a:pt x="12" y="16"/>
                              <a:pt x="1" y="18"/>
                              <a:pt x="0" y="20"/>
                            </a:cubicBezTo>
                            <a:cubicBezTo>
                              <a:pt x="1" y="20"/>
                              <a:pt x="3" y="20"/>
                              <a:pt x="4" y="21"/>
                            </a:cubicBezTo>
                            <a:cubicBezTo>
                              <a:pt x="19" y="6"/>
                              <a:pt x="19" y="6"/>
                              <a:pt x="19" y="6"/>
                            </a:cubicBezTo>
                            <a:cubicBezTo>
                              <a:pt x="15" y="4"/>
                              <a:pt x="12" y="1"/>
                              <a:pt x="9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3" name="Freeform 5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32" y="1985"/>
                        <a:ext cx="2" cy="1"/>
                      </a:xfrm>
                      <a:custGeom>
                        <a:avLst/>
                        <a:gdLst>
                          <a:gd name="T0" fmla="*/ 1 w 1"/>
                          <a:gd name="T1" fmla="*/ 0 h 1"/>
                          <a:gd name="T2" fmla="*/ 0 w 1"/>
                          <a:gd name="T3" fmla="*/ 1 h 1"/>
                          <a:gd name="T4" fmla="*/ 1 w 1"/>
                          <a:gd name="T5" fmla="*/ 0 h 1"/>
                          <a:gd name="T6" fmla="*/ 1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0"/>
                            </a:moveTo>
                            <a:cubicBezTo>
                              <a:pt x="0" y="0"/>
                              <a:pt x="0" y="0"/>
                              <a:pt x="0" y="1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4" name="Freeform 5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3" y="1949"/>
                        <a:ext cx="7" cy="5"/>
                      </a:xfrm>
                      <a:custGeom>
                        <a:avLst/>
                        <a:gdLst>
                          <a:gd name="T0" fmla="*/ 2 w 4"/>
                          <a:gd name="T1" fmla="*/ 0 h 3"/>
                          <a:gd name="T2" fmla="*/ 0 w 4"/>
                          <a:gd name="T3" fmla="*/ 2 h 3"/>
                          <a:gd name="T4" fmla="*/ 1 w 4"/>
                          <a:gd name="T5" fmla="*/ 3 h 3"/>
                          <a:gd name="T6" fmla="*/ 4 w 4"/>
                          <a:gd name="T7" fmla="*/ 0 h 3"/>
                          <a:gd name="T8" fmla="*/ 2 w 4"/>
                          <a:gd name="T9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" h="3">
                            <a:moveTo>
                              <a:pt x="2" y="0"/>
                            </a:move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1" y="3"/>
                              <a:pt x="1" y="3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3" y="0"/>
                              <a:pt x="3" y="0"/>
                              <a:pt x="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5" name="Freeform 5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0" y="2060"/>
                        <a:ext cx="2" cy="3"/>
                      </a:xfrm>
                      <a:custGeom>
                        <a:avLst/>
                        <a:gdLst>
                          <a:gd name="T0" fmla="*/ 0 w 1"/>
                          <a:gd name="T1" fmla="*/ 2 h 2"/>
                          <a:gd name="T2" fmla="*/ 1 w 1"/>
                          <a:gd name="T3" fmla="*/ 0 h 2"/>
                          <a:gd name="T4" fmla="*/ 0 w 1"/>
                          <a:gd name="T5" fmla="*/ 2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0" y="2"/>
                            </a:move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1"/>
                              <a:pt x="1" y="1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6" name="Freeform 5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0" y="1286"/>
                        <a:ext cx="6" cy="5"/>
                      </a:xfrm>
                      <a:custGeom>
                        <a:avLst/>
                        <a:gdLst>
                          <a:gd name="T0" fmla="*/ 0 w 4"/>
                          <a:gd name="T1" fmla="*/ 0 h 3"/>
                          <a:gd name="T2" fmla="*/ 1 w 4"/>
                          <a:gd name="T3" fmla="*/ 3 h 3"/>
                          <a:gd name="T4" fmla="*/ 4 w 4"/>
                          <a:gd name="T5" fmla="*/ 0 h 3"/>
                          <a:gd name="T6" fmla="*/ 0 w 4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3">
                            <a:moveTo>
                              <a:pt x="0" y="0"/>
                            </a:moveTo>
                            <a:cubicBezTo>
                              <a:pt x="0" y="1"/>
                              <a:pt x="0" y="2"/>
                              <a:pt x="1" y="3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3" y="0"/>
                              <a:pt x="1" y="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7" name="Freeform 5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58" y="2319"/>
                        <a:ext cx="5" cy="5"/>
                      </a:xfrm>
                      <a:custGeom>
                        <a:avLst/>
                        <a:gdLst>
                          <a:gd name="T0" fmla="*/ 0 w 3"/>
                          <a:gd name="T1" fmla="*/ 0 h 3"/>
                          <a:gd name="T2" fmla="*/ 0 w 3"/>
                          <a:gd name="T3" fmla="*/ 3 h 3"/>
                          <a:gd name="T4" fmla="*/ 3 w 3"/>
                          <a:gd name="T5" fmla="*/ 0 h 3"/>
                          <a:gd name="T6" fmla="*/ 0 w 3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0" y="0"/>
                            </a:moveTo>
                            <a:cubicBezTo>
                              <a:pt x="0" y="1"/>
                              <a:pt x="0" y="2"/>
                              <a:pt x="0" y="3"/>
                            </a:cubicBez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8" name="Freeform 5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5" y="1820"/>
                        <a:ext cx="4" cy="5"/>
                      </a:xfrm>
                      <a:custGeom>
                        <a:avLst/>
                        <a:gdLst>
                          <a:gd name="T0" fmla="*/ 2 w 2"/>
                          <a:gd name="T1" fmla="*/ 0 h 3"/>
                          <a:gd name="T2" fmla="*/ 0 w 2"/>
                          <a:gd name="T3" fmla="*/ 3 h 3"/>
                          <a:gd name="T4" fmla="*/ 2 w 2"/>
                          <a:gd name="T5" fmla="*/ 1 h 3"/>
                          <a:gd name="T6" fmla="*/ 2 w 2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2" y="0"/>
                            </a:moveTo>
                            <a:cubicBezTo>
                              <a:pt x="1" y="1"/>
                              <a:pt x="1" y="2"/>
                              <a:pt x="0" y="3"/>
                            </a:cubicBezTo>
                            <a:cubicBezTo>
                              <a:pt x="2" y="1"/>
                              <a:pt x="2" y="1"/>
                              <a:pt x="2" y="1"/>
                            </a:cubicBezTo>
                            <a:cubicBezTo>
                              <a:pt x="2" y="1"/>
                              <a:pt x="2" y="1"/>
                              <a:pt x="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39" name="Freeform 5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72" y="2461"/>
                        <a:ext cx="19" cy="17"/>
                      </a:xfrm>
                      <a:custGeom>
                        <a:avLst/>
                        <a:gdLst>
                          <a:gd name="T0" fmla="*/ 0 w 11"/>
                          <a:gd name="T1" fmla="*/ 8 h 10"/>
                          <a:gd name="T2" fmla="*/ 1 w 11"/>
                          <a:gd name="T3" fmla="*/ 10 h 10"/>
                          <a:gd name="T4" fmla="*/ 11 w 11"/>
                          <a:gd name="T5" fmla="*/ 0 h 10"/>
                          <a:gd name="T6" fmla="*/ 11 w 11"/>
                          <a:gd name="T7" fmla="*/ 0 h 10"/>
                          <a:gd name="T8" fmla="*/ 0 w 11"/>
                          <a:gd name="T9" fmla="*/ 8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" h="10">
                            <a:moveTo>
                              <a:pt x="0" y="8"/>
                            </a:moveTo>
                            <a:cubicBezTo>
                              <a:pt x="0" y="9"/>
                              <a:pt x="1" y="9"/>
                              <a:pt x="1" y="1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9" y="0"/>
                              <a:pt x="0" y="6"/>
                              <a:pt x="0" y="8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0" name="Freeform 5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76" y="2582"/>
                        <a:ext cx="1" cy="2"/>
                      </a:xfrm>
                      <a:custGeom>
                        <a:avLst/>
                        <a:gdLst>
                          <a:gd name="T0" fmla="*/ 0 w 1"/>
                          <a:gd name="T1" fmla="*/ 0 h 1"/>
                          <a:gd name="T2" fmla="*/ 0 w 1"/>
                          <a:gd name="T3" fmla="*/ 1 h 1"/>
                          <a:gd name="T4" fmla="*/ 1 w 1"/>
                          <a:gd name="T5" fmla="*/ 0 h 1"/>
                          <a:gd name="T6" fmla="*/ 0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0" y="0"/>
                            </a:moveTo>
                            <a:cubicBezTo>
                              <a:pt x="0" y="0"/>
                              <a:pt x="0" y="1"/>
                              <a:pt x="0" y="1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0"/>
                              <a:pt x="1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1" name="Freeform 5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07" y="1423"/>
                        <a:ext cx="3" cy="3"/>
                      </a:xfrm>
                      <a:custGeom>
                        <a:avLst/>
                        <a:gdLst>
                          <a:gd name="T0" fmla="*/ 0 w 2"/>
                          <a:gd name="T1" fmla="*/ 1 h 2"/>
                          <a:gd name="T2" fmla="*/ 1 w 2"/>
                          <a:gd name="T3" fmla="*/ 2 h 2"/>
                          <a:gd name="T4" fmla="*/ 2 w 2"/>
                          <a:gd name="T5" fmla="*/ 0 h 2"/>
                          <a:gd name="T6" fmla="*/ 0 w 2"/>
                          <a:gd name="T7" fmla="*/ 1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0" y="1"/>
                            </a:moveTo>
                            <a:cubicBezTo>
                              <a:pt x="0" y="1"/>
                              <a:pt x="0" y="1"/>
                              <a:pt x="1" y="2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2" y="0"/>
                              <a:pt x="1" y="0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2" name="Freeform 5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24" y="1464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3" name="Freeform 5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14" y="1423"/>
                        <a:ext cx="48" cy="38"/>
                      </a:xfrm>
                      <a:custGeom>
                        <a:avLst/>
                        <a:gdLst>
                          <a:gd name="T0" fmla="*/ 11 w 28"/>
                          <a:gd name="T1" fmla="*/ 7 h 22"/>
                          <a:gd name="T2" fmla="*/ 13 w 28"/>
                          <a:gd name="T3" fmla="*/ 10 h 22"/>
                          <a:gd name="T4" fmla="*/ 2 w 28"/>
                          <a:gd name="T5" fmla="*/ 12 h 22"/>
                          <a:gd name="T6" fmla="*/ 0 w 28"/>
                          <a:gd name="T7" fmla="*/ 14 h 22"/>
                          <a:gd name="T8" fmla="*/ 10 w 28"/>
                          <a:gd name="T9" fmla="*/ 14 h 22"/>
                          <a:gd name="T10" fmla="*/ 9 w 28"/>
                          <a:gd name="T11" fmla="*/ 22 h 22"/>
                          <a:gd name="T12" fmla="*/ 28 w 28"/>
                          <a:gd name="T13" fmla="*/ 3 h 22"/>
                          <a:gd name="T14" fmla="*/ 26 w 28"/>
                          <a:gd name="T15" fmla="*/ 3 h 22"/>
                          <a:gd name="T16" fmla="*/ 22 w 28"/>
                          <a:gd name="T17" fmla="*/ 0 h 22"/>
                          <a:gd name="T18" fmla="*/ 22 w 28"/>
                          <a:gd name="T19" fmla="*/ 4 h 22"/>
                          <a:gd name="T20" fmla="*/ 16 w 28"/>
                          <a:gd name="T21" fmla="*/ 6 h 22"/>
                          <a:gd name="T22" fmla="*/ 12 w 28"/>
                          <a:gd name="T23" fmla="*/ 2 h 22"/>
                          <a:gd name="T24" fmla="*/ 7 w 28"/>
                          <a:gd name="T25" fmla="*/ 7 h 22"/>
                          <a:gd name="T26" fmla="*/ 11 w 28"/>
                          <a:gd name="T27" fmla="*/ 7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8" h="22">
                            <a:moveTo>
                              <a:pt x="11" y="7"/>
                            </a:moveTo>
                            <a:cubicBezTo>
                              <a:pt x="11" y="8"/>
                              <a:pt x="12" y="9"/>
                              <a:pt x="13" y="10"/>
                            </a:cubicBezTo>
                            <a:cubicBezTo>
                              <a:pt x="10" y="10"/>
                              <a:pt x="6" y="11"/>
                              <a:pt x="2" y="12"/>
                            </a:cubicBezTo>
                            <a:cubicBezTo>
                              <a:pt x="0" y="14"/>
                              <a:pt x="0" y="14"/>
                              <a:pt x="0" y="14"/>
                            </a:cubicBezTo>
                            <a:cubicBezTo>
                              <a:pt x="3" y="14"/>
                              <a:pt x="7" y="13"/>
                              <a:pt x="10" y="14"/>
                            </a:cubicBezTo>
                            <a:cubicBezTo>
                              <a:pt x="9" y="17"/>
                              <a:pt x="9" y="18"/>
                              <a:pt x="9" y="22"/>
                            </a:cubicBezTo>
                            <a:cubicBezTo>
                              <a:pt x="28" y="3"/>
                              <a:pt x="28" y="3"/>
                              <a:pt x="28" y="3"/>
                            </a:cubicBezTo>
                            <a:cubicBezTo>
                              <a:pt x="26" y="3"/>
                              <a:pt x="26" y="3"/>
                              <a:pt x="26" y="3"/>
                            </a:cubicBezTo>
                            <a:cubicBezTo>
                              <a:pt x="24" y="3"/>
                              <a:pt x="23" y="1"/>
                              <a:pt x="22" y="0"/>
                            </a:cubicBezTo>
                            <a:cubicBezTo>
                              <a:pt x="21" y="1"/>
                              <a:pt x="21" y="2"/>
                              <a:pt x="22" y="4"/>
                            </a:cubicBezTo>
                            <a:cubicBezTo>
                              <a:pt x="20" y="4"/>
                              <a:pt x="18" y="6"/>
                              <a:pt x="16" y="6"/>
                            </a:cubicBezTo>
                            <a:cubicBezTo>
                              <a:pt x="15" y="6"/>
                              <a:pt x="12" y="4"/>
                              <a:pt x="12" y="2"/>
                            </a:cubicBezTo>
                            <a:cubicBezTo>
                              <a:pt x="7" y="7"/>
                              <a:pt x="7" y="7"/>
                              <a:pt x="7" y="7"/>
                            </a:cubicBezTo>
                            <a:cubicBezTo>
                              <a:pt x="9" y="7"/>
                              <a:pt x="10" y="7"/>
                              <a:pt x="11" y="7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4" name="Freeform 5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43" y="1416"/>
                        <a:ext cx="79" cy="63"/>
                      </a:xfrm>
                      <a:custGeom>
                        <a:avLst/>
                        <a:gdLst>
                          <a:gd name="T0" fmla="*/ 2 w 46"/>
                          <a:gd name="T1" fmla="*/ 34 h 37"/>
                          <a:gd name="T2" fmla="*/ 12 w 46"/>
                          <a:gd name="T3" fmla="*/ 37 h 37"/>
                          <a:gd name="T4" fmla="*/ 46 w 46"/>
                          <a:gd name="T5" fmla="*/ 3 h 37"/>
                          <a:gd name="T6" fmla="*/ 45 w 46"/>
                          <a:gd name="T7" fmla="*/ 0 h 37"/>
                          <a:gd name="T8" fmla="*/ 42 w 46"/>
                          <a:gd name="T9" fmla="*/ 0 h 37"/>
                          <a:gd name="T10" fmla="*/ 40 w 46"/>
                          <a:gd name="T11" fmla="*/ 4 h 37"/>
                          <a:gd name="T12" fmla="*/ 30 w 46"/>
                          <a:gd name="T13" fmla="*/ 5 h 37"/>
                          <a:gd name="T14" fmla="*/ 28 w 46"/>
                          <a:gd name="T15" fmla="*/ 5 h 37"/>
                          <a:gd name="T16" fmla="*/ 0 w 46"/>
                          <a:gd name="T17" fmla="*/ 33 h 37"/>
                          <a:gd name="T18" fmla="*/ 2 w 46"/>
                          <a:gd name="T19" fmla="*/ 34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46" h="37">
                            <a:moveTo>
                              <a:pt x="2" y="34"/>
                            </a:moveTo>
                            <a:cubicBezTo>
                              <a:pt x="5" y="35"/>
                              <a:pt x="9" y="36"/>
                              <a:pt x="12" y="37"/>
                            </a:cubicBezTo>
                            <a:cubicBezTo>
                              <a:pt x="46" y="3"/>
                              <a:pt x="46" y="3"/>
                              <a:pt x="46" y="3"/>
                            </a:cubicBezTo>
                            <a:cubicBezTo>
                              <a:pt x="45" y="2"/>
                              <a:pt x="45" y="1"/>
                              <a:pt x="45" y="0"/>
                            </a:cubicBezTo>
                            <a:cubicBezTo>
                              <a:pt x="44" y="1"/>
                              <a:pt x="44" y="0"/>
                              <a:pt x="42" y="0"/>
                            </a:cubicBezTo>
                            <a:cubicBezTo>
                              <a:pt x="41" y="1"/>
                              <a:pt x="40" y="2"/>
                              <a:pt x="40" y="4"/>
                            </a:cubicBezTo>
                            <a:cubicBezTo>
                              <a:pt x="38" y="2"/>
                              <a:pt x="34" y="5"/>
                              <a:pt x="30" y="5"/>
                            </a:cubicBezTo>
                            <a:cubicBezTo>
                              <a:pt x="29" y="5"/>
                              <a:pt x="28" y="5"/>
                              <a:pt x="28" y="5"/>
                            </a:cubicBezTo>
                            <a:cubicBezTo>
                              <a:pt x="0" y="33"/>
                              <a:pt x="0" y="33"/>
                              <a:pt x="0" y="33"/>
                            </a:cubicBezTo>
                            <a:cubicBezTo>
                              <a:pt x="1" y="33"/>
                              <a:pt x="1" y="33"/>
                              <a:pt x="2" y="34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5" name="Freeform 5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86" y="1430"/>
                        <a:ext cx="68" cy="53"/>
                      </a:xfrm>
                      <a:custGeom>
                        <a:avLst/>
                        <a:gdLst>
                          <a:gd name="T0" fmla="*/ 4 w 40"/>
                          <a:gd name="T1" fmla="*/ 31 h 31"/>
                          <a:gd name="T2" fmla="*/ 21 w 40"/>
                          <a:gd name="T3" fmla="*/ 27 h 31"/>
                          <a:gd name="T4" fmla="*/ 40 w 40"/>
                          <a:gd name="T5" fmla="*/ 7 h 31"/>
                          <a:gd name="T6" fmla="*/ 31 w 40"/>
                          <a:gd name="T7" fmla="*/ 0 h 31"/>
                          <a:gd name="T8" fmla="*/ 0 w 40"/>
                          <a:gd name="T9" fmla="*/ 31 h 31"/>
                          <a:gd name="T10" fmla="*/ 4 w 40"/>
                          <a:gd name="T11" fmla="*/ 31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0" h="31">
                            <a:moveTo>
                              <a:pt x="4" y="31"/>
                            </a:moveTo>
                            <a:cubicBezTo>
                              <a:pt x="11" y="31"/>
                              <a:pt x="16" y="29"/>
                              <a:pt x="21" y="27"/>
                            </a:cubicBezTo>
                            <a:cubicBezTo>
                              <a:pt x="40" y="7"/>
                              <a:pt x="40" y="7"/>
                              <a:pt x="40" y="7"/>
                            </a:cubicBezTo>
                            <a:cubicBezTo>
                              <a:pt x="38" y="4"/>
                              <a:pt x="33" y="4"/>
                              <a:pt x="31" y="0"/>
                            </a:cubicBezTo>
                            <a:cubicBezTo>
                              <a:pt x="0" y="31"/>
                              <a:pt x="0" y="31"/>
                              <a:pt x="0" y="31"/>
                            </a:cubicBezTo>
                            <a:cubicBezTo>
                              <a:pt x="1" y="31"/>
                              <a:pt x="3" y="31"/>
                              <a:pt x="4" y="3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6" name="Freeform 5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07" y="2243"/>
                        <a:ext cx="31" cy="21"/>
                      </a:xfrm>
                      <a:custGeom>
                        <a:avLst/>
                        <a:gdLst>
                          <a:gd name="T0" fmla="*/ 0 w 18"/>
                          <a:gd name="T1" fmla="*/ 12 h 12"/>
                          <a:gd name="T2" fmla="*/ 3 w 18"/>
                          <a:gd name="T3" fmla="*/ 12 h 12"/>
                          <a:gd name="T4" fmla="*/ 10 w 18"/>
                          <a:gd name="T5" fmla="*/ 8 h 12"/>
                          <a:gd name="T6" fmla="*/ 18 w 18"/>
                          <a:gd name="T7" fmla="*/ 0 h 12"/>
                          <a:gd name="T8" fmla="*/ 0 w 18"/>
                          <a:gd name="T9" fmla="*/ 12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8" h="12">
                            <a:moveTo>
                              <a:pt x="0" y="12"/>
                            </a:moveTo>
                            <a:cubicBezTo>
                              <a:pt x="3" y="12"/>
                              <a:pt x="3" y="12"/>
                              <a:pt x="3" y="12"/>
                            </a:cubicBezTo>
                            <a:cubicBezTo>
                              <a:pt x="4" y="11"/>
                              <a:pt x="7" y="9"/>
                              <a:pt x="10" y="8"/>
                            </a:cubicBezTo>
                            <a:cubicBezTo>
                              <a:pt x="18" y="0"/>
                              <a:pt x="18" y="0"/>
                              <a:pt x="18" y="0"/>
                            </a:cubicBezTo>
                            <a:cubicBezTo>
                              <a:pt x="9" y="2"/>
                              <a:pt x="4" y="8"/>
                              <a:pt x="0" y="1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7" name="Freeform 5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48" y="2243"/>
                        <a:ext cx="36" cy="19"/>
                      </a:xfrm>
                      <a:custGeom>
                        <a:avLst/>
                        <a:gdLst>
                          <a:gd name="T0" fmla="*/ 1 w 21"/>
                          <a:gd name="T1" fmla="*/ 10 h 11"/>
                          <a:gd name="T2" fmla="*/ 9 w 21"/>
                          <a:gd name="T3" fmla="*/ 10 h 11"/>
                          <a:gd name="T4" fmla="*/ 14 w 21"/>
                          <a:gd name="T5" fmla="*/ 11 h 11"/>
                          <a:gd name="T6" fmla="*/ 21 w 21"/>
                          <a:gd name="T7" fmla="*/ 4 h 11"/>
                          <a:gd name="T8" fmla="*/ 9 w 21"/>
                          <a:gd name="T9" fmla="*/ 0 h 11"/>
                          <a:gd name="T10" fmla="*/ 0 w 21"/>
                          <a:gd name="T11" fmla="*/ 9 h 11"/>
                          <a:gd name="T12" fmla="*/ 1 w 21"/>
                          <a:gd name="T13" fmla="*/ 10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1" h="11">
                            <a:moveTo>
                              <a:pt x="1" y="10"/>
                            </a:moveTo>
                            <a:cubicBezTo>
                              <a:pt x="9" y="10"/>
                              <a:pt x="9" y="10"/>
                              <a:pt x="9" y="10"/>
                            </a:cubicBezTo>
                            <a:cubicBezTo>
                              <a:pt x="11" y="10"/>
                              <a:pt x="13" y="10"/>
                              <a:pt x="14" y="11"/>
                            </a:cubicBezTo>
                            <a:cubicBezTo>
                              <a:pt x="21" y="4"/>
                              <a:pt x="21" y="4"/>
                              <a:pt x="21" y="4"/>
                            </a:cubicBezTo>
                            <a:cubicBezTo>
                              <a:pt x="17" y="3"/>
                              <a:pt x="14" y="1"/>
                              <a:pt x="9" y="0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0" y="9"/>
                              <a:pt x="0" y="9"/>
                              <a:pt x="1" y="1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8" name="Freeform 5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95" y="2257"/>
                        <a:ext cx="25" cy="24"/>
                      </a:xfrm>
                      <a:custGeom>
                        <a:avLst/>
                        <a:gdLst>
                          <a:gd name="T0" fmla="*/ 9 w 15"/>
                          <a:gd name="T1" fmla="*/ 2 h 14"/>
                          <a:gd name="T2" fmla="*/ 6 w 15"/>
                          <a:gd name="T3" fmla="*/ 0 h 14"/>
                          <a:gd name="T4" fmla="*/ 0 w 15"/>
                          <a:gd name="T5" fmla="*/ 6 h 14"/>
                          <a:gd name="T6" fmla="*/ 3 w 15"/>
                          <a:gd name="T7" fmla="*/ 9 h 14"/>
                          <a:gd name="T8" fmla="*/ 9 w 15"/>
                          <a:gd name="T9" fmla="*/ 14 h 14"/>
                          <a:gd name="T10" fmla="*/ 15 w 15"/>
                          <a:gd name="T11" fmla="*/ 7 h 14"/>
                          <a:gd name="T12" fmla="*/ 9 w 15"/>
                          <a:gd name="T13" fmla="*/ 2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" h="14">
                            <a:moveTo>
                              <a:pt x="9" y="2"/>
                            </a:moveTo>
                            <a:cubicBezTo>
                              <a:pt x="8" y="2"/>
                              <a:pt x="7" y="1"/>
                              <a:pt x="6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1" y="7"/>
                              <a:pt x="0" y="9"/>
                              <a:pt x="3" y="9"/>
                            </a:cubicBezTo>
                            <a:cubicBezTo>
                              <a:pt x="3" y="12"/>
                              <a:pt x="6" y="13"/>
                              <a:pt x="9" y="14"/>
                            </a:cubicBezTo>
                            <a:cubicBezTo>
                              <a:pt x="15" y="7"/>
                              <a:pt x="15" y="7"/>
                              <a:pt x="15" y="7"/>
                            </a:cubicBezTo>
                            <a:cubicBezTo>
                              <a:pt x="13" y="6"/>
                              <a:pt x="10" y="4"/>
                              <a:pt x="9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49" name="Freeform 5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24" y="2274"/>
                        <a:ext cx="34" cy="21"/>
                      </a:xfrm>
                      <a:custGeom>
                        <a:avLst/>
                        <a:gdLst>
                          <a:gd name="T0" fmla="*/ 15 w 20"/>
                          <a:gd name="T1" fmla="*/ 2 h 12"/>
                          <a:gd name="T2" fmla="*/ 11 w 20"/>
                          <a:gd name="T3" fmla="*/ 2 h 12"/>
                          <a:gd name="T4" fmla="*/ 11 w 20"/>
                          <a:gd name="T5" fmla="*/ 0 h 12"/>
                          <a:gd name="T6" fmla="*/ 0 w 20"/>
                          <a:gd name="T7" fmla="*/ 10 h 12"/>
                          <a:gd name="T8" fmla="*/ 12 w 20"/>
                          <a:gd name="T9" fmla="*/ 12 h 12"/>
                          <a:gd name="T10" fmla="*/ 15 w 20"/>
                          <a:gd name="T11" fmla="*/ 12 h 12"/>
                          <a:gd name="T12" fmla="*/ 20 w 20"/>
                          <a:gd name="T13" fmla="*/ 6 h 12"/>
                          <a:gd name="T14" fmla="*/ 15 w 20"/>
                          <a:gd name="T15" fmla="*/ 2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0" h="12">
                            <a:moveTo>
                              <a:pt x="15" y="2"/>
                            </a:moveTo>
                            <a:cubicBezTo>
                              <a:pt x="11" y="2"/>
                              <a:pt x="11" y="2"/>
                              <a:pt x="11" y="2"/>
                            </a:cubicBezTo>
                            <a:cubicBezTo>
                              <a:pt x="10" y="1"/>
                              <a:pt x="11" y="1"/>
                              <a:pt x="11" y="0"/>
                            </a:cubicBezTo>
                            <a:cubicBezTo>
                              <a:pt x="0" y="10"/>
                              <a:pt x="0" y="10"/>
                              <a:pt x="0" y="10"/>
                            </a:cubicBezTo>
                            <a:cubicBezTo>
                              <a:pt x="4" y="11"/>
                              <a:pt x="7" y="12"/>
                              <a:pt x="12" y="12"/>
                            </a:cubicBezTo>
                            <a:cubicBezTo>
                              <a:pt x="13" y="12"/>
                              <a:pt x="14" y="12"/>
                              <a:pt x="15" y="12"/>
                            </a:cubicBezTo>
                            <a:cubicBezTo>
                              <a:pt x="20" y="6"/>
                              <a:pt x="20" y="6"/>
                              <a:pt x="20" y="6"/>
                            </a:cubicBezTo>
                            <a:cubicBezTo>
                              <a:pt x="19" y="5"/>
                              <a:pt x="17" y="3"/>
                              <a:pt x="15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0" name="Freeform 5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7" y="2314"/>
                        <a:ext cx="18" cy="12"/>
                      </a:xfrm>
                      <a:custGeom>
                        <a:avLst/>
                        <a:gdLst>
                          <a:gd name="T0" fmla="*/ 0 w 11"/>
                          <a:gd name="T1" fmla="*/ 2 h 7"/>
                          <a:gd name="T2" fmla="*/ 4 w 11"/>
                          <a:gd name="T3" fmla="*/ 7 h 7"/>
                          <a:gd name="T4" fmla="*/ 7 w 11"/>
                          <a:gd name="T5" fmla="*/ 6 h 7"/>
                          <a:gd name="T6" fmla="*/ 11 w 11"/>
                          <a:gd name="T7" fmla="*/ 2 h 7"/>
                          <a:gd name="T8" fmla="*/ 3 w 11"/>
                          <a:gd name="T9" fmla="*/ 0 h 7"/>
                          <a:gd name="T10" fmla="*/ 0 w 11"/>
                          <a:gd name="T11" fmla="*/ 2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1" h="7">
                            <a:moveTo>
                              <a:pt x="0" y="2"/>
                            </a:moveTo>
                            <a:cubicBezTo>
                              <a:pt x="0" y="4"/>
                              <a:pt x="2" y="7"/>
                              <a:pt x="4" y="7"/>
                            </a:cubicBezTo>
                            <a:cubicBezTo>
                              <a:pt x="6" y="7"/>
                              <a:pt x="6" y="6"/>
                              <a:pt x="7" y="6"/>
                            </a:cubicBezTo>
                            <a:cubicBezTo>
                              <a:pt x="11" y="2"/>
                              <a:pt x="11" y="2"/>
                              <a:pt x="11" y="2"/>
                            </a:cubicBezTo>
                            <a:cubicBezTo>
                              <a:pt x="9" y="2"/>
                              <a:pt x="6" y="0"/>
                              <a:pt x="3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1" name="Freeform 5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9" y="2314"/>
                        <a:ext cx="21" cy="8"/>
                      </a:xfrm>
                      <a:custGeom>
                        <a:avLst/>
                        <a:gdLst>
                          <a:gd name="T0" fmla="*/ 0 w 12"/>
                          <a:gd name="T1" fmla="*/ 1 h 5"/>
                          <a:gd name="T2" fmla="*/ 8 w 12"/>
                          <a:gd name="T3" fmla="*/ 5 h 5"/>
                          <a:gd name="T4" fmla="*/ 9 w 12"/>
                          <a:gd name="T5" fmla="*/ 5 h 5"/>
                          <a:gd name="T6" fmla="*/ 12 w 12"/>
                          <a:gd name="T7" fmla="*/ 2 h 5"/>
                          <a:gd name="T8" fmla="*/ 4 w 12"/>
                          <a:gd name="T9" fmla="*/ 0 h 5"/>
                          <a:gd name="T10" fmla="*/ 0 w 12"/>
                          <a:gd name="T11" fmla="*/ 1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2" h="5">
                            <a:moveTo>
                              <a:pt x="0" y="1"/>
                            </a:moveTo>
                            <a:cubicBezTo>
                              <a:pt x="0" y="4"/>
                              <a:pt x="4" y="5"/>
                              <a:pt x="8" y="5"/>
                            </a:cubicBezTo>
                            <a:cubicBezTo>
                              <a:pt x="8" y="5"/>
                              <a:pt x="8" y="5"/>
                              <a:pt x="9" y="5"/>
                            </a:cubicBezTo>
                            <a:cubicBezTo>
                              <a:pt x="12" y="2"/>
                              <a:pt x="12" y="2"/>
                              <a:pt x="12" y="2"/>
                            </a:cubicBezTo>
                            <a:cubicBezTo>
                              <a:pt x="9" y="1"/>
                              <a:pt x="4" y="0"/>
                              <a:pt x="4" y="0"/>
                            </a:cubicBezTo>
                            <a:cubicBezTo>
                              <a:pt x="3" y="0"/>
                              <a:pt x="0" y="0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2" name="Freeform 5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3" y="2312"/>
                        <a:ext cx="22" cy="10"/>
                      </a:xfrm>
                      <a:custGeom>
                        <a:avLst/>
                        <a:gdLst>
                          <a:gd name="T0" fmla="*/ 1 w 13"/>
                          <a:gd name="T1" fmla="*/ 0 h 6"/>
                          <a:gd name="T2" fmla="*/ 0 w 13"/>
                          <a:gd name="T3" fmla="*/ 1 h 6"/>
                          <a:gd name="T4" fmla="*/ 3 w 13"/>
                          <a:gd name="T5" fmla="*/ 6 h 6"/>
                          <a:gd name="T6" fmla="*/ 4 w 13"/>
                          <a:gd name="T7" fmla="*/ 4 h 6"/>
                          <a:gd name="T8" fmla="*/ 7 w 13"/>
                          <a:gd name="T9" fmla="*/ 4 h 6"/>
                          <a:gd name="T10" fmla="*/ 10 w 13"/>
                          <a:gd name="T11" fmla="*/ 4 h 6"/>
                          <a:gd name="T12" fmla="*/ 13 w 13"/>
                          <a:gd name="T13" fmla="*/ 0 h 6"/>
                          <a:gd name="T14" fmla="*/ 1 w 13"/>
                          <a:gd name="T15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3" h="6">
                            <a:moveTo>
                              <a:pt x="1" y="0"/>
                            </a:moveTo>
                            <a:cubicBezTo>
                              <a:pt x="1" y="0"/>
                              <a:pt x="0" y="1"/>
                              <a:pt x="0" y="1"/>
                            </a:cubicBezTo>
                            <a:cubicBezTo>
                              <a:pt x="0" y="3"/>
                              <a:pt x="2" y="6"/>
                              <a:pt x="3" y="6"/>
                            </a:cubicBezTo>
                            <a:cubicBezTo>
                              <a:pt x="3" y="5"/>
                              <a:pt x="4" y="5"/>
                              <a:pt x="4" y="4"/>
                            </a:cubicBezTo>
                            <a:cubicBezTo>
                              <a:pt x="5" y="5"/>
                              <a:pt x="5" y="4"/>
                              <a:pt x="7" y="4"/>
                            </a:cubicBezTo>
                            <a:cubicBezTo>
                              <a:pt x="8" y="4"/>
                              <a:pt x="9" y="4"/>
                              <a:pt x="10" y="4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10" y="1"/>
                              <a:pt x="7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3" name="Freeform 5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8" y="2291"/>
                        <a:ext cx="26" cy="19"/>
                      </a:xfrm>
                      <a:custGeom>
                        <a:avLst/>
                        <a:gdLst>
                          <a:gd name="T0" fmla="*/ 10 w 15"/>
                          <a:gd name="T1" fmla="*/ 2 h 11"/>
                          <a:gd name="T2" fmla="*/ 2 w 15"/>
                          <a:gd name="T3" fmla="*/ 0 h 11"/>
                          <a:gd name="T4" fmla="*/ 0 w 15"/>
                          <a:gd name="T5" fmla="*/ 2 h 11"/>
                          <a:gd name="T6" fmla="*/ 4 w 15"/>
                          <a:gd name="T7" fmla="*/ 5 h 11"/>
                          <a:gd name="T8" fmla="*/ 5 w 15"/>
                          <a:gd name="T9" fmla="*/ 11 h 11"/>
                          <a:gd name="T10" fmla="*/ 15 w 15"/>
                          <a:gd name="T11" fmla="*/ 1 h 11"/>
                          <a:gd name="T12" fmla="*/ 10 w 15"/>
                          <a:gd name="T13" fmla="*/ 2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" h="11">
                            <a:moveTo>
                              <a:pt x="10" y="2"/>
                            </a:moveTo>
                            <a:cubicBezTo>
                              <a:pt x="7" y="2"/>
                              <a:pt x="5" y="0"/>
                              <a:pt x="2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4"/>
                              <a:pt x="2" y="5"/>
                              <a:pt x="4" y="5"/>
                            </a:cubicBezTo>
                            <a:cubicBezTo>
                              <a:pt x="4" y="7"/>
                              <a:pt x="4" y="9"/>
                              <a:pt x="5" y="11"/>
                            </a:cubicBezTo>
                            <a:cubicBezTo>
                              <a:pt x="15" y="1"/>
                              <a:pt x="15" y="1"/>
                              <a:pt x="15" y="1"/>
                            </a:cubicBezTo>
                            <a:cubicBezTo>
                              <a:pt x="13" y="2"/>
                              <a:pt x="12" y="2"/>
                              <a:pt x="1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4" name="Freeform 5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01" y="2298"/>
                        <a:ext cx="41" cy="29"/>
                      </a:xfrm>
                      <a:custGeom>
                        <a:avLst/>
                        <a:gdLst>
                          <a:gd name="T0" fmla="*/ 23 w 24"/>
                          <a:gd name="T1" fmla="*/ 5 h 17"/>
                          <a:gd name="T2" fmla="*/ 15 w 24"/>
                          <a:gd name="T3" fmla="*/ 0 h 17"/>
                          <a:gd name="T4" fmla="*/ 0 w 24"/>
                          <a:gd name="T5" fmla="*/ 15 h 17"/>
                          <a:gd name="T6" fmla="*/ 3 w 24"/>
                          <a:gd name="T7" fmla="*/ 17 h 17"/>
                          <a:gd name="T8" fmla="*/ 10 w 24"/>
                          <a:gd name="T9" fmla="*/ 11 h 17"/>
                          <a:gd name="T10" fmla="*/ 13 w 24"/>
                          <a:gd name="T11" fmla="*/ 14 h 17"/>
                          <a:gd name="T12" fmla="*/ 18 w 24"/>
                          <a:gd name="T13" fmla="*/ 12 h 17"/>
                          <a:gd name="T14" fmla="*/ 19 w 24"/>
                          <a:gd name="T15" fmla="*/ 12 h 17"/>
                          <a:gd name="T16" fmla="*/ 24 w 24"/>
                          <a:gd name="T17" fmla="*/ 7 h 17"/>
                          <a:gd name="T18" fmla="*/ 21 w 24"/>
                          <a:gd name="T19" fmla="*/ 4 h 17"/>
                          <a:gd name="T20" fmla="*/ 23 w 24"/>
                          <a:gd name="T21" fmla="*/ 5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4" h="17">
                            <a:moveTo>
                              <a:pt x="23" y="5"/>
                            </a:moveTo>
                            <a:cubicBezTo>
                              <a:pt x="20" y="4"/>
                              <a:pt x="18" y="1"/>
                              <a:pt x="15" y="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1" y="16"/>
                              <a:pt x="1" y="17"/>
                              <a:pt x="3" y="17"/>
                            </a:cubicBezTo>
                            <a:cubicBezTo>
                              <a:pt x="6" y="17"/>
                              <a:pt x="6" y="11"/>
                              <a:pt x="10" y="11"/>
                            </a:cubicBezTo>
                            <a:cubicBezTo>
                              <a:pt x="11" y="11"/>
                              <a:pt x="11" y="14"/>
                              <a:pt x="13" y="14"/>
                            </a:cubicBezTo>
                            <a:cubicBezTo>
                              <a:pt x="15" y="14"/>
                              <a:pt x="16" y="12"/>
                              <a:pt x="18" y="12"/>
                            </a:cubicBezTo>
                            <a:cubicBezTo>
                              <a:pt x="19" y="12"/>
                              <a:pt x="19" y="12"/>
                              <a:pt x="19" y="12"/>
                            </a:cubicBezTo>
                            <a:cubicBezTo>
                              <a:pt x="24" y="7"/>
                              <a:pt x="24" y="7"/>
                              <a:pt x="24" y="7"/>
                            </a:cubicBezTo>
                            <a:cubicBezTo>
                              <a:pt x="23" y="6"/>
                              <a:pt x="22" y="5"/>
                              <a:pt x="21" y="4"/>
                            </a:cubicBezTo>
                            <a:lnTo>
                              <a:pt x="23" y="5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5" name="Freeform 5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1" y="2211"/>
                        <a:ext cx="7" cy="13"/>
                      </a:xfrm>
                      <a:custGeom>
                        <a:avLst/>
                        <a:gdLst>
                          <a:gd name="T0" fmla="*/ 1 w 4"/>
                          <a:gd name="T1" fmla="*/ 3 h 8"/>
                          <a:gd name="T2" fmla="*/ 0 w 4"/>
                          <a:gd name="T3" fmla="*/ 3 h 8"/>
                          <a:gd name="T4" fmla="*/ 3 w 4"/>
                          <a:gd name="T5" fmla="*/ 8 h 8"/>
                          <a:gd name="T6" fmla="*/ 4 w 4"/>
                          <a:gd name="T7" fmla="*/ 6 h 8"/>
                          <a:gd name="T8" fmla="*/ 1 w 4"/>
                          <a:gd name="T9" fmla="*/ 3 h 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" h="8">
                            <a:moveTo>
                              <a:pt x="1" y="3"/>
                            </a:moveTo>
                            <a:cubicBezTo>
                              <a:pt x="1" y="3"/>
                              <a:pt x="0" y="0"/>
                              <a:pt x="0" y="3"/>
                            </a:cubicBezTo>
                            <a:cubicBezTo>
                              <a:pt x="0" y="3"/>
                              <a:pt x="0" y="8"/>
                              <a:pt x="3" y="8"/>
                            </a:cubicBezTo>
                            <a:cubicBezTo>
                              <a:pt x="4" y="8"/>
                              <a:pt x="4" y="7"/>
                              <a:pt x="4" y="6"/>
                            </a:cubicBezTo>
                            <a:cubicBezTo>
                              <a:pt x="4" y="4"/>
                              <a:pt x="4" y="3"/>
                              <a:pt x="1" y="3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6" name="Freeform 5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393" y="2185"/>
                        <a:ext cx="3" cy="3"/>
                      </a:xfrm>
                      <a:custGeom>
                        <a:avLst/>
                        <a:gdLst>
                          <a:gd name="T0" fmla="*/ 0 w 2"/>
                          <a:gd name="T1" fmla="*/ 2 h 2"/>
                          <a:gd name="T2" fmla="*/ 0 w 2"/>
                          <a:gd name="T3" fmla="*/ 2 h 2"/>
                          <a:gd name="T4" fmla="*/ 2 w 2"/>
                          <a:gd name="T5" fmla="*/ 0 h 2"/>
                          <a:gd name="T6" fmla="*/ 0 w 2"/>
                          <a:gd name="T7" fmla="*/ 2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0" y="2"/>
                            </a:move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1" y="0"/>
                              <a:pt x="1" y="1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7" name="Freeform 5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7" y="2190"/>
                        <a:ext cx="3" cy="4"/>
                      </a:xfrm>
                      <a:custGeom>
                        <a:avLst/>
                        <a:gdLst>
                          <a:gd name="T0" fmla="*/ 2 w 2"/>
                          <a:gd name="T1" fmla="*/ 2 h 2"/>
                          <a:gd name="T2" fmla="*/ 0 w 2"/>
                          <a:gd name="T3" fmla="*/ 0 h 2"/>
                          <a:gd name="T4" fmla="*/ 0 w 2"/>
                          <a:gd name="T5" fmla="*/ 0 h 2"/>
                          <a:gd name="T6" fmla="*/ 2 w 2"/>
                          <a:gd name="T7" fmla="*/ 2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2" y="2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1"/>
                              <a:pt x="1" y="2"/>
                              <a:pt x="2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8" name="Freeform 5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2272"/>
                        <a:ext cx="4" cy="2"/>
                      </a:xfrm>
                      <a:custGeom>
                        <a:avLst/>
                        <a:gdLst>
                          <a:gd name="T0" fmla="*/ 0 w 2"/>
                          <a:gd name="T1" fmla="*/ 0 h 1"/>
                          <a:gd name="T2" fmla="*/ 0 w 2"/>
                          <a:gd name="T3" fmla="*/ 1 h 1"/>
                          <a:gd name="T4" fmla="*/ 0 w 2"/>
                          <a:gd name="T5" fmla="*/ 1 h 1"/>
                          <a:gd name="T6" fmla="*/ 2 w 2"/>
                          <a:gd name="T7" fmla="*/ 0 h 1"/>
                          <a:gd name="T8" fmla="*/ 0 w 2"/>
                          <a:gd name="T9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0" y="0"/>
                            </a:move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1" y="0"/>
                              <a:pt x="1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59" name="Freeform 5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2" y="1360"/>
                        <a:ext cx="12" cy="10"/>
                      </a:xfrm>
                      <a:custGeom>
                        <a:avLst/>
                        <a:gdLst>
                          <a:gd name="T0" fmla="*/ 3 w 7"/>
                          <a:gd name="T1" fmla="*/ 0 h 6"/>
                          <a:gd name="T2" fmla="*/ 0 w 7"/>
                          <a:gd name="T3" fmla="*/ 6 h 6"/>
                          <a:gd name="T4" fmla="*/ 7 w 7"/>
                          <a:gd name="T5" fmla="*/ 0 h 6"/>
                          <a:gd name="T6" fmla="*/ 3 w 7"/>
                          <a:gd name="T7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7" h="6">
                            <a:moveTo>
                              <a:pt x="3" y="0"/>
                            </a:moveTo>
                            <a:cubicBezTo>
                              <a:pt x="3" y="1"/>
                              <a:pt x="1" y="4"/>
                              <a:pt x="0" y="6"/>
                            </a:cubicBezTo>
                            <a:cubicBezTo>
                              <a:pt x="7" y="0"/>
                              <a:pt x="7" y="0"/>
                              <a:pt x="7" y="0"/>
                            </a:cubicBez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0" name="Freeform 5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15" y="1310"/>
                        <a:ext cx="100" cy="84"/>
                      </a:xfrm>
                      <a:custGeom>
                        <a:avLst/>
                        <a:gdLst>
                          <a:gd name="T0" fmla="*/ 51 w 58"/>
                          <a:gd name="T1" fmla="*/ 0 h 49"/>
                          <a:gd name="T2" fmla="*/ 32 w 58"/>
                          <a:gd name="T3" fmla="*/ 10 h 49"/>
                          <a:gd name="T4" fmla="*/ 0 w 58"/>
                          <a:gd name="T5" fmla="*/ 42 h 49"/>
                          <a:gd name="T6" fmla="*/ 7 w 58"/>
                          <a:gd name="T7" fmla="*/ 45 h 49"/>
                          <a:gd name="T8" fmla="*/ 10 w 58"/>
                          <a:gd name="T9" fmla="*/ 49 h 49"/>
                          <a:gd name="T10" fmla="*/ 58 w 58"/>
                          <a:gd name="T11" fmla="*/ 1 h 49"/>
                          <a:gd name="T12" fmla="*/ 51 w 58"/>
                          <a:gd name="T13" fmla="*/ 0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8" h="49">
                            <a:moveTo>
                              <a:pt x="51" y="0"/>
                            </a:moveTo>
                            <a:cubicBezTo>
                              <a:pt x="44" y="3"/>
                              <a:pt x="38" y="6"/>
                              <a:pt x="32" y="10"/>
                            </a:cubicBezTo>
                            <a:cubicBezTo>
                              <a:pt x="0" y="42"/>
                              <a:pt x="0" y="42"/>
                              <a:pt x="0" y="42"/>
                            </a:cubicBezTo>
                            <a:cubicBezTo>
                              <a:pt x="3" y="43"/>
                              <a:pt x="5" y="44"/>
                              <a:pt x="7" y="45"/>
                            </a:cubicBezTo>
                            <a:cubicBezTo>
                              <a:pt x="8" y="45"/>
                              <a:pt x="9" y="47"/>
                              <a:pt x="10" y="49"/>
                            </a:cubicBezTo>
                            <a:cubicBezTo>
                              <a:pt x="58" y="1"/>
                              <a:pt x="58" y="1"/>
                              <a:pt x="58" y="1"/>
                            </a:cubicBezTo>
                            <a:cubicBezTo>
                              <a:pt x="56" y="1"/>
                              <a:pt x="53" y="0"/>
                              <a:pt x="5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1" name="Freeform 5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8" y="1423"/>
                        <a:ext cx="46" cy="44"/>
                      </a:xfrm>
                      <a:custGeom>
                        <a:avLst/>
                        <a:gdLst>
                          <a:gd name="T0" fmla="*/ 24 w 27"/>
                          <a:gd name="T1" fmla="*/ 0 h 26"/>
                          <a:gd name="T2" fmla="*/ 19 w 27"/>
                          <a:gd name="T3" fmla="*/ 0 h 26"/>
                          <a:gd name="T4" fmla="*/ 17 w 27"/>
                          <a:gd name="T5" fmla="*/ 1 h 26"/>
                          <a:gd name="T6" fmla="*/ 0 w 27"/>
                          <a:gd name="T7" fmla="*/ 19 h 26"/>
                          <a:gd name="T8" fmla="*/ 0 w 27"/>
                          <a:gd name="T9" fmla="*/ 19 h 26"/>
                          <a:gd name="T10" fmla="*/ 4 w 27"/>
                          <a:gd name="T11" fmla="*/ 26 h 26"/>
                          <a:gd name="T12" fmla="*/ 9 w 27"/>
                          <a:gd name="T13" fmla="*/ 26 h 26"/>
                          <a:gd name="T14" fmla="*/ 27 w 27"/>
                          <a:gd name="T15" fmla="*/ 7 h 26"/>
                          <a:gd name="T16" fmla="*/ 24 w 27"/>
                          <a:gd name="T17" fmla="*/ 0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7" h="26">
                            <a:moveTo>
                              <a:pt x="24" y="0"/>
                            </a:moveTo>
                            <a:cubicBezTo>
                              <a:pt x="19" y="0"/>
                              <a:pt x="19" y="0"/>
                              <a:pt x="19" y="0"/>
                            </a:cubicBezTo>
                            <a:cubicBezTo>
                              <a:pt x="18" y="1"/>
                              <a:pt x="18" y="1"/>
                              <a:pt x="17" y="1"/>
                            </a:cubicBezTo>
                            <a:cubicBezTo>
                              <a:pt x="0" y="19"/>
                              <a:pt x="0" y="19"/>
                              <a:pt x="0" y="19"/>
                            </a:cubicBezTo>
                            <a:cubicBezTo>
                              <a:pt x="0" y="19"/>
                              <a:pt x="0" y="19"/>
                              <a:pt x="0" y="19"/>
                            </a:cubicBezTo>
                            <a:cubicBezTo>
                              <a:pt x="0" y="22"/>
                              <a:pt x="3" y="23"/>
                              <a:pt x="4" y="26"/>
                            </a:cubicBezTo>
                            <a:cubicBezTo>
                              <a:pt x="5" y="26"/>
                              <a:pt x="6" y="26"/>
                              <a:pt x="9" y="26"/>
                            </a:cubicBezTo>
                            <a:cubicBezTo>
                              <a:pt x="27" y="7"/>
                              <a:pt x="27" y="7"/>
                              <a:pt x="27" y="7"/>
                            </a:cubicBezTo>
                            <a:cubicBezTo>
                              <a:pt x="25" y="7"/>
                              <a:pt x="24" y="6"/>
                              <a:pt x="2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2" name="Freeform 5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4" y="1300"/>
                        <a:ext cx="129" cy="118"/>
                      </a:xfrm>
                      <a:custGeom>
                        <a:avLst/>
                        <a:gdLst>
                          <a:gd name="T0" fmla="*/ 75 w 75"/>
                          <a:gd name="T1" fmla="*/ 4 h 69"/>
                          <a:gd name="T2" fmla="*/ 72 w 75"/>
                          <a:gd name="T3" fmla="*/ 3 h 69"/>
                          <a:gd name="T4" fmla="*/ 64 w 75"/>
                          <a:gd name="T5" fmla="*/ 7 h 69"/>
                          <a:gd name="T6" fmla="*/ 67 w 75"/>
                          <a:gd name="T7" fmla="*/ 3 h 69"/>
                          <a:gd name="T8" fmla="*/ 63 w 75"/>
                          <a:gd name="T9" fmla="*/ 0 h 69"/>
                          <a:gd name="T10" fmla="*/ 0 w 75"/>
                          <a:gd name="T11" fmla="*/ 64 h 69"/>
                          <a:gd name="T12" fmla="*/ 11 w 75"/>
                          <a:gd name="T13" fmla="*/ 69 h 69"/>
                          <a:gd name="T14" fmla="*/ 75 w 75"/>
                          <a:gd name="T15" fmla="*/ 4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75" h="69">
                            <a:moveTo>
                              <a:pt x="75" y="4"/>
                            </a:moveTo>
                            <a:cubicBezTo>
                              <a:pt x="74" y="4"/>
                              <a:pt x="73" y="3"/>
                              <a:pt x="72" y="3"/>
                            </a:cubicBezTo>
                            <a:cubicBezTo>
                              <a:pt x="71" y="5"/>
                              <a:pt x="68" y="7"/>
                              <a:pt x="64" y="7"/>
                            </a:cubicBezTo>
                            <a:cubicBezTo>
                              <a:pt x="65" y="5"/>
                              <a:pt x="66" y="4"/>
                              <a:pt x="67" y="3"/>
                            </a:cubicBezTo>
                            <a:cubicBezTo>
                              <a:pt x="65" y="2"/>
                              <a:pt x="64" y="1"/>
                              <a:pt x="63" y="0"/>
                            </a:cubicBezTo>
                            <a:cubicBezTo>
                              <a:pt x="0" y="64"/>
                              <a:pt x="0" y="64"/>
                              <a:pt x="0" y="64"/>
                            </a:cubicBezTo>
                            <a:cubicBezTo>
                              <a:pt x="4" y="65"/>
                              <a:pt x="8" y="67"/>
                              <a:pt x="11" y="69"/>
                            </a:cubicBezTo>
                            <a:lnTo>
                              <a:pt x="75" y="4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3" name="Freeform 5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38" y="1310"/>
                        <a:ext cx="179" cy="163"/>
                      </a:xfrm>
                      <a:custGeom>
                        <a:avLst/>
                        <a:gdLst>
                          <a:gd name="T0" fmla="*/ 98 w 105"/>
                          <a:gd name="T1" fmla="*/ 0 h 95"/>
                          <a:gd name="T2" fmla="*/ 93 w 105"/>
                          <a:gd name="T3" fmla="*/ 0 h 95"/>
                          <a:gd name="T4" fmla="*/ 0 w 105"/>
                          <a:gd name="T5" fmla="*/ 93 h 95"/>
                          <a:gd name="T6" fmla="*/ 9 w 105"/>
                          <a:gd name="T7" fmla="*/ 95 h 95"/>
                          <a:gd name="T8" fmla="*/ 15 w 105"/>
                          <a:gd name="T9" fmla="*/ 94 h 95"/>
                          <a:gd name="T10" fmla="*/ 105 w 105"/>
                          <a:gd name="T11" fmla="*/ 4 h 95"/>
                          <a:gd name="T12" fmla="*/ 98 w 105"/>
                          <a:gd name="T13" fmla="*/ 0 h 9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05" h="95">
                            <a:moveTo>
                              <a:pt x="98" y="0"/>
                            </a:moveTo>
                            <a:cubicBezTo>
                              <a:pt x="93" y="0"/>
                              <a:pt x="93" y="0"/>
                              <a:pt x="93" y="0"/>
                            </a:cubicBezTo>
                            <a:cubicBezTo>
                              <a:pt x="0" y="93"/>
                              <a:pt x="0" y="93"/>
                              <a:pt x="0" y="93"/>
                            </a:cubicBezTo>
                            <a:cubicBezTo>
                              <a:pt x="3" y="94"/>
                              <a:pt x="5" y="95"/>
                              <a:pt x="9" y="95"/>
                            </a:cubicBezTo>
                            <a:cubicBezTo>
                              <a:pt x="12" y="95"/>
                              <a:pt x="13" y="95"/>
                              <a:pt x="15" y="94"/>
                            </a:cubicBezTo>
                            <a:cubicBezTo>
                              <a:pt x="105" y="4"/>
                              <a:pt x="105" y="4"/>
                              <a:pt x="105" y="4"/>
                            </a:cubicBezTo>
                            <a:cubicBezTo>
                              <a:pt x="102" y="3"/>
                              <a:pt x="101" y="2"/>
                              <a:pt x="9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4" name="Freeform 5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14" y="1320"/>
                        <a:ext cx="251" cy="245"/>
                      </a:xfrm>
                      <a:custGeom>
                        <a:avLst/>
                        <a:gdLst>
                          <a:gd name="T0" fmla="*/ 145 w 147"/>
                          <a:gd name="T1" fmla="*/ 0 h 143"/>
                          <a:gd name="T2" fmla="*/ 133 w 147"/>
                          <a:gd name="T3" fmla="*/ 0 h 143"/>
                          <a:gd name="T4" fmla="*/ 44 w 147"/>
                          <a:gd name="T5" fmla="*/ 90 h 143"/>
                          <a:gd name="T6" fmla="*/ 44 w 147"/>
                          <a:gd name="T7" fmla="*/ 90 h 143"/>
                          <a:gd name="T8" fmla="*/ 43 w 147"/>
                          <a:gd name="T9" fmla="*/ 90 h 143"/>
                          <a:gd name="T10" fmla="*/ 40 w 147"/>
                          <a:gd name="T11" fmla="*/ 93 h 143"/>
                          <a:gd name="T12" fmla="*/ 42 w 147"/>
                          <a:gd name="T13" fmla="*/ 98 h 143"/>
                          <a:gd name="T14" fmla="*/ 25 w 147"/>
                          <a:gd name="T15" fmla="*/ 108 h 143"/>
                          <a:gd name="T16" fmla="*/ 0 w 147"/>
                          <a:gd name="T17" fmla="*/ 132 h 143"/>
                          <a:gd name="T18" fmla="*/ 8 w 147"/>
                          <a:gd name="T19" fmla="*/ 139 h 143"/>
                          <a:gd name="T20" fmla="*/ 3 w 147"/>
                          <a:gd name="T21" fmla="*/ 140 h 143"/>
                          <a:gd name="T22" fmla="*/ 6 w 147"/>
                          <a:gd name="T23" fmla="*/ 143 h 143"/>
                          <a:gd name="T24" fmla="*/ 147 w 147"/>
                          <a:gd name="T25" fmla="*/ 2 h 143"/>
                          <a:gd name="T26" fmla="*/ 145 w 147"/>
                          <a:gd name="T27" fmla="*/ 0 h 14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147" h="143">
                            <a:moveTo>
                              <a:pt x="145" y="0"/>
                            </a:moveTo>
                            <a:cubicBezTo>
                              <a:pt x="133" y="0"/>
                              <a:pt x="133" y="0"/>
                              <a:pt x="133" y="0"/>
                            </a:cubicBezTo>
                            <a:cubicBezTo>
                              <a:pt x="44" y="90"/>
                              <a:pt x="44" y="90"/>
                              <a:pt x="44" y="90"/>
                            </a:cubicBezTo>
                            <a:cubicBezTo>
                              <a:pt x="44" y="90"/>
                              <a:pt x="44" y="90"/>
                              <a:pt x="44" y="90"/>
                            </a:cubicBezTo>
                            <a:cubicBezTo>
                              <a:pt x="44" y="90"/>
                              <a:pt x="43" y="90"/>
                              <a:pt x="43" y="90"/>
                            </a:cubicBezTo>
                            <a:cubicBezTo>
                              <a:pt x="40" y="93"/>
                              <a:pt x="40" y="93"/>
                              <a:pt x="40" y="93"/>
                            </a:cubicBezTo>
                            <a:cubicBezTo>
                              <a:pt x="41" y="95"/>
                              <a:pt x="42" y="96"/>
                              <a:pt x="42" y="98"/>
                            </a:cubicBezTo>
                            <a:cubicBezTo>
                              <a:pt x="42" y="100"/>
                              <a:pt x="32" y="105"/>
                              <a:pt x="25" y="108"/>
                            </a:cubicBezTo>
                            <a:cubicBezTo>
                              <a:pt x="0" y="132"/>
                              <a:pt x="0" y="132"/>
                              <a:pt x="0" y="132"/>
                            </a:cubicBezTo>
                            <a:cubicBezTo>
                              <a:pt x="3" y="134"/>
                              <a:pt x="6" y="136"/>
                              <a:pt x="8" y="139"/>
                            </a:cubicBezTo>
                            <a:cubicBezTo>
                              <a:pt x="6" y="139"/>
                              <a:pt x="5" y="140"/>
                              <a:pt x="3" y="140"/>
                            </a:cubicBezTo>
                            <a:cubicBezTo>
                              <a:pt x="3" y="141"/>
                              <a:pt x="4" y="142"/>
                              <a:pt x="6" y="143"/>
                            </a:cubicBezTo>
                            <a:cubicBezTo>
                              <a:pt x="147" y="2"/>
                              <a:pt x="147" y="2"/>
                              <a:pt x="147" y="2"/>
                            </a:cubicBezTo>
                            <a:cubicBezTo>
                              <a:pt x="146" y="1"/>
                              <a:pt x="145" y="0"/>
                              <a:pt x="14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5" name="Freeform 5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38" y="1329"/>
                        <a:ext cx="271" cy="255"/>
                      </a:xfrm>
                      <a:custGeom>
                        <a:avLst/>
                        <a:gdLst>
                          <a:gd name="T0" fmla="*/ 145 w 159"/>
                          <a:gd name="T1" fmla="*/ 0 h 149"/>
                          <a:gd name="T2" fmla="*/ 0 w 159"/>
                          <a:gd name="T3" fmla="*/ 145 h 149"/>
                          <a:gd name="T4" fmla="*/ 9 w 159"/>
                          <a:gd name="T5" fmla="*/ 149 h 149"/>
                          <a:gd name="T6" fmla="*/ 17 w 159"/>
                          <a:gd name="T7" fmla="*/ 144 h 149"/>
                          <a:gd name="T8" fmla="*/ 17 w 159"/>
                          <a:gd name="T9" fmla="*/ 144 h 149"/>
                          <a:gd name="T10" fmla="*/ 159 w 159"/>
                          <a:gd name="T11" fmla="*/ 2 h 149"/>
                          <a:gd name="T12" fmla="*/ 145 w 159"/>
                          <a:gd name="T13" fmla="*/ 0 h 1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9" h="149">
                            <a:moveTo>
                              <a:pt x="145" y="0"/>
                            </a:moveTo>
                            <a:cubicBezTo>
                              <a:pt x="0" y="145"/>
                              <a:pt x="0" y="145"/>
                              <a:pt x="0" y="145"/>
                            </a:cubicBezTo>
                            <a:cubicBezTo>
                              <a:pt x="4" y="147"/>
                              <a:pt x="8" y="149"/>
                              <a:pt x="9" y="149"/>
                            </a:cubicBezTo>
                            <a:cubicBezTo>
                              <a:pt x="11" y="149"/>
                              <a:pt x="14" y="144"/>
                              <a:pt x="17" y="144"/>
                            </a:cubicBezTo>
                            <a:cubicBezTo>
                              <a:pt x="17" y="144"/>
                              <a:pt x="17" y="144"/>
                              <a:pt x="17" y="144"/>
                            </a:cubicBezTo>
                            <a:cubicBezTo>
                              <a:pt x="159" y="2"/>
                              <a:pt x="159" y="2"/>
                              <a:pt x="159" y="2"/>
                            </a:cubicBezTo>
                            <a:cubicBezTo>
                              <a:pt x="155" y="2"/>
                              <a:pt x="150" y="1"/>
                              <a:pt x="14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6" name="Freeform 5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72" y="1329"/>
                        <a:ext cx="290" cy="279"/>
                      </a:xfrm>
                      <a:custGeom>
                        <a:avLst/>
                        <a:gdLst>
                          <a:gd name="T0" fmla="*/ 159 w 170"/>
                          <a:gd name="T1" fmla="*/ 0 h 163"/>
                          <a:gd name="T2" fmla="*/ 156 w 170"/>
                          <a:gd name="T3" fmla="*/ 0 h 163"/>
                          <a:gd name="T4" fmla="*/ 0 w 170"/>
                          <a:gd name="T5" fmla="*/ 156 h 163"/>
                          <a:gd name="T6" fmla="*/ 2 w 170"/>
                          <a:gd name="T7" fmla="*/ 163 h 163"/>
                          <a:gd name="T8" fmla="*/ 5 w 170"/>
                          <a:gd name="T9" fmla="*/ 161 h 163"/>
                          <a:gd name="T10" fmla="*/ 9 w 170"/>
                          <a:gd name="T11" fmla="*/ 161 h 163"/>
                          <a:gd name="T12" fmla="*/ 9 w 170"/>
                          <a:gd name="T13" fmla="*/ 156 h 163"/>
                          <a:gd name="T14" fmla="*/ 14 w 170"/>
                          <a:gd name="T15" fmla="*/ 159 h 163"/>
                          <a:gd name="T16" fmla="*/ 170 w 170"/>
                          <a:gd name="T17" fmla="*/ 3 h 163"/>
                          <a:gd name="T18" fmla="*/ 159 w 170"/>
                          <a:gd name="T19" fmla="*/ 0 h 16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170" h="163">
                            <a:moveTo>
                              <a:pt x="159" y="0"/>
                            </a:moveTo>
                            <a:cubicBezTo>
                              <a:pt x="158" y="0"/>
                              <a:pt x="157" y="0"/>
                              <a:pt x="156" y="0"/>
                            </a:cubicBezTo>
                            <a:cubicBezTo>
                              <a:pt x="0" y="156"/>
                              <a:pt x="0" y="156"/>
                              <a:pt x="0" y="156"/>
                            </a:cubicBezTo>
                            <a:cubicBezTo>
                              <a:pt x="0" y="159"/>
                              <a:pt x="1" y="163"/>
                              <a:pt x="2" y="163"/>
                            </a:cubicBezTo>
                            <a:cubicBezTo>
                              <a:pt x="3" y="163"/>
                              <a:pt x="4" y="161"/>
                              <a:pt x="5" y="161"/>
                            </a:cubicBezTo>
                            <a:cubicBezTo>
                              <a:pt x="7" y="161"/>
                              <a:pt x="6" y="161"/>
                              <a:pt x="9" y="161"/>
                            </a:cubicBezTo>
                            <a:cubicBezTo>
                              <a:pt x="9" y="159"/>
                              <a:pt x="9" y="158"/>
                              <a:pt x="9" y="156"/>
                            </a:cubicBezTo>
                            <a:cubicBezTo>
                              <a:pt x="11" y="157"/>
                              <a:pt x="12" y="158"/>
                              <a:pt x="14" y="159"/>
                            </a:cubicBezTo>
                            <a:cubicBezTo>
                              <a:pt x="170" y="3"/>
                              <a:pt x="170" y="3"/>
                              <a:pt x="170" y="3"/>
                            </a:cubicBezTo>
                            <a:cubicBezTo>
                              <a:pt x="167" y="1"/>
                              <a:pt x="164" y="0"/>
                              <a:pt x="159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7" name="Freeform 5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29" y="1647"/>
                        <a:ext cx="74" cy="50"/>
                      </a:xfrm>
                      <a:custGeom>
                        <a:avLst/>
                        <a:gdLst>
                          <a:gd name="T0" fmla="*/ 36 w 43"/>
                          <a:gd name="T1" fmla="*/ 6 h 29"/>
                          <a:gd name="T2" fmla="*/ 22 w 43"/>
                          <a:gd name="T3" fmla="*/ 11 h 29"/>
                          <a:gd name="T4" fmla="*/ 12 w 43"/>
                          <a:gd name="T5" fmla="*/ 20 h 29"/>
                          <a:gd name="T6" fmla="*/ 5 w 43"/>
                          <a:gd name="T7" fmla="*/ 22 h 29"/>
                          <a:gd name="T8" fmla="*/ 0 w 43"/>
                          <a:gd name="T9" fmla="*/ 27 h 29"/>
                          <a:gd name="T10" fmla="*/ 27 w 43"/>
                          <a:gd name="T11" fmla="*/ 16 h 29"/>
                          <a:gd name="T12" fmla="*/ 28 w 43"/>
                          <a:gd name="T13" fmla="*/ 16 h 29"/>
                          <a:gd name="T14" fmla="*/ 43 w 43"/>
                          <a:gd name="T15" fmla="*/ 0 h 29"/>
                          <a:gd name="T16" fmla="*/ 36 w 43"/>
                          <a:gd name="T17" fmla="*/ 6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43" h="29">
                            <a:moveTo>
                              <a:pt x="36" y="6"/>
                            </a:moveTo>
                            <a:cubicBezTo>
                              <a:pt x="33" y="11"/>
                              <a:pt x="27" y="7"/>
                              <a:pt x="22" y="11"/>
                            </a:cubicBezTo>
                            <a:cubicBezTo>
                              <a:pt x="19" y="12"/>
                              <a:pt x="16" y="18"/>
                              <a:pt x="12" y="20"/>
                            </a:cubicBezTo>
                            <a:cubicBezTo>
                              <a:pt x="10" y="22"/>
                              <a:pt x="7" y="22"/>
                              <a:pt x="5" y="22"/>
                            </a:cubicBezTo>
                            <a:cubicBezTo>
                              <a:pt x="0" y="27"/>
                              <a:pt x="0" y="27"/>
                              <a:pt x="0" y="27"/>
                            </a:cubicBezTo>
                            <a:cubicBezTo>
                              <a:pt x="11" y="29"/>
                              <a:pt x="17" y="18"/>
                              <a:pt x="27" y="16"/>
                            </a:cubicBezTo>
                            <a:cubicBezTo>
                              <a:pt x="28" y="16"/>
                              <a:pt x="28" y="16"/>
                              <a:pt x="28" y="16"/>
                            </a:cubicBezTo>
                            <a:cubicBezTo>
                              <a:pt x="43" y="0"/>
                              <a:pt x="43" y="0"/>
                              <a:pt x="43" y="0"/>
                            </a:cubicBezTo>
                            <a:cubicBezTo>
                              <a:pt x="41" y="2"/>
                              <a:pt x="38" y="4"/>
                              <a:pt x="36" y="6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8" name="Freeform 5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21" y="1339"/>
                        <a:ext cx="279" cy="267"/>
                      </a:xfrm>
                      <a:custGeom>
                        <a:avLst/>
                        <a:gdLst>
                          <a:gd name="T0" fmla="*/ 16 w 163"/>
                          <a:gd name="T1" fmla="*/ 153 h 156"/>
                          <a:gd name="T2" fmla="*/ 17 w 163"/>
                          <a:gd name="T3" fmla="*/ 153 h 156"/>
                          <a:gd name="T4" fmla="*/ 163 w 163"/>
                          <a:gd name="T5" fmla="*/ 7 h 156"/>
                          <a:gd name="T6" fmla="*/ 157 w 163"/>
                          <a:gd name="T7" fmla="*/ 4 h 156"/>
                          <a:gd name="T8" fmla="*/ 153 w 163"/>
                          <a:gd name="T9" fmla="*/ 0 h 156"/>
                          <a:gd name="T10" fmla="*/ 0 w 163"/>
                          <a:gd name="T11" fmla="*/ 154 h 156"/>
                          <a:gd name="T12" fmla="*/ 5 w 163"/>
                          <a:gd name="T13" fmla="*/ 156 h 156"/>
                          <a:gd name="T14" fmla="*/ 16 w 163"/>
                          <a:gd name="T15" fmla="*/ 153 h 15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63" h="156">
                            <a:moveTo>
                              <a:pt x="16" y="153"/>
                            </a:moveTo>
                            <a:cubicBezTo>
                              <a:pt x="17" y="153"/>
                              <a:pt x="17" y="153"/>
                              <a:pt x="17" y="153"/>
                            </a:cubicBezTo>
                            <a:cubicBezTo>
                              <a:pt x="163" y="7"/>
                              <a:pt x="163" y="7"/>
                              <a:pt x="163" y="7"/>
                            </a:cubicBezTo>
                            <a:cubicBezTo>
                              <a:pt x="161" y="6"/>
                              <a:pt x="159" y="5"/>
                              <a:pt x="157" y="4"/>
                            </a:cubicBezTo>
                            <a:cubicBezTo>
                              <a:pt x="157" y="3"/>
                              <a:pt x="154" y="1"/>
                              <a:pt x="153" y="0"/>
                            </a:cubicBezTo>
                            <a:cubicBezTo>
                              <a:pt x="0" y="154"/>
                              <a:pt x="0" y="154"/>
                              <a:pt x="0" y="154"/>
                            </a:cubicBezTo>
                            <a:cubicBezTo>
                              <a:pt x="1" y="155"/>
                              <a:pt x="3" y="156"/>
                              <a:pt x="5" y="156"/>
                            </a:cubicBezTo>
                            <a:cubicBezTo>
                              <a:pt x="10" y="156"/>
                              <a:pt x="12" y="153"/>
                              <a:pt x="16" y="153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69" name="Freeform 5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23" y="1584"/>
                        <a:ext cx="70" cy="70"/>
                      </a:xfrm>
                      <a:custGeom>
                        <a:avLst/>
                        <a:gdLst>
                          <a:gd name="T0" fmla="*/ 16 w 41"/>
                          <a:gd name="T1" fmla="*/ 30 h 41"/>
                          <a:gd name="T2" fmla="*/ 25 w 41"/>
                          <a:gd name="T3" fmla="*/ 22 h 41"/>
                          <a:gd name="T4" fmla="*/ 40 w 41"/>
                          <a:gd name="T5" fmla="*/ 10 h 41"/>
                          <a:gd name="T6" fmla="*/ 40 w 41"/>
                          <a:gd name="T7" fmla="*/ 6 h 41"/>
                          <a:gd name="T8" fmla="*/ 41 w 41"/>
                          <a:gd name="T9" fmla="*/ 0 h 41"/>
                          <a:gd name="T10" fmla="*/ 0 w 41"/>
                          <a:gd name="T11" fmla="*/ 41 h 41"/>
                          <a:gd name="T12" fmla="*/ 16 w 41"/>
                          <a:gd name="T13" fmla="*/ 30 h 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1" h="41">
                            <a:moveTo>
                              <a:pt x="16" y="30"/>
                            </a:moveTo>
                            <a:cubicBezTo>
                              <a:pt x="19" y="27"/>
                              <a:pt x="21" y="24"/>
                              <a:pt x="25" y="22"/>
                            </a:cubicBezTo>
                            <a:cubicBezTo>
                              <a:pt x="32" y="20"/>
                              <a:pt x="40" y="17"/>
                              <a:pt x="40" y="10"/>
                            </a:cubicBezTo>
                            <a:cubicBezTo>
                              <a:pt x="40" y="9"/>
                              <a:pt x="40" y="7"/>
                              <a:pt x="40" y="6"/>
                            </a:cubicBezTo>
                            <a:cubicBezTo>
                              <a:pt x="40" y="4"/>
                              <a:pt x="40" y="2"/>
                              <a:pt x="41" y="0"/>
                            </a:cubicBezTo>
                            <a:cubicBezTo>
                              <a:pt x="0" y="41"/>
                              <a:pt x="0" y="41"/>
                              <a:pt x="0" y="41"/>
                            </a:cubicBezTo>
                            <a:cubicBezTo>
                              <a:pt x="5" y="38"/>
                              <a:pt x="13" y="35"/>
                              <a:pt x="16" y="3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0" name="Freeform 5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1" y="1348"/>
                        <a:ext cx="16" cy="10"/>
                      </a:xfrm>
                      <a:custGeom>
                        <a:avLst/>
                        <a:gdLst>
                          <a:gd name="T0" fmla="*/ 3 w 9"/>
                          <a:gd name="T1" fmla="*/ 6 h 6"/>
                          <a:gd name="T2" fmla="*/ 9 w 9"/>
                          <a:gd name="T3" fmla="*/ 0 h 6"/>
                          <a:gd name="T4" fmla="*/ 3 w 9"/>
                          <a:gd name="T5" fmla="*/ 6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9" h="6">
                            <a:moveTo>
                              <a:pt x="3" y="6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0" y="1"/>
                              <a:pt x="1" y="4"/>
                              <a:pt x="3" y="6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1" name="Freeform 5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4" y="1358"/>
                        <a:ext cx="229" cy="233"/>
                      </a:xfrm>
                      <a:custGeom>
                        <a:avLst/>
                        <a:gdLst>
                          <a:gd name="T0" fmla="*/ 120 w 134"/>
                          <a:gd name="T1" fmla="*/ 0 h 136"/>
                          <a:gd name="T2" fmla="*/ 9 w 134"/>
                          <a:gd name="T3" fmla="*/ 110 h 136"/>
                          <a:gd name="T4" fmla="*/ 12 w 134"/>
                          <a:gd name="T5" fmla="*/ 110 h 136"/>
                          <a:gd name="T6" fmla="*/ 16 w 134"/>
                          <a:gd name="T7" fmla="*/ 110 h 136"/>
                          <a:gd name="T8" fmla="*/ 15 w 134"/>
                          <a:gd name="T9" fmla="*/ 114 h 136"/>
                          <a:gd name="T10" fmla="*/ 2 w 134"/>
                          <a:gd name="T11" fmla="*/ 128 h 136"/>
                          <a:gd name="T12" fmla="*/ 2 w 134"/>
                          <a:gd name="T13" fmla="*/ 132 h 136"/>
                          <a:gd name="T14" fmla="*/ 0 w 134"/>
                          <a:gd name="T15" fmla="*/ 135 h 136"/>
                          <a:gd name="T16" fmla="*/ 0 w 134"/>
                          <a:gd name="T17" fmla="*/ 136 h 136"/>
                          <a:gd name="T18" fmla="*/ 134 w 134"/>
                          <a:gd name="T19" fmla="*/ 2 h 136"/>
                          <a:gd name="T20" fmla="*/ 120 w 134"/>
                          <a:gd name="T21" fmla="*/ 0 h 1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134" h="136">
                            <a:moveTo>
                              <a:pt x="120" y="0"/>
                            </a:moveTo>
                            <a:cubicBezTo>
                              <a:pt x="9" y="110"/>
                              <a:pt x="9" y="110"/>
                              <a:pt x="9" y="110"/>
                            </a:cubicBezTo>
                            <a:cubicBezTo>
                              <a:pt x="10" y="110"/>
                              <a:pt x="11" y="110"/>
                              <a:pt x="12" y="110"/>
                            </a:cubicBezTo>
                            <a:cubicBezTo>
                              <a:pt x="13" y="110"/>
                              <a:pt x="13" y="110"/>
                              <a:pt x="16" y="110"/>
                            </a:cubicBezTo>
                            <a:cubicBezTo>
                              <a:pt x="16" y="110"/>
                              <a:pt x="15" y="113"/>
                              <a:pt x="15" y="114"/>
                            </a:cubicBezTo>
                            <a:cubicBezTo>
                              <a:pt x="6" y="116"/>
                              <a:pt x="2" y="122"/>
                              <a:pt x="2" y="128"/>
                            </a:cubicBezTo>
                            <a:cubicBezTo>
                              <a:pt x="2" y="130"/>
                              <a:pt x="1" y="130"/>
                              <a:pt x="2" y="132"/>
                            </a:cubicBezTo>
                            <a:cubicBezTo>
                              <a:pt x="2" y="132"/>
                              <a:pt x="0" y="133"/>
                              <a:pt x="0" y="135"/>
                            </a:cubicBezTo>
                            <a:cubicBezTo>
                              <a:pt x="0" y="135"/>
                              <a:pt x="0" y="135"/>
                              <a:pt x="0" y="136"/>
                            </a:cubicBezTo>
                            <a:cubicBezTo>
                              <a:pt x="134" y="2"/>
                              <a:pt x="134" y="2"/>
                              <a:pt x="134" y="2"/>
                            </a:cubicBezTo>
                            <a:cubicBezTo>
                              <a:pt x="130" y="2"/>
                              <a:pt x="126" y="1"/>
                              <a:pt x="12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2" name="Freeform 5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80" y="1329"/>
                        <a:ext cx="250" cy="233"/>
                      </a:xfrm>
                      <a:custGeom>
                        <a:avLst/>
                        <a:gdLst>
                          <a:gd name="T0" fmla="*/ 130 w 146"/>
                          <a:gd name="T1" fmla="*/ 5 h 136"/>
                          <a:gd name="T2" fmla="*/ 121 w 146"/>
                          <a:gd name="T3" fmla="*/ 9 h 136"/>
                          <a:gd name="T4" fmla="*/ 0 w 146"/>
                          <a:gd name="T5" fmla="*/ 130 h 136"/>
                          <a:gd name="T6" fmla="*/ 4 w 146"/>
                          <a:gd name="T7" fmla="*/ 129 h 136"/>
                          <a:gd name="T8" fmla="*/ 10 w 146"/>
                          <a:gd name="T9" fmla="*/ 136 h 136"/>
                          <a:gd name="T10" fmla="*/ 146 w 146"/>
                          <a:gd name="T11" fmla="*/ 0 h 136"/>
                          <a:gd name="T12" fmla="*/ 130 w 146"/>
                          <a:gd name="T13" fmla="*/ 5 h 1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46" h="136">
                            <a:moveTo>
                              <a:pt x="130" y="5"/>
                            </a:moveTo>
                            <a:cubicBezTo>
                              <a:pt x="128" y="5"/>
                              <a:pt x="124" y="8"/>
                              <a:pt x="121" y="9"/>
                            </a:cubicBezTo>
                            <a:cubicBezTo>
                              <a:pt x="0" y="130"/>
                              <a:pt x="0" y="130"/>
                              <a:pt x="0" y="130"/>
                            </a:cubicBezTo>
                            <a:cubicBezTo>
                              <a:pt x="1" y="129"/>
                              <a:pt x="2" y="129"/>
                              <a:pt x="4" y="129"/>
                            </a:cubicBezTo>
                            <a:cubicBezTo>
                              <a:pt x="5" y="132"/>
                              <a:pt x="7" y="134"/>
                              <a:pt x="10" y="136"/>
                            </a:cubicBezTo>
                            <a:cubicBezTo>
                              <a:pt x="146" y="0"/>
                              <a:pt x="146" y="0"/>
                              <a:pt x="146" y="0"/>
                            </a:cubicBezTo>
                            <a:cubicBezTo>
                              <a:pt x="140" y="1"/>
                              <a:pt x="137" y="2"/>
                              <a:pt x="130" y="5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3" name="Freeform 5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55" y="1562"/>
                        <a:ext cx="15" cy="15"/>
                      </a:xfrm>
                      <a:custGeom>
                        <a:avLst/>
                        <a:gdLst>
                          <a:gd name="T0" fmla="*/ 9 w 9"/>
                          <a:gd name="T1" fmla="*/ 1 h 9"/>
                          <a:gd name="T2" fmla="*/ 8 w 9"/>
                          <a:gd name="T3" fmla="*/ 0 h 9"/>
                          <a:gd name="T4" fmla="*/ 0 w 9"/>
                          <a:gd name="T5" fmla="*/ 9 h 9"/>
                          <a:gd name="T6" fmla="*/ 9 w 9"/>
                          <a:gd name="T7" fmla="*/ 1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9" h="9">
                            <a:moveTo>
                              <a:pt x="9" y="1"/>
                            </a:moveTo>
                            <a:cubicBezTo>
                              <a:pt x="9" y="1"/>
                              <a:pt x="9" y="0"/>
                              <a:pt x="8" y="0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4" y="6"/>
                              <a:pt x="8" y="3"/>
                              <a:pt x="9" y="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4" name="Freeform 5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16" y="1318"/>
                        <a:ext cx="264" cy="257"/>
                      </a:xfrm>
                      <a:custGeom>
                        <a:avLst/>
                        <a:gdLst>
                          <a:gd name="T0" fmla="*/ 146 w 154"/>
                          <a:gd name="T1" fmla="*/ 0 h 150"/>
                          <a:gd name="T2" fmla="*/ 146 w 154"/>
                          <a:gd name="T3" fmla="*/ 0 h 150"/>
                          <a:gd name="T4" fmla="*/ 141 w 154"/>
                          <a:gd name="T5" fmla="*/ 5 h 150"/>
                          <a:gd name="T6" fmla="*/ 137 w 154"/>
                          <a:gd name="T7" fmla="*/ 9 h 150"/>
                          <a:gd name="T8" fmla="*/ 0 w 154"/>
                          <a:gd name="T9" fmla="*/ 146 h 150"/>
                          <a:gd name="T10" fmla="*/ 11 w 154"/>
                          <a:gd name="T11" fmla="*/ 150 h 150"/>
                          <a:gd name="T12" fmla="*/ 12 w 154"/>
                          <a:gd name="T13" fmla="*/ 150 h 150"/>
                          <a:gd name="T14" fmla="*/ 154 w 154"/>
                          <a:gd name="T15" fmla="*/ 9 h 150"/>
                          <a:gd name="T16" fmla="*/ 146 w 154"/>
                          <a:gd name="T17" fmla="*/ 0 h 15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54" h="150">
                            <a:moveTo>
                              <a:pt x="146" y="0"/>
                            </a:moveTo>
                            <a:cubicBezTo>
                              <a:pt x="146" y="0"/>
                              <a:pt x="146" y="0"/>
                              <a:pt x="146" y="0"/>
                            </a:cubicBezTo>
                            <a:cubicBezTo>
                              <a:pt x="141" y="5"/>
                              <a:pt x="141" y="5"/>
                              <a:pt x="141" y="5"/>
                            </a:cubicBezTo>
                            <a:cubicBezTo>
                              <a:pt x="140" y="7"/>
                              <a:pt x="139" y="8"/>
                              <a:pt x="137" y="9"/>
                            </a:cubicBezTo>
                            <a:cubicBezTo>
                              <a:pt x="0" y="146"/>
                              <a:pt x="0" y="146"/>
                              <a:pt x="0" y="146"/>
                            </a:cubicBezTo>
                            <a:cubicBezTo>
                              <a:pt x="4" y="147"/>
                              <a:pt x="8" y="148"/>
                              <a:pt x="11" y="150"/>
                            </a:cubicBezTo>
                            <a:cubicBezTo>
                              <a:pt x="12" y="150"/>
                              <a:pt x="12" y="150"/>
                              <a:pt x="12" y="150"/>
                            </a:cubicBezTo>
                            <a:cubicBezTo>
                              <a:pt x="154" y="9"/>
                              <a:pt x="154" y="9"/>
                              <a:pt x="154" y="9"/>
                            </a:cubicBezTo>
                            <a:cubicBezTo>
                              <a:pt x="150" y="5"/>
                              <a:pt x="147" y="0"/>
                              <a:pt x="146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5" name="Freeform 5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4" y="1329"/>
                        <a:ext cx="260" cy="253"/>
                      </a:xfrm>
                      <a:custGeom>
                        <a:avLst/>
                        <a:gdLst>
                          <a:gd name="T0" fmla="*/ 146 w 152"/>
                          <a:gd name="T1" fmla="*/ 0 h 148"/>
                          <a:gd name="T2" fmla="*/ 136 w 152"/>
                          <a:gd name="T3" fmla="*/ 7 h 148"/>
                          <a:gd name="T4" fmla="*/ 0 w 152"/>
                          <a:gd name="T5" fmla="*/ 144 h 148"/>
                          <a:gd name="T6" fmla="*/ 0 w 152"/>
                          <a:gd name="T7" fmla="*/ 144 h 148"/>
                          <a:gd name="T8" fmla="*/ 12 w 152"/>
                          <a:gd name="T9" fmla="*/ 148 h 148"/>
                          <a:gd name="T10" fmla="*/ 152 w 152"/>
                          <a:gd name="T11" fmla="*/ 8 h 148"/>
                          <a:gd name="T12" fmla="*/ 146 w 152"/>
                          <a:gd name="T13" fmla="*/ 0 h 1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52" h="148">
                            <a:moveTo>
                              <a:pt x="146" y="0"/>
                            </a:moveTo>
                            <a:cubicBezTo>
                              <a:pt x="141" y="1"/>
                              <a:pt x="140" y="6"/>
                              <a:pt x="136" y="7"/>
                            </a:cubicBezTo>
                            <a:cubicBezTo>
                              <a:pt x="0" y="144"/>
                              <a:pt x="0" y="144"/>
                              <a:pt x="0" y="144"/>
                            </a:cubicBezTo>
                            <a:cubicBezTo>
                              <a:pt x="0" y="144"/>
                              <a:pt x="0" y="144"/>
                              <a:pt x="0" y="144"/>
                            </a:cubicBezTo>
                            <a:cubicBezTo>
                              <a:pt x="4" y="145"/>
                              <a:pt x="8" y="146"/>
                              <a:pt x="12" y="148"/>
                            </a:cubicBezTo>
                            <a:cubicBezTo>
                              <a:pt x="152" y="8"/>
                              <a:pt x="152" y="8"/>
                              <a:pt x="152" y="8"/>
                            </a:cubicBezTo>
                            <a:cubicBezTo>
                              <a:pt x="149" y="7"/>
                              <a:pt x="146" y="2"/>
                              <a:pt x="146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6" name="Freeform 5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" y="1337"/>
                        <a:ext cx="273" cy="266"/>
                      </a:xfrm>
                      <a:custGeom>
                        <a:avLst/>
                        <a:gdLst>
                          <a:gd name="T0" fmla="*/ 148 w 160"/>
                          <a:gd name="T1" fmla="*/ 0 h 155"/>
                          <a:gd name="T2" fmla="*/ 0 w 160"/>
                          <a:gd name="T3" fmla="*/ 147 h 155"/>
                          <a:gd name="T4" fmla="*/ 4 w 160"/>
                          <a:gd name="T5" fmla="*/ 149 h 155"/>
                          <a:gd name="T6" fmla="*/ 9 w 160"/>
                          <a:gd name="T7" fmla="*/ 155 h 155"/>
                          <a:gd name="T8" fmla="*/ 160 w 160"/>
                          <a:gd name="T9" fmla="*/ 4 h 155"/>
                          <a:gd name="T10" fmla="*/ 148 w 160"/>
                          <a:gd name="T11" fmla="*/ 0 h 1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60" h="155">
                            <a:moveTo>
                              <a:pt x="148" y="0"/>
                            </a:moveTo>
                            <a:cubicBezTo>
                              <a:pt x="0" y="147"/>
                              <a:pt x="0" y="147"/>
                              <a:pt x="0" y="147"/>
                            </a:cubicBezTo>
                            <a:cubicBezTo>
                              <a:pt x="2" y="148"/>
                              <a:pt x="3" y="148"/>
                              <a:pt x="4" y="149"/>
                            </a:cubicBezTo>
                            <a:cubicBezTo>
                              <a:pt x="6" y="150"/>
                              <a:pt x="7" y="153"/>
                              <a:pt x="9" y="155"/>
                            </a:cubicBezTo>
                            <a:cubicBezTo>
                              <a:pt x="160" y="4"/>
                              <a:pt x="160" y="4"/>
                              <a:pt x="160" y="4"/>
                            </a:cubicBezTo>
                            <a:cubicBezTo>
                              <a:pt x="156" y="2"/>
                              <a:pt x="152" y="0"/>
                              <a:pt x="14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7" name="Freeform 5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34" y="1606"/>
                        <a:ext cx="7" cy="7"/>
                      </a:xfrm>
                      <a:custGeom>
                        <a:avLst/>
                        <a:gdLst>
                          <a:gd name="T0" fmla="*/ 4 w 4"/>
                          <a:gd name="T1" fmla="*/ 0 h 4"/>
                          <a:gd name="T2" fmla="*/ 0 w 4"/>
                          <a:gd name="T3" fmla="*/ 4 h 4"/>
                          <a:gd name="T4" fmla="*/ 4 w 4"/>
                          <a:gd name="T5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" h="4">
                            <a:moveTo>
                              <a:pt x="4" y="0"/>
                            </a:move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2" y="4"/>
                              <a:pt x="3" y="2"/>
                              <a:pt x="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8" name="Freeform 5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43" y="1353"/>
                        <a:ext cx="272" cy="258"/>
                      </a:xfrm>
                      <a:custGeom>
                        <a:avLst/>
                        <a:gdLst>
                          <a:gd name="T0" fmla="*/ 147 w 159"/>
                          <a:gd name="T1" fmla="*/ 0 h 151"/>
                          <a:gd name="T2" fmla="*/ 0 w 159"/>
                          <a:gd name="T3" fmla="*/ 147 h 151"/>
                          <a:gd name="T4" fmla="*/ 9 w 159"/>
                          <a:gd name="T5" fmla="*/ 151 h 151"/>
                          <a:gd name="T6" fmla="*/ 12 w 159"/>
                          <a:gd name="T7" fmla="*/ 151 h 151"/>
                          <a:gd name="T8" fmla="*/ 159 w 159"/>
                          <a:gd name="T9" fmla="*/ 4 h 151"/>
                          <a:gd name="T10" fmla="*/ 147 w 159"/>
                          <a:gd name="T11" fmla="*/ 0 h 1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59" h="151">
                            <a:moveTo>
                              <a:pt x="147" y="0"/>
                            </a:moveTo>
                            <a:cubicBezTo>
                              <a:pt x="0" y="147"/>
                              <a:pt x="0" y="147"/>
                              <a:pt x="0" y="147"/>
                            </a:cubicBezTo>
                            <a:cubicBezTo>
                              <a:pt x="3" y="149"/>
                              <a:pt x="5" y="151"/>
                              <a:pt x="9" y="151"/>
                            </a:cubicBezTo>
                            <a:cubicBezTo>
                              <a:pt x="10" y="149"/>
                              <a:pt x="11" y="150"/>
                              <a:pt x="12" y="151"/>
                            </a:cubicBezTo>
                            <a:cubicBezTo>
                              <a:pt x="159" y="4"/>
                              <a:pt x="159" y="4"/>
                              <a:pt x="159" y="4"/>
                            </a:cubicBezTo>
                            <a:cubicBezTo>
                              <a:pt x="155" y="3"/>
                              <a:pt x="151" y="2"/>
                              <a:pt x="14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79" name="Freeform 5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69" y="1358"/>
                        <a:ext cx="294" cy="289"/>
                      </a:xfrm>
                      <a:custGeom>
                        <a:avLst/>
                        <a:gdLst>
                          <a:gd name="T0" fmla="*/ 165 w 172"/>
                          <a:gd name="T1" fmla="*/ 12 h 169"/>
                          <a:gd name="T2" fmla="*/ 172 w 172"/>
                          <a:gd name="T3" fmla="*/ 5 h 169"/>
                          <a:gd name="T4" fmla="*/ 160 w 172"/>
                          <a:gd name="T5" fmla="*/ 0 h 169"/>
                          <a:gd name="T6" fmla="*/ 0 w 172"/>
                          <a:gd name="T7" fmla="*/ 160 h 169"/>
                          <a:gd name="T8" fmla="*/ 2 w 172"/>
                          <a:gd name="T9" fmla="*/ 161 h 169"/>
                          <a:gd name="T10" fmla="*/ 11 w 172"/>
                          <a:gd name="T11" fmla="*/ 157 h 169"/>
                          <a:gd name="T12" fmla="*/ 11 w 172"/>
                          <a:gd name="T13" fmla="*/ 160 h 169"/>
                          <a:gd name="T14" fmla="*/ 5 w 172"/>
                          <a:gd name="T15" fmla="*/ 166 h 169"/>
                          <a:gd name="T16" fmla="*/ 8 w 172"/>
                          <a:gd name="T17" fmla="*/ 169 h 169"/>
                          <a:gd name="T18" fmla="*/ 165 w 172"/>
                          <a:gd name="T19" fmla="*/ 12 h 169"/>
                          <a:gd name="T20" fmla="*/ 165 w 172"/>
                          <a:gd name="T21" fmla="*/ 12 h 1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172" h="169">
                            <a:moveTo>
                              <a:pt x="165" y="12"/>
                            </a:moveTo>
                            <a:cubicBezTo>
                              <a:pt x="172" y="5"/>
                              <a:pt x="172" y="5"/>
                              <a:pt x="172" y="5"/>
                            </a:cubicBezTo>
                            <a:cubicBezTo>
                              <a:pt x="168" y="0"/>
                              <a:pt x="167" y="0"/>
                              <a:pt x="160" y="0"/>
                            </a:cubicBezTo>
                            <a:cubicBezTo>
                              <a:pt x="0" y="160"/>
                              <a:pt x="0" y="160"/>
                              <a:pt x="0" y="160"/>
                            </a:cubicBezTo>
                            <a:cubicBezTo>
                              <a:pt x="1" y="160"/>
                              <a:pt x="2" y="161"/>
                              <a:pt x="2" y="161"/>
                            </a:cubicBezTo>
                            <a:cubicBezTo>
                              <a:pt x="6" y="161"/>
                              <a:pt x="5" y="157"/>
                              <a:pt x="11" y="157"/>
                            </a:cubicBezTo>
                            <a:cubicBezTo>
                              <a:pt x="11" y="157"/>
                              <a:pt x="11" y="158"/>
                              <a:pt x="11" y="160"/>
                            </a:cubicBezTo>
                            <a:cubicBezTo>
                              <a:pt x="11" y="163"/>
                              <a:pt x="5" y="163"/>
                              <a:pt x="5" y="166"/>
                            </a:cubicBezTo>
                            <a:cubicBezTo>
                              <a:pt x="5" y="167"/>
                              <a:pt x="6" y="168"/>
                              <a:pt x="8" y="169"/>
                            </a:cubicBezTo>
                            <a:cubicBezTo>
                              <a:pt x="165" y="12"/>
                              <a:pt x="165" y="12"/>
                              <a:pt x="165" y="12"/>
                            </a:cubicBezTo>
                            <a:cubicBezTo>
                              <a:pt x="165" y="12"/>
                              <a:pt x="165" y="12"/>
                              <a:pt x="165" y="1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0" name="Freeform 5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04" y="1384"/>
                        <a:ext cx="295" cy="289"/>
                      </a:xfrm>
                      <a:custGeom>
                        <a:avLst/>
                        <a:gdLst>
                          <a:gd name="T0" fmla="*/ 172 w 172"/>
                          <a:gd name="T1" fmla="*/ 0 h 169"/>
                          <a:gd name="T2" fmla="*/ 155 w 172"/>
                          <a:gd name="T3" fmla="*/ 3 h 169"/>
                          <a:gd name="T4" fmla="*/ 153 w 172"/>
                          <a:gd name="T5" fmla="*/ 3 h 169"/>
                          <a:gd name="T6" fmla="*/ 0 w 172"/>
                          <a:gd name="T7" fmla="*/ 157 h 169"/>
                          <a:gd name="T8" fmla="*/ 1 w 172"/>
                          <a:gd name="T9" fmla="*/ 160 h 169"/>
                          <a:gd name="T10" fmla="*/ 1 w 172"/>
                          <a:gd name="T11" fmla="*/ 164 h 169"/>
                          <a:gd name="T12" fmla="*/ 4 w 172"/>
                          <a:gd name="T13" fmla="*/ 169 h 169"/>
                          <a:gd name="T14" fmla="*/ 172 w 172"/>
                          <a:gd name="T15" fmla="*/ 0 h 169"/>
                          <a:gd name="T16" fmla="*/ 172 w 172"/>
                          <a:gd name="T17" fmla="*/ 0 h 1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72" h="169">
                            <a:moveTo>
                              <a:pt x="172" y="0"/>
                            </a:moveTo>
                            <a:cubicBezTo>
                              <a:pt x="166" y="0"/>
                              <a:pt x="162" y="2"/>
                              <a:pt x="155" y="3"/>
                            </a:cubicBezTo>
                            <a:cubicBezTo>
                              <a:pt x="155" y="3"/>
                              <a:pt x="154" y="3"/>
                              <a:pt x="153" y="3"/>
                            </a:cubicBezTo>
                            <a:cubicBezTo>
                              <a:pt x="0" y="157"/>
                              <a:pt x="0" y="157"/>
                              <a:pt x="0" y="157"/>
                            </a:cubicBezTo>
                            <a:cubicBezTo>
                              <a:pt x="0" y="158"/>
                              <a:pt x="1" y="159"/>
                              <a:pt x="1" y="160"/>
                            </a:cubicBezTo>
                            <a:cubicBezTo>
                              <a:pt x="1" y="162"/>
                              <a:pt x="1" y="162"/>
                              <a:pt x="1" y="164"/>
                            </a:cubicBezTo>
                            <a:cubicBezTo>
                              <a:pt x="1" y="166"/>
                              <a:pt x="2" y="168"/>
                              <a:pt x="4" y="169"/>
                            </a:cubicBezTo>
                            <a:cubicBezTo>
                              <a:pt x="172" y="0"/>
                              <a:pt x="172" y="0"/>
                              <a:pt x="172" y="0"/>
                            </a:cubicBezTo>
                            <a:cubicBezTo>
                              <a:pt x="172" y="0"/>
                              <a:pt x="172" y="0"/>
                              <a:pt x="17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1" name="Freeform 5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28" y="1384"/>
                        <a:ext cx="317" cy="322"/>
                      </a:xfrm>
                      <a:custGeom>
                        <a:avLst/>
                        <a:gdLst>
                          <a:gd name="T0" fmla="*/ 182 w 185"/>
                          <a:gd name="T1" fmla="*/ 2 h 188"/>
                          <a:gd name="T2" fmla="*/ 177 w 185"/>
                          <a:gd name="T3" fmla="*/ 0 h 188"/>
                          <a:gd name="T4" fmla="*/ 174 w 185"/>
                          <a:gd name="T5" fmla="*/ 0 h 188"/>
                          <a:gd name="T6" fmla="*/ 0 w 185"/>
                          <a:gd name="T7" fmla="*/ 173 h 188"/>
                          <a:gd name="T8" fmla="*/ 2 w 185"/>
                          <a:gd name="T9" fmla="*/ 177 h 188"/>
                          <a:gd name="T10" fmla="*/ 2 w 185"/>
                          <a:gd name="T11" fmla="*/ 188 h 188"/>
                          <a:gd name="T12" fmla="*/ 185 w 185"/>
                          <a:gd name="T13" fmla="*/ 5 h 188"/>
                          <a:gd name="T14" fmla="*/ 182 w 185"/>
                          <a:gd name="T15" fmla="*/ 2 h 1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85" h="188">
                            <a:moveTo>
                              <a:pt x="182" y="2"/>
                            </a:moveTo>
                            <a:cubicBezTo>
                              <a:pt x="177" y="0"/>
                              <a:pt x="177" y="0"/>
                              <a:pt x="177" y="0"/>
                            </a:cubicBezTo>
                            <a:cubicBezTo>
                              <a:pt x="176" y="0"/>
                              <a:pt x="175" y="0"/>
                              <a:pt x="174" y="0"/>
                            </a:cubicBezTo>
                            <a:cubicBezTo>
                              <a:pt x="0" y="173"/>
                              <a:pt x="0" y="173"/>
                              <a:pt x="0" y="173"/>
                            </a:cubicBezTo>
                            <a:cubicBezTo>
                              <a:pt x="1" y="175"/>
                              <a:pt x="2" y="176"/>
                              <a:pt x="2" y="177"/>
                            </a:cubicBezTo>
                            <a:cubicBezTo>
                              <a:pt x="2" y="180"/>
                              <a:pt x="1" y="185"/>
                              <a:pt x="2" y="188"/>
                            </a:cubicBezTo>
                            <a:cubicBezTo>
                              <a:pt x="185" y="5"/>
                              <a:pt x="185" y="5"/>
                              <a:pt x="185" y="5"/>
                            </a:cubicBezTo>
                            <a:cubicBezTo>
                              <a:pt x="184" y="4"/>
                              <a:pt x="183" y="3"/>
                              <a:pt x="182" y="2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2" name="Freeform 5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6" y="1358"/>
                        <a:ext cx="33" cy="19"/>
                      </a:xfrm>
                      <a:custGeom>
                        <a:avLst/>
                        <a:gdLst>
                          <a:gd name="T0" fmla="*/ 0 w 19"/>
                          <a:gd name="T1" fmla="*/ 7 h 11"/>
                          <a:gd name="T2" fmla="*/ 4 w 19"/>
                          <a:gd name="T3" fmla="*/ 11 h 11"/>
                          <a:gd name="T4" fmla="*/ 9 w 19"/>
                          <a:gd name="T5" fmla="*/ 10 h 11"/>
                          <a:gd name="T6" fmla="*/ 19 w 19"/>
                          <a:gd name="T7" fmla="*/ 0 h 11"/>
                          <a:gd name="T8" fmla="*/ 0 w 19"/>
                          <a:gd name="T9" fmla="*/ 7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11">
                            <a:moveTo>
                              <a:pt x="0" y="7"/>
                            </a:moveTo>
                            <a:cubicBezTo>
                              <a:pt x="0" y="9"/>
                              <a:pt x="2" y="11"/>
                              <a:pt x="4" y="11"/>
                            </a:cubicBezTo>
                            <a:cubicBezTo>
                              <a:pt x="6" y="11"/>
                              <a:pt x="7" y="10"/>
                              <a:pt x="9" y="10"/>
                            </a:cubicBezTo>
                            <a:cubicBezTo>
                              <a:pt x="19" y="0"/>
                              <a:pt x="19" y="0"/>
                              <a:pt x="19" y="0"/>
                            </a:cubicBezTo>
                            <a:cubicBezTo>
                              <a:pt x="12" y="1"/>
                              <a:pt x="0" y="2"/>
                              <a:pt x="0" y="7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3" name="Freeform 5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7" y="1368"/>
                        <a:ext cx="364" cy="365"/>
                      </a:xfrm>
                      <a:custGeom>
                        <a:avLst/>
                        <a:gdLst>
                          <a:gd name="T0" fmla="*/ 204 w 213"/>
                          <a:gd name="T1" fmla="*/ 0 h 213"/>
                          <a:gd name="T2" fmla="*/ 184 w 213"/>
                          <a:gd name="T3" fmla="*/ 20 h 213"/>
                          <a:gd name="T4" fmla="*/ 183 w 213"/>
                          <a:gd name="T5" fmla="*/ 21 h 213"/>
                          <a:gd name="T6" fmla="*/ 182 w 213"/>
                          <a:gd name="T7" fmla="*/ 21 h 213"/>
                          <a:gd name="T8" fmla="*/ 1 w 213"/>
                          <a:gd name="T9" fmla="*/ 203 h 213"/>
                          <a:gd name="T10" fmla="*/ 4 w 213"/>
                          <a:gd name="T11" fmla="*/ 211 h 213"/>
                          <a:gd name="T12" fmla="*/ 6 w 213"/>
                          <a:gd name="T13" fmla="*/ 213 h 213"/>
                          <a:gd name="T14" fmla="*/ 213 w 213"/>
                          <a:gd name="T15" fmla="*/ 6 h 213"/>
                          <a:gd name="T16" fmla="*/ 204 w 213"/>
                          <a:gd name="T17" fmla="*/ 0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13" h="213">
                            <a:moveTo>
                              <a:pt x="204" y="0"/>
                            </a:moveTo>
                            <a:cubicBezTo>
                              <a:pt x="184" y="20"/>
                              <a:pt x="184" y="20"/>
                              <a:pt x="184" y="20"/>
                            </a:cubicBezTo>
                            <a:cubicBezTo>
                              <a:pt x="184" y="20"/>
                              <a:pt x="184" y="21"/>
                              <a:pt x="183" y="21"/>
                            </a:cubicBezTo>
                            <a:cubicBezTo>
                              <a:pt x="183" y="21"/>
                              <a:pt x="183" y="21"/>
                              <a:pt x="182" y="21"/>
                            </a:cubicBezTo>
                            <a:cubicBezTo>
                              <a:pt x="1" y="203"/>
                              <a:pt x="1" y="203"/>
                              <a:pt x="1" y="203"/>
                            </a:cubicBezTo>
                            <a:cubicBezTo>
                              <a:pt x="3" y="205"/>
                              <a:pt x="0" y="209"/>
                              <a:pt x="4" y="211"/>
                            </a:cubicBezTo>
                            <a:cubicBezTo>
                              <a:pt x="4" y="211"/>
                              <a:pt x="5" y="212"/>
                              <a:pt x="6" y="213"/>
                            </a:cubicBezTo>
                            <a:cubicBezTo>
                              <a:pt x="213" y="6"/>
                              <a:pt x="213" y="6"/>
                              <a:pt x="213" y="6"/>
                            </a:cubicBezTo>
                            <a:cubicBezTo>
                              <a:pt x="209" y="5"/>
                              <a:pt x="206" y="2"/>
                              <a:pt x="20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4" name="Freeform 5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69" y="1385"/>
                        <a:ext cx="389" cy="379"/>
                      </a:xfrm>
                      <a:custGeom>
                        <a:avLst/>
                        <a:gdLst>
                          <a:gd name="T0" fmla="*/ 7 w 227"/>
                          <a:gd name="T1" fmla="*/ 221 h 221"/>
                          <a:gd name="T2" fmla="*/ 227 w 227"/>
                          <a:gd name="T3" fmla="*/ 1 h 221"/>
                          <a:gd name="T4" fmla="*/ 226 w 227"/>
                          <a:gd name="T5" fmla="*/ 1 h 221"/>
                          <a:gd name="T6" fmla="*/ 212 w 227"/>
                          <a:gd name="T7" fmla="*/ 0 h 221"/>
                          <a:gd name="T8" fmla="*/ 0 w 227"/>
                          <a:gd name="T9" fmla="*/ 212 h 221"/>
                          <a:gd name="T10" fmla="*/ 7 w 227"/>
                          <a:gd name="T11" fmla="*/ 221 h 2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27" h="221">
                            <a:moveTo>
                              <a:pt x="7" y="221"/>
                            </a:moveTo>
                            <a:cubicBezTo>
                              <a:pt x="227" y="1"/>
                              <a:pt x="227" y="1"/>
                              <a:pt x="227" y="1"/>
                            </a:cubicBezTo>
                            <a:cubicBezTo>
                              <a:pt x="227" y="1"/>
                              <a:pt x="226" y="1"/>
                              <a:pt x="226" y="1"/>
                            </a:cubicBezTo>
                            <a:cubicBezTo>
                              <a:pt x="221" y="1"/>
                              <a:pt x="217" y="1"/>
                              <a:pt x="212" y="0"/>
                            </a:cubicBezTo>
                            <a:cubicBezTo>
                              <a:pt x="0" y="212"/>
                              <a:pt x="0" y="212"/>
                              <a:pt x="0" y="212"/>
                            </a:cubicBezTo>
                            <a:cubicBezTo>
                              <a:pt x="1" y="216"/>
                              <a:pt x="3" y="220"/>
                              <a:pt x="7" y="221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5" name="Freeform 5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31" y="1279"/>
                        <a:ext cx="33" cy="31"/>
                      </a:xfrm>
                      <a:custGeom>
                        <a:avLst/>
                        <a:gdLst>
                          <a:gd name="T0" fmla="*/ 12 w 19"/>
                          <a:gd name="T1" fmla="*/ 0 h 18"/>
                          <a:gd name="T2" fmla="*/ 9 w 19"/>
                          <a:gd name="T3" fmla="*/ 7 h 18"/>
                          <a:gd name="T4" fmla="*/ 0 w 19"/>
                          <a:gd name="T5" fmla="*/ 11 h 18"/>
                          <a:gd name="T6" fmla="*/ 2 w 19"/>
                          <a:gd name="T7" fmla="*/ 18 h 18"/>
                          <a:gd name="T8" fmla="*/ 19 w 19"/>
                          <a:gd name="T9" fmla="*/ 1 h 18"/>
                          <a:gd name="T10" fmla="*/ 12 w 19"/>
                          <a:gd name="T11" fmla="*/ 0 h 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9" h="18">
                            <a:moveTo>
                              <a:pt x="12" y="0"/>
                            </a:moveTo>
                            <a:cubicBezTo>
                              <a:pt x="6" y="0"/>
                              <a:pt x="8" y="4"/>
                              <a:pt x="9" y="7"/>
                            </a:cubicBezTo>
                            <a:cubicBezTo>
                              <a:pt x="5" y="8"/>
                              <a:pt x="0" y="7"/>
                              <a:pt x="0" y="11"/>
                            </a:cubicBezTo>
                            <a:cubicBezTo>
                              <a:pt x="0" y="14"/>
                              <a:pt x="2" y="15"/>
                              <a:pt x="2" y="18"/>
                            </a:cubicBezTo>
                            <a:cubicBezTo>
                              <a:pt x="19" y="1"/>
                              <a:pt x="19" y="1"/>
                              <a:pt x="19" y="1"/>
                            </a:cubicBezTo>
                            <a:cubicBezTo>
                              <a:pt x="17" y="1"/>
                              <a:pt x="14" y="0"/>
                              <a:pt x="1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6" name="Freeform 5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98" y="1370"/>
                        <a:ext cx="428" cy="414"/>
                      </a:xfrm>
                      <a:custGeom>
                        <a:avLst/>
                        <a:gdLst>
                          <a:gd name="T0" fmla="*/ 234 w 250"/>
                          <a:gd name="T1" fmla="*/ 10 h 242"/>
                          <a:gd name="T2" fmla="*/ 226 w 250"/>
                          <a:gd name="T3" fmla="*/ 10 h 242"/>
                          <a:gd name="T4" fmla="*/ 0 w 250"/>
                          <a:gd name="T5" fmla="*/ 235 h 242"/>
                          <a:gd name="T6" fmla="*/ 9 w 250"/>
                          <a:gd name="T7" fmla="*/ 241 h 242"/>
                          <a:gd name="T8" fmla="*/ 10 w 250"/>
                          <a:gd name="T9" fmla="*/ 242 h 242"/>
                          <a:gd name="T10" fmla="*/ 250 w 250"/>
                          <a:gd name="T11" fmla="*/ 2 h 242"/>
                          <a:gd name="T12" fmla="*/ 242 w 250"/>
                          <a:gd name="T13" fmla="*/ 0 h 242"/>
                          <a:gd name="T14" fmla="*/ 234 w 250"/>
                          <a:gd name="T15" fmla="*/ 10 h 24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50" h="242">
                            <a:moveTo>
                              <a:pt x="234" y="10"/>
                            </a:moveTo>
                            <a:cubicBezTo>
                              <a:pt x="232" y="10"/>
                              <a:pt x="230" y="10"/>
                              <a:pt x="226" y="10"/>
                            </a:cubicBezTo>
                            <a:cubicBezTo>
                              <a:pt x="0" y="235"/>
                              <a:pt x="0" y="235"/>
                              <a:pt x="0" y="235"/>
                            </a:cubicBezTo>
                            <a:cubicBezTo>
                              <a:pt x="4" y="236"/>
                              <a:pt x="8" y="237"/>
                              <a:pt x="9" y="241"/>
                            </a:cubicBezTo>
                            <a:cubicBezTo>
                              <a:pt x="9" y="241"/>
                              <a:pt x="10" y="242"/>
                              <a:pt x="10" y="242"/>
                            </a:cubicBezTo>
                            <a:cubicBezTo>
                              <a:pt x="250" y="2"/>
                              <a:pt x="250" y="2"/>
                              <a:pt x="250" y="2"/>
                            </a:cubicBezTo>
                            <a:cubicBezTo>
                              <a:pt x="247" y="1"/>
                              <a:pt x="244" y="0"/>
                              <a:pt x="242" y="0"/>
                            </a:cubicBezTo>
                            <a:cubicBezTo>
                              <a:pt x="236" y="0"/>
                              <a:pt x="234" y="4"/>
                              <a:pt x="234" y="1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7" name="Freeform 6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38" y="1293"/>
                        <a:ext cx="50" cy="46"/>
                      </a:xfrm>
                      <a:custGeom>
                        <a:avLst/>
                        <a:gdLst>
                          <a:gd name="T0" fmla="*/ 26 w 29"/>
                          <a:gd name="T1" fmla="*/ 8 h 27"/>
                          <a:gd name="T2" fmla="*/ 24 w 29"/>
                          <a:gd name="T3" fmla="*/ 0 h 27"/>
                          <a:gd name="T4" fmla="*/ 0 w 29"/>
                          <a:gd name="T5" fmla="*/ 24 h 27"/>
                          <a:gd name="T6" fmla="*/ 12 w 29"/>
                          <a:gd name="T7" fmla="*/ 27 h 27"/>
                          <a:gd name="T8" fmla="*/ 29 w 29"/>
                          <a:gd name="T9" fmla="*/ 11 h 27"/>
                          <a:gd name="T10" fmla="*/ 26 w 29"/>
                          <a:gd name="T11" fmla="*/ 8 h 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9" h="27">
                            <a:moveTo>
                              <a:pt x="26" y="8"/>
                            </a:moveTo>
                            <a:cubicBezTo>
                              <a:pt x="26" y="5"/>
                              <a:pt x="25" y="2"/>
                              <a:pt x="24" y="0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4" y="25"/>
                              <a:pt x="9" y="25"/>
                              <a:pt x="12" y="27"/>
                            </a:cubicBezTo>
                            <a:cubicBezTo>
                              <a:pt x="29" y="11"/>
                              <a:pt x="29" y="11"/>
                              <a:pt x="29" y="11"/>
                            </a:cubicBezTo>
                            <a:cubicBezTo>
                              <a:pt x="27" y="10"/>
                              <a:pt x="27" y="9"/>
                              <a:pt x="26" y="8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8" name="Freeform 6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16" y="1815"/>
                        <a:ext cx="18" cy="16"/>
                      </a:xfrm>
                      <a:custGeom>
                        <a:avLst/>
                        <a:gdLst>
                          <a:gd name="T0" fmla="*/ 5 w 11"/>
                          <a:gd name="T1" fmla="*/ 0 h 9"/>
                          <a:gd name="T2" fmla="*/ 0 w 11"/>
                          <a:gd name="T3" fmla="*/ 2 h 9"/>
                          <a:gd name="T4" fmla="*/ 4 w 11"/>
                          <a:gd name="T5" fmla="*/ 9 h 9"/>
                          <a:gd name="T6" fmla="*/ 11 w 11"/>
                          <a:gd name="T7" fmla="*/ 2 h 9"/>
                          <a:gd name="T8" fmla="*/ 5 w 11"/>
                          <a:gd name="T9" fmla="*/ 0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" h="9">
                            <a:moveTo>
                              <a:pt x="5" y="0"/>
                            </a:moveTo>
                            <a:cubicBezTo>
                              <a:pt x="4" y="0"/>
                              <a:pt x="0" y="0"/>
                              <a:pt x="0" y="2"/>
                            </a:cubicBezTo>
                            <a:cubicBezTo>
                              <a:pt x="0" y="5"/>
                              <a:pt x="2" y="7"/>
                              <a:pt x="4" y="9"/>
                            </a:cubicBezTo>
                            <a:cubicBezTo>
                              <a:pt x="11" y="2"/>
                              <a:pt x="11" y="2"/>
                              <a:pt x="11" y="2"/>
                            </a:cubicBezTo>
                            <a:cubicBezTo>
                              <a:pt x="10" y="1"/>
                              <a:pt x="8" y="0"/>
                              <a:pt x="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89" name="Freeform 6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33" y="1337"/>
                        <a:ext cx="477" cy="470"/>
                      </a:xfrm>
                      <a:custGeom>
                        <a:avLst/>
                        <a:gdLst>
                          <a:gd name="T0" fmla="*/ 252 w 279"/>
                          <a:gd name="T1" fmla="*/ 14 h 274"/>
                          <a:gd name="T2" fmla="*/ 256 w 279"/>
                          <a:gd name="T3" fmla="*/ 12 h 274"/>
                          <a:gd name="T4" fmla="*/ 240 w 279"/>
                          <a:gd name="T5" fmla="*/ 34 h 274"/>
                          <a:gd name="T6" fmla="*/ 235 w 279"/>
                          <a:gd name="T7" fmla="*/ 31 h 274"/>
                          <a:gd name="T8" fmla="*/ 0 w 279"/>
                          <a:gd name="T9" fmla="*/ 266 h 274"/>
                          <a:gd name="T10" fmla="*/ 1 w 279"/>
                          <a:gd name="T11" fmla="*/ 267 h 274"/>
                          <a:gd name="T12" fmla="*/ 4 w 279"/>
                          <a:gd name="T13" fmla="*/ 268 h 274"/>
                          <a:gd name="T14" fmla="*/ 4 w 279"/>
                          <a:gd name="T15" fmla="*/ 268 h 274"/>
                          <a:gd name="T16" fmla="*/ 8 w 279"/>
                          <a:gd name="T17" fmla="*/ 274 h 274"/>
                          <a:gd name="T18" fmla="*/ 279 w 279"/>
                          <a:gd name="T19" fmla="*/ 3 h 274"/>
                          <a:gd name="T20" fmla="*/ 266 w 279"/>
                          <a:gd name="T21" fmla="*/ 0 h 274"/>
                          <a:gd name="T22" fmla="*/ 252 w 279"/>
                          <a:gd name="T23" fmla="*/ 14 h 2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79" h="274">
                            <a:moveTo>
                              <a:pt x="252" y="14"/>
                            </a:moveTo>
                            <a:cubicBezTo>
                              <a:pt x="253" y="14"/>
                              <a:pt x="255" y="13"/>
                              <a:pt x="256" y="12"/>
                            </a:cubicBezTo>
                            <a:cubicBezTo>
                              <a:pt x="260" y="25"/>
                              <a:pt x="240" y="19"/>
                              <a:pt x="240" y="34"/>
                            </a:cubicBezTo>
                            <a:cubicBezTo>
                              <a:pt x="236" y="35"/>
                              <a:pt x="235" y="33"/>
                              <a:pt x="235" y="31"/>
                            </a:cubicBezTo>
                            <a:cubicBezTo>
                              <a:pt x="0" y="266"/>
                              <a:pt x="0" y="266"/>
                              <a:pt x="0" y="266"/>
                            </a:cubicBezTo>
                            <a:cubicBezTo>
                              <a:pt x="0" y="266"/>
                              <a:pt x="1" y="267"/>
                              <a:pt x="1" y="267"/>
                            </a:cubicBezTo>
                            <a:cubicBezTo>
                              <a:pt x="1" y="267"/>
                              <a:pt x="3" y="268"/>
                              <a:pt x="4" y="268"/>
                            </a:cubicBezTo>
                            <a:cubicBezTo>
                              <a:pt x="4" y="268"/>
                              <a:pt x="4" y="268"/>
                              <a:pt x="4" y="268"/>
                            </a:cubicBezTo>
                            <a:cubicBezTo>
                              <a:pt x="5" y="271"/>
                              <a:pt x="7" y="272"/>
                              <a:pt x="8" y="274"/>
                            </a:cubicBezTo>
                            <a:cubicBezTo>
                              <a:pt x="279" y="3"/>
                              <a:pt x="279" y="3"/>
                              <a:pt x="279" y="3"/>
                            </a:cubicBezTo>
                            <a:cubicBezTo>
                              <a:pt x="275" y="1"/>
                              <a:pt x="269" y="3"/>
                              <a:pt x="266" y="0"/>
                            </a:cubicBezTo>
                            <a:lnTo>
                              <a:pt x="252" y="14"/>
                            </a:ln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90" name="Freeform 6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3" y="1327"/>
                        <a:ext cx="5" cy="5"/>
                      </a:xfrm>
                      <a:custGeom>
                        <a:avLst/>
                        <a:gdLst>
                          <a:gd name="T0" fmla="*/ 3 w 3"/>
                          <a:gd name="T1" fmla="*/ 0 h 3"/>
                          <a:gd name="T2" fmla="*/ 0 w 3"/>
                          <a:gd name="T3" fmla="*/ 3 h 3"/>
                          <a:gd name="T4" fmla="*/ 3 w 3"/>
                          <a:gd name="T5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3" y="0"/>
                            </a:move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1" y="2"/>
                              <a:pt x="2" y="1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91" name="Freeform 6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1" y="1348"/>
                        <a:ext cx="530" cy="539"/>
                      </a:xfrm>
                      <a:custGeom>
                        <a:avLst/>
                        <a:gdLst>
                          <a:gd name="T0" fmla="*/ 303 w 310"/>
                          <a:gd name="T1" fmla="*/ 0 h 315"/>
                          <a:gd name="T2" fmla="*/ 291 w 310"/>
                          <a:gd name="T3" fmla="*/ 13 h 315"/>
                          <a:gd name="T4" fmla="*/ 291 w 310"/>
                          <a:gd name="T5" fmla="*/ 8 h 315"/>
                          <a:gd name="T6" fmla="*/ 5 w 310"/>
                          <a:gd name="T7" fmla="*/ 294 h 315"/>
                          <a:gd name="T8" fmla="*/ 0 w 310"/>
                          <a:gd name="T9" fmla="*/ 315 h 315"/>
                          <a:gd name="T10" fmla="*/ 310 w 310"/>
                          <a:gd name="T11" fmla="*/ 5 h 315"/>
                          <a:gd name="T12" fmla="*/ 303 w 310"/>
                          <a:gd name="T13" fmla="*/ 0 h 3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10" h="315">
                            <a:moveTo>
                              <a:pt x="303" y="0"/>
                            </a:moveTo>
                            <a:cubicBezTo>
                              <a:pt x="294" y="0"/>
                              <a:pt x="301" y="13"/>
                              <a:pt x="291" y="13"/>
                            </a:cubicBezTo>
                            <a:cubicBezTo>
                              <a:pt x="291" y="11"/>
                              <a:pt x="291" y="10"/>
                              <a:pt x="291" y="8"/>
                            </a:cubicBezTo>
                            <a:cubicBezTo>
                              <a:pt x="5" y="294"/>
                              <a:pt x="5" y="294"/>
                              <a:pt x="5" y="294"/>
                            </a:cubicBezTo>
                            <a:cubicBezTo>
                              <a:pt x="4" y="300"/>
                              <a:pt x="1" y="308"/>
                              <a:pt x="0" y="315"/>
                            </a:cubicBezTo>
                            <a:cubicBezTo>
                              <a:pt x="310" y="5"/>
                              <a:pt x="310" y="5"/>
                              <a:pt x="310" y="5"/>
                            </a:cubicBezTo>
                            <a:cubicBezTo>
                              <a:pt x="307" y="2"/>
                              <a:pt x="305" y="0"/>
                              <a:pt x="30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92" name="Freeform 6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2" y="1382"/>
                        <a:ext cx="541" cy="556"/>
                      </a:xfrm>
                      <a:custGeom>
                        <a:avLst/>
                        <a:gdLst>
                          <a:gd name="T0" fmla="*/ 309 w 316"/>
                          <a:gd name="T1" fmla="*/ 0 h 325"/>
                          <a:gd name="T2" fmla="*/ 0 w 316"/>
                          <a:gd name="T3" fmla="*/ 309 h 325"/>
                          <a:gd name="T4" fmla="*/ 1 w 316"/>
                          <a:gd name="T5" fmla="*/ 325 h 325"/>
                          <a:gd name="T6" fmla="*/ 316 w 316"/>
                          <a:gd name="T7" fmla="*/ 9 h 325"/>
                          <a:gd name="T8" fmla="*/ 309 w 316"/>
                          <a:gd name="T9" fmla="*/ 0 h 3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16" h="325">
                            <a:moveTo>
                              <a:pt x="309" y="0"/>
                            </a:moveTo>
                            <a:cubicBezTo>
                              <a:pt x="0" y="309"/>
                              <a:pt x="0" y="309"/>
                              <a:pt x="0" y="309"/>
                            </a:cubicBezTo>
                            <a:cubicBezTo>
                              <a:pt x="1" y="314"/>
                              <a:pt x="0" y="320"/>
                              <a:pt x="1" y="325"/>
                            </a:cubicBezTo>
                            <a:cubicBezTo>
                              <a:pt x="316" y="9"/>
                              <a:pt x="316" y="9"/>
                              <a:pt x="316" y="9"/>
                            </a:cubicBezTo>
                            <a:cubicBezTo>
                              <a:pt x="313" y="8"/>
                              <a:pt x="310" y="3"/>
                              <a:pt x="309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493" name="Freeform 6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94" y="1334"/>
                        <a:ext cx="29" cy="26"/>
                      </a:xfrm>
                      <a:custGeom>
                        <a:avLst/>
                        <a:gdLst>
                          <a:gd name="T0" fmla="*/ 8 w 17"/>
                          <a:gd name="T1" fmla="*/ 0 h 15"/>
                          <a:gd name="T2" fmla="*/ 0 w 17"/>
                          <a:gd name="T3" fmla="*/ 6 h 15"/>
                          <a:gd name="T4" fmla="*/ 5 w 17"/>
                          <a:gd name="T5" fmla="*/ 14 h 15"/>
                          <a:gd name="T6" fmla="*/ 4 w 17"/>
                          <a:gd name="T7" fmla="*/ 15 h 15"/>
                          <a:gd name="T8" fmla="*/ 17 w 17"/>
                          <a:gd name="T9" fmla="*/ 2 h 15"/>
                          <a:gd name="T10" fmla="*/ 15 w 17"/>
                          <a:gd name="T11" fmla="*/ 2 h 15"/>
                          <a:gd name="T12" fmla="*/ 8 w 17"/>
                          <a:gd name="T13" fmla="*/ 0 h 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7" h="15">
                            <a:moveTo>
                              <a:pt x="8" y="0"/>
                            </a:moveTo>
                            <a:cubicBezTo>
                              <a:pt x="4" y="0"/>
                              <a:pt x="0" y="3"/>
                              <a:pt x="0" y="6"/>
                            </a:cubicBezTo>
                            <a:cubicBezTo>
                              <a:pt x="0" y="10"/>
                              <a:pt x="5" y="12"/>
                              <a:pt x="5" y="14"/>
                            </a:cubicBezTo>
                            <a:cubicBezTo>
                              <a:pt x="5" y="15"/>
                              <a:pt x="5" y="15"/>
                              <a:pt x="4" y="15"/>
                            </a:cubicBezTo>
                            <a:cubicBezTo>
                              <a:pt x="17" y="2"/>
                              <a:pt x="17" y="2"/>
                              <a:pt x="17" y="2"/>
                            </a:cubicBezTo>
                            <a:cubicBezTo>
                              <a:pt x="17" y="2"/>
                              <a:pt x="16" y="2"/>
                              <a:pt x="15" y="2"/>
                            </a:cubicBezTo>
                            <a:cubicBezTo>
                              <a:pt x="13" y="2"/>
                              <a:pt x="10" y="0"/>
                              <a:pt x="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1863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</p:grpSp>
                <p:grpSp>
                  <p:nvGrpSpPr>
                    <p:cNvPr id="5" name="Group 2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330825" y="1160463"/>
                      <a:ext cx="4802188" cy="3732213"/>
                      <a:chOff x="3310" y="983"/>
                      <a:chExt cx="3025" cy="2351"/>
                    </a:xfrm>
                  </p:grpSpPr>
                  <p:sp>
                    <p:nvSpPr>
                      <p:cNvPr id="694" name="Freeform 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41" y="2103"/>
                        <a:ext cx="16" cy="17"/>
                      </a:xfrm>
                      <a:custGeom>
                        <a:avLst/>
                        <a:gdLst>
                          <a:gd name="T0" fmla="*/ 1 w 9"/>
                          <a:gd name="T1" fmla="*/ 10 h 10"/>
                          <a:gd name="T2" fmla="*/ 9 w 9"/>
                          <a:gd name="T3" fmla="*/ 5 h 10"/>
                          <a:gd name="T4" fmla="*/ 9 w 9"/>
                          <a:gd name="T5" fmla="*/ 0 h 10"/>
                          <a:gd name="T6" fmla="*/ 0 w 9"/>
                          <a:gd name="T7" fmla="*/ 10 h 10"/>
                          <a:gd name="T8" fmla="*/ 1 w 9"/>
                          <a:gd name="T9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9" h="10">
                            <a:moveTo>
                              <a:pt x="1" y="10"/>
                            </a:moveTo>
                            <a:cubicBezTo>
                              <a:pt x="3" y="10"/>
                              <a:pt x="9" y="7"/>
                              <a:pt x="9" y="5"/>
                            </a:cubicBezTo>
                            <a:cubicBezTo>
                              <a:pt x="9" y="4"/>
                              <a:pt x="9" y="2"/>
                              <a:pt x="9" y="0"/>
                            </a:cubicBezTo>
                            <a:cubicBezTo>
                              <a:pt x="0" y="10"/>
                              <a:pt x="0" y="10"/>
                              <a:pt x="0" y="10"/>
                            </a:cubicBezTo>
                            <a:cubicBezTo>
                              <a:pt x="0" y="10"/>
                              <a:pt x="0" y="10"/>
                              <a:pt x="1" y="1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95" name="Freeform 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64" y="2851"/>
                        <a:ext cx="44" cy="45"/>
                      </a:xfrm>
                      <a:custGeom>
                        <a:avLst/>
                        <a:gdLst>
                          <a:gd name="T0" fmla="*/ 9 w 26"/>
                          <a:gd name="T1" fmla="*/ 17 h 26"/>
                          <a:gd name="T2" fmla="*/ 0 w 26"/>
                          <a:gd name="T3" fmla="*/ 26 h 26"/>
                          <a:gd name="T4" fmla="*/ 0 w 26"/>
                          <a:gd name="T5" fmla="*/ 26 h 26"/>
                          <a:gd name="T6" fmla="*/ 26 w 26"/>
                          <a:gd name="T7" fmla="*/ 0 h 26"/>
                          <a:gd name="T8" fmla="*/ 9 w 26"/>
                          <a:gd name="T9" fmla="*/ 17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6" h="26">
                            <a:moveTo>
                              <a:pt x="9" y="17"/>
                            </a:moveTo>
                            <a:cubicBezTo>
                              <a:pt x="5" y="17"/>
                              <a:pt x="0" y="22"/>
                              <a:pt x="0" y="26"/>
                            </a:cubicBezTo>
                            <a:cubicBezTo>
                              <a:pt x="0" y="26"/>
                              <a:pt x="0" y="26"/>
                              <a:pt x="0" y="26"/>
                            </a:cubicBezTo>
                            <a:cubicBezTo>
                              <a:pt x="26" y="0"/>
                              <a:pt x="26" y="0"/>
                              <a:pt x="26" y="0"/>
                            </a:cubicBezTo>
                            <a:cubicBezTo>
                              <a:pt x="18" y="4"/>
                              <a:pt x="11" y="8"/>
                              <a:pt x="9" y="17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96" name="Freeform 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88" y="2826"/>
                        <a:ext cx="8" cy="8"/>
                      </a:xfrm>
                      <a:custGeom>
                        <a:avLst/>
                        <a:gdLst>
                          <a:gd name="T0" fmla="*/ 0 w 5"/>
                          <a:gd name="T1" fmla="*/ 0 h 5"/>
                          <a:gd name="T2" fmla="*/ 0 w 5"/>
                          <a:gd name="T3" fmla="*/ 5 h 5"/>
                          <a:gd name="T4" fmla="*/ 5 w 5"/>
                          <a:gd name="T5" fmla="*/ 1 h 5"/>
                          <a:gd name="T6" fmla="*/ 0 w 5"/>
                          <a:gd name="T7" fmla="*/ 0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5" h="5">
                            <a:moveTo>
                              <a:pt x="0" y="0"/>
                            </a:moveTo>
                            <a:cubicBezTo>
                              <a:pt x="0" y="2"/>
                              <a:pt x="0" y="3"/>
                              <a:pt x="0" y="5"/>
                            </a:cubicBezTo>
                            <a:cubicBezTo>
                              <a:pt x="5" y="1"/>
                              <a:pt x="5" y="1"/>
                              <a:pt x="5" y="1"/>
                            </a:cubicBezTo>
                            <a:cubicBezTo>
                              <a:pt x="3" y="0"/>
                              <a:pt x="1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97" name="Freeform 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02" y="2771"/>
                        <a:ext cx="86" cy="92"/>
                      </a:xfrm>
                      <a:custGeom>
                        <a:avLst/>
                        <a:gdLst>
                          <a:gd name="T0" fmla="*/ 43 w 50"/>
                          <a:gd name="T1" fmla="*/ 0 h 54"/>
                          <a:gd name="T2" fmla="*/ 41 w 50"/>
                          <a:gd name="T3" fmla="*/ 9 h 54"/>
                          <a:gd name="T4" fmla="*/ 20 w 50"/>
                          <a:gd name="T5" fmla="*/ 29 h 54"/>
                          <a:gd name="T6" fmla="*/ 0 w 50"/>
                          <a:gd name="T7" fmla="*/ 48 h 54"/>
                          <a:gd name="T8" fmla="*/ 2 w 50"/>
                          <a:gd name="T9" fmla="*/ 54 h 54"/>
                          <a:gd name="T10" fmla="*/ 50 w 50"/>
                          <a:gd name="T11" fmla="*/ 6 h 54"/>
                          <a:gd name="T12" fmla="*/ 43 w 50"/>
                          <a:gd name="T13" fmla="*/ 0 h 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50" h="54">
                            <a:moveTo>
                              <a:pt x="43" y="0"/>
                            </a:moveTo>
                            <a:cubicBezTo>
                              <a:pt x="42" y="2"/>
                              <a:pt x="43" y="7"/>
                              <a:pt x="41" y="9"/>
                            </a:cubicBezTo>
                            <a:cubicBezTo>
                              <a:pt x="37" y="14"/>
                              <a:pt x="27" y="25"/>
                              <a:pt x="20" y="29"/>
                            </a:cubicBezTo>
                            <a:cubicBezTo>
                              <a:pt x="11" y="34"/>
                              <a:pt x="0" y="34"/>
                              <a:pt x="0" y="48"/>
                            </a:cubicBezTo>
                            <a:cubicBezTo>
                              <a:pt x="0" y="50"/>
                              <a:pt x="1" y="52"/>
                              <a:pt x="2" y="54"/>
                            </a:cubicBezTo>
                            <a:cubicBezTo>
                              <a:pt x="50" y="6"/>
                              <a:pt x="50" y="6"/>
                              <a:pt x="50" y="6"/>
                            </a:cubicBezTo>
                            <a:cubicBezTo>
                              <a:pt x="49" y="3"/>
                              <a:pt x="46" y="0"/>
                              <a:pt x="43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98" name="Freeform 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90" y="2802"/>
                        <a:ext cx="110" cy="128"/>
                      </a:xfrm>
                      <a:custGeom>
                        <a:avLst/>
                        <a:gdLst>
                          <a:gd name="T0" fmla="*/ 57 w 64"/>
                          <a:gd name="T1" fmla="*/ 14 h 75"/>
                          <a:gd name="T2" fmla="*/ 62 w 64"/>
                          <a:gd name="T3" fmla="*/ 15 h 75"/>
                          <a:gd name="T4" fmla="*/ 64 w 64"/>
                          <a:gd name="T5" fmla="*/ 14 h 75"/>
                          <a:gd name="T6" fmla="*/ 64 w 64"/>
                          <a:gd name="T7" fmla="*/ 11 h 75"/>
                          <a:gd name="T8" fmla="*/ 61 w 64"/>
                          <a:gd name="T9" fmla="*/ 0 h 75"/>
                          <a:gd name="T10" fmla="*/ 11 w 64"/>
                          <a:gd name="T11" fmla="*/ 49 h 75"/>
                          <a:gd name="T12" fmla="*/ 6 w 64"/>
                          <a:gd name="T13" fmla="*/ 60 h 75"/>
                          <a:gd name="T14" fmla="*/ 0 w 64"/>
                          <a:gd name="T15" fmla="*/ 66 h 75"/>
                          <a:gd name="T16" fmla="*/ 1 w 64"/>
                          <a:gd name="T17" fmla="*/ 75 h 75"/>
                          <a:gd name="T18" fmla="*/ 57 w 64"/>
                          <a:gd name="T19" fmla="*/ 19 h 75"/>
                          <a:gd name="T20" fmla="*/ 57 w 64"/>
                          <a:gd name="T21" fmla="*/ 14 h 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64" h="75">
                            <a:moveTo>
                              <a:pt x="57" y="14"/>
                            </a:moveTo>
                            <a:cubicBezTo>
                              <a:pt x="58" y="14"/>
                              <a:pt x="61" y="14"/>
                              <a:pt x="62" y="15"/>
                            </a:cubicBezTo>
                            <a:cubicBezTo>
                              <a:pt x="64" y="14"/>
                              <a:pt x="64" y="14"/>
                              <a:pt x="64" y="14"/>
                            </a:cubicBezTo>
                            <a:cubicBezTo>
                              <a:pt x="64" y="11"/>
                              <a:pt x="64" y="11"/>
                              <a:pt x="64" y="11"/>
                            </a:cubicBezTo>
                            <a:cubicBezTo>
                              <a:pt x="61" y="8"/>
                              <a:pt x="62" y="4"/>
                              <a:pt x="61" y="0"/>
                            </a:cubicBezTo>
                            <a:cubicBezTo>
                              <a:pt x="11" y="49"/>
                              <a:pt x="11" y="49"/>
                              <a:pt x="11" y="49"/>
                            </a:cubicBezTo>
                            <a:cubicBezTo>
                              <a:pt x="9" y="53"/>
                              <a:pt x="6" y="60"/>
                              <a:pt x="6" y="60"/>
                            </a:cubicBezTo>
                            <a:cubicBezTo>
                              <a:pt x="6" y="60"/>
                              <a:pt x="0" y="65"/>
                              <a:pt x="0" y="66"/>
                            </a:cubicBezTo>
                            <a:cubicBezTo>
                              <a:pt x="0" y="69"/>
                              <a:pt x="0" y="72"/>
                              <a:pt x="1" y="75"/>
                            </a:cubicBezTo>
                            <a:cubicBezTo>
                              <a:pt x="57" y="19"/>
                              <a:pt x="57" y="19"/>
                              <a:pt x="57" y="19"/>
                            </a:cubicBezTo>
                            <a:cubicBezTo>
                              <a:pt x="57" y="17"/>
                              <a:pt x="57" y="16"/>
                              <a:pt x="57" y="14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699" name="Freeform 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95" y="2865"/>
                        <a:ext cx="89" cy="106"/>
                      </a:xfrm>
                      <a:custGeom>
                        <a:avLst/>
                        <a:gdLst>
                          <a:gd name="T0" fmla="*/ 52 w 52"/>
                          <a:gd name="T1" fmla="*/ 0 h 62"/>
                          <a:gd name="T2" fmla="*/ 0 w 52"/>
                          <a:gd name="T3" fmla="*/ 51 h 62"/>
                          <a:gd name="T4" fmla="*/ 6 w 52"/>
                          <a:gd name="T5" fmla="*/ 62 h 62"/>
                          <a:gd name="T6" fmla="*/ 44 w 52"/>
                          <a:gd name="T7" fmla="*/ 24 h 62"/>
                          <a:gd name="T8" fmla="*/ 52 w 52"/>
                          <a:gd name="T9" fmla="*/ 0 h 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2" h="62">
                            <a:moveTo>
                              <a:pt x="52" y="0"/>
                            </a:moveTo>
                            <a:cubicBezTo>
                              <a:pt x="0" y="51"/>
                              <a:pt x="0" y="51"/>
                              <a:pt x="0" y="51"/>
                            </a:cubicBezTo>
                            <a:cubicBezTo>
                              <a:pt x="1" y="55"/>
                              <a:pt x="3" y="59"/>
                              <a:pt x="6" y="62"/>
                            </a:cubicBezTo>
                            <a:cubicBezTo>
                              <a:pt x="44" y="24"/>
                              <a:pt x="44" y="24"/>
                              <a:pt x="44" y="24"/>
                            </a:cubicBezTo>
                            <a:cubicBezTo>
                              <a:pt x="47" y="16"/>
                              <a:pt x="50" y="9"/>
                              <a:pt x="52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0" name="Freeform 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6" y="2949"/>
                        <a:ext cx="29" cy="27"/>
                      </a:xfrm>
                      <a:custGeom>
                        <a:avLst/>
                        <a:gdLst>
                          <a:gd name="T0" fmla="*/ 17 w 17"/>
                          <a:gd name="T1" fmla="*/ 0 h 16"/>
                          <a:gd name="T2" fmla="*/ 0 w 17"/>
                          <a:gd name="T3" fmla="*/ 16 h 16"/>
                          <a:gd name="T4" fmla="*/ 17 w 17"/>
                          <a:gd name="T5" fmla="*/ 0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7" h="16">
                            <a:moveTo>
                              <a:pt x="17" y="0"/>
                            </a:moveTo>
                            <a:cubicBezTo>
                              <a:pt x="0" y="16"/>
                              <a:pt x="0" y="16"/>
                              <a:pt x="0" y="16"/>
                            </a:cubicBezTo>
                            <a:cubicBezTo>
                              <a:pt x="9" y="14"/>
                              <a:pt x="13" y="7"/>
                              <a:pt x="17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1" name="Freeform 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37" y="2153"/>
                        <a:ext cx="63" cy="65"/>
                      </a:xfrm>
                      <a:custGeom>
                        <a:avLst/>
                        <a:gdLst>
                          <a:gd name="T0" fmla="*/ 33 w 37"/>
                          <a:gd name="T1" fmla="*/ 3 h 38"/>
                          <a:gd name="T2" fmla="*/ 16 w 37"/>
                          <a:gd name="T3" fmla="*/ 11 h 38"/>
                          <a:gd name="T4" fmla="*/ 0 w 37"/>
                          <a:gd name="T5" fmla="*/ 38 h 38"/>
                          <a:gd name="T6" fmla="*/ 37 w 37"/>
                          <a:gd name="T7" fmla="*/ 0 h 38"/>
                          <a:gd name="T8" fmla="*/ 33 w 37"/>
                          <a:gd name="T9" fmla="*/ 3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7" h="38">
                            <a:moveTo>
                              <a:pt x="33" y="3"/>
                            </a:moveTo>
                            <a:cubicBezTo>
                              <a:pt x="28" y="6"/>
                              <a:pt x="20" y="5"/>
                              <a:pt x="16" y="11"/>
                            </a:cubicBezTo>
                            <a:cubicBezTo>
                              <a:pt x="11" y="18"/>
                              <a:pt x="5" y="28"/>
                              <a:pt x="0" y="38"/>
                            </a:cubicBezTo>
                            <a:cubicBezTo>
                              <a:pt x="37" y="0"/>
                              <a:pt x="37" y="0"/>
                              <a:pt x="37" y="0"/>
                            </a:cubicBezTo>
                            <a:cubicBezTo>
                              <a:pt x="36" y="1"/>
                              <a:pt x="34" y="2"/>
                              <a:pt x="33" y="3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2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16" y="2038"/>
                        <a:ext cx="95" cy="101"/>
                      </a:xfrm>
                      <a:custGeom>
                        <a:avLst/>
                        <a:gdLst>
                          <a:gd name="T0" fmla="*/ 43 w 56"/>
                          <a:gd name="T1" fmla="*/ 0 h 59"/>
                          <a:gd name="T2" fmla="*/ 3 w 56"/>
                          <a:gd name="T3" fmla="*/ 39 h 59"/>
                          <a:gd name="T4" fmla="*/ 1 w 56"/>
                          <a:gd name="T5" fmla="*/ 57 h 59"/>
                          <a:gd name="T6" fmla="*/ 0 w 56"/>
                          <a:gd name="T7" fmla="*/ 59 h 59"/>
                          <a:gd name="T8" fmla="*/ 56 w 56"/>
                          <a:gd name="T9" fmla="*/ 3 h 59"/>
                          <a:gd name="T10" fmla="*/ 43 w 56"/>
                          <a:gd name="T11" fmla="*/ 0 h 5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56" h="59">
                            <a:moveTo>
                              <a:pt x="43" y="0"/>
                            </a:moveTo>
                            <a:cubicBezTo>
                              <a:pt x="3" y="39"/>
                              <a:pt x="3" y="39"/>
                              <a:pt x="3" y="39"/>
                            </a:cubicBezTo>
                            <a:cubicBezTo>
                              <a:pt x="2" y="44"/>
                              <a:pt x="4" y="49"/>
                              <a:pt x="1" y="57"/>
                            </a:cubicBezTo>
                            <a:cubicBezTo>
                              <a:pt x="1" y="57"/>
                              <a:pt x="0" y="58"/>
                              <a:pt x="0" y="59"/>
                            </a:cubicBezTo>
                            <a:cubicBezTo>
                              <a:pt x="56" y="3"/>
                              <a:pt x="56" y="3"/>
                              <a:pt x="56" y="3"/>
                            </a:cubicBezTo>
                            <a:cubicBezTo>
                              <a:pt x="51" y="3"/>
                              <a:pt x="47" y="2"/>
                              <a:pt x="43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3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5" y="2016"/>
                        <a:ext cx="278" cy="274"/>
                      </a:xfrm>
                      <a:custGeom>
                        <a:avLst/>
                        <a:gdLst>
                          <a:gd name="T0" fmla="*/ 137 w 163"/>
                          <a:gd name="T1" fmla="*/ 9 h 160"/>
                          <a:gd name="T2" fmla="*/ 0 w 163"/>
                          <a:gd name="T3" fmla="*/ 146 h 160"/>
                          <a:gd name="T4" fmla="*/ 3 w 163"/>
                          <a:gd name="T5" fmla="*/ 160 h 160"/>
                          <a:gd name="T6" fmla="*/ 163 w 163"/>
                          <a:gd name="T7" fmla="*/ 0 h 160"/>
                          <a:gd name="T8" fmla="*/ 137 w 163"/>
                          <a:gd name="T9" fmla="*/ 9 h 16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63" h="160">
                            <a:moveTo>
                              <a:pt x="137" y="9"/>
                            </a:moveTo>
                            <a:cubicBezTo>
                              <a:pt x="0" y="146"/>
                              <a:pt x="0" y="146"/>
                              <a:pt x="0" y="146"/>
                            </a:cubicBezTo>
                            <a:cubicBezTo>
                              <a:pt x="0" y="151"/>
                              <a:pt x="1" y="155"/>
                              <a:pt x="3" y="160"/>
                            </a:cubicBezTo>
                            <a:cubicBezTo>
                              <a:pt x="163" y="0"/>
                              <a:pt x="163" y="0"/>
                              <a:pt x="163" y="0"/>
                            </a:cubicBezTo>
                            <a:cubicBezTo>
                              <a:pt x="154" y="2"/>
                              <a:pt x="144" y="6"/>
                              <a:pt x="137" y="9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4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20" y="2009"/>
                        <a:ext cx="330" cy="334"/>
                      </a:xfrm>
                      <a:custGeom>
                        <a:avLst/>
                        <a:gdLst>
                          <a:gd name="T0" fmla="*/ 189 w 193"/>
                          <a:gd name="T1" fmla="*/ 4 h 195"/>
                          <a:gd name="T2" fmla="*/ 178 w 193"/>
                          <a:gd name="T3" fmla="*/ 0 h 195"/>
                          <a:gd name="T4" fmla="*/ 3 w 193"/>
                          <a:gd name="T5" fmla="*/ 176 h 195"/>
                          <a:gd name="T6" fmla="*/ 3 w 193"/>
                          <a:gd name="T7" fmla="*/ 182 h 195"/>
                          <a:gd name="T8" fmla="*/ 0 w 193"/>
                          <a:gd name="T9" fmla="*/ 195 h 195"/>
                          <a:gd name="T10" fmla="*/ 193 w 193"/>
                          <a:gd name="T11" fmla="*/ 2 h 195"/>
                          <a:gd name="T12" fmla="*/ 189 w 193"/>
                          <a:gd name="T13" fmla="*/ 4 h 19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93" h="195">
                            <a:moveTo>
                              <a:pt x="189" y="4"/>
                            </a:moveTo>
                            <a:cubicBezTo>
                              <a:pt x="186" y="4"/>
                              <a:pt x="183" y="0"/>
                              <a:pt x="178" y="0"/>
                            </a:cubicBezTo>
                            <a:cubicBezTo>
                              <a:pt x="3" y="176"/>
                              <a:pt x="3" y="176"/>
                              <a:pt x="3" y="176"/>
                            </a:cubicBezTo>
                            <a:cubicBezTo>
                              <a:pt x="3" y="178"/>
                              <a:pt x="3" y="180"/>
                              <a:pt x="3" y="182"/>
                            </a:cubicBezTo>
                            <a:cubicBezTo>
                              <a:pt x="3" y="185"/>
                              <a:pt x="2" y="190"/>
                              <a:pt x="0" y="195"/>
                            </a:cubicBezTo>
                            <a:cubicBezTo>
                              <a:pt x="193" y="2"/>
                              <a:pt x="193" y="2"/>
                              <a:pt x="193" y="2"/>
                            </a:cubicBezTo>
                            <a:cubicBezTo>
                              <a:pt x="191" y="3"/>
                              <a:pt x="190" y="4"/>
                              <a:pt x="189" y="4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5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0" y="2002"/>
                        <a:ext cx="400" cy="401"/>
                      </a:xfrm>
                      <a:custGeom>
                        <a:avLst/>
                        <a:gdLst>
                          <a:gd name="T0" fmla="*/ 229 w 234"/>
                          <a:gd name="T1" fmla="*/ 0 h 234"/>
                          <a:gd name="T2" fmla="*/ 217 w 234"/>
                          <a:gd name="T3" fmla="*/ 5 h 234"/>
                          <a:gd name="T4" fmla="*/ 215 w 234"/>
                          <a:gd name="T5" fmla="*/ 5 h 234"/>
                          <a:gd name="T6" fmla="*/ 0 w 234"/>
                          <a:gd name="T7" fmla="*/ 220 h 234"/>
                          <a:gd name="T8" fmla="*/ 1 w 234"/>
                          <a:gd name="T9" fmla="*/ 222 h 234"/>
                          <a:gd name="T10" fmla="*/ 2 w 234"/>
                          <a:gd name="T11" fmla="*/ 231 h 234"/>
                          <a:gd name="T12" fmla="*/ 1 w 234"/>
                          <a:gd name="T13" fmla="*/ 231 h 234"/>
                          <a:gd name="T14" fmla="*/ 3 w 234"/>
                          <a:gd name="T15" fmla="*/ 234 h 234"/>
                          <a:gd name="T16" fmla="*/ 234 w 234"/>
                          <a:gd name="T17" fmla="*/ 3 h 234"/>
                          <a:gd name="T18" fmla="*/ 229 w 234"/>
                          <a:gd name="T19" fmla="*/ 0 h 2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234" h="234">
                            <a:moveTo>
                              <a:pt x="229" y="0"/>
                            </a:moveTo>
                            <a:cubicBezTo>
                              <a:pt x="223" y="0"/>
                              <a:pt x="223" y="5"/>
                              <a:pt x="217" y="5"/>
                            </a:cubicBezTo>
                            <a:cubicBezTo>
                              <a:pt x="216" y="5"/>
                              <a:pt x="216" y="5"/>
                              <a:pt x="215" y="5"/>
                            </a:cubicBezTo>
                            <a:cubicBezTo>
                              <a:pt x="0" y="220"/>
                              <a:pt x="0" y="220"/>
                              <a:pt x="0" y="220"/>
                            </a:cubicBezTo>
                            <a:cubicBezTo>
                              <a:pt x="1" y="221"/>
                              <a:pt x="1" y="221"/>
                              <a:pt x="1" y="222"/>
                            </a:cubicBezTo>
                            <a:cubicBezTo>
                              <a:pt x="1" y="225"/>
                              <a:pt x="2" y="228"/>
                              <a:pt x="2" y="231"/>
                            </a:cubicBezTo>
                            <a:cubicBezTo>
                              <a:pt x="1" y="231"/>
                              <a:pt x="1" y="231"/>
                              <a:pt x="1" y="231"/>
                            </a:cubicBezTo>
                            <a:cubicBezTo>
                              <a:pt x="2" y="232"/>
                              <a:pt x="3" y="233"/>
                              <a:pt x="3" y="234"/>
                            </a:cubicBezTo>
                            <a:cubicBezTo>
                              <a:pt x="234" y="3"/>
                              <a:pt x="234" y="3"/>
                              <a:pt x="234" y="3"/>
                            </a:cubicBezTo>
                            <a:cubicBezTo>
                              <a:pt x="233" y="2"/>
                              <a:pt x="232" y="0"/>
                              <a:pt x="229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6" name="Freeform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27" y="2026"/>
                        <a:ext cx="396" cy="402"/>
                      </a:xfrm>
                      <a:custGeom>
                        <a:avLst/>
                        <a:gdLst>
                          <a:gd name="T0" fmla="*/ 228 w 232"/>
                          <a:gd name="T1" fmla="*/ 16 h 235"/>
                          <a:gd name="T2" fmla="*/ 232 w 232"/>
                          <a:gd name="T3" fmla="*/ 5 h 235"/>
                          <a:gd name="T4" fmla="*/ 228 w 232"/>
                          <a:gd name="T5" fmla="*/ 0 h 235"/>
                          <a:gd name="T6" fmla="*/ 0 w 232"/>
                          <a:gd name="T7" fmla="*/ 228 h 235"/>
                          <a:gd name="T8" fmla="*/ 9 w 232"/>
                          <a:gd name="T9" fmla="*/ 235 h 235"/>
                          <a:gd name="T10" fmla="*/ 228 w 232"/>
                          <a:gd name="T11" fmla="*/ 16 h 235"/>
                          <a:gd name="T12" fmla="*/ 228 w 232"/>
                          <a:gd name="T13" fmla="*/ 16 h 2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32" h="235">
                            <a:moveTo>
                              <a:pt x="228" y="16"/>
                            </a:moveTo>
                            <a:cubicBezTo>
                              <a:pt x="228" y="12"/>
                              <a:pt x="232" y="9"/>
                              <a:pt x="232" y="5"/>
                            </a:cubicBezTo>
                            <a:cubicBezTo>
                              <a:pt x="232" y="2"/>
                              <a:pt x="229" y="1"/>
                              <a:pt x="228" y="0"/>
                            </a:cubicBezTo>
                            <a:cubicBezTo>
                              <a:pt x="0" y="228"/>
                              <a:pt x="0" y="228"/>
                              <a:pt x="0" y="228"/>
                            </a:cubicBezTo>
                            <a:cubicBezTo>
                              <a:pt x="3" y="230"/>
                              <a:pt x="6" y="233"/>
                              <a:pt x="9" y="235"/>
                            </a:cubicBezTo>
                            <a:cubicBezTo>
                              <a:pt x="228" y="16"/>
                              <a:pt x="228" y="16"/>
                              <a:pt x="228" y="16"/>
                            </a:cubicBezTo>
                            <a:cubicBezTo>
                              <a:pt x="228" y="16"/>
                              <a:pt x="228" y="16"/>
                              <a:pt x="228" y="16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7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56" y="2070"/>
                        <a:ext cx="391" cy="387"/>
                      </a:xfrm>
                      <a:custGeom>
                        <a:avLst/>
                        <a:gdLst>
                          <a:gd name="T0" fmla="*/ 225 w 229"/>
                          <a:gd name="T1" fmla="*/ 4 h 226"/>
                          <a:gd name="T2" fmla="*/ 216 w 229"/>
                          <a:gd name="T3" fmla="*/ 0 h 226"/>
                          <a:gd name="T4" fmla="*/ 0 w 229"/>
                          <a:gd name="T5" fmla="*/ 217 h 226"/>
                          <a:gd name="T6" fmla="*/ 6 w 229"/>
                          <a:gd name="T7" fmla="*/ 226 h 226"/>
                          <a:gd name="T8" fmla="*/ 229 w 229"/>
                          <a:gd name="T9" fmla="*/ 4 h 226"/>
                          <a:gd name="T10" fmla="*/ 225 w 229"/>
                          <a:gd name="T11" fmla="*/ 4 h 2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29" h="226">
                            <a:moveTo>
                              <a:pt x="225" y="4"/>
                            </a:moveTo>
                            <a:cubicBezTo>
                              <a:pt x="222" y="4"/>
                              <a:pt x="219" y="3"/>
                              <a:pt x="216" y="0"/>
                            </a:cubicBezTo>
                            <a:cubicBezTo>
                              <a:pt x="0" y="217"/>
                              <a:pt x="0" y="217"/>
                              <a:pt x="0" y="217"/>
                            </a:cubicBezTo>
                            <a:cubicBezTo>
                              <a:pt x="3" y="220"/>
                              <a:pt x="4" y="223"/>
                              <a:pt x="6" y="226"/>
                            </a:cubicBezTo>
                            <a:cubicBezTo>
                              <a:pt x="229" y="4"/>
                              <a:pt x="229" y="4"/>
                              <a:pt x="229" y="4"/>
                            </a:cubicBezTo>
                            <a:cubicBezTo>
                              <a:pt x="227" y="4"/>
                              <a:pt x="226" y="4"/>
                              <a:pt x="225" y="4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8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6" y="2081"/>
                        <a:ext cx="411" cy="409"/>
                      </a:xfrm>
                      <a:custGeom>
                        <a:avLst/>
                        <a:gdLst>
                          <a:gd name="T0" fmla="*/ 230 w 240"/>
                          <a:gd name="T1" fmla="*/ 0 h 239"/>
                          <a:gd name="T2" fmla="*/ 0 w 240"/>
                          <a:gd name="T3" fmla="*/ 230 h 239"/>
                          <a:gd name="T4" fmla="*/ 8 w 240"/>
                          <a:gd name="T5" fmla="*/ 239 h 239"/>
                          <a:gd name="T6" fmla="*/ 240 w 240"/>
                          <a:gd name="T7" fmla="*/ 6 h 239"/>
                          <a:gd name="T8" fmla="*/ 230 w 240"/>
                          <a:gd name="T9" fmla="*/ 0 h 2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0" h="239">
                            <a:moveTo>
                              <a:pt x="230" y="0"/>
                            </a:moveTo>
                            <a:cubicBezTo>
                              <a:pt x="0" y="230"/>
                              <a:pt x="0" y="230"/>
                              <a:pt x="0" y="230"/>
                            </a:cubicBezTo>
                            <a:cubicBezTo>
                              <a:pt x="2" y="233"/>
                              <a:pt x="5" y="236"/>
                              <a:pt x="8" y="239"/>
                            </a:cubicBezTo>
                            <a:cubicBezTo>
                              <a:pt x="240" y="6"/>
                              <a:pt x="240" y="6"/>
                              <a:pt x="240" y="6"/>
                            </a:cubicBezTo>
                            <a:cubicBezTo>
                              <a:pt x="237" y="4"/>
                              <a:pt x="234" y="2"/>
                              <a:pt x="230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09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04" y="2103"/>
                        <a:ext cx="415" cy="409"/>
                      </a:xfrm>
                      <a:custGeom>
                        <a:avLst/>
                        <a:gdLst>
                          <a:gd name="T0" fmla="*/ 233 w 243"/>
                          <a:gd name="T1" fmla="*/ 0 h 239"/>
                          <a:gd name="T2" fmla="*/ 0 w 243"/>
                          <a:gd name="T3" fmla="*/ 232 h 239"/>
                          <a:gd name="T4" fmla="*/ 10 w 243"/>
                          <a:gd name="T5" fmla="*/ 239 h 239"/>
                          <a:gd name="T6" fmla="*/ 243 w 243"/>
                          <a:gd name="T7" fmla="*/ 6 h 239"/>
                          <a:gd name="T8" fmla="*/ 233 w 243"/>
                          <a:gd name="T9" fmla="*/ 0 h 2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43" h="239">
                            <a:moveTo>
                              <a:pt x="233" y="0"/>
                            </a:moveTo>
                            <a:cubicBezTo>
                              <a:pt x="0" y="232"/>
                              <a:pt x="0" y="232"/>
                              <a:pt x="0" y="232"/>
                            </a:cubicBezTo>
                            <a:cubicBezTo>
                              <a:pt x="4" y="235"/>
                              <a:pt x="7" y="237"/>
                              <a:pt x="10" y="239"/>
                            </a:cubicBezTo>
                            <a:cubicBezTo>
                              <a:pt x="243" y="6"/>
                              <a:pt x="243" y="6"/>
                              <a:pt x="243" y="6"/>
                            </a:cubicBezTo>
                            <a:cubicBezTo>
                              <a:pt x="239" y="5"/>
                              <a:pt x="236" y="2"/>
                              <a:pt x="233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0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38" y="2081"/>
                        <a:ext cx="458" cy="443"/>
                      </a:xfrm>
                      <a:custGeom>
                        <a:avLst/>
                        <a:gdLst>
                          <a:gd name="T0" fmla="*/ 265 w 268"/>
                          <a:gd name="T1" fmla="*/ 1 h 259"/>
                          <a:gd name="T2" fmla="*/ 258 w 268"/>
                          <a:gd name="T3" fmla="*/ 1 h 259"/>
                          <a:gd name="T4" fmla="*/ 259 w 268"/>
                          <a:gd name="T5" fmla="*/ 0 h 259"/>
                          <a:gd name="T6" fmla="*/ 257 w 268"/>
                          <a:gd name="T7" fmla="*/ 1 h 259"/>
                          <a:gd name="T8" fmla="*/ 245 w 268"/>
                          <a:gd name="T9" fmla="*/ 13 h 259"/>
                          <a:gd name="T10" fmla="*/ 245 w 268"/>
                          <a:gd name="T11" fmla="*/ 18 h 259"/>
                          <a:gd name="T12" fmla="*/ 237 w 268"/>
                          <a:gd name="T13" fmla="*/ 23 h 259"/>
                          <a:gd name="T14" fmla="*/ 235 w 268"/>
                          <a:gd name="T15" fmla="*/ 23 h 259"/>
                          <a:gd name="T16" fmla="*/ 0 w 268"/>
                          <a:gd name="T17" fmla="*/ 258 h 259"/>
                          <a:gd name="T18" fmla="*/ 5 w 268"/>
                          <a:gd name="T19" fmla="*/ 259 h 259"/>
                          <a:gd name="T20" fmla="*/ 17 w 268"/>
                          <a:gd name="T21" fmla="*/ 257 h 259"/>
                          <a:gd name="T22" fmla="*/ 268 w 268"/>
                          <a:gd name="T23" fmla="*/ 6 h 259"/>
                          <a:gd name="T24" fmla="*/ 265 w 268"/>
                          <a:gd name="T25" fmla="*/ 1 h 25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268" h="259">
                            <a:moveTo>
                              <a:pt x="265" y="1"/>
                            </a:moveTo>
                            <a:cubicBezTo>
                              <a:pt x="258" y="1"/>
                              <a:pt x="258" y="1"/>
                              <a:pt x="258" y="1"/>
                            </a:cubicBezTo>
                            <a:cubicBezTo>
                              <a:pt x="259" y="0"/>
                              <a:pt x="259" y="0"/>
                              <a:pt x="259" y="0"/>
                            </a:cubicBezTo>
                            <a:cubicBezTo>
                              <a:pt x="258" y="0"/>
                              <a:pt x="258" y="0"/>
                              <a:pt x="257" y="1"/>
                            </a:cubicBezTo>
                            <a:cubicBezTo>
                              <a:pt x="245" y="13"/>
                              <a:pt x="245" y="13"/>
                              <a:pt x="245" y="13"/>
                            </a:cubicBezTo>
                            <a:cubicBezTo>
                              <a:pt x="245" y="15"/>
                              <a:pt x="245" y="17"/>
                              <a:pt x="245" y="18"/>
                            </a:cubicBezTo>
                            <a:cubicBezTo>
                              <a:pt x="245" y="20"/>
                              <a:pt x="239" y="23"/>
                              <a:pt x="237" y="23"/>
                            </a:cubicBezTo>
                            <a:cubicBezTo>
                              <a:pt x="236" y="23"/>
                              <a:pt x="236" y="23"/>
                              <a:pt x="235" y="23"/>
                            </a:cubicBezTo>
                            <a:cubicBezTo>
                              <a:pt x="0" y="258"/>
                              <a:pt x="0" y="258"/>
                              <a:pt x="0" y="258"/>
                            </a:cubicBezTo>
                            <a:cubicBezTo>
                              <a:pt x="1" y="258"/>
                              <a:pt x="3" y="259"/>
                              <a:pt x="5" y="259"/>
                            </a:cubicBezTo>
                            <a:cubicBezTo>
                              <a:pt x="10" y="259"/>
                              <a:pt x="14" y="258"/>
                              <a:pt x="17" y="257"/>
                            </a:cubicBezTo>
                            <a:cubicBezTo>
                              <a:pt x="268" y="6"/>
                              <a:pt x="268" y="6"/>
                              <a:pt x="268" y="6"/>
                            </a:cubicBezTo>
                            <a:cubicBezTo>
                              <a:pt x="266" y="5"/>
                              <a:pt x="265" y="3"/>
                              <a:pt x="265" y="1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1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9" y="2096"/>
                        <a:ext cx="438" cy="425"/>
                      </a:xfrm>
                      <a:custGeom>
                        <a:avLst/>
                        <a:gdLst>
                          <a:gd name="T0" fmla="*/ 244 w 256"/>
                          <a:gd name="T1" fmla="*/ 0 h 248"/>
                          <a:gd name="T2" fmla="*/ 0 w 256"/>
                          <a:gd name="T3" fmla="*/ 244 h 248"/>
                          <a:gd name="T4" fmla="*/ 13 w 256"/>
                          <a:gd name="T5" fmla="*/ 248 h 248"/>
                          <a:gd name="T6" fmla="*/ 256 w 256"/>
                          <a:gd name="T7" fmla="*/ 4 h 248"/>
                          <a:gd name="T8" fmla="*/ 248 w 256"/>
                          <a:gd name="T9" fmla="*/ 1 h 248"/>
                          <a:gd name="T10" fmla="*/ 244 w 256"/>
                          <a:gd name="T11" fmla="*/ 0 h 2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56" h="248">
                            <a:moveTo>
                              <a:pt x="244" y="0"/>
                            </a:moveTo>
                            <a:cubicBezTo>
                              <a:pt x="0" y="244"/>
                              <a:pt x="0" y="244"/>
                              <a:pt x="0" y="244"/>
                            </a:cubicBezTo>
                            <a:cubicBezTo>
                              <a:pt x="4" y="244"/>
                              <a:pt x="9" y="247"/>
                              <a:pt x="13" y="248"/>
                            </a:cubicBezTo>
                            <a:cubicBezTo>
                              <a:pt x="256" y="4"/>
                              <a:pt x="256" y="4"/>
                              <a:pt x="256" y="4"/>
                            </a:cubicBezTo>
                            <a:cubicBezTo>
                              <a:pt x="253" y="3"/>
                              <a:pt x="250" y="2"/>
                              <a:pt x="248" y="1"/>
                            </a:cubicBezTo>
                            <a:cubicBezTo>
                              <a:pt x="246" y="1"/>
                              <a:pt x="245" y="0"/>
                              <a:pt x="244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2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61" y="2108"/>
                        <a:ext cx="422" cy="397"/>
                      </a:xfrm>
                      <a:custGeom>
                        <a:avLst/>
                        <a:gdLst>
                          <a:gd name="T0" fmla="*/ 246 w 247"/>
                          <a:gd name="T1" fmla="*/ 2 h 232"/>
                          <a:gd name="T2" fmla="*/ 232 w 247"/>
                          <a:gd name="T3" fmla="*/ 0 h 232"/>
                          <a:gd name="T4" fmla="*/ 0 w 247"/>
                          <a:gd name="T5" fmla="*/ 232 h 232"/>
                          <a:gd name="T6" fmla="*/ 23 w 247"/>
                          <a:gd name="T7" fmla="*/ 226 h 232"/>
                          <a:gd name="T8" fmla="*/ 247 w 247"/>
                          <a:gd name="T9" fmla="*/ 2 h 232"/>
                          <a:gd name="T10" fmla="*/ 246 w 247"/>
                          <a:gd name="T11" fmla="*/ 2 h 2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47" h="232">
                            <a:moveTo>
                              <a:pt x="246" y="2"/>
                            </a:moveTo>
                            <a:cubicBezTo>
                              <a:pt x="242" y="2"/>
                              <a:pt x="237" y="1"/>
                              <a:pt x="232" y="0"/>
                            </a:cubicBezTo>
                            <a:cubicBezTo>
                              <a:pt x="0" y="232"/>
                              <a:pt x="0" y="232"/>
                              <a:pt x="0" y="232"/>
                            </a:cubicBezTo>
                            <a:cubicBezTo>
                              <a:pt x="7" y="230"/>
                              <a:pt x="14" y="227"/>
                              <a:pt x="23" y="226"/>
                            </a:cubicBezTo>
                            <a:cubicBezTo>
                              <a:pt x="247" y="2"/>
                              <a:pt x="247" y="2"/>
                              <a:pt x="247" y="2"/>
                            </a:cubicBezTo>
                            <a:cubicBezTo>
                              <a:pt x="246" y="2"/>
                              <a:pt x="246" y="2"/>
                              <a:pt x="246" y="2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3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3" y="2105"/>
                        <a:ext cx="415" cy="409"/>
                      </a:xfrm>
                      <a:custGeom>
                        <a:avLst/>
                        <a:gdLst>
                          <a:gd name="T0" fmla="*/ 232 w 243"/>
                          <a:gd name="T1" fmla="*/ 0 h 239"/>
                          <a:gd name="T2" fmla="*/ 230 w 243"/>
                          <a:gd name="T3" fmla="*/ 0 h 239"/>
                          <a:gd name="T4" fmla="*/ 0 w 243"/>
                          <a:gd name="T5" fmla="*/ 230 h 239"/>
                          <a:gd name="T6" fmla="*/ 7 w 243"/>
                          <a:gd name="T7" fmla="*/ 239 h 239"/>
                          <a:gd name="T8" fmla="*/ 243 w 243"/>
                          <a:gd name="T9" fmla="*/ 3 h 239"/>
                          <a:gd name="T10" fmla="*/ 232 w 243"/>
                          <a:gd name="T11" fmla="*/ 0 h 2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43" h="239">
                            <a:moveTo>
                              <a:pt x="232" y="0"/>
                            </a:moveTo>
                            <a:cubicBezTo>
                              <a:pt x="231" y="0"/>
                              <a:pt x="231" y="0"/>
                              <a:pt x="230" y="0"/>
                            </a:cubicBezTo>
                            <a:cubicBezTo>
                              <a:pt x="0" y="230"/>
                              <a:pt x="0" y="230"/>
                              <a:pt x="0" y="230"/>
                            </a:cubicBezTo>
                            <a:cubicBezTo>
                              <a:pt x="3" y="232"/>
                              <a:pt x="5" y="236"/>
                              <a:pt x="7" y="239"/>
                            </a:cubicBezTo>
                            <a:cubicBezTo>
                              <a:pt x="243" y="3"/>
                              <a:pt x="243" y="3"/>
                              <a:pt x="243" y="3"/>
                            </a:cubicBezTo>
                            <a:cubicBezTo>
                              <a:pt x="239" y="2"/>
                              <a:pt x="236" y="0"/>
                              <a:pt x="232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4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50" y="2139"/>
                        <a:ext cx="397" cy="387"/>
                      </a:xfrm>
                      <a:custGeom>
                        <a:avLst/>
                        <a:gdLst>
                          <a:gd name="T0" fmla="*/ 226 w 232"/>
                          <a:gd name="T1" fmla="*/ 0 h 226"/>
                          <a:gd name="T2" fmla="*/ 0 w 232"/>
                          <a:gd name="T3" fmla="*/ 226 h 226"/>
                          <a:gd name="T4" fmla="*/ 0 w 232"/>
                          <a:gd name="T5" fmla="*/ 226 h 226"/>
                          <a:gd name="T6" fmla="*/ 13 w 232"/>
                          <a:gd name="T7" fmla="*/ 226 h 226"/>
                          <a:gd name="T8" fmla="*/ 16 w 232"/>
                          <a:gd name="T9" fmla="*/ 226 h 226"/>
                          <a:gd name="T10" fmla="*/ 232 w 232"/>
                          <a:gd name="T11" fmla="*/ 10 h 226"/>
                          <a:gd name="T12" fmla="*/ 226 w 232"/>
                          <a:gd name="T13" fmla="*/ 0 h 2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32" h="226">
                            <a:moveTo>
                              <a:pt x="226" y="0"/>
                            </a:moveTo>
                            <a:cubicBezTo>
                              <a:pt x="0" y="226"/>
                              <a:pt x="0" y="226"/>
                              <a:pt x="0" y="226"/>
                            </a:cubicBezTo>
                            <a:cubicBezTo>
                              <a:pt x="0" y="226"/>
                              <a:pt x="0" y="226"/>
                              <a:pt x="0" y="226"/>
                            </a:cubicBezTo>
                            <a:cubicBezTo>
                              <a:pt x="3" y="226"/>
                              <a:pt x="8" y="226"/>
                              <a:pt x="13" y="226"/>
                            </a:cubicBezTo>
                            <a:cubicBezTo>
                              <a:pt x="14" y="226"/>
                              <a:pt x="15" y="226"/>
                              <a:pt x="16" y="226"/>
                            </a:cubicBezTo>
                            <a:cubicBezTo>
                              <a:pt x="232" y="10"/>
                              <a:pt x="232" y="10"/>
                              <a:pt x="232" y="10"/>
                            </a:cubicBezTo>
                            <a:lnTo>
                              <a:pt x="226" y="0"/>
                            </a:ln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5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96" y="2173"/>
                        <a:ext cx="369" cy="384"/>
                      </a:xfrm>
                      <a:custGeom>
                        <a:avLst/>
                        <a:gdLst>
                          <a:gd name="T0" fmla="*/ 210 w 216"/>
                          <a:gd name="T1" fmla="*/ 0 h 224"/>
                          <a:gd name="T2" fmla="*/ 0 w 216"/>
                          <a:gd name="T3" fmla="*/ 211 h 224"/>
                          <a:gd name="T4" fmla="*/ 5 w 216"/>
                          <a:gd name="T5" fmla="*/ 218 h 224"/>
                          <a:gd name="T6" fmla="*/ 3 w 216"/>
                          <a:gd name="T7" fmla="*/ 224 h 224"/>
                          <a:gd name="T8" fmla="*/ 216 w 216"/>
                          <a:gd name="T9" fmla="*/ 11 h 224"/>
                          <a:gd name="T10" fmla="*/ 210 w 216"/>
                          <a:gd name="T11" fmla="*/ 0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16" h="224">
                            <a:moveTo>
                              <a:pt x="210" y="0"/>
                            </a:moveTo>
                            <a:cubicBezTo>
                              <a:pt x="0" y="211"/>
                              <a:pt x="0" y="211"/>
                              <a:pt x="0" y="211"/>
                            </a:cubicBezTo>
                            <a:cubicBezTo>
                              <a:pt x="2" y="213"/>
                              <a:pt x="4" y="215"/>
                              <a:pt x="5" y="218"/>
                            </a:cubicBezTo>
                            <a:cubicBezTo>
                              <a:pt x="4" y="219"/>
                              <a:pt x="3" y="221"/>
                              <a:pt x="3" y="224"/>
                            </a:cubicBezTo>
                            <a:cubicBezTo>
                              <a:pt x="216" y="11"/>
                              <a:pt x="216" y="11"/>
                              <a:pt x="216" y="11"/>
                            </a:cubicBezTo>
                            <a:lnTo>
                              <a:pt x="210" y="0"/>
                            </a:ln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6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87" y="2209"/>
                        <a:ext cx="396" cy="409"/>
                      </a:xfrm>
                      <a:custGeom>
                        <a:avLst/>
                        <a:gdLst>
                          <a:gd name="T0" fmla="*/ 231 w 231"/>
                          <a:gd name="T1" fmla="*/ 9 h 239"/>
                          <a:gd name="T2" fmla="*/ 226 w 231"/>
                          <a:gd name="T3" fmla="*/ 0 h 239"/>
                          <a:gd name="T4" fmla="*/ 1 w 231"/>
                          <a:gd name="T5" fmla="*/ 225 h 239"/>
                          <a:gd name="T6" fmla="*/ 0 w 231"/>
                          <a:gd name="T7" fmla="*/ 228 h 239"/>
                          <a:gd name="T8" fmla="*/ 3 w 231"/>
                          <a:gd name="T9" fmla="*/ 239 h 239"/>
                          <a:gd name="T10" fmla="*/ 231 w 231"/>
                          <a:gd name="T11" fmla="*/ 11 h 239"/>
                          <a:gd name="T12" fmla="*/ 231 w 231"/>
                          <a:gd name="T13" fmla="*/ 9 h 2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31" h="239">
                            <a:moveTo>
                              <a:pt x="231" y="9"/>
                            </a:moveTo>
                            <a:cubicBezTo>
                              <a:pt x="226" y="0"/>
                              <a:pt x="226" y="0"/>
                              <a:pt x="226" y="0"/>
                            </a:cubicBezTo>
                            <a:cubicBezTo>
                              <a:pt x="1" y="225"/>
                              <a:pt x="1" y="225"/>
                              <a:pt x="1" y="225"/>
                            </a:cubicBezTo>
                            <a:cubicBezTo>
                              <a:pt x="1" y="226"/>
                              <a:pt x="0" y="227"/>
                              <a:pt x="0" y="228"/>
                            </a:cubicBezTo>
                            <a:cubicBezTo>
                              <a:pt x="0" y="232"/>
                              <a:pt x="1" y="236"/>
                              <a:pt x="3" y="239"/>
                            </a:cubicBezTo>
                            <a:cubicBezTo>
                              <a:pt x="231" y="11"/>
                              <a:pt x="231" y="11"/>
                              <a:pt x="231" y="11"/>
                            </a:cubicBezTo>
                            <a:cubicBezTo>
                              <a:pt x="231" y="11"/>
                              <a:pt x="231" y="10"/>
                              <a:pt x="231" y="9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7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05" y="2248"/>
                        <a:ext cx="395" cy="399"/>
                      </a:xfrm>
                      <a:custGeom>
                        <a:avLst/>
                        <a:gdLst>
                          <a:gd name="T0" fmla="*/ 225 w 231"/>
                          <a:gd name="T1" fmla="*/ 0 h 233"/>
                          <a:gd name="T2" fmla="*/ 0 w 231"/>
                          <a:gd name="T3" fmla="*/ 225 h 233"/>
                          <a:gd name="T4" fmla="*/ 8 w 231"/>
                          <a:gd name="T5" fmla="*/ 233 h 233"/>
                          <a:gd name="T6" fmla="*/ 231 w 231"/>
                          <a:gd name="T7" fmla="*/ 9 h 233"/>
                          <a:gd name="T8" fmla="*/ 225 w 231"/>
                          <a:gd name="T9" fmla="*/ 0 h 2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31" h="233">
                            <a:moveTo>
                              <a:pt x="225" y="0"/>
                            </a:moveTo>
                            <a:cubicBezTo>
                              <a:pt x="0" y="225"/>
                              <a:pt x="0" y="225"/>
                              <a:pt x="0" y="225"/>
                            </a:cubicBezTo>
                            <a:cubicBezTo>
                              <a:pt x="3" y="227"/>
                              <a:pt x="6" y="230"/>
                              <a:pt x="8" y="233"/>
                            </a:cubicBezTo>
                            <a:cubicBezTo>
                              <a:pt x="231" y="9"/>
                              <a:pt x="231" y="9"/>
                              <a:pt x="231" y="9"/>
                            </a:cubicBezTo>
                            <a:cubicBezTo>
                              <a:pt x="230" y="8"/>
                              <a:pt x="227" y="4"/>
                              <a:pt x="225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8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32" y="2291"/>
                        <a:ext cx="381" cy="391"/>
                      </a:xfrm>
                      <a:custGeom>
                        <a:avLst/>
                        <a:gdLst>
                          <a:gd name="T0" fmla="*/ 217 w 223"/>
                          <a:gd name="T1" fmla="*/ 1 h 228"/>
                          <a:gd name="T2" fmla="*/ 217 w 223"/>
                          <a:gd name="T3" fmla="*/ 0 h 228"/>
                          <a:gd name="T4" fmla="*/ 0 w 223"/>
                          <a:gd name="T5" fmla="*/ 216 h 228"/>
                          <a:gd name="T6" fmla="*/ 4 w 223"/>
                          <a:gd name="T7" fmla="*/ 228 h 228"/>
                          <a:gd name="T8" fmla="*/ 223 w 223"/>
                          <a:gd name="T9" fmla="*/ 9 h 228"/>
                          <a:gd name="T10" fmla="*/ 217 w 223"/>
                          <a:gd name="T11" fmla="*/ 1 h 2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23" h="228">
                            <a:moveTo>
                              <a:pt x="217" y="1"/>
                            </a:moveTo>
                            <a:cubicBezTo>
                              <a:pt x="217" y="0"/>
                              <a:pt x="217" y="0"/>
                              <a:pt x="217" y="0"/>
                            </a:cubicBezTo>
                            <a:cubicBezTo>
                              <a:pt x="0" y="216"/>
                              <a:pt x="0" y="216"/>
                              <a:pt x="0" y="216"/>
                            </a:cubicBezTo>
                            <a:cubicBezTo>
                              <a:pt x="3" y="219"/>
                              <a:pt x="3" y="224"/>
                              <a:pt x="4" y="228"/>
                            </a:cubicBezTo>
                            <a:cubicBezTo>
                              <a:pt x="223" y="9"/>
                              <a:pt x="223" y="9"/>
                              <a:pt x="223" y="9"/>
                            </a:cubicBezTo>
                            <a:cubicBezTo>
                              <a:pt x="220" y="7"/>
                              <a:pt x="217" y="5"/>
                              <a:pt x="217" y="1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19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4" y="2319"/>
                        <a:ext cx="388" cy="404"/>
                      </a:xfrm>
                      <a:custGeom>
                        <a:avLst/>
                        <a:gdLst>
                          <a:gd name="T0" fmla="*/ 224 w 227"/>
                          <a:gd name="T1" fmla="*/ 0 h 236"/>
                          <a:gd name="T2" fmla="*/ 0 w 227"/>
                          <a:gd name="T3" fmla="*/ 224 h 236"/>
                          <a:gd name="T4" fmla="*/ 4 w 227"/>
                          <a:gd name="T5" fmla="*/ 236 h 236"/>
                          <a:gd name="T6" fmla="*/ 227 w 227"/>
                          <a:gd name="T7" fmla="*/ 13 h 236"/>
                          <a:gd name="T8" fmla="*/ 224 w 227"/>
                          <a:gd name="T9" fmla="*/ 0 h 2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7" h="236">
                            <a:moveTo>
                              <a:pt x="224" y="0"/>
                            </a:moveTo>
                            <a:cubicBezTo>
                              <a:pt x="0" y="224"/>
                              <a:pt x="0" y="224"/>
                              <a:pt x="0" y="224"/>
                            </a:cubicBezTo>
                            <a:cubicBezTo>
                              <a:pt x="2" y="227"/>
                              <a:pt x="3" y="231"/>
                              <a:pt x="4" y="236"/>
                            </a:cubicBezTo>
                            <a:cubicBezTo>
                              <a:pt x="227" y="13"/>
                              <a:pt x="227" y="13"/>
                              <a:pt x="227" y="13"/>
                            </a:cubicBezTo>
                            <a:cubicBezTo>
                              <a:pt x="226" y="9"/>
                              <a:pt x="226" y="5"/>
                              <a:pt x="224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0" name="Freeform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6" y="2356"/>
                        <a:ext cx="404" cy="413"/>
                      </a:xfrm>
                      <a:custGeom>
                        <a:avLst/>
                        <a:gdLst>
                          <a:gd name="T0" fmla="*/ 226 w 236"/>
                          <a:gd name="T1" fmla="*/ 0 h 241"/>
                          <a:gd name="T2" fmla="*/ 0 w 236"/>
                          <a:gd name="T3" fmla="*/ 227 h 241"/>
                          <a:gd name="T4" fmla="*/ 2 w 236"/>
                          <a:gd name="T5" fmla="*/ 238 h 241"/>
                          <a:gd name="T6" fmla="*/ 2 w 236"/>
                          <a:gd name="T7" fmla="*/ 241 h 241"/>
                          <a:gd name="T8" fmla="*/ 236 w 236"/>
                          <a:gd name="T9" fmla="*/ 6 h 241"/>
                          <a:gd name="T10" fmla="*/ 226 w 236"/>
                          <a:gd name="T11" fmla="*/ 0 h 2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36" h="241">
                            <a:moveTo>
                              <a:pt x="226" y="0"/>
                            </a:moveTo>
                            <a:cubicBezTo>
                              <a:pt x="0" y="227"/>
                              <a:pt x="0" y="227"/>
                              <a:pt x="0" y="227"/>
                            </a:cubicBezTo>
                            <a:cubicBezTo>
                              <a:pt x="1" y="230"/>
                              <a:pt x="2" y="233"/>
                              <a:pt x="2" y="238"/>
                            </a:cubicBezTo>
                            <a:cubicBezTo>
                              <a:pt x="2" y="239"/>
                              <a:pt x="2" y="240"/>
                              <a:pt x="2" y="241"/>
                            </a:cubicBezTo>
                            <a:cubicBezTo>
                              <a:pt x="236" y="6"/>
                              <a:pt x="236" y="6"/>
                              <a:pt x="236" y="6"/>
                            </a:cubicBezTo>
                            <a:cubicBezTo>
                              <a:pt x="233" y="4"/>
                              <a:pt x="230" y="3"/>
                              <a:pt x="226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1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7" y="2382"/>
                        <a:ext cx="460" cy="471"/>
                      </a:xfrm>
                      <a:custGeom>
                        <a:avLst/>
                        <a:gdLst>
                          <a:gd name="T0" fmla="*/ 260 w 269"/>
                          <a:gd name="T1" fmla="*/ 0 h 275"/>
                          <a:gd name="T2" fmla="*/ 1 w 269"/>
                          <a:gd name="T3" fmla="*/ 259 h 275"/>
                          <a:gd name="T4" fmla="*/ 0 w 269"/>
                          <a:gd name="T5" fmla="*/ 265 h 275"/>
                          <a:gd name="T6" fmla="*/ 1 w 269"/>
                          <a:gd name="T7" fmla="*/ 275 h 275"/>
                          <a:gd name="T8" fmla="*/ 269 w 269"/>
                          <a:gd name="T9" fmla="*/ 8 h 275"/>
                          <a:gd name="T10" fmla="*/ 260 w 269"/>
                          <a:gd name="T11" fmla="*/ 0 h 2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69" h="275">
                            <a:moveTo>
                              <a:pt x="260" y="0"/>
                            </a:moveTo>
                            <a:cubicBezTo>
                              <a:pt x="1" y="259"/>
                              <a:pt x="1" y="259"/>
                              <a:pt x="1" y="259"/>
                            </a:cubicBezTo>
                            <a:cubicBezTo>
                              <a:pt x="0" y="261"/>
                              <a:pt x="0" y="263"/>
                              <a:pt x="0" y="265"/>
                            </a:cubicBezTo>
                            <a:cubicBezTo>
                              <a:pt x="0" y="269"/>
                              <a:pt x="0" y="272"/>
                              <a:pt x="1" y="275"/>
                            </a:cubicBezTo>
                            <a:cubicBezTo>
                              <a:pt x="269" y="8"/>
                              <a:pt x="269" y="8"/>
                              <a:pt x="269" y="8"/>
                            </a:cubicBezTo>
                            <a:cubicBezTo>
                              <a:pt x="265" y="6"/>
                              <a:pt x="262" y="3"/>
                              <a:pt x="2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2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35" y="2415"/>
                        <a:ext cx="471" cy="477"/>
                      </a:xfrm>
                      <a:custGeom>
                        <a:avLst/>
                        <a:gdLst>
                          <a:gd name="T0" fmla="*/ 268 w 275"/>
                          <a:gd name="T1" fmla="*/ 0 h 279"/>
                          <a:gd name="T2" fmla="*/ 0 w 275"/>
                          <a:gd name="T3" fmla="*/ 268 h 279"/>
                          <a:gd name="T4" fmla="*/ 5 w 275"/>
                          <a:gd name="T5" fmla="*/ 279 h 279"/>
                          <a:gd name="T6" fmla="*/ 275 w 275"/>
                          <a:gd name="T7" fmla="*/ 9 h 279"/>
                          <a:gd name="T8" fmla="*/ 268 w 275"/>
                          <a:gd name="T9" fmla="*/ 0 h 27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75" h="279">
                            <a:moveTo>
                              <a:pt x="268" y="0"/>
                            </a:moveTo>
                            <a:cubicBezTo>
                              <a:pt x="0" y="268"/>
                              <a:pt x="0" y="268"/>
                              <a:pt x="0" y="268"/>
                            </a:cubicBezTo>
                            <a:cubicBezTo>
                              <a:pt x="1" y="272"/>
                              <a:pt x="3" y="275"/>
                              <a:pt x="5" y="279"/>
                            </a:cubicBezTo>
                            <a:cubicBezTo>
                              <a:pt x="275" y="9"/>
                              <a:pt x="275" y="9"/>
                              <a:pt x="275" y="9"/>
                            </a:cubicBezTo>
                            <a:cubicBezTo>
                              <a:pt x="272" y="6"/>
                              <a:pt x="270" y="2"/>
                              <a:pt x="268" y="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3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54" y="2421"/>
                        <a:ext cx="515" cy="502"/>
                      </a:xfrm>
                      <a:custGeom>
                        <a:avLst/>
                        <a:gdLst>
                          <a:gd name="T0" fmla="*/ 290 w 301"/>
                          <a:gd name="T1" fmla="*/ 2 h 293"/>
                          <a:gd name="T2" fmla="*/ 283 w 301"/>
                          <a:gd name="T3" fmla="*/ 2 h 293"/>
                          <a:gd name="T4" fmla="*/ 0 w 301"/>
                          <a:gd name="T5" fmla="*/ 284 h 293"/>
                          <a:gd name="T6" fmla="*/ 3 w 301"/>
                          <a:gd name="T7" fmla="*/ 288 h 293"/>
                          <a:gd name="T8" fmla="*/ 7 w 301"/>
                          <a:gd name="T9" fmla="*/ 293 h 293"/>
                          <a:gd name="T10" fmla="*/ 301 w 301"/>
                          <a:gd name="T11" fmla="*/ 0 h 293"/>
                          <a:gd name="T12" fmla="*/ 290 w 301"/>
                          <a:gd name="T13" fmla="*/ 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301" h="293">
                            <a:moveTo>
                              <a:pt x="290" y="2"/>
                            </a:moveTo>
                            <a:cubicBezTo>
                              <a:pt x="287" y="2"/>
                              <a:pt x="285" y="2"/>
                              <a:pt x="283" y="2"/>
                            </a:cubicBezTo>
                            <a:cubicBezTo>
                              <a:pt x="0" y="284"/>
                              <a:pt x="0" y="284"/>
                              <a:pt x="0" y="284"/>
                            </a:cubicBezTo>
                            <a:cubicBezTo>
                              <a:pt x="1" y="285"/>
                              <a:pt x="2" y="287"/>
                              <a:pt x="3" y="288"/>
                            </a:cubicBezTo>
                            <a:cubicBezTo>
                              <a:pt x="4" y="290"/>
                              <a:pt x="6" y="292"/>
                              <a:pt x="7" y="293"/>
                            </a:cubicBezTo>
                            <a:cubicBezTo>
                              <a:pt x="301" y="0"/>
                              <a:pt x="301" y="0"/>
                              <a:pt x="301" y="0"/>
                            </a:cubicBezTo>
                            <a:cubicBezTo>
                              <a:pt x="297" y="1"/>
                              <a:pt x="294" y="2"/>
                              <a:pt x="290" y="2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4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73" y="2409"/>
                        <a:ext cx="537" cy="562"/>
                      </a:xfrm>
                      <a:custGeom>
                        <a:avLst/>
                        <a:gdLst>
                          <a:gd name="T0" fmla="*/ 314 w 314"/>
                          <a:gd name="T1" fmla="*/ 5 h 328"/>
                          <a:gd name="T2" fmla="*/ 312 w 314"/>
                          <a:gd name="T3" fmla="*/ 0 h 328"/>
                          <a:gd name="T4" fmla="*/ 312 w 314"/>
                          <a:gd name="T5" fmla="*/ 0 h 328"/>
                          <a:gd name="T6" fmla="*/ 0 w 314"/>
                          <a:gd name="T7" fmla="*/ 313 h 328"/>
                          <a:gd name="T8" fmla="*/ 0 w 314"/>
                          <a:gd name="T9" fmla="*/ 313 h 328"/>
                          <a:gd name="T10" fmla="*/ 1 w 314"/>
                          <a:gd name="T11" fmla="*/ 328 h 328"/>
                          <a:gd name="T12" fmla="*/ 313 w 314"/>
                          <a:gd name="T13" fmla="*/ 15 h 328"/>
                          <a:gd name="T14" fmla="*/ 314 w 314"/>
                          <a:gd name="T15" fmla="*/ 5 h 3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14" h="328">
                            <a:moveTo>
                              <a:pt x="314" y="5"/>
                            </a:moveTo>
                            <a:cubicBezTo>
                              <a:pt x="314" y="3"/>
                              <a:pt x="313" y="2"/>
                              <a:pt x="312" y="0"/>
                            </a:cubicBezTo>
                            <a:cubicBezTo>
                              <a:pt x="312" y="0"/>
                              <a:pt x="312" y="0"/>
                              <a:pt x="312" y="0"/>
                            </a:cubicBezTo>
                            <a:cubicBezTo>
                              <a:pt x="0" y="313"/>
                              <a:pt x="0" y="313"/>
                              <a:pt x="0" y="313"/>
                            </a:cubicBezTo>
                            <a:cubicBezTo>
                              <a:pt x="0" y="313"/>
                              <a:pt x="0" y="313"/>
                              <a:pt x="0" y="313"/>
                            </a:cubicBezTo>
                            <a:cubicBezTo>
                              <a:pt x="0" y="318"/>
                              <a:pt x="0" y="323"/>
                              <a:pt x="1" y="328"/>
                            </a:cubicBezTo>
                            <a:cubicBezTo>
                              <a:pt x="313" y="15"/>
                              <a:pt x="313" y="15"/>
                              <a:pt x="313" y="15"/>
                            </a:cubicBezTo>
                            <a:cubicBezTo>
                              <a:pt x="314" y="12"/>
                              <a:pt x="314" y="8"/>
                              <a:pt x="314" y="5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5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80" y="2481"/>
                        <a:ext cx="508" cy="530"/>
                      </a:xfrm>
                      <a:custGeom>
                        <a:avLst/>
                        <a:gdLst>
                          <a:gd name="T0" fmla="*/ 216 w 297"/>
                          <a:gd name="T1" fmla="*/ 92 h 309"/>
                          <a:gd name="T2" fmla="*/ 265 w 297"/>
                          <a:gd name="T3" fmla="*/ 44 h 309"/>
                          <a:gd name="T4" fmla="*/ 289 w 297"/>
                          <a:gd name="T5" fmla="*/ 13 h 309"/>
                          <a:gd name="T6" fmla="*/ 297 w 297"/>
                          <a:gd name="T7" fmla="*/ 0 h 309"/>
                          <a:gd name="T8" fmla="*/ 0 w 297"/>
                          <a:gd name="T9" fmla="*/ 298 h 309"/>
                          <a:gd name="T10" fmla="*/ 4 w 297"/>
                          <a:gd name="T11" fmla="*/ 309 h 309"/>
                          <a:gd name="T12" fmla="*/ 206 w 297"/>
                          <a:gd name="T13" fmla="*/ 108 h 309"/>
                          <a:gd name="T14" fmla="*/ 216 w 297"/>
                          <a:gd name="T15" fmla="*/ 92 h 30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97" h="309">
                            <a:moveTo>
                              <a:pt x="216" y="92"/>
                            </a:moveTo>
                            <a:cubicBezTo>
                              <a:pt x="223" y="65"/>
                              <a:pt x="245" y="60"/>
                              <a:pt x="265" y="44"/>
                            </a:cubicBezTo>
                            <a:cubicBezTo>
                              <a:pt x="276" y="36"/>
                              <a:pt x="280" y="25"/>
                              <a:pt x="289" y="13"/>
                            </a:cubicBezTo>
                            <a:cubicBezTo>
                              <a:pt x="291" y="10"/>
                              <a:pt x="294" y="5"/>
                              <a:pt x="297" y="0"/>
                            </a:cubicBezTo>
                            <a:cubicBezTo>
                              <a:pt x="0" y="298"/>
                              <a:pt x="0" y="298"/>
                              <a:pt x="0" y="298"/>
                            </a:cubicBezTo>
                            <a:cubicBezTo>
                              <a:pt x="1" y="302"/>
                              <a:pt x="3" y="306"/>
                              <a:pt x="4" y="309"/>
                            </a:cubicBezTo>
                            <a:cubicBezTo>
                              <a:pt x="206" y="108"/>
                              <a:pt x="206" y="108"/>
                              <a:pt x="206" y="108"/>
                            </a:cubicBezTo>
                            <a:cubicBezTo>
                              <a:pt x="208" y="101"/>
                              <a:pt x="214" y="99"/>
                              <a:pt x="216" y="92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6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97" y="2690"/>
                        <a:ext cx="340" cy="355"/>
                      </a:xfrm>
                      <a:custGeom>
                        <a:avLst/>
                        <a:gdLst>
                          <a:gd name="T0" fmla="*/ 199 w 199"/>
                          <a:gd name="T1" fmla="*/ 11 h 207"/>
                          <a:gd name="T2" fmla="*/ 197 w 199"/>
                          <a:gd name="T3" fmla="*/ 0 h 207"/>
                          <a:gd name="T4" fmla="*/ 0 w 199"/>
                          <a:gd name="T5" fmla="*/ 197 h 207"/>
                          <a:gd name="T6" fmla="*/ 6 w 199"/>
                          <a:gd name="T7" fmla="*/ 207 h 207"/>
                          <a:gd name="T8" fmla="*/ 199 w 199"/>
                          <a:gd name="T9" fmla="*/ 14 h 207"/>
                          <a:gd name="T10" fmla="*/ 199 w 199"/>
                          <a:gd name="T11" fmla="*/ 11 h 20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99" h="207">
                            <a:moveTo>
                              <a:pt x="199" y="11"/>
                            </a:moveTo>
                            <a:cubicBezTo>
                              <a:pt x="199" y="7"/>
                              <a:pt x="198" y="3"/>
                              <a:pt x="197" y="0"/>
                            </a:cubicBezTo>
                            <a:cubicBezTo>
                              <a:pt x="0" y="197"/>
                              <a:pt x="0" y="197"/>
                              <a:pt x="0" y="197"/>
                            </a:cubicBezTo>
                            <a:cubicBezTo>
                              <a:pt x="2" y="201"/>
                              <a:pt x="4" y="204"/>
                              <a:pt x="6" y="207"/>
                            </a:cubicBezTo>
                            <a:cubicBezTo>
                              <a:pt x="199" y="14"/>
                              <a:pt x="199" y="14"/>
                              <a:pt x="199" y="14"/>
                            </a:cubicBezTo>
                            <a:cubicBezTo>
                              <a:pt x="199" y="13"/>
                              <a:pt x="199" y="12"/>
                              <a:pt x="199" y="11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7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17" y="2731"/>
                        <a:ext cx="339" cy="348"/>
                      </a:xfrm>
                      <a:custGeom>
                        <a:avLst/>
                        <a:gdLst>
                          <a:gd name="T0" fmla="*/ 198 w 198"/>
                          <a:gd name="T1" fmla="*/ 8 h 203"/>
                          <a:gd name="T2" fmla="*/ 193 w 198"/>
                          <a:gd name="T3" fmla="*/ 0 h 203"/>
                          <a:gd name="T4" fmla="*/ 0 w 198"/>
                          <a:gd name="T5" fmla="*/ 193 h 203"/>
                          <a:gd name="T6" fmla="*/ 6 w 198"/>
                          <a:gd name="T7" fmla="*/ 203 h 203"/>
                          <a:gd name="T8" fmla="*/ 198 w 198"/>
                          <a:gd name="T9" fmla="*/ 11 h 203"/>
                          <a:gd name="T10" fmla="*/ 198 w 198"/>
                          <a:gd name="T11" fmla="*/ 8 h 20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98" h="203">
                            <a:moveTo>
                              <a:pt x="198" y="8"/>
                            </a:moveTo>
                            <a:cubicBezTo>
                              <a:pt x="198" y="6"/>
                              <a:pt x="196" y="3"/>
                              <a:pt x="193" y="0"/>
                            </a:cubicBezTo>
                            <a:cubicBezTo>
                              <a:pt x="0" y="193"/>
                              <a:pt x="0" y="193"/>
                              <a:pt x="0" y="193"/>
                            </a:cubicBezTo>
                            <a:cubicBezTo>
                              <a:pt x="2" y="196"/>
                              <a:pt x="5" y="200"/>
                              <a:pt x="6" y="203"/>
                            </a:cubicBezTo>
                            <a:cubicBezTo>
                              <a:pt x="198" y="11"/>
                              <a:pt x="198" y="11"/>
                              <a:pt x="198" y="11"/>
                            </a:cubicBezTo>
                            <a:cubicBezTo>
                              <a:pt x="198" y="10"/>
                              <a:pt x="198" y="9"/>
                              <a:pt x="198" y="8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8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26" y="2779"/>
                        <a:ext cx="328" cy="345"/>
                      </a:xfrm>
                      <a:custGeom>
                        <a:avLst/>
                        <a:gdLst>
                          <a:gd name="T0" fmla="*/ 139 w 192"/>
                          <a:gd name="T1" fmla="*/ 68 h 201"/>
                          <a:gd name="T2" fmla="*/ 148 w 192"/>
                          <a:gd name="T3" fmla="*/ 59 h 201"/>
                          <a:gd name="T4" fmla="*/ 165 w 192"/>
                          <a:gd name="T5" fmla="*/ 42 h 201"/>
                          <a:gd name="T6" fmla="*/ 192 w 192"/>
                          <a:gd name="T7" fmla="*/ 16 h 201"/>
                          <a:gd name="T8" fmla="*/ 190 w 192"/>
                          <a:gd name="T9" fmla="*/ 12 h 201"/>
                          <a:gd name="T10" fmla="*/ 191 w 192"/>
                          <a:gd name="T11" fmla="*/ 0 h 201"/>
                          <a:gd name="T12" fmla="*/ 0 w 192"/>
                          <a:gd name="T13" fmla="*/ 191 h 201"/>
                          <a:gd name="T14" fmla="*/ 2 w 192"/>
                          <a:gd name="T15" fmla="*/ 200 h 201"/>
                          <a:gd name="T16" fmla="*/ 5 w 192"/>
                          <a:gd name="T17" fmla="*/ 199 h 201"/>
                          <a:gd name="T18" fmla="*/ 7 w 192"/>
                          <a:gd name="T19" fmla="*/ 201 h 201"/>
                          <a:gd name="T20" fmla="*/ 139 w 192"/>
                          <a:gd name="T21" fmla="*/ 68 h 201"/>
                          <a:gd name="T22" fmla="*/ 139 w 192"/>
                          <a:gd name="T23" fmla="*/ 68 h 20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192" h="201">
                            <a:moveTo>
                              <a:pt x="139" y="68"/>
                            </a:moveTo>
                            <a:cubicBezTo>
                              <a:pt x="139" y="64"/>
                              <a:pt x="144" y="59"/>
                              <a:pt x="148" y="59"/>
                            </a:cubicBezTo>
                            <a:cubicBezTo>
                              <a:pt x="150" y="50"/>
                              <a:pt x="157" y="46"/>
                              <a:pt x="165" y="42"/>
                            </a:cubicBezTo>
                            <a:cubicBezTo>
                              <a:pt x="192" y="16"/>
                              <a:pt x="192" y="16"/>
                              <a:pt x="192" y="16"/>
                            </a:cubicBezTo>
                            <a:cubicBezTo>
                              <a:pt x="192" y="14"/>
                              <a:pt x="192" y="13"/>
                              <a:pt x="190" y="12"/>
                            </a:cubicBezTo>
                            <a:cubicBezTo>
                              <a:pt x="190" y="7"/>
                              <a:pt x="191" y="3"/>
                              <a:pt x="191" y="0"/>
                            </a:cubicBezTo>
                            <a:cubicBezTo>
                              <a:pt x="0" y="191"/>
                              <a:pt x="0" y="191"/>
                              <a:pt x="0" y="191"/>
                            </a:cubicBezTo>
                            <a:cubicBezTo>
                              <a:pt x="1" y="194"/>
                              <a:pt x="2" y="197"/>
                              <a:pt x="2" y="200"/>
                            </a:cubicBezTo>
                            <a:cubicBezTo>
                              <a:pt x="3" y="200"/>
                              <a:pt x="3" y="199"/>
                              <a:pt x="5" y="199"/>
                            </a:cubicBezTo>
                            <a:cubicBezTo>
                              <a:pt x="6" y="199"/>
                              <a:pt x="6" y="200"/>
                              <a:pt x="7" y="201"/>
                            </a:cubicBezTo>
                            <a:cubicBezTo>
                              <a:pt x="139" y="68"/>
                              <a:pt x="139" y="68"/>
                              <a:pt x="139" y="68"/>
                            </a:cubicBezTo>
                            <a:cubicBezTo>
                              <a:pt x="139" y="68"/>
                              <a:pt x="139" y="68"/>
                              <a:pt x="139" y="68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29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57" y="2913"/>
                        <a:ext cx="222" cy="216"/>
                      </a:xfrm>
                      <a:custGeom>
                        <a:avLst/>
                        <a:gdLst>
                          <a:gd name="T0" fmla="*/ 130 w 130"/>
                          <a:gd name="T1" fmla="*/ 10 h 126"/>
                          <a:gd name="T2" fmla="*/ 126 w 130"/>
                          <a:gd name="T3" fmla="*/ 0 h 126"/>
                          <a:gd name="T4" fmla="*/ 0 w 130"/>
                          <a:gd name="T5" fmla="*/ 126 h 126"/>
                          <a:gd name="T6" fmla="*/ 25 w 130"/>
                          <a:gd name="T7" fmla="*/ 118 h 126"/>
                          <a:gd name="T8" fmla="*/ 130 w 130"/>
                          <a:gd name="T9" fmla="*/ 14 h 126"/>
                          <a:gd name="T10" fmla="*/ 130 w 130"/>
                          <a:gd name="T11" fmla="*/ 10 h 1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30" h="126">
                            <a:moveTo>
                              <a:pt x="130" y="10"/>
                            </a:moveTo>
                            <a:cubicBezTo>
                              <a:pt x="130" y="6"/>
                              <a:pt x="128" y="3"/>
                              <a:pt x="126" y="0"/>
                            </a:cubicBezTo>
                            <a:cubicBezTo>
                              <a:pt x="0" y="126"/>
                              <a:pt x="0" y="126"/>
                              <a:pt x="0" y="126"/>
                            </a:cubicBezTo>
                            <a:cubicBezTo>
                              <a:pt x="9" y="125"/>
                              <a:pt x="16" y="119"/>
                              <a:pt x="25" y="118"/>
                            </a:cubicBezTo>
                            <a:cubicBezTo>
                              <a:pt x="130" y="14"/>
                              <a:pt x="130" y="14"/>
                              <a:pt x="130" y="14"/>
                            </a:cubicBezTo>
                            <a:cubicBezTo>
                              <a:pt x="130" y="12"/>
                              <a:pt x="130" y="11"/>
                              <a:pt x="130" y="10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0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22" y="3000"/>
                        <a:ext cx="118" cy="120"/>
                      </a:xfrm>
                      <a:custGeom>
                        <a:avLst/>
                        <a:gdLst>
                          <a:gd name="T0" fmla="*/ 57 w 69"/>
                          <a:gd name="T1" fmla="*/ 18 h 70"/>
                          <a:gd name="T2" fmla="*/ 69 w 69"/>
                          <a:gd name="T3" fmla="*/ 0 h 70"/>
                          <a:gd name="T4" fmla="*/ 0 w 69"/>
                          <a:gd name="T5" fmla="*/ 70 h 70"/>
                          <a:gd name="T6" fmla="*/ 8 w 69"/>
                          <a:gd name="T7" fmla="*/ 68 h 70"/>
                          <a:gd name="T8" fmla="*/ 22 w 69"/>
                          <a:gd name="T9" fmla="*/ 62 h 70"/>
                          <a:gd name="T10" fmla="*/ 26 w 69"/>
                          <a:gd name="T11" fmla="*/ 60 h 70"/>
                          <a:gd name="T12" fmla="*/ 39 w 69"/>
                          <a:gd name="T13" fmla="*/ 47 h 70"/>
                          <a:gd name="T14" fmla="*/ 45 w 69"/>
                          <a:gd name="T15" fmla="*/ 38 h 70"/>
                          <a:gd name="T16" fmla="*/ 57 w 69"/>
                          <a:gd name="T17" fmla="*/ 18 h 7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69" h="70">
                            <a:moveTo>
                              <a:pt x="57" y="18"/>
                            </a:moveTo>
                            <a:cubicBezTo>
                              <a:pt x="61" y="15"/>
                              <a:pt x="69" y="8"/>
                              <a:pt x="69" y="0"/>
                            </a:cubicBezTo>
                            <a:cubicBezTo>
                              <a:pt x="0" y="70"/>
                              <a:pt x="0" y="70"/>
                              <a:pt x="0" y="70"/>
                            </a:cubicBezTo>
                            <a:cubicBezTo>
                              <a:pt x="2" y="69"/>
                              <a:pt x="5" y="68"/>
                              <a:pt x="8" y="68"/>
                            </a:cubicBezTo>
                            <a:cubicBezTo>
                              <a:pt x="9" y="62"/>
                              <a:pt x="17" y="65"/>
                              <a:pt x="22" y="62"/>
                            </a:cubicBezTo>
                            <a:cubicBezTo>
                              <a:pt x="23" y="61"/>
                              <a:pt x="25" y="61"/>
                              <a:pt x="26" y="60"/>
                            </a:cubicBezTo>
                            <a:cubicBezTo>
                              <a:pt x="39" y="47"/>
                              <a:pt x="39" y="47"/>
                              <a:pt x="39" y="47"/>
                            </a:cubicBezTo>
                            <a:cubicBezTo>
                              <a:pt x="41" y="44"/>
                              <a:pt x="43" y="41"/>
                              <a:pt x="45" y="38"/>
                            </a:cubicBezTo>
                            <a:cubicBezTo>
                              <a:pt x="50" y="32"/>
                              <a:pt x="51" y="25"/>
                              <a:pt x="57" y="18"/>
                            </a:cubicBezTo>
                            <a:close/>
                          </a:path>
                        </a:pathLst>
                      </a:custGeom>
                      <a:solidFill>
                        <a:srgbClr val="B686B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1" name="Freeform 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30" y="2683"/>
                        <a:ext cx="6" cy="6"/>
                      </a:xfrm>
                      <a:custGeom>
                        <a:avLst/>
                        <a:gdLst>
                          <a:gd name="T0" fmla="*/ 0 w 4"/>
                          <a:gd name="T1" fmla="*/ 3 h 3"/>
                          <a:gd name="T2" fmla="*/ 1 w 4"/>
                          <a:gd name="T3" fmla="*/ 3 h 3"/>
                          <a:gd name="T4" fmla="*/ 4 w 4"/>
                          <a:gd name="T5" fmla="*/ 0 h 3"/>
                          <a:gd name="T6" fmla="*/ 0 w 4"/>
                          <a:gd name="T7" fmla="*/ 3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3">
                            <a:moveTo>
                              <a:pt x="0" y="3"/>
                            </a:moveTo>
                            <a:cubicBezTo>
                              <a:pt x="0" y="3"/>
                              <a:pt x="0" y="3"/>
                              <a:pt x="1" y="3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2" y="1"/>
                              <a:pt x="0" y="1"/>
                              <a:pt x="0" y="3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2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34" y="2889"/>
                        <a:ext cx="80" cy="80"/>
                      </a:xfrm>
                      <a:custGeom>
                        <a:avLst/>
                        <a:gdLst>
                          <a:gd name="T0" fmla="*/ 39 w 47"/>
                          <a:gd name="T1" fmla="*/ 2 h 47"/>
                          <a:gd name="T2" fmla="*/ 28 w 47"/>
                          <a:gd name="T3" fmla="*/ 4 h 47"/>
                          <a:gd name="T4" fmla="*/ 0 w 47"/>
                          <a:gd name="T5" fmla="*/ 33 h 47"/>
                          <a:gd name="T6" fmla="*/ 0 w 47"/>
                          <a:gd name="T7" fmla="*/ 37 h 47"/>
                          <a:gd name="T8" fmla="*/ 1 w 47"/>
                          <a:gd name="T9" fmla="*/ 47 h 47"/>
                          <a:gd name="T10" fmla="*/ 47 w 47"/>
                          <a:gd name="T11" fmla="*/ 0 h 47"/>
                          <a:gd name="T12" fmla="*/ 39 w 47"/>
                          <a:gd name="T13" fmla="*/ 2 h 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7" h="47">
                            <a:moveTo>
                              <a:pt x="39" y="2"/>
                            </a:moveTo>
                            <a:cubicBezTo>
                              <a:pt x="36" y="3"/>
                              <a:pt x="32" y="3"/>
                              <a:pt x="28" y="4"/>
                            </a:cubicBezTo>
                            <a:cubicBezTo>
                              <a:pt x="0" y="33"/>
                              <a:pt x="0" y="33"/>
                              <a:pt x="0" y="33"/>
                            </a:cubicBezTo>
                            <a:cubicBezTo>
                              <a:pt x="0" y="34"/>
                              <a:pt x="0" y="35"/>
                              <a:pt x="0" y="37"/>
                            </a:cubicBezTo>
                            <a:cubicBezTo>
                              <a:pt x="0" y="41"/>
                              <a:pt x="0" y="44"/>
                              <a:pt x="1" y="47"/>
                            </a:cubicBezTo>
                            <a:cubicBezTo>
                              <a:pt x="47" y="0"/>
                              <a:pt x="47" y="0"/>
                              <a:pt x="47" y="0"/>
                            </a:cubicBezTo>
                            <a:cubicBezTo>
                              <a:pt x="44" y="1"/>
                              <a:pt x="41" y="2"/>
                              <a:pt x="39" y="2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3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65" y="2836"/>
                        <a:ext cx="2" cy="2"/>
                      </a:xfrm>
                      <a:custGeom>
                        <a:avLst/>
                        <a:gdLst>
                          <a:gd name="T0" fmla="*/ 0 w 1"/>
                          <a:gd name="T1" fmla="*/ 1 h 1"/>
                          <a:gd name="T2" fmla="*/ 1 w 1"/>
                          <a:gd name="T3" fmla="*/ 0 h 1"/>
                          <a:gd name="T4" fmla="*/ 0 w 1"/>
                          <a:gd name="T5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0" y="1"/>
                            </a:move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1" y="1"/>
                              <a:pt x="0" y="1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4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73" y="2773"/>
                        <a:ext cx="12" cy="11"/>
                      </a:xfrm>
                      <a:custGeom>
                        <a:avLst/>
                        <a:gdLst>
                          <a:gd name="T0" fmla="*/ 1 w 7"/>
                          <a:gd name="T1" fmla="*/ 5 h 7"/>
                          <a:gd name="T2" fmla="*/ 0 w 7"/>
                          <a:gd name="T3" fmla="*/ 7 h 7"/>
                          <a:gd name="T4" fmla="*/ 7 w 7"/>
                          <a:gd name="T5" fmla="*/ 0 h 7"/>
                          <a:gd name="T6" fmla="*/ 1 w 7"/>
                          <a:gd name="T7" fmla="*/ 5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7" h="7">
                            <a:moveTo>
                              <a:pt x="1" y="5"/>
                            </a:moveTo>
                            <a:cubicBezTo>
                              <a:pt x="1" y="6"/>
                              <a:pt x="1" y="6"/>
                              <a:pt x="0" y="7"/>
                            </a:cubicBez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4" y="1"/>
                              <a:pt x="1" y="3"/>
                              <a:pt x="1" y="5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5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34" y="2795"/>
                        <a:ext cx="212" cy="221"/>
                      </a:xfrm>
                      <a:custGeom>
                        <a:avLst/>
                        <a:gdLst>
                          <a:gd name="T0" fmla="*/ 118 w 124"/>
                          <a:gd name="T1" fmla="*/ 0 h 129"/>
                          <a:gd name="T2" fmla="*/ 0 w 124"/>
                          <a:gd name="T3" fmla="*/ 118 h 129"/>
                          <a:gd name="T4" fmla="*/ 3 w 124"/>
                          <a:gd name="T5" fmla="*/ 122 h 129"/>
                          <a:gd name="T6" fmla="*/ 5 w 124"/>
                          <a:gd name="T7" fmla="*/ 129 h 129"/>
                          <a:gd name="T8" fmla="*/ 124 w 124"/>
                          <a:gd name="T9" fmla="*/ 10 h 129"/>
                          <a:gd name="T10" fmla="*/ 118 w 124"/>
                          <a:gd name="T11" fmla="*/ 0 h 1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24" h="129">
                            <a:moveTo>
                              <a:pt x="118" y="0"/>
                            </a:moveTo>
                            <a:cubicBezTo>
                              <a:pt x="0" y="118"/>
                              <a:pt x="0" y="118"/>
                              <a:pt x="0" y="118"/>
                            </a:cubicBezTo>
                            <a:cubicBezTo>
                              <a:pt x="1" y="119"/>
                              <a:pt x="3" y="121"/>
                              <a:pt x="3" y="122"/>
                            </a:cubicBezTo>
                            <a:cubicBezTo>
                              <a:pt x="4" y="125"/>
                              <a:pt x="5" y="127"/>
                              <a:pt x="5" y="129"/>
                            </a:cubicBezTo>
                            <a:cubicBezTo>
                              <a:pt x="124" y="10"/>
                              <a:pt x="124" y="10"/>
                              <a:pt x="124" y="10"/>
                            </a:cubicBezTo>
                            <a:cubicBezTo>
                              <a:pt x="123" y="6"/>
                              <a:pt x="121" y="2"/>
                              <a:pt x="11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6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04" y="2754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7" name="Freeform 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49" y="2762"/>
                        <a:ext cx="296" cy="295"/>
                      </a:xfrm>
                      <a:custGeom>
                        <a:avLst/>
                        <a:gdLst>
                          <a:gd name="T0" fmla="*/ 160 w 173"/>
                          <a:gd name="T1" fmla="*/ 0 h 172"/>
                          <a:gd name="T2" fmla="*/ 0 w 173"/>
                          <a:gd name="T3" fmla="*/ 160 h 172"/>
                          <a:gd name="T4" fmla="*/ 3 w 173"/>
                          <a:gd name="T5" fmla="*/ 171 h 172"/>
                          <a:gd name="T6" fmla="*/ 3 w 173"/>
                          <a:gd name="T7" fmla="*/ 172 h 172"/>
                          <a:gd name="T8" fmla="*/ 173 w 173"/>
                          <a:gd name="T9" fmla="*/ 3 h 172"/>
                          <a:gd name="T10" fmla="*/ 160 w 173"/>
                          <a:gd name="T11" fmla="*/ 0 h 17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73" h="172">
                            <a:moveTo>
                              <a:pt x="160" y="0"/>
                            </a:moveTo>
                            <a:cubicBezTo>
                              <a:pt x="0" y="160"/>
                              <a:pt x="0" y="160"/>
                              <a:pt x="0" y="160"/>
                            </a:cubicBezTo>
                            <a:cubicBezTo>
                              <a:pt x="1" y="163"/>
                              <a:pt x="2" y="166"/>
                              <a:pt x="3" y="171"/>
                            </a:cubicBezTo>
                            <a:cubicBezTo>
                              <a:pt x="3" y="171"/>
                              <a:pt x="3" y="172"/>
                              <a:pt x="3" y="172"/>
                            </a:cubicBezTo>
                            <a:cubicBezTo>
                              <a:pt x="173" y="3"/>
                              <a:pt x="173" y="3"/>
                              <a:pt x="173" y="3"/>
                            </a:cubicBezTo>
                            <a:cubicBezTo>
                              <a:pt x="168" y="3"/>
                              <a:pt x="164" y="1"/>
                              <a:pt x="1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8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52" y="2767"/>
                        <a:ext cx="324" cy="346"/>
                      </a:xfrm>
                      <a:custGeom>
                        <a:avLst/>
                        <a:gdLst>
                          <a:gd name="T0" fmla="*/ 182 w 189"/>
                          <a:gd name="T1" fmla="*/ 9 h 202"/>
                          <a:gd name="T2" fmla="*/ 189 w 189"/>
                          <a:gd name="T3" fmla="*/ 3 h 202"/>
                          <a:gd name="T4" fmla="*/ 186 w 189"/>
                          <a:gd name="T5" fmla="*/ 0 h 202"/>
                          <a:gd name="T6" fmla="*/ 6 w 189"/>
                          <a:gd name="T7" fmla="*/ 180 h 202"/>
                          <a:gd name="T8" fmla="*/ 7 w 189"/>
                          <a:gd name="T9" fmla="*/ 187 h 202"/>
                          <a:gd name="T10" fmla="*/ 0 w 189"/>
                          <a:gd name="T11" fmla="*/ 201 h 202"/>
                          <a:gd name="T12" fmla="*/ 0 w 189"/>
                          <a:gd name="T13" fmla="*/ 202 h 202"/>
                          <a:gd name="T14" fmla="*/ 179 w 189"/>
                          <a:gd name="T15" fmla="*/ 24 h 202"/>
                          <a:gd name="T16" fmla="*/ 182 w 189"/>
                          <a:gd name="T17" fmla="*/ 9 h 20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89" h="202">
                            <a:moveTo>
                              <a:pt x="182" y="9"/>
                            </a:moveTo>
                            <a:cubicBezTo>
                              <a:pt x="184" y="8"/>
                              <a:pt x="189" y="7"/>
                              <a:pt x="189" y="3"/>
                            </a:cubicBezTo>
                            <a:cubicBezTo>
                              <a:pt x="189" y="2"/>
                              <a:pt x="188" y="1"/>
                              <a:pt x="186" y="0"/>
                            </a:cubicBezTo>
                            <a:cubicBezTo>
                              <a:pt x="6" y="180"/>
                              <a:pt x="6" y="180"/>
                              <a:pt x="6" y="180"/>
                            </a:cubicBezTo>
                            <a:cubicBezTo>
                              <a:pt x="6" y="182"/>
                              <a:pt x="7" y="184"/>
                              <a:pt x="7" y="187"/>
                            </a:cubicBezTo>
                            <a:cubicBezTo>
                              <a:pt x="7" y="194"/>
                              <a:pt x="0" y="196"/>
                              <a:pt x="0" y="201"/>
                            </a:cubicBezTo>
                            <a:cubicBezTo>
                              <a:pt x="0" y="201"/>
                              <a:pt x="0" y="201"/>
                              <a:pt x="0" y="202"/>
                            </a:cubicBezTo>
                            <a:cubicBezTo>
                              <a:pt x="179" y="24"/>
                              <a:pt x="179" y="24"/>
                              <a:pt x="179" y="24"/>
                            </a:cubicBezTo>
                            <a:lnTo>
                              <a:pt x="182" y="9"/>
                            </a:ln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39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56" y="2745"/>
                        <a:ext cx="12" cy="21"/>
                      </a:xfrm>
                      <a:custGeom>
                        <a:avLst/>
                        <a:gdLst>
                          <a:gd name="T0" fmla="*/ 6 w 7"/>
                          <a:gd name="T1" fmla="*/ 0 h 12"/>
                          <a:gd name="T2" fmla="*/ 0 w 7"/>
                          <a:gd name="T3" fmla="*/ 10 h 12"/>
                          <a:gd name="T4" fmla="*/ 0 w 7"/>
                          <a:gd name="T5" fmla="*/ 12 h 12"/>
                          <a:gd name="T6" fmla="*/ 7 w 7"/>
                          <a:gd name="T7" fmla="*/ 4 h 12"/>
                          <a:gd name="T8" fmla="*/ 6 w 7"/>
                          <a:gd name="T9" fmla="*/ 0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7" h="12">
                            <a:moveTo>
                              <a:pt x="6" y="0"/>
                            </a:moveTo>
                            <a:cubicBezTo>
                              <a:pt x="1" y="3"/>
                              <a:pt x="6" y="7"/>
                              <a:pt x="0" y="10"/>
                            </a:cubicBezTo>
                            <a:cubicBezTo>
                              <a:pt x="0" y="12"/>
                              <a:pt x="0" y="12"/>
                              <a:pt x="0" y="12"/>
                            </a:cubicBezTo>
                            <a:cubicBezTo>
                              <a:pt x="7" y="4"/>
                              <a:pt x="7" y="4"/>
                              <a:pt x="7" y="4"/>
                            </a:cubicBezTo>
                            <a:cubicBezTo>
                              <a:pt x="7" y="3"/>
                              <a:pt x="7" y="2"/>
                              <a:pt x="6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0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68" y="2820"/>
                        <a:ext cx="321" cy="309"/>
                      </a:xfrm>
                      <a:custGeom>
                        <a:avLst/>
                        <a:gdLst>
                          <a:gd name="T0" fmla="*/ 179 w 188"/>
                          <a:gd name="T1" fmla="*/ 3 h 180"/>
                          <a:gd name="T2" fmla="*/ 177 w 188"/>
                          <a:gd name="T3" fmla="*/ 0 h 180"/>
                          <a:gd name="T4" fmla="*/ 0 w 188"/>
                          <a:gd name="T5" fmla="*/ 177 h 180"/>
                          <a:gd name="T6" fmla="*/ 11 w 188"/>
                          <a:gd name="T7" fmla="*/ 180 h 180"/>
                          <a:gd name="T8" fmla="*/ 14 w 188"/>
                          <a:gd name="T9" fmla="*/ 180 h 180"/>
                          <a:gd name="T10" fmla="*/ 188 w 188"/>
                          <a:gd name="T11" fmla="*/ 6 h 180"/>
                          <a:gd name="T12" fmla="*/ 179 w 188"/>
                          <a:gd name="T13" fmla="*/ 3 h 1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88" h="180">
                            <a:moveTo>
                              <a:pt x="179" y="3"/>
                            </a:moveTo>
                            <a:cubicBezTo>
                              <a:pt x="178" y="3"/>
                              <a:pt x="178" y="1"/>
                              <a:pt x="177" y="0"/>
                            </a:cubicBezTo>
                            <a:cubicBezTo>
                              <a:pt x="0" y="177"/>
                              <a:pt x="0" y="177"/>
                              <a:pt x="0" y="177"/>
                            </a:cubicBezTo>
                            <a:cubicBezTo>
                              <a:pt x="4" y="179"/>
                              <a:pt x="8" y="180"/>
                              <a:pt x="11" y="180"/>
                            </a:cubicBezTo>
                            <a:cubicBezTo>
                              <a:pt x="12" y="180"/>
                              <a:pt x="13" y="180"/>
                              <a:pt x="14" y="180"/>
                            </a:cubicBezTo>
                            <a:cubicBezTo>
                              <a:pt x="188" y="6"/>
                              <a:pt x="188" y="6"/>
                              <a:pt x="188" y="6"/>
                            </a:cubicBezTo>
                            <a:cubicBezTo>
                              <a:pt x="185" y="5"/>
                              <a:pt x="182" y="4"/>
                              <a:pt x="179" y="3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1" name="Freeform 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34" y="2838"/>
                        <a:ext cx="289" cy="274"/>
                      </a:xfrm>
                      <a:custGeom>
                        <a:avLst/>
                        <a:gdLst>
                          <a:gd name="T0" fmla="*/ 160 w 169"/>
                          <a:gd name="T1" fmla="*/ 0 h 160"/>
                          <a:gd name="T2" fmla="*/ 160 w 169"/>
                          <a:gd name="T3" fmla="*/ 0 h 160"/>
                          <a:gd name="T4" fmla="*/ 0 w 169"/>
                          <a:gd name="T5" fmla="*/ 160 h 160"/>
                          <a:gd name="T6" fmla="*/ 0 w 169"/>
                          <a:gd name="T7" fmla="*/ 160 h 160"/>
                          <a:gd name="T8" fmla="*/ 9 w 169"/>
                          <a:gd name="T9" fmla="*/ 160 h 160"/>
                          <a:gd name="T10" fmla="*/ 17 w 169"/>
                          <a:gd name="T11" fmla="*/ 159 h 160"/>
                          <a:gd name="T12" fmla="*/ 169 w 169"/>
                          <a:gd name="T13" fmla="*/ 8 h 160"/>
                          <a:gd name="T14" fmla="*/ 160 w 169"/>
                          <a:gd name="T15" fmla="*/ 0 h 16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69" h="160">
                            <a:moveTo>
                              <a:pt x="160" y="0"/>
                            </a:moveTo>
                            <a:cubicBezTo>
                              <a:pt x="160" y="0"/>
                              <a:pt x="160" y="0"/>
                              <a:pt x="160" y="0"/>
                            </a:cubicBezTo>
                            <a:cubicBezTo>
                              <a:pt x="0" y="160"/>
                              <a:pt x="0" y="160"/>
                              <a:pt x="0" y="160"/>
                            </a:cubicBezTo>
                            <a:cubicBezTo>
                              <a:pt x="0" y="160"/>
                              <a:pt x="0" y="160"/>
                              <a:pt x="0" y="160"/>
                            </a:cubicBezTo>
                            <a:cubicBezTo>
                              <a:pt x="4" y="160"/>
                              <a:pt x="4" y="158"/>
                              <a:pt x="9" y="160"/>
                            </a:cubicBezTo>
                            <a:cubicBezTo>
                              <a:pt x="12" y="160"/>
                              <a:pt x="14" y="160"/>
                              <a:pt x="17" y="159"/>
                            </a:cubicBezTo>
                            <a:cubicBezTo>
                              <a:pt x="169" y="8"/>
                              <a:pt x="169" y="8"/>
                              <a:pt x="169" y="8"/>
                            </a:cubicBezTo>
                            <a:cubicBezTo>
                              <a:pt x="166" y="6"/>
                              <a:pt x="164" y="1"/>
                              <a:pt x="1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2" name="Freeform 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49" y="2773"/>
                        <a:ext cx="29" cy="53"/>
                      </a:xfrm>
                      <a:custGeom>
                        <a:avLst/>
                        <a:gdLst>
                          <a:gd name="T0" fmla="*/ 15 w 17"/>
                          <a:gd name="T1" fmla="*/ 0 h 31"/>
                          <a:gd name="T2" fmla="*/ 4 w 17"/>
                          <a:gd name="T3" fmla="*/ 12 h 31"/>
                          <a:gd name="T4" fmla="*/ 4 w 17"/>
                          <a:gd name="T5" fmla="*/ 22 h 31"/>
                          <a:gd name="T6" fmla="*/ 0 w 17"/>
                          <a:gd name="T7" fmla="*/ 31 h 31"/>
                          <a:gd name="T8" fmla="*/ 17 w 17"/>
                          <a:gd name="T9" fmla="*/ 14 h 31"/>
                          <a:gd name="T10" fmla="*/ 16 w 17"/>
                          <a:gd name="T11" fmla="*/ 3 h 31"/>
                          <a:gd name="T12" fmla="*/ 15 w 17"/>
                          <a:gd name="T13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7" h="31">
                            <a:moveTo>
                              <a:pt x="15" y="0"/>
                            </a:moveTo>
                            <a:cubicBezTo>
                              <a:pt x="4" y="12"/>
                              <a:pt x="4" y="12"/>
                              <a:pt x="4" y="12"/>
                            </a:cubicBezTo>
                            <a:cubicBezTo>
                              <a:pt x="4" y="22"/>
                              <a:pt x="4" y="22"/>
                              <a:pt x="4" y="22"/>
                            </a:cubicBezTo>
                            <a:cubicBezTo>
                              <a:pt x="1" y="24"/>
                              <a:pt x="1" y="27"/>
                              <a:pt x="0" y="31"/>
                            </a:cubicBezTo>
                            <a:cubicBezTo>
                              <a:pt x="17" y="14"/>
                              <a:pt x="17" y="14"/>
                              <a:pt x="17" y="14"/>
                            </a:cubicBezTo>
                            <a:cubicBezTo>
                              <a:pt x="16" y="11"/>
                              <a:pt x="17" y="7"/>
                              <a:pt x="16" y="3"/>
                            </a:cubicBezTo>
                            <a:cubicBezTo>
                              <a:pt x="15" y="2"/>
                              <a:pt x="15" y="1"/>
                              <a:pt x="15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3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13" y="2805"/>
                        <a:ext cx="291" cy="283"/>
                      </a:xfrm>
                      <a:custGeom>
                        <a:avLst/>
                        <a:gdLst>
                          <a:gd name="T0" fmla="*/ 166 w 170"/>
                          <a:gd name="T1" fmla="*/ 0 h 165"/>
                          <a:gd name="T2" fmla="*/ 165 w 170"/>
                          <a:gd name="T3" fmla="*/ 0 h 165"/>
                          <a:gd name="T4" fmla="*/ 0 w 170"/>
                          <a:gd name="T5" fmla="*/ 165 h 165"/>
                          <a:gd name="T6" fmla="*/ 18 w 170"/>
                          <a:gd name="T7" fmla="*/ 162 h 165"/>
                          <a:gd name="T8" fmla="*/ 20 w 170"/>
                          <a:gd name="T9" fmla="*/ 161 h 165"/>
                          <a:gd name="T10" fmla="*/ 170 w 170"/>
                          <a:gd name="T11" fmla="*/ 11 h 165"/>
                          <a:gd name="T12" fmla="*/ 166 w 170"/>
                          <a:gd name="T13" fmla="*/ 0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70" h="165">
                            <a:moveTo>
                              <a:pt x="166" y="0"/>
                            </a:moveTo>
                            <a:cubicBezTo>
                              <a:pt x="166" y="0"/>
                              <a:pt x="166" y="0"/>
                              <a:pt x="165" y="0"/>
                            </a:cubicBezTo>
                            <a:cubicBezTo>
                              <a:pt x="0" y="165"/>
                              <a:pt x="0" y="165"/>
                              <a:pt x="0" y="165"/>
                            </a:cubicBezTo>
                            <a:cubicBezTo>
                              <a:pt x="6" y="164"/>
                              <a:pt x="12" y="164"/>
                              <a:pt x="18" y="162"/>
                            </a:cubicBezTo>
                            <a:cubicBezTo>
                              <a:pt x="19" y="162"/>
                              <a:pt x="19" y="161"/>
                              <a:pt x="20" y="161"/>
                            </a:cubicBezTo>
                            <a:cubicBezTo>
                              <a:pt x="170" y="11"/>
                              <a:pt x="170" y="11"/>
                              <a:pt x="170" y="11"/>
                            </a:cubicBezTo>
                            <a:cubicBezTo>
                              <a:pt x="169" y="6"/>
                              <a:pt x="169" y="2"/>
                              <a:pt x="166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4" name="Freeform 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83" y="2844"/>
                        <a:ext cx="235" cy="230"/>
                      </a:xfrm>
                      <a:custGeom>
                        <a:avLst/>
                        <a:gdLst>
                          <a:gd name="T0" fmla="*/ 15 w 137"/>
                          <a:gd name="T1" fmla="*/ 134 h 134"/>
                          <a:gd name="T2" fmla="*/ 137 w 137"/>
                          <a:gd name="T3" fmla="*/ 11 h 134"/>
                          <a:gd name="T4" fmla="*/ 133 w 137"/>
                          <a:gd name="T5" fmla="*/ 0 h 134"/>
                          <a:gd name="T6" fmla="*/ 0 w 137"/>
                          <a:gd name="T7" fmla="*/ 132 h 134"/>
                          <a:gd name="T8" fmla="*/ 15 w 137"/>
                          <a:gd name="T9" fmla="*/ 134 h 1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37" h="134">
                            <a:moveTo>
                              <a:pt x="15" y="134"/>
                            </a:moveTo>
                            <a:cubicBezTo>
                              <a:pt x="137" y="11"/>
                              <a:pt x="137" y="11"/>
                              <a:pt x="137" y="11"/>
                            </a:cubicBezTo>
                            <a:cubicBezTo>
                              <a:pt x="136" y="7"/>
                              <a:pt x="134" y="4"/>
                              <a:pt x="133" y="0"/>
                            </a:cubicBezTo>
                            <a:cubicBezTo>
                              <a:pt x="0" y="132"/>
                              <a:pt x="0" y="132"/>
                              <a:pt x="0" y="132"/>
                            </a:cubicBezTo>
                            <a:cubicBezTo>
                              <a:pt x="5" y="132"/>
                              <a:pt x="10" y="133"/>
                              <a:pt x="15" y="134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5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28" y="2879"/>
                        <a:ext cx="219" cy="217"/>
                      </a:xfrm>
                      <a:custGeom>
                        <a:avLst/>
                        <a:gdLst>
                          <a:gd name="T0" fmla="*/ 4 w 128"/>
                          <a:gd name="T1" fmla="*/ 121 h 127"/>
                          <a:gd name="T2" fmla="*/ 7 w 128"/>
                          <a:gd name="T3" fmla="*/ 127 h 127"/>
                          <a:gd name="T4" fmla="*/ 128 w 128"/>
                          <a:gd name="T5" fmla="*/ 6 h 127"/>
                          <a:gd name="T6" fmla="*/ 118 w 128"/>
                          <a:gd name="T7" fmla="*/ 0 h 127"/>
                          <a:gd name="T8" fmla="*/ 0 w 128"/>
                          <a:gd name="T9" fmla="*/ 118 h 127"/>
                          <a:gd name="T10" fmla="*/ 4 w 128"/>
                          <a:gd name="T11" fmla="*/ 121 h 1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28" h="127">
                            <a:moveTo>
                              <a:pt x="4" y="121"/>
                            </a:moveTo>
                            <a:cubicBezTo>
                              <a:pt x="4" y="122"/>
                              <a:pt x="6" y="125"/>
                              <a:pt x="7" y="127"/>
                            </a:cubicBezTo>
                            <a:cubicBezTo>
                              <a:pt x="128" y="6"/>
                              <a:pt x="128" y="6"/>
                              <a:pt x="128" y="6"/>
                            </a:cubicBezTo>
                            <a:cubicBezTo>
                              <a:pt x="125" y="4"/>
                              <a:pt x="121" y="2"/>
                              <a:pt x="118" y="0"/>
                            </a:cubicBezTo>
                            <a:cubicBezTo>
                              <a:pt x="0" y="118"/>
                              <a:pt x="0" y="118"/>
                              <a:pt x="0" y="118"/>
                            </a:cubicBezTo>
                            <a:cubicBezTo>
                              <a:pt x="2" y="119"/>
                              <a:pt x="3" y="120"/>
                              <a:pt x="4" y="121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6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50" y="2903"/>
                        <a:ext cx="219" cy="224"/>
                      </a:xfrm>
                      <a:custGeom>
                        <a:avLst/>
                        <a:gdLst>
                          <a:gd name="T0" fmla="*/ 2 w 128"/>
                          <a:gd name="T1" fmla="*/ 125 h 131"/>
                          <a:gd name="T2" fmla="*/ 4 w 128"/>
                          <a:gd name="T3" fmla="*/ 131 h 131"/>
                          <a:gd name="T4" fmla="*/ 24 w 128"/>
                          <a:gd name="T5" fmla="*/ 109 h 131"/>
                          <a:gd name="T6" fmla="*/ 23 w 128"/>
                          <a:gd name="T7" fmla="*/ 116 h 131"/>
                          <a:gd name="T8" fmla="*/ 128 w 128"/>
                          <a:gd name="T9" fmla="*/ 11 h 131"/>
                          <a:gd name="T10" fmla="*/ 125 w 128"/>
                          <a:gd name="T11" fmla="*/ 8 h 131"/>
                          <a:gd name="T12" fmla="*/ 123 w 128"/>
                          <a:gd name="T13" fmla="*/ 0 h 131"/>
                          <a:gd name="T14" fmla="*/ 0 w 128"/>
                          <a:gd name="T15" fmla="*/ 123 h 131"/>
                          <a:gd name="T16" fmla="*/ 2 w 128"/>
                          <a:gd name="T17" fmla="*/ 125 h 1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28" h="131">
                            <a:moveTo>
                              <a:pt x="2" y="125"/>
                            </a:moveTo>
                            <a:cubicBezTo>
                              <a:pt x="2" y="125"/>
                              <a:pt x="1" y="131"/>
                              <a:pt x="4" y="131"/>
                            </a:cubicBezTo>
                            <a:cubicBezTo>
                              <a:pt x="11" y="131"/>
                              <a:pt x="18" y="115"/>
                              <a:pt x="24" y="109"/>
                            </a:cubicBezTo>
                            <a:cubicBezTo>
                              <a:pt x="24" y="111"/>
                              <a:pt x="24" y="113"/>
                              <a:pt x="23" y="116"/>
                            </a:cubicBezTo>
                            <a:cubicBezTo>
                              <a:pt x="128" y="11"/>
                              <a:pt x="128" y="11"/>
                              <a:pt x="128" y="11"/>
                            </a:cubicBezTo>
                            <a:cubicBezTo>
                              <a:pt x="126" y="11"/>
                              <a:pt x="125" y="10"/>
                              <a:pt x="125" y="8"/>
                            </a:cubicBezTo>
                            <a:cubicBezTo>
                              <a:pt x="124" y="6"/>
                              <a:pt x="124" y="3"/>
                              <a:pt x="123" y="0"/>
                            </a:cubicBezTo>
                            <a:cubicBezTo>
                              <a:pt x="0" y="123"/>
                              <a:pt x="0" y="123"/>
                              <a:pt x="0" y="123"/>
                            </a:cubicBezTo>
                            <a:cubicBezTo>
                              <a:pt x="1" y="124"/>
                              <a:pt x="1" y="125"/>
                              <a:pt x="2" y="125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7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96" y="2933"/>
                        <a:ext cx="198" cy="208"/>
                      </a:xfrm>
                      <a:custGeom>
                        <a:avLst/>
                        <a:gdLst>
                          <a:gd name="T0" fmla="*/ 2 w 116"/>
                          <a:gd name="T1" fmla="*/ 113 h 121"/>
                          <a:gd name="T2" fmla="*/ 0 w 116"/>
                          <a:gd name="T3" fmla="*/ 121 h 121"/>
                          <a:gd name="T4" fmla="*/ 4 w 116"/>
                          <a:gd name="T5" fmla="*/ 121 h 121"/>
                          <a:gd name="T6" fmla="*/ 5 w 116"/>
                          <a:gd name="T7" fmla="*/ 121 h 121"/>
                          <a:gd name="T8" fmla="*/ 116 w 116"/>
                          <a:gd name="T9" fmla="*/ 10 h 121"/>
                          <a:gd name="T10" fmla="*/ 109 w 116"/>
                          <a:gd name="T11" fmla="*/ 0 h 121"/>
                          <a:gd name="T12" fmla="*/ 1 w 116"/>
                          <a:gd name="T13" fmla="*/ 109 h 121"/>
                          <a:gd name="T14" fmla="*/ 2 w 116"/>
                          <a:gd name="T15" fmla="*/ 113 h 12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16" h="121">
                            <a:moveTo>
                              <a:pt x="2" y="113"/>
                            </a:moveTo>
                            <a:cubicBezTo>
                              <a:pt x="2" y="116"/>
                              <a:pt x="1" y="118"/>
                              <a:pt x="0" y="121"/>
                            </a:cubicBezTo>
                            <a:cubicBezTo>
                              <a:pt x="4" y="121"/>
                              <a:pt x="4" y="121"/>
                              <a:pt x="4" y="121"/>
                            </a:cubicBezTo>
                            <a:cubicBezTo>
                              <a:pt x="4" y="121"/>
                              <a:pt x="4" y="121"/>
                              <a:pt x="5" y="121"/>
                            </a:cubicBezTo>
                            <a:cubicBezTo>
                              <a:pt x="116" y="10"/>
                              <a:pt x="116" y="10"/>
                              <a:pt x="116" y="10"/>
                            </a:cubicBezTo>
                            <a:cubicBezTo>
                              <a:pt x="113" y="7"/>
                              <a:pt x="110" y="4"/>
                              <a:pt x="109" y="0"/>
                            </a:cubicBezTo>
                            <a:cubicBezTo>
                              <a:pt x="1" y="109"/>
                              <a:pt x="1" y="109"/>
                              <a:pt x="1" y="109"/>
                            </a:cubicBezTo>
                            <a:cubicBezTo>
                              <a:pt x="2" y="110"/>
                              <a:pt x="2" y="111"/>
                              <a:pt x="2" y="113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8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18" y="2963"/>
                        <a:ext cx="199" cy="210"/>
                      </a:xfrm>
                      <a:custGeom>
                        <a:avLst/>
                        <a:gdLst>
                          <a:gd name="T0" fmla="*/ 1 w 116"/>
                          <a:gd name="T1" fmla="*/ 114 h 123"/>
                          <a:gd name="T2" fmla="*/ 5 w 116"/>
                          <a:gd name="T3" fmla="*/ 123 h 123"/>
                          <a:gd name="T4" fmla="*/ 116 w 116"/>
                          <a:gd name="T5" fmla="*/ 11 h 123"/>
                          <a:gd name="T6" fmla="*/ 112 w 116"/>
                          <a:gd name="T7" fmla="*/ 1 h 123"/>
                          <a:gd name="T8" fmla="*/ 112 w 116"/>
                          <a:gd name="T9" fmla="*/ 0 h 123"/>
                          <a:gd name="T10" fmla="*/ 111 w 116"/>
                          <a:gd name="T11" fmla="*/ 0 h 123"/>
                          <a:gd name="T12" fmla="*/ 0 w 116"/>
                          <a:gd name="T13" fmla="*/ 110 h 123"/>
                          <a:gd name="T14" fmla="*/ 1 w 116"/>
                          <a:gd name="T15" fmla="*/ 114 h 1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16" h="123">
                            <a:moveTo>
                              <a:pt x="1" y="114"/>
                            </a:moveTo>
                            <a:cubicBezTo>
                              <a:pt x="1" y="117"/>
                              <a:pt x="3" y="120"/>
                              <a:pt x="5" y="123"/>
                            </a:cubicBezTo>
                            <a:cubicBezTo>
                              <a:pt x="116" y="11"/>
                              <a:pt x="116" y="11"/>
                              <a:pt x="116" y="11"/>
                            </a:cubicBezTo>
                            <a:cubicBezTo>
                              <a:pt x="115" y="7"/>
                              <a:pt x="114" y="4"/>
                              <a:pt x="112" y="1"/>
                            </a:cubicBezTo>
                            <a:cubicBezTo>
                              <a:pt x="112" y="0"/>
                              <a:pt x="112" y="0"/>
                              <a:pt x="112" y="0"/>
                            </a:cubicBezTo>
                            <a:cubicBezTo>
                              <a:pt x="112" y="0"/>
                              <a:pt x="112" y="0"/>
                              <a:pt x="111" y="0"/>
                            </a:cubicBezTo>
                            <a:cubicBezTo>
                              <a:pt x="0" y="110"/>
                              <a:pt x="0" y="110"/>
                              <a:pt x="0" y="110"/>
                            </a:cubicBezTo>
                            <a:cubicBezTo>
                              <a:pt x="1" y="112"/>
                              <a:pt x="1" y="113"/>
                              <a:pt x="1" y="114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49" name="Freeform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41" y="3002"/>
                        <a:ext cx="183" cy="188"/>
                      </a:xfrm>
                      <a:custGeom>
                        <a:avLst/>
                        <a:gdLst>
                          <a:gd name="T0" fmla="*/ 12 w 107"/>
                          <a:gd name="T1" fmla="*/ 110 h 110"/>
                          <a:gd name="T2" fmla="*/ 106 w 107"/>
                          <a:gd name="T3" fmla="*/ 16 h 110"/>
                          <a:gd name="T4" fmla="*/ 107 w 107"/>
                          <a:gd name="T5" fmla="*/ 10 h 110"/>
                          <a:gd name="T6" fmla="*/ 106 w 107"/>
                          <a:gd name="T7" fmla="*/ 0 h 110"/>
                          <a:gd name="T8" fmla="*/ 0 w 107"/>
                          <a:gd name="T9" fmla="*/ 106 h 110"/>
                          <a:gd name="T10" fmla="*/ 12 w 107"/>
                          <a:gd name="T11" fmla="*/ 110 h 1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07" h="110">
                            <a:moveTo>
                              <a:pt x="12" y="110"/>
                            </a:moveTo>
                            <a:cubicBezTo>
                              <a:pt x="106" y="16"/>
                              <a:pt x="106" y="16"/>
                              <a:pt x="106" y="16"/>
                            </a:cubicBezTo>
                            <a:cubicBezTo>
                              <a:pt x="107" y="14"/>
                              <a:pt x="107" y="12"/>
                              <a:pt x="107" y="10"/>
                            </a:cubicBezTo>
                            <a:cubicBezTo>
                              <a:pt x="107" y="7"/>
                              <a:pt x="107" y="4"/>
                              <a:pt x="106" y="0"/>
                            </a:cubicBezTo>
                            <a:cubicBezTo>
                              <a:pt x="0" y="106"/>
                              <a:pt x="0" y="106"/>
                              <a:pt x="0" y="106"/>
                            </a:cubicBezTo>
                            <a:cubicBezTo>
                              <a:pt x="4" y="108"/>
                              <a:pt x="8" y="110"/>
                              <a:pt x="12" y="11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0" name="Freeform 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97" y="3064"/>
                        <a:ext cx="121" cy="130"/>
                      </a:xfrm>
                      <a:custGeom>
                        <a:avLst/>
                        <a:gdLst>
                          <a:gd name="T0" fmla="*/ 10 w 71"/>
                          <a:gd name="T1" fmla="*/ 76 h 76"/>
                          <a:gd name="T2" fmla="*/ 53 w 71"/>
                          <a:gd name="T3" fmla="*/ 33 h 76"/>
                          <a:gd name="T4" fmla="*/ 54 w 71"/>
                          <a:gd name="T5" fmla="*/ 29 h 76"/>
                          <a:gd name="T6" fmla="*/ 68 w 71"/>
                          <a:gd name="T7" fmla="*/ 8 h 76"/>
                          <a:gd name="T8" fmla="*/ 71 w 71"/>
                          <a:gd name="T9" fmla="*/ 2 h 76"/>
                          <a:gd name="T10" fmla="*/ 71 w 71"/>
                          <a:gd name="T11" fmla="*/ 0 h 76"/>
                          <a:gd name="T12" fmla="*/ 0 w 71"/>
                          <a:gd name="T13" fmla="*/ 70 h 76"/>
                          <a:gd name="T14" fmla="*/ 10 w 71"/>
                          <a:gd name="T15" fmla="*/ 76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71" h="76">
                            <a:moveTo>
                              <a:pt x="10" y="76"/>
                            </a:moveTo>
                            <a:cubicBezTo>
                              <a:pt x="53" y="33"/>
                              <a:pt x="53" y="33"/>
                              <a:pt x="53" y="33"/>
                            </a:cubicBezTo>
                            <a:cubicBezTo>
                              <a:pt x="53" y="31"/>
                              <a:pt x="54" y="30"/>
                              <a:pt x="54" y="29"/>
                            </a:cubicBezTo>
                            <a:cubicBezTo>
                              <a:pt x="57" y="19"/>
                              <a:pt x="63" y="16"/>
                              <a:pt x="68" y="8"/>
                            </a:cubicBezTo>
                            <a:cubicBezTo>
                              <a:pt x="70" y="5"/>
                              <a:pt x="71" y="4"/>
                              <a:pt x="71" y="2"/>
                            </a:cubicBezTo>
                            <a:cubicBezTo>
                              <a:pt x="71" y="0"/>
                              <a:pt x="71" y="0"/>
                              <a:pt x="71" y="0"/>
                            </a:cubicBezTo>
                            <a:cubicBezTo>
                              <a:pt x="0" y="70"/>
                              <a:pt x="0" y="70"/>
                              <a:pt x="0" y="70"/>
                            </a:cubicBezTo>
                            <a:cubicBezTo>
                              <a:pt x="2" y="71"/>
                              <a:pt x="6" y="74"/>
                              <a:pt x="10" y="76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1" name="Freeform 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60" y="3156"/>
                        <a:ext cx="19" cy="19"/>
                      </a:xfrm>
                      <a:custGeom>
                        <a:avLst/>
                        <a:gdLst>
                          <a:gd name="T0" fmla="*/ 11 w 11"/>
                          <a:gd name="T1" fmla="*/ 1 h 11"/>
                          <a:gd name="T2" fmla="*/ 11 w 11"/>
                          <a:gd name="T3" fmla="*/ 2 h 11"/>
                          <a:gd name="T4" fmla="*/ 10 w 11"/>
                          <a:gd name="T5" fmla="*/ 0 h 11"/>
                          <a:gd name="T6" fmla="*/ 0 w 11"/>
                          <a:gd name="T7" fmla="*/ 11 h 11"/>
                          <a:gd name="T8" fmla="*/ 11 w 11"/>
                          <a:gd name="T9" fmla="*/ 1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1" h="11">
                            <a:moveTo>
                              <a:pt x="11" y="1"/>
                            </a:moveTo>
                            <a:cubicBezTo>
                              <a:pt x="11" y="2"/>
                              <a:pt x="11" y="2"/>
                              <a:pt x="11" y="2"/>
                            </a:cubicBezTo>
                            <a:cubicBezTo>
                              <a:pt x="11" y="1"/>
                              <a:pt x="10" y="1"/>
                              <a:pt x="10" y="0"/>
                            </a:cubicBezTo>
                            <a:cubicBezTo>
                              <a:pt x="0" y="11"/>
                              <a:pt x="0" y="11"/>
                              <a:pt x="0" y="11"/>
                            </a:cubicBezTo>
                            <a:cubicBezTo>
                              <a:pt x="5" y="9"/>
                              <a:pt x="8" y="7"/>
                              <a:pt x="11" y="1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2" name="Freeform 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50" y="2663"/>
                        <a:ext cx="7" cy="3"/>
                      </a:xfrm>
                      <a:custGeom>
                        <a:avLst/>
                        <a:gdLst>
                          <a:gd name="T0" fmla="*/ 0 w 4"/>
                          <a:gd name="T1" fmla="*/ 0 h 2"/>
                          <a:gd name="T2" fmla="*/ 1 w 4"/>
                          <a:gd name="T3" fmla="*/ 2 h 2"/>
                          <a:gd name="T4" fmla="*/ 4 w 4"/>
                          <a:gd name="T5" fmla="*/ 0 h 2"/>
                          <a:gd name="T6" fmla="*/ 0 w 4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2">
                            <a:moveTo>
                              <a:pt x="0" y="0"/>
                            </a:moveTo>
                            <a:cubicBezTo>
                              <a:pt x="0" y="1"/>
                              <a:pt x="1" y="2"/>
                              <a:pt x="1" y="2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3" name="Freeform 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67" y="2646"/>
                        <a:ext cx="39" cy="34"/>
                      </a:xfrm>
                      <a:custGeom>
                        <a:avLst/>
                        <a:gdLst>
                          <a:gd name="T0" fmla="*/ 3 w 23"/>
                          <a:gd name="T1" fmla="*/ 20 h 20"/>
                          <a:gd name="T2" fmla="*/ 17 w 23"/>
                          <a:gd name="T3" fmla="*/ 15 h 20"/>
                          <a:gd name="T4" fmla="*/ 23 w 23"/>
                          <a:gd name="T5" fmla="*/ 5 h 20"/>
                          <a:gd name="T6" fmla="*/ 21 w 23"/>
                          <a:gd name="T7" fmla="*/ 0 h 20"/>
                          <a:gd name="T8" fmla="*/ 14 w 23"/>
                          <a:gd name="T9" fmla="*/ 9 h 20"/>
                          <a:gd name="T10" fmla="*/ 10 w 23"/>
                          <a:gd name="T11" fmla="*/ 9 h 20"/>
                          <a:gd name="T12" fmla="*/ 0 w 23"/>
                          <a:gd name="T13" fmla="*/ 19 h 20"/>
                          <a:gd name="T14" fmla="*/ 3 w 23"/>
                          <a:gd name="T15" fmla="*/ 2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3" h="20">
                            <a:moveTo>
                              <a:pt x="3" y="20"/>
                            </a:moveTo>
                            <a:cubicBezTo>
                              <a:pt x="9" y="20"/>
                              <a:pt x="12" y="16"/>
                              <a:pt x="17" y="15"/>
                            </a:cubicBezTo>
                            <a:cubicBezTo>
                              <a:pt x="17" y="10"/>
                              <a:pt x="23" y="11"/>
                              <a:pt x="23" y="5"/>
                            </a:cubicBezTo>
                            <a:cubicBezTo>
                              <a:pt x="23" y="3"/>
                              <a:pt x="23" y="0"/>
                              <a:pt x="21" y="0"/>
                            </a:cubicBezTo>
                            <a:cubicBezTo>
                              <a:pt x="17" y="0"/>
                              <a:pt x="18" y="7"/>
                              <a:pt x="14" y="9"/>
                            </a:cubicBezTo>
                            <a:cubicBezTo>
                              <a:pt x="13" y="9"/>
                              <a:pt x="11" y="9"/>
                              <a:pt x="10" y="9"/>
                            </a:cubicBezTo>
                            <a:cubicBezTo>
                              <a:pt x="0" y="19"/>
                              <a:pt x="0" y="19"/>
                              <a:pt x="0" y="19"/>
                            </a:cubicBezTo>
                            <a:cubicBezTo>
                              <a:pt x="1" y="19"/>
                              <a:pt x="2" y="20"/>
                              <a:pt x="3" y="2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4" name="Freeform 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85" y="2589"/>
                        <a:ext cx="20" cy="17"/>
                      </a:xfrm>
                      <a:custGeom>
                        <a:avLst/>
                        <a:gdLst>
                          <a:gd name="T0" fmla="*/ 0 w 12"/>
                          <a:gd name="T1" fmla="*/ 7 h 10"/>
                          <a:gd name="T2" fmla="*/ 2 w 12"/>
                          <a:gd name="T3" fmla="*/ 10 h 10"/>
                          <a:gd name="T4" fmla="*/ 12 w 12"/>
                          <a:gd name="T5" fmla="*/ 0 h 10"/>
                          <a:gd name="T6" fmla="*/ 4 w 12"/>
                          <a:gd name="T7" fmla="*/ 5 h 10"/>
                          <a:gd name="T8" fmla="*/ 0 w 12"/>
                          <a:gd name="T9" fmla="*/ 7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" h="10">
                            <a:moveTo>
                              <a:pt x="0" y="7"/>
                            </a:moveTo>
                            <a:cubicBezTo>
                              <a:pt x="0" y="9"/>
                              <a:pt x="1" y="10"/>
                              <a:pt x="2" y="10"/>
                            </a:cubicBezTo>
                            <a:cubicBezTo>
                              <a:pt x="12" y="0"/>
                              <a:pt x="12" y="0"/>
                              <a:pt x="12" y="0"/>
                            </a:cubicBezTo>
                            <a:cubicBezTo>
                              <a:pt x="9" y="1"/>
                              <a:pt x="7" y="5"/>
                              <a:pt x="4" y="5"/>
                            </a:cubicBezTo>
                            <a:cubicBezTo>
                              <a:pt x="2" y="5"/>
                              <a:pt x="0" y="5"/>
                              <a:pt x="0" y="7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5" name="Freeform 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04" y="2594"/>
                        <a:ext cx="34" cy="41"/>
                      </a:xfrm>
                      <a:custGeom>
                        <a:avLst/>
                        <a:gdLst>
                          <a:gd name="T0" fmla="*/ 0 w 20"/>
                          <a:gd name="T1" fmla="*/ 14 h 24"/>
                          <a:gd name="T2" fmla="*/ 5 w 20"/>
                          <a:gd name="T3" fmla="*/ 14 h 24"/>
                          <a:gd name="T4" fmla="*/ 13 w 20"/>
                          <a:gd name="T5" fmla="*/ 11 h 24"/>
                          <a:gd name="T6" fmla="*/ 16 w 20"/>
                          <a:gd name="T7" fmla="*/ 11 h 24"/>
                          <a:gd name="T8" fmla="*/ 0 w 20"/>
                          <a:gd name="T9" fmla="*/ 18 h 24"/>
                          <a:gd name="T10" fmla="*/ 5 w 20"/>
                          <a:gd name="T11" fmla="*/ 22 h 24"/>
                          <a:gd name="T12" fmla="*/ 7 w 20"/>
                          <a:gd name="T13" fmla="*/ 24 h 24"/>
                          <a:gd name="T14" fmla="*/ 20 w 20"/>
                          <a:gd name="T15" fmla="*/ 11 h 24"/>
                          <a:gd name="T16" fmla="*/ 20 w 20"/>
                          <a:gd name="T17" fmla="*/ 2 h 24"/>
                          <a:gd name="T18" fmla="*/ 14 w 20"/>
                          <a:gd name="T19" fmla="*/ 0 h 24"/>
                          <a:gd name="T20" fmla="*/ 0 w 20"/>
                          <a:gd name="T21" fmla="*/ 14 h 24"/>
                          <a:gd name="T22" fmla="*/ 0 w 20"/>
                          <a:gd name="T23" fmla="*/ 14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20" h="24">
                            <a:moveTo>
                              <a:pt x="0" y="14"/>
                            </a:moveTo>
                            <a:cubicBezTo>
                              <a:pt x="2" y="14"/>
                              <a:pt x="3" y="14"/>
                              <a:pt x="5" y="14"/>
                            </a:cubicBezTo>
                            <a:cubicBezTo>
                              <a:pt x="8" y="14"/>
                              <a:pt x="10" y="14"/>
                              <a:pt x="13" y="11"/>
                            </a:cubicBezTo>
                            <a:cubicBezTo>
                              <a:pt x="16" y="11"/>
                              <a:pt x="16" y="11"/>
                              <a:pt x="16" y="11"/>
                            </a:cubicBezTo>
                            <a:cubicBezTo>
                              <a:pt x="13" y="17"/>
                              <a:pt x="4" y="15"/>
                              <a:pt x="0" y="18"/>
                            </a:cubicBezTo>
                            <a:cubicBezTo>
                              <a:pt x="1" y="20"/>
                              <a:pt x="4" y="19"/>
                              <a:pt x="5" y="22"/>
                            </a:cubicBezTo>
                            <a:cubicBezTo>
                              <a:pt x="6" y="22"/>
                              <a:pt x="7" y="23"/>
                              <a:pt x="7" y="24"/>
                            </a:cubicBezTo>
                            <a:cubicBezTo>
                              <a:pt x="20" y="11"/>
                              <a:pt x="20" y="11"/>
                              <a:pt x="20" y="11"/>
                            </a:cubicBezTo>
                            <a:cubicBezTo>
                              <a:pt x="20" y="9"/>
                              <a:pt x="20" y="6"/>
                              <a:pt x="20" y="2"/>
                            </a:cubicBezTo>
                            <a:cubicBezTo>
                              <a:pt x="17" y="2"/>
                              <a:pt x="16" y="1"/>
                              <a:pt x="14" y="0"/>
                            </a:cubicBezTo>
                            <a:cubicBezTo>
                              <a:pt x="0" y="14"/>
                              <a:pt x="0" y="14"/>
                              <a:pt x="0" y="14"/>
                            </a:cubicBezTo>
                            <a:cubicBezTo>
                              <a:pt x="0" y="14"/>
                              <a:pt x="0" y="14"/>
                              <a:pt x="0" y="14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6" name="Freeform 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35" y="2605"/>
                        <a:ext cx="63" cy="46"/>
                      </a:xfrm>
                      <a:custGeom>
                        <a:avLst/>
                        <a:gdLst>
                          <a:gd name="T0" fmla="*/ 8 w 37"/>
                          <a:gd name="T1" fmla="*/ 27 h 27"/>
                          <a:gd name="T2" fmla="*/ 10 w 37"/>
                          <a:gd name="T3" fmla="*/ 27 h 27"/>
                          <a:gd name="T4" fmla="*/ 37 w 37"/>
                          <a:gd name="T5" fmla="*/ 1 h 27"/>
                          <a:gd name="T6" fmla="*/ 35 w 37"/>
                          <a:gd name="T7" fmla="*/ 0 h 27"/>
                          <a:gd name="T8" fmla="*/ 25 w 37"/>
                          <a:gd name="T9" fmla="*/ 7 h 27"/>
                          <a:gd name="T10" fmla="*/ 17 w 37"/>
                          <a:gd name="T11" fmla="*/ 11 h 27"/>
                          <a:gd name="T12" fmla="*/ 12 w 37"/>
                          <a:gd name="T13" fmla="*/ 16 h 27"/>
                          <a:gd name="T14" fmla="*/ 8 w 37"/>
                          <a:gd name="T15" fmla="*/ 13 h 27"/>
                          <a:gd name="T16" fmla="*/ 0 w 37"/>
                          <a:gd name="T17" fmla="*/ 21 h 27"/>
                          <a:gd name="T18" fmla="*/ 8 w 37"/>
                          <a:gd name="T19" fmla="*/ 27 h 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37" h="27">
                            <a:moveTo>
                              <a:pt x="8" y="27"/>
                            </a:moveTo>
                            <a:cubicBezTo>
                              <a:pt x="9" y="27"/>
                              <a:pt x="9" y="27"/>
                              <a:pt x="10" y="27"/>
                            </a:cubicBezTo>
                            <a:cubicBezTo>
                              <a:pt x="37" y="1"/>
                              <a:pt x="37" y="1"/>
                              <a:pt x="37" y="1"/>
                            </a:cubicBezTo>
                            <a:cubicBezTo>
                              <a:pt x="36" y="1"/>
                              <a:pt x="35" y="1"/>
                              <a:pt x="35" y="0"/>
                            </a:cubicBezTo>
                            <a:cubicBezTo>
                              <a:pt x="31" y="0"/>
                              <a:pt x="27" y="6"/>
                              <a:pt x="25" y="7"/>
                            </a:cubicBezTo>
                            <a:cubicBezTo>
                              <a:pt x="20" y="8"/>
                              <a:pt x="20" y="8"/>
                              <a:pt x="17" y="11"/>
                            </a:cubicBezTo>
                            <a:cubicBezTo>
                              <a:pt x="17" y="12"/>
                              <a:pt x="14" y="16"/>
                              <a:pt x="12" y="16"/>
                            </a:cubicBezTo>
                            <a:cubicBezTo>
                              <a:pt x="11" y="16"/>
                              <a:pt x="9" y="15"/>
                              <a:pt x="8" y="13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2" y="23"/>
                              <a:pt x="5" y="27"/>
                              <a:pt x="8" y="27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7" name="Freeform 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74" y="2613"/>
                        <a:ext cx="63" cy="52"/>
                      </a:xfrm>
                      <a:custGeom>
                        <a:avLst/>
                        <a:gdLst>
                          <a:gd name="T0" fmla="*/ 1 w 37"/>
                          <a:gd name="T1" fmla="*/ 25 h 30"/>
                          <a:gd name="T2" fmla="*/ 11 w 37"/>
                          <a:gd name="T3" fmla="*/ 30 h 30"/>
                          <a:gd name="T4" fmla="*/ 36 w 37"/>
                          <a:gd name="T5" fmla="*/ 5 h 30"/>
                          <a:gd name="T6" fmla="*/ 36 w 37"/>
                          <a:gd name="T7" fmla="*/ 4 h 30"/>
                          <a:gd name="T8" fmla="*/ 37 w 37"/>
                          <a:gd name="T9" fmla="*/ 4 h 30"/>
                          <a:gd name="T10" fmla="*/ 31 w 37"/>
                          <a:gd name="T11" fmla="*/ 0 h 30"/>
                          <a:gd name="T12" fmla="*/ 24 w 37"/>
                          <a:gd name="T13" fmla="*/ 0 h 30"/>
                          <a:gd name="T14" fmla="*/ 0 w 37"/>
                          <a:gd name="T15" fmla="*/ 25 h 30"/>
                          <a:gd name="T16" fmla="*/ 1 w 37"/>
                          <a:gd name="T17" fmla="*/ 25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7" h="30">
                            <a:moveTo>
                              <a:pt x="1" y="25"/>
                            </a:moveTo>
                            <a:cubicBezTo>
                              <a:pt x="3" y="26"/>
                              <a:pt x="8" y="28"/>
                              <a:pt x="11" y="30"/>
                            </a:cubicBezTo>
                            <a:cubicBezTo>
                              <a:pt x="36" y="5"/>
                              <a:pt x="36" y="5"/>
                              <a:pt x="36" y="5"/>
                            </a:cubicBezTo>
                            <a:cubicBezTo>
                              <a:pt x="36" y="4"/>
                              <a:pt x="36" y="4"/>
                              <a:pt x="36" y="4"/>
                            </a:cubicBezTo>
                            <a:cubicBezTo>
                              <a:pt x="37" y="4"/>
                              <a:pt x="37" y="4"/>
                              <a:pt x="37" y="4"/>
                            </a:cubicBezTo>
                            <a:cubicBezTo>
                              <a:pt x="35" y="3"/>
                              <a:pt x="32" y="3"/>
                              <a:pt x="31" y="0"/>
                            </a:cubicBezTo>
                            <a:cubicBezTo>
                              <a:pt x="24" y="0"/>
                              <a:pt x="24" y="0"/>
                              <a:pt x="24" y="0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1" y="25"/>
                              <a:pt x="1" y="25"/>
                              <a:pt x="1" y="25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8" name="Freeform 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91" y="2630"/>
                        <a:ext cx="85" cy="77"/>
                      </a:xfrm>
                      <a:custGeom>
                        <a:avLst/>
                        <a:gdLst>
                          <a:gd name="T0" fmla="*/ 8 w 50"/>
                          <a:gd name="T1" fmla="*/ 37 h 45"/>
                          <a:gd name="T2" fmla="*/ 0 w 50"/>
                          <a:gd name="T3" fmla="*/ 43 h 45"/>
                          <a:gd name="T4" fmla="*/ 5 w 50"/>
                          <a:gd name="T5" fmla="*/ 45 h 45"/>
                          <a:gd name="T6" fmla="*/ 8 w 50"/>
                          <a:gd name="T7" fmla="*/ 45 h 45"/>
                          <a:gd name="T8" fmla="*/ 50 w 50"/>
                          <a:gd name="T9" fmla="*/ 2 h 45"/>
                          <a:gd name="T10" fmla="*/ 48 w 50"/>
                          <a:gd name="T11" fmla="*/ 2 h 45"/>
                          <a:gd name="T12" fmla="*/ 37 w 50"/>
                          <a:gd name="T13" fmla="*/ 0 h 45"/>
                          <a:gd name="T14" fmla="*/ 5 w 50"/>
                          <a:gd name="T15" fmla="*/ 31 h 45"/>
                          <a:gd name="T16" fmla="*/ 8 w 50"/>
                          <a:gd name="T17" fmla="*/ 37 h 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0" h="45">
                            <a:moveTo>
                              <a:pt x="8" y="37"/>
                            </a:moveTo>
                            <a:cubicBezTo>
                              <a:pt x="6" y="38"/>
                              <a:pt x="0" y="39"/>
                              <a:pt x="0" y="43"/>
                            </a:cubicBezTo>
                            <a:cubicBezTo>
                              <a:pt x="0" y="45"/>
                              <a:pt x="3" y="45"/>
                              <a:pt x="5" y="45"/>
                            </a:cubicBezTo>
                            <a:cubicBezTo>
                              <a:pt x="8" y="45"/>
                              <a:pt x="8" y="45"/>
                              <a:pt x="8" y="45"/>
                            </a:cubicBezTo>
                            <a:cubicBezTo>
                              <a:pt x="50" y="2"/>
                              <a:pt x="50" y="2"/>
                              <a:pt x="50" y="2"/>
                            </a:cubicBezTo>
                            <a:cubicBezTo>
                              <a:pt x="50" y="2"/>
                              <a:pt x="49" y="2"/>
                              <a:pt x="48" y="2"/>
                            </a:cubicBezTo>
                            <a:cubicBezTo>
                              <a:pt x="45" y="2"/>
                              <a:pt x="41" y="1"/>
                              <a:pt x="37" y="0"/>
                            </a:cubicBezTo>
                            <a:cubicBezTo>
                              <a:pt x="5" y="31"/>
                              <a:pt x="5" y="31"/>
                              <a:pt x="5" y="31"/>
                            </a:cubicBezTo>
                            <a:cubicBezTo>
                              <a:pt x="5" y="33"/>
                              <a:pt x="6" y="35"/>
                              <a:pt x="8" y="37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59" name="Freeform 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29" y="2646"/>
                        <a:ext cx="80" cy="75"/>
                      </a:xfrm>
                      <a:custGeom>
                        <a:avLst/>
                        <a:gdLst>
                          <a:gd name="T0" fmla="*/ 9 w 47"/>
                          <a:gd name="T1" fmla="*/ 44 h 44"/>
                          <a:gd name="T2" fmla="*/ 47 w 47"/>
                          <a:gd name="T3" fmla="*/ 6 h 44"/>
                          <a:gd name="T4" fmla="*/ 39 w 47"/>
                          <a:gd name="T5" fmla="*/ 0 h 44"/>
                          <a:gd name="T6" fmla="*/ 37 w 47"/>
                          <a:gd name="T7" fmla="*/ 0 h 44"/>
                          <a:gd name="T8" fmla="*/ 0 w 47"/>
                          <a:gd name="T9" fmla="*/ 37 h 44"/>
                          <a:gd name="T10" fmla="*/ 9 w 47"/>
                          <a:gd name="T11" fmla="*/ 44 h 4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7" h="44">
                            <a:moveTo>
                              <a:pt x="9" y="44"/>
                            </a:moveTo>
                            <a:cubicBezTo>
                              <a:pt x="47" y="6"/>
                              <a:pt x="47" y="6"/>
                              <a:pt x="47" y="6"/>
                            </a:cubicBezTo>
                            <a:cubicBezTo>
                              <a:pt x="45" y="4"/>
                              <a:pt x="43" y="1"/>
                              <a:pt x="39" y="0"/>
                            </a:cubicBezTo>
                            <a:cubicBezTo>
                              <a:pt x="38" y="0"/>
                              <a:pt x="38" y="0"/>
                              <a:pt x="37" y="0"/>
                            </a:cubicBezTo>
                            <a:cubicBezTo>
                              <a:pt x="0" y="37"/>
                              <a:pt x="0" y="37"/>
                              <a:pt x="0" y="37"/>
                            </a:cubicBezTo>
                            <a:cubicBezTo>
                              <a:pt x="3" y="39"/>
                              <a:pt x="5" y="43"/>
                              <a:pt x="9" y="44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0" name="Freeform 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95" y="2668"/>
                        <a:ext cx="45" cy="38"/>
                      </a:xfrm>
                      <a:custGeom>
                        <a:avLst/>
                        <a:gdLst>
                          <a:gd name="T0" fmla="*/ 11 w 26"/>
                          <a:gd name="T1" fmla="*/ 22 h 22"/>
                          <a:gd name="T2" fmla="*/ 21 w 26"/>
                          <a:gd name="T3" fmla="*/ 12 h 22"/>
                          <a:gd name="T4" fmla="*/ 20 w 26"/>
                          <a:gd name="T5" fmla="*/ 12 h 22"/>
                          <a:gd name="T6" fmla="*/ 24 w 26"/>
                          <a:gd name="T7" fmla="*/ 9 h 22"/>
                          <a:gd name="T8" fmla="*/ 26 w 26"/>
                          <a:gd name="T9" fmla="*/ 7 h 22"/>
                          <a:gd name="T10" fmla="*/ 26 w 26"/>
                          <a:gd name="T11" fmla="*/ 7 h 22"/>
                          <a:gd name="T12" fmla="*/ 17 w 26"/>
                          <a:gd name="T13" fmla="*/ 2 h 22"/>
                          <a:gd name="T14" fmla="*/ 15 w 26"/>
                          <a:gd name="T15" fmla="*/ 1 h 22"/>
                          <a:gd name="T16" fmla="*/ 0 w 26"/>
                          <a:gd name="T17" fmla="*/ 17 h 22"/>
                          <a:gd name="T18" fmla="*/ 11 w 26"/>
                          <a:gd name="T19" fmla="*/ 22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26" h="22">
                            <a:moveTo>
                              <a:pt x="11" y="22"/>
                            </a:moveTo>
                            <a:cubicBezTo>
                              <a:pt x="21" y="12"/>
                              <a:pt x="21" y="12"/>
                              <a:pt x="21" y="12"/>
                            </a:cubicBezTo>
                            <a:cubicBezTo>
                              <a:pt x="20" y="12"/>
                              <a:pt x="20" y="12"/>
                              <a:pt x="20" y="12"/>
                            </a:cubicBezTo>
                            <a:cubicBezTo>
                              <a:pt x="20" y="10"/>
                              <a:pt x="22" y="10"/>
                              <a:pt x="24" y="9"/>
                            </a:cubicBezTo>
                            <a:cubicBezTo>
                              <a:pt x="26" y="7"/>
                              <a:pt x="26" y="7"/>
                              <a:pt x="26" y="7"/>
                            </a:cubicBezTo>
                            <a:cubicBezTo>
                              <a:pt x="26" y="7"/>
                              <a:pt x="26" y="7"/>
                              <a:pt x="26" y="7"/>
                            </a:cubicBezTo>
                            <a:cubicBezTo>
                              <a:pt x="26" y="0"/>
                              <a:pt x="20" y="3"/>
                              <a:pt x="17" y="2"/>
                            </a:cubicBezTo>
                            <a:cubicBezTo>
                              <a:pt x="16" y="2"/>
                              <a:pt x="16" y="1"/>
                              <a:pt x="15" y="1"/>
                            </a:cubicBezTo>
                            <a:cubicBezTo>
                              <a:pt x="0" y="17"/>
                              <a:pt x="0" y="17"/>
                              <a:pt x="0" y="17"/>
                            </a:cubicBezTo>
                            <a:cubicBezTo>
                              <a:pt x="4" y="17"/>
                              <a:pt x="8" y="20"/>
                              <a:pt x="11" y="22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1" name="Freeform 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26" y="2704"/>
                        <a:ext cx="27" cy="31"/>
                      </a:xfrm>
                      <a:custGeom>
                        <a:avLst/>
                        <a:gdLst>
                          <a:gd name="T0" fmla="*/ 13 w 16"/>
                          <a:gd name="T1" fmla="*/ 7 h 18"/>
                          <a:gd name="T2" fmla="*/ 10 w 16"/>
                          <a:gd name="T3" fmla="*/ 0 h 18"/>
                          <a:gd name="T4" fmla="*/ 0 w 16"/>
                          <a:gd name="T5" fmla="*/ 9 h 18"/>
                          <a:gd name="T6" fmla="*/ 1 w 16"/>
                          <a:gd name="T7" fmla="*/ 10 h 18"/>
                          <a:gd name="T8" fmla="*/ 4 w 16"/>
                          <a:gd name="T9" fmla="*/ 13 h 18"/>
                          <a:gd name="T10" fmla="*/ 8 w 16"/>
                          <a:gd name="T11" fmla="*/ 18 h 18"/>
                          <a:gd name="T12" fmla="*/ 16 w 16"/>
                          <a:gd name="T13" fmla="*/ 9 h 18"/>
                          <a:gd name="T14" fmla="*/ 13 w 16"/>
                          <a:gd name="T15" fmla="*/ 7 h 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6" h="18">
                            <a:moveTo>
                              <a:pt x="13" y="7"/>
                            </a:moveTo>
                            <a:cubicBezTo>
                              <a:pt x="11" y="4"/>
                              <a:pt x="11" y="2"/>
                              <a:pt x="10" y="0"/>
                            </a:cubicBezTo>
                            <a:cubicBezTo>
                              <a:pt x="0" y="9"/>
                              <a:pt x="0" y="9"/>
                              <a:pt x="0" y="9"/>
                            </a:cubicBezTo>
                            <a:cubicBezTo>
                              <a:pt x="0" y="9"/>
                              <a:pt x="1" y="10"/>
                              <a:pt x="1" y="10"/>
                            </a:cubicBezTo>
                            <a:cubicBezTo>
                              <a:pt x="1" y="10"/>
                              <a:pt x="4" y="12"/>
                              <a:pt x="4" y="13"/>
                            </a:cubicBezTo>
                            <a:cubicBezTo>
                              <a:pt x="4" y="15"/>
                              <a:pt x="5" y="16"/>
                              <a:pt x="8" y="18"/>
                            </a:cubicBezTo>
                            <a:cubicBezTo>
                              <a:pt x="16" y="9"/>
                              <a:pt x="16" y="9"/>
                              <a:pt x="16" y="9"/>
                            </a:cubicBezTo>
                            <a:cubicBezTo>
                              <a:pt x="15" y="9"/>
                              <a:pt x="13" y="8"/>
                              <a:pt x="13" y="7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2" name="Freeform 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59" y="2728"/>
                        <a:ext cx="27" cy="19"/>
                      </a:xfrm>
                      <a:custGeom>
                        <a:avLst/>
                        <a:gdLst>
                          <a:gd name="T0" fmla="*/ 4 w 16"/>
                          <a:gd name="T1" fmla="*/ 8 h 11"/>
                          <a:gd name="T2" fmla="*/ 10 w 16"/>
                          <a:gd name="T3" fmla="*/ 11 h 11"/>
                          <a:gd name="T4" fmla="*/ 12 w 16"/>
                          <a:gd name="T5" fmla="*/ 11 h 11"/>
                          <a:gd name="T6" fmla="*/ 16 w 16"/>
                          <a:gd name="T7" fmla="*/ 5 h 11"/>
                          <a:gd name="T8" fmla="*/ 10 w 16"/>
                          <a:gd name="T9" fmla="*/ 4 h 11"/>
                          <a:gd name="T10" fmla="*/ 7 w 16"/>
                          <a:gd name="T11" fmla="*/ 0 h 11"/>
                          <a:gd name="T12" fmla="*/ 0 w 16"/>
                          <a:gd name="T13" fmla="*/ 8 h 11"/>
                          <a:gd name="T14" fmla="*/ 4 w 16"/>
                          <a:gd name="T15" fmla="*/ 8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6" h="11">
                            <a:moveTo>
                              <a:pt x="4" y="8"/>
                            </a:moveTo>
                            <a:cubicBezTo>
                              <a:pt x="5" y="8"/>
                              <a:pt x="9" y="11"/>
                              <a:pt x="10" y="11"/>
                            </a:cubicBezTo>
                            <a:cubicBezTo>
                              <a:pt x="11" y="11"/>
                              <a:pt x="11" y="11"/>
                              <a:pt x="12" y="11"/>
                            </a:cubicBezTo>
                            <a:cubicBezTo>
                              <a:pt x="12" y="8"/>
                              <a:pt x="14" y="7"/>
                              <a:pt x="16" y="5"/>
                            </a:cubicBezTo>
                            <a:cubicBezTo>
                              <a:pt x="15" y="5"/>
                              <a:pt x="10" y="5"/>
                              <a:pt x="10" y="4"/>
                            </a:cubicBezTo>
                            <a:cubicBezTo>
                              <a:pt x="9" y="3"/>
                              <a:pt x="9" y="1"/>
                              <a:pt x="7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lnTo>
                              <a:pt x="4" y="8"/>
                            </a:ln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3" name="Freeform 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89" y="2622"/>
                        <a:ext cx="5" cy="3"/>
                      </a:xfrm>
                      <a:custGeom>
                        <a:avLst/>
                        <a:gdLst>
                          <a:gd name="T0" fmla="*/ 2 w 3"/>
                          <a:gd name="T1" fmla="*/ 2 h 2"/>
                          <a:gd name="T2" fmla="*/ 3 w 3"/>
                          <a:gd name="T3" fmla="*/ 2 h 2"/>
                          <a:gd name="T4" fmla="*/ 0 w 3"/>
                          <a:gd name="T5" fmla="*/ 0 h 2"/>
                          <a:gd name="T6" fmla="*/ 2 w 3"/>
                          <a:gd name="T7" fmla="*/ 2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2">
                            <a:moveTo>
                              <a:pt x="2" y="2"/>
                            </a:moveTo>
                            <a:cubicBezTo>
                              <a:pt x="3" y="2"/>
                              <a:pt x="3" y="2"/>
                              <a:pt x="3" y="2"/>
                            </a:cubicBezTo>
                            <a:cubicBezTo>
                              <a:pt x="2" y="1"/>
                              <a:pt x="2" y="1"/>
                              <a:pt x="0" y="0"/>
                            </a:cubicBezTo>
                            <a:cubicBezTo>
                              <a:pt x="1" y="2"/>
                              <a:pt x="2" y="2"/>
                              <a:pt x="2" y="2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4" name="Freeform 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08" y="2637"/>
                        <a:ext cx="12" cy="16"/>
                      </a:xfrm>
                      <a:custGeom>
                        <a:avLst/>
                        <a:gdLst>
                          <a:gd name="T0" fmla="*/ 2 w 7"/>
                          <a:gd name="T1" fmla="*/ 3 h 9"/>
                          <a:gd name="T2" fmla="*/ 5 w 7"/>
                          <a:gd name="T3" fmla="*/ 8 h 9"/>
                          <a:gd name="T4" fmla="*/ 7 w 7"/>
                          <a:gd name="T5" fmla="*/ 8 h 9"/>
                          <a:gd name="T6" fmla="*/ 7 w 7"/>
                          <a:gd name="T7" fmla="*/ 6 h 9"/>
                          <a:gd name="T8" fmla="*/ 1 w 7"/>
                          <a:gd name="T9" fmla="*/ 0 h 9"/>
                          <a:gd name="T10" fmla="*/ 1 w 7"/>
                          <a:gd name="T11" fmla="*/ 0 h 9"/>
                          <a:gd name="T12" fmla="*/ 0 w 7"/>
                          <a:gd name="T13" fmla="*/ 1 h 9"/>
                          <a:gd name="T14" fmla="*/ 2 w 7"/>
                          <a:gd name="T15" fmla="*/ 3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7" h="9">
                            <a:moveTo>
                              <a:pt x="2" y="3"/>
                            </a:moveTo>
                            <a:cubicBezTo>
                              <a:pt x="2" y="6"/>
                              <a:pt x="2" y="8"/>
                              <a:pt x="5" y="8"/>
                            </a:cubicBezTo>
                            <a:cubicBezTo>
                              <a:pt x="6" y="9"/>
                              <a:pt x="6" y="8"/>
                              <a:pt x="7" y="8"/>
                            </a:cubicBezTo>
                            <a:cubicBezTo>
                              <a:pt x="7" y="8"/>
                              <a:pt x="7" y="7"/>
                              <a:pt x="7" y="6"/>
                            </a:cubicBezTo>
                            <a:cubicBezTo>
                              <a:pt x="7" y="2"/>
                              <a:pt x="4" y="3"/>
                              <a:pt x="1" y="0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1" y="2"/>
                              <a:pt x="2" y="3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5" name="Freeform 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46" y="2665"/>
                        <a:ext cx="8" cy="10"/>
                      </a:xfrm>
                      <a:custGeom>
                        <a:avLst/>
                        <a:gdLst>
                          <a:gd name="T0" fmla="*/ 0 w 5"/>
                          <a:gd name="T1" fmla="*/ 0 h 6"/>
                          <a:gd name="T2" fmla="*/ 4 w 5"/>
                          <a:gd name="T3" fmla="*/ 6 h 6"/>
                          <a:gd name="T4" fmla="*/ 5 w 5"/>
                          <a:gd name="T5" fmla="*/ 5 h 6"/>
                          <a:gd name="T6" fmla="*/ 0 w 5"/>
                          <a:gd name="T7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5" h="6">
                            <a:moveTo>
                              <a:pt x="0" y="0"/>
                            </a:moveTo>
                            <a:cubicBezTo>
                              <a:pt x="0" y="3"/>
                              <a:pt x="1" y="5"/>
                              <a:pt x="4" y="6"/>
                            </a:cubicBezTo>
                            <a:cubicBezTo>
                              <a:pt x="5" y="5"/>
                              <a:pt x="5" y="5"/>
                              <a:pt x="5" y="5"/>
                            </a:cubicBezTo>
                            <a:cubicBezTo>
                              <a:pt x="3" y="3"/>
                              <a:pt x="1" y="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6" name="Freeform 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43" y="2735"/>
                        <a:ext cx="9" cy="8"/>
                      </a:xfrm>
                      <a:custGeom>
                        <a:avLst/>
                        <a:gdLst>
                          <a:gd name="T0" fmla="*/ 1 w 5"/>
                          <a:gd name="T1" fmla="*/ 0 h 5"/>
                          <a:gd name="T2" fmla="*/ 2 w 5"/>
                          <a:gd name="T3" fmla="*/ 5 h 5"/>
                          <a:gd name="T4" fmla="*/ 5 w 5"/>
                          <a:gd name="T5" fmla="*/ 2 h 5"/>
                          <a:gd name="T6" fmla="*/ 1 w 5"/>
                          <a:gd name="T7" fmla="*/ 0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5" h="5">
                            <a:moveTo>
                              <a:pt x="1" y="0"/>
                            </a:moveTo>
                            <a:cubicBezTo>
                              <a:pt x="0" y="1"/>
                              <a:pt x="1" y="3"/>
                              <a:pt x="2" y="5"/>
                            </a:cubicBezTo>
                            <a:cubicBezTo>
                              <a:pt x="5" y="2"/>
                              <a:pt x="5" y="2"/>
                              <a:pt x="5" y="2"/>
                            </a:cubicBezTo>
                            <a:cubicBezTo>
                              <a:pt x="4" y="1"/>
                              <a:pt x="2" y="1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7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28" y="2730"/>
                        <a:ext cx="10" cy="5"/>
                      </a:xfrm>
                      <a:custGeom>
                        <a:avLst/>
                        <a:gdLst>
                          <a:gd name="T0" fmla="*/ 6 w 6"/>
                          <a:gd name="T1" fmla="*/ 2 h 3"/>
                          <a:gd name="T2" fmla="*/ 3 w 6"/>
                          <a:gd name="T3" fmla="*/ 0 h 3"/>
                          <a:gd name="T4" fmla="*/ 0 w 6"/>
                          <a:gd name="T5" fmla="*/ 2 h 3"/>
                          <a:gd name="T6" fmla="*/ 5 w 6"/>
                          <a:gd name="T7" fmla="*/ 3 h 3"/>
                          <a:gd name="T8" fmla="*/ 6 w 6"/>
                          <a:gd name="T9" fmla="*/ 2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" h="3">
                            <a:moveTo>
                              <a:pt x="6" y="2"/>
                            </a:moveTo>
                            <a:cubicBezTo>
                              <a:pt x="5" y="1"/>
                              <a:pt x="4" y="0"/>
                              <a:pt x="3" y="0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2" y="3"/>
                              <a:pt x="3" y="3"/>
                              <a:pt x="5" y="3"/>
                            </a:cubicBezTo>
                            <a:cubicBezTo>
                              <a:pt x="5" y="3"/>
                              <a:pt x="6" y="2"/>
                              <a:pt x="6" y="2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8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24" y="2706"/>
                        <a:ext cx="4" cy="5"/>
                      </a:xfrm>
                      <a:custGeom>
                        <a:avLst/>
                        <a:gdLst>
                          <a:gd name="T0" fmla="*/ 1 w 2"/>
                          <a:gd name="T1" fmla="*/ 3 h 3"/>
                          <a:gd name="T2" fmla="*/ 2 w 2"/>
                          <a:gd name="T3" fmla="*/ 2 h 3"/>
                          <a:gd name="T4" fmla="*/ 0 w 2"/>
                          <a:gd name="T5" fmla="*/ 0 h 3"/>
                          <a:gd name="T6" fmla="*/ 1 w 2"/>
                          <a:gd name="T7" fmla="*/ 3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1" y="3"/>
                            </a:moveTo>
                            <a:cubicBezTo>
                              <a:pt x="2" y="2"/>
                              <a:pt x="2" y="2"/>
                              <a:pt x="2" y="2"/>
                            </a:cubicBezTo>
                            <a:cubicBezTo>
                              <a:pt x="1" y="1"/>
                              <a:pt x="0" y="1"/>
                              <a:pt x="0" y="0"/>
                            </a:cubicBezTo>
                            <a:cubicBezTo>
                              <a:pt x="0" y="1"/>
                              <a:pt x="0" y="2"/>
                              <a:pt x="1" y="3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69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04" y="2699"/>
                        <a:ext cx="9" cy="5"/>
                      </a:xfrm>
                      <a:custGeom>
                        <a:avLst/>
                        <a:gdLst>
                          <a:gd name="T0" fmla="*/ 5 w 5"/>
                          <a:gd name="T1" fmla="*/ 2 h 3"/>
                          <a:gd name="T2" fmla="*/ 3 w 5"/>
                          <a:gd name="T3" fmla="*/ 0 h 3"/>
                          <a:gd name="T4" fmla="*/ 0 w 5"/>
                          <a:gd name="T5" fmla="*/ 3 h 3"/>
                          <a:gd name="T6" fmla="*/ 3 w 5"/>
                          <a:gd name="T7" fmla="*/ 3 h 3"/>
                          <a:gd name="T8" fmla="*/ 5 w 5"/>
                          <a:gd name="T9" fmla="*/ 2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" h="3">
                            <a:moveTo>
                              <a:pt x="5" y="2"/>
                            </a:moveTo>
                            <a:cubicBezTo>
                              <a:pt x="5" y="2"/>
                              <a:pt x="4" y="1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1" y="3"/>
                              <a:pt x="2" y="3"/>
                              <a:pt x="3" y="3"/>
                            </a:cubicBezTo>
                            <a:cubicBezTo>
                              <a:pt x="4" y="3"/>
                              <a:pt x="4" y="3"/>
                              <a:pt x="5" y="2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0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70" y="2682"/>
                        <a:ext cx="12" cy="7"/>
                      </a:xfrm>
                      <a:custGeom>
                        <a:avLst/>
                        <a:gdLst>
                          <a:gd name="T0" fmla="*/ 7 w 7"/>
                          <a:gd name="T1" fmla="*/ 4 h 4"/>
                          <a:gd name="T2" fmla="*/ 1 w 7"/>
                          <a:gd name="T3" fmla="*/ 0 h 4"/>
                          <a:gd name="T4" fmla="*/ 0 w 7"/>
                          <a:gd name="T5" fmla="*/ 1 h 4"/>
                          <a:gd name="T6" fmla="*/ 4 w 7"/>
                          <a:gd name="T7" fmla="*/ 4 h 4"/>
                          <a:gd name="T8" fmla="*/ 7 w 7"/>
                          <a:gd name="T9" fmla="*/ 4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7" h="4">
                            <a:moveTo>
                              <a:pt x="7" y="4"/>
                            </a:moveTo>
                            <a:cubicBezTo>
                              <a:pt x="5" y="1"/>
                              <a:pt x="4" y="2"/>
                              <a:pt x="1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4" y="4"/>
                              <a:pt x="4" y="4"/>
                              <a:pt x="4" y="4"/>
                            </a:cubicBezTo>
                            <a:lnTo>
                              <a:pt x="7" y="4"/>
                            </a:ln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1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94" y="3226"/>
                        <a:ext cx="41" cy="33"/>
                      </a:xfrm>
                      <a:custGeom>
                        <a:avLst/>
                        <a:gdLst>
                          <a:gd name="T0" fmla="*/ 7 w 24"/>
                          <a:gd name="T1" fmla="*/ 1 h 19"/>
                          <a:gd name="T2" fmla="*/ 0 w 24"/>
                          <a:gd name="T3" fmla="*/ 8 h 19"/>
                          <a:gd name="T4" fmla="*/ 5 w 24"/>
                          <a:gd name="T5" fmla="*/ 19 h 19"/>
                          <a:gd name="T6" fmla="*/ 24 w 24"/>
                          <a:gd name="T7" fmla="*/ 0 h 19"/>
                          <a:gd name="T8" fmla="*/ 15 w 24"/>
                          <a:gd name="T9" fmla="*/ 2 h 19"/>
                          <a:gd name="T10" fmla="*/ 7 w 24"/>
                          <a:gd name="T11" fmla="*/ 1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4" h="19">
                            <a:moveTo>
                              <a:pt x="7" y="1"/>
                            </a:move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1" y="11"/>
                              <a:pt x="3" y="15"/>
                              <a:pt x="5" y="19"/>
                            </a:cubicBezTo>
                            <a:cubicBezTo>
                              <a:pt x="24" y="0"/>
                              <a:pt x="24" y="0"/>
                              <a:pt x="24" y="0"/>
                            </a:cubicBezTo>
                            <a:cubicBezTo>
                              <a:pt x="21" y="1"/>
                              <a:pt x="18" y="2"/>
                              <a:pt x="15" y="2"/>
                            </a:cubicBezTo>
                            <a:cubicBezTo>
                              <a:pt x="15" y="2"/>
                              <a:pt x="11" y="1"/>
                              <a:pt x="7" y="1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2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14" y="3240"/>
                        <a:ext cx="34" cy="38"/>
                      </a:xfrm>
                      <a:custGeom>
                        <a:avLst/>
                        <a:gdLst>
                          <a:gd name="T0" fmla="*/ 5 w 20"/>
                          <a:gd name="T1" fmla="*/ 22 h 22"/>
                          <a:gd name="T2" fmla="*/ 20 w 20"/>
                          <a:gd name="T3" fmla="*/ 0 h 22"/>
                          <a:gd name="T4" fmla="*/ 0 w 20"/>
                          <a:gd name="T5" fmla="*/ 20 h 22"/>
                          <a:gd name="T6" fmla="*/ 5 w 20"/>
                          <a:gd name="T7" fmla="*/ 22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" h="22">
                            <a:moveTo>
                              <a:pt x="5" y="22"/>
                            </a:moveTo>
                            <a:cubicBezTo>
                              <a:pt x="11" y="22"/>
                              <a:pt x="19" y="7"/>
                              <a:pt x="20" y="0"/>
                            </a:cubicBezTo>
                            <a:cubicBezTo>
                              <a:pt x="0" y="20"/>
                              <a:pt x="0" y="20"/>
                              <a:pt x="0" y="20"/>
                            </a:cubicBezTo>
                            <a:cubicBezTo>
                              <a:pt x="2" y="21"/>
                              <a:pt x="3" y="22"/>
                              <a:pt x="5" y="22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3" name="Freeform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40" y="3209"/>
                        <a:ext cx="7" cy="9"/>
                      </a:xfrm>
                      <a:custGeom>
                        <a:avLst/>
                        <a:gdLst>
                          <a:gd name="T0" fmla="*/ 0 w 4"/>
                          <a:gd name="T1" fmla="*/ 0 h 5"/>
                          <a:gd name="T2" fmla="*/ 2 w 4"/>
                          <a:gd name="T3" fmla="*/ 5 h 5"/>
                          <a:gd name="T4" fmla="*/ 4 w 4"/>
                          <a:gd name="T5" fmla="*/ 3 h 5"/>
                          <a:gd name="T6" fmla="*/ 4 w 4"/>
                          <a:gd name="T7" fmla="*/ 0 h 5"/>
                          <a:gd name="T8" fmla="*/ 0 w 4"/>
                          <a:gd name="T9" fmla="*/ 0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" h="5">
                            <a:moveTo>
                              <a:pt x="0" y="0"/>
                            </a:moveTo>
                            <a:cubicBezTo>
                              <a:pt x="0" y="2"/>
                              <a:pt x="0" y="4"/>
                              <a:pt x="2" y="5"/>
                            </a:cubicBezTo>
                            <a:cubicBezTo>
                              <a:pt x="4" y="3"/>
                              <a:pt x="4" y="3"/>
                              <a:pt x="4" y="3"/>
                            </a:cubicBezTo>
                            <a:cubicBezTo>
                              <a:pt x="4" y="3"/>
                              <a:pt x="4" y="2"/>
                              <a:pt x="4" y="0"/>
                            </a:cubicBezTo>
                            <a:cubicBezTo>
                              <a:pt x="3" y="1"/>
                              <a:pt x="2" y="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4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74" y="3137"/>
                        <a:ext cx="15" cy="9"/>
                      </a:xfrm>
                      <a:custGeom>
                        <a:avLst/>
                        <a:gdLst>
                          <a:gd name="T0" fmla="*/ 9 w 9"/>
                          <a:gd name="T1" fmla="*/ 3 h 5"/>
                          <a:gd name="T2" fmla="*/ 2 w 9"/>
                          <a:gd name="T3" fmla="*/ 1 h 5"/>
                          <a:gd name="T4" fmla="*/ 0 w 9"/>
                          <a:gd name="T5" fmla="*/ 4 h 5"/>
                          <a:gd name="T6" fmla="*/ 9 w 9"/>
                          <a:gd name="T7" fmla="*/ 3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9" h="5">
                            <a:moveTo>
                              <a:pt x="9" y="3"/>
                            </a:moveTo>
                            <a:cubicBezTo>
                              <a:pt x="6" y="1"/>
                              <a:pt x="5" y="0"/>
                              <a:pt x="2" y="1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2" y="5"/>
                              <a:pt x="6" y="5"/>
                              <a:pt x="9" y="3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5" name="Freeform 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75" y="3223"/>
                        <a:ext cx="32" cy="41"/>
                      </a:xfrm>
                      <a:custGeom>
                        <a:avLst/>
                        <a:gdLst>
                          <a:gd name="T0" fmla="*/ 17 w 19"/>
                          <a:gd name="T1" fmla="*/ 0 h 24"/>
                          <a:gd name="T2" fmla="*/ 10 w 19"/>
                          <a:gd name="T3" fmla="*/ 10 h 24"/>
                          <a:gd name="T4" fmla="*/ 10 w 19"/>
                          <a:gd name="T5" fmla="*/ 12 h 24"/>
                          <a:gd name="T6" fmla="*/ 4 w 19"/>
                          <a:gd name="T7" fmla="*/ 16 h 24"/>
                          <a:gd name="T8" fmla="*/ 4 w 19"/>
                          <a:gd name="T9" fmla="*/ 19 h 24"/>
                          <a:gd name="T10" fmla="*/ 0 w 19"/>
                          <a:gd name="T11" fmla="*/ 24 h 24"/>
                          <a:gd name="T12" fmla="*/ 19 w 19"/>
                          <a:gd name="T13" fmla="*/ 5 h 24"/>
                          <a:gd name="T14" fmla="*/ 19 w 19"/>
                          <a:gd name="T15" fmla="*/ 3 h 24"/>
                          <a:gd name="T16" fmla="*/ 17 w 19"/>
                          <a:gd name="T17" fmla="*/ 0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9" h="24">
                            <a:moveTo>
                              <a:pt x="17" y="0"/>
                            </a:moveTo>
                            <a:cubicBezTo>
                              <a:pt x="15" y="2"/>
                              <a:pt x="10" y="6"/>
                              <a:pt x="10" y="10"/>
                            </a:cubicBezTo>
                            <a:cubicBezTo>
                              <a:pt x="10" y="11"/>
                              <a:pt x="10" y="12"/>
                              <a:pt x="10" y="12"/>
                            </a:cubicBezTo>
                            <a:cubicBezTo>
                              <a:pt x="7" y="13"/>
                              <a:pt x="5" y="13"/>
                              <a:pt x="4" y="16"/>
                            </a:cubicBezTo>
                            <a:cubicBezTo>
                              <a:pt x="4" y="16"/>
                              <a:pt x="4" y="19"/>
                              <a:pt x="4" y="19"/>
                            </a:cubicBezTo>
                            <a:cubicBezTo>
                              <a:pt x="4" y="19"/>
                              <a:pt x="2" y="22"/>
                              <a:pt x="0" y="24"/>
                            </a:cubicBezTo>
                            <a:cubicBezTo>
                              <a:pt x="19" y="5"/>
                              <a:pt x="19" y="5"/>
                              <a:pt x="19" y="5"/>
                            </a:cubicBezTo>
                            <a:cubicBezTo>
                              <a:pt x="19" y="4"/>
                              <a:pt x="19" y="4"/>
                              <a:pt x="19" y="3"/>
                            </a:cubicBezTo>
                            <a:cubicBezTo>
                              <a:pt x="19" y="3"/>
                              <a:pt x="17" y="2"/>
                              <a:pt x="1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6" name="Freeform 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13" y="3267"/>
                        <a:ext cx="60" cy="55"/>
                      </a:xfrm>
                      <a:custGeom>
                        <a:avLst/>
                        <a:gdLst>
                          <a:gd name="T0" fmla="*/ 34 w 35"/>
                          <a:gd name="T1" fmla="*/ 0 h 32"/>
                          <a:gd name="T2" fmla="*/ 17 w 35"/>
                          <a:gd name="T3" fmla="*/ 10 h 32"/>
                          <a:gd name="T4" fmla="*/ 12 w 35"/>
                          <a:gd name="T5" fmla="*/ 14 h 32"/>
                          <a:gd name="T6" fmla="*/ 0 w 35"/>
                          <a:gd name="T7" fmla="*/ 31 h 32"/>
                          <a:gd name="T8" fmla="*/ 2 w 35"/>
                          <a:gd name="T9" fmla="*/ 32 h 32"/>
                          <a:gd name="T10" fmla="*/ 2 w 35"/>
                          <a:gd name="T11" fmla="*/ 32 h 32"/>
                          <a:gd name="T12" fmla="*/ 35 w 35"/>
                          <a:gd name="T13" fmla="*/ 0 h 32"/>
                          <a:gd name="T14" fmla="*/ 34 w 35"/>
                          <a:gd name="T15" fmla="*/ 0 h 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5" h="32">
                            <a:moveTo>
                              <a:pt x="34" y="0"/>
                            </a:moveTo>
                            <a:cubicBezTo>
                              <a:pt x="29" y="2"/>
                              <a:pt x="24" y="10"/>
                              <a:pt x="17" y="10"/>
                            </a:cubicBezTo>
                            <a:cubicBezTo>
                              <a:pt x="15" y="10"/>
                              <a:pt x="14" y="12"/>
                              <a:pt x="12" y="14"/>
                            </a:cubicBezTo>
                            <a:cubicBezTo>
                              <a:pt x="9" y="18"/>
                              <a:pt x="0" y="23"/>
                              <a:pt x="0" y="31"/>
                            </a:cubicBezTo>
                            <a:cubicBezTo>
                              <a:pt x="0" y="31"/>
                              <a:pt x="1" y="32"/>
                              <a:pt x="2" y="32"/>
                            </a:cubicBezTo>
                            <a:cubicBezTo>
                              <a:pt x="2" y="32"/>
                              <a:pt x="2" y="32"/>
                              <a:pt x="2" y="32"/>
                            </a:cubicBezTo>
                            <a:cubicBezTo>
                              <a:pt x="35" y="0"/>
                              <a:pt x="35" y="0"/>
                              <a:pt x="35" y="0"/>
                            </a:cubicBezTo>
                            <a:cubicBezTo>
                              <a:pt x="34" y="0"/>
                              <a:pt x="34" y="0"/>
                              <a:pt x="3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7" name="Freeform 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34" y="3240"/>
                        <a:ext cx="92" cy="94"/>
                      </a:xfrm>
                      <a:custGeom>
                        <a:avLst/>
                        <a:gdLst>
                          <a:gd name="T0" fmla="*/ 10 w 54"/>
                          <a:gd name="T1" fmla="*/ 55 h 55"/>
                          <a:gd name="T2" fmla="*/ 22 w 54"/>
                          <a:gd name="T3" fmla="*/ 48 h 55"/>
                          <a:gd name="T4" fmla="*/ 31 w 54"/>
                          <a:gd name="T5" fmla="*/ 27 h 55"/>
                          <a:gd name="T6" fmla="*/ 42 w 54"/>
                          <a:gd name="T7" fmla="*/ 25 h 55"/>
                          <a:gd name="T8" fmla="*/ 42 w 54"/>
                          <a:gd name="T9" fmla="*/ 16 h 55"/>
                          <a:gd name="T10" fmla="*/ 54 w 54"/>
                          <a:gd name="T11" fmla="*/ 1 h 55"/>
                          <a:gd name="T12" fmla="*/ 53 w 54"/>
                          <a:gd name="T13" fmla="*/ 0 h 55"/>
                          <a:gd name="T14" fmla="*/ 0 w 54"/>
                          <a:gd name="T15" fmla="*/ 53 h 55"/>
                          <a:gd name="T16" fmla="*/ 3 w 54"/>
                          <a:gd name="T17" fmla="*/ 54 h 55"/>
                          <a:gd name="T18" fmla="*/ 10 w 54"/>
                          <a:gd name="T19" fmla="*/ 55 h 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54" h="55">
                            <a:moveTo>
                              <a:pt x="10" y="55"/>
                            </a:moveTo>
                            <a:cubicBezTo>
                              <a:pt x="13" y="55"/>
                              <a:pt x="19" y="51"/>
                              <a:pt x="22" y="48"/>
                            </a:cubicBezTo>
                            <a:cubicBezTo>
                              <a:pt x="22" y="48"/>
                              <a:pt x="30" y="30"/>
                              <a:pt x="31" y="27"/>
                            </a:cubicBezTo>
                            <a:cubicBezTo>
                              <a:pt x="33" y="27"/>
                              <a:pt x="41" y="25"/>
                              <a:pt x="42" y="25"/>
                            </a:cubicBezTo>
                            <a:cubicBezTo>
                              <a:pt x="43" y="22"/>
                              <a:pt x="41" y="20"/>
                              <a:pt x="42" y="16"/>
                            </a:cubicBezTo>
                            <a:cubicBezTo>
                              <a:pt x="47" y="16"/>
                              <a:pt x="53" y="5"/>
                              <a:pt x="54" y="1"/>
                            </a:cubicBezTo>
                            <a:cubicBezTo>
                              <a:pt x="54" y="1"/>
                              <a:pt x="54" y="0"/>
                              <a:pt x="53" y="0"/>
                            </a:cubicBezTo>
                            <a:cubicBezTo>
                              <a:pt x="0" y="53"/>
                              <a:pt x="0" y="53"/>
                              <a:pt x="0" y="53"/>
                            </a:cubicBezTo>
                            <a:cubicBezTo>
                              <a:pt x="2" y="54"/>
                              <a:pt x="3" y="54"/>
                              <a:pt x="3" y="54"/>
                            </a:cubicBezTo>
                            <a:cubicBezTo>
                              <a:pt x="5" y="54"/>
                              <a:pt x="9" y="55"/>
                              <a:pt x="10" y="55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8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06" y="3117"/>
                        <a:ext cx="3" cy="7"/>
                      </a:xfrm>
                      <a:custGeom>
                        <a:avLst/>
                        <a:gdLst>
                          <a:gd name="T0" fmla="*/ 0 w 2"/>
                          <a:gd name="T1" fmla="*/ 0 h 4"/>
                          <a:gd name="T2" fmla="*/ 1 w 2"/>
                          <a:gd name="T3" fmla="*/ 4 h 4"/>
                          <a:gd name="T4" fmla="*/ 2 w 2"/>
                          <a:gd name="T5" fmla="*/ 3 h 4"/>
                          <a:gd name="T6" fmla="*/ 0 w 2"/>
                          <a:gd name="T7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4">
                            <a:moveTo>
                              <a:pt x="0" y="0"/>
                            </a:moveTo>
                            <a:cubicBezTo>
                              <a:pt x="0" y="1"/>
                              <a:pt x="1" y="3"/>
                              <a:pt x="1" y="4"/>
                            </a:cubicBezTo>
                            <a:cubicBezTo>
                              <a:pt x="2" y="3"/>
                              <a:pt x="2" y="3"/>
                              <a:pt x="2" y="3"/>
                            </a:cubicBezTo>
                            <a:cubicBezTo>
                              <a:pt x="1" y="2"/>
                              <a:pt x="1" y="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79" name="Freeform 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16" y="3132"/>
                        <a:ext cx="17" cy="26"/>
                      </a:xfrm>
                      <a:custGeom>
                        <a:avLst/>
                        <a:gdLst>
                          <a:gd name="T0" fmla="*/ 7 w 10"/>
                          <a:gd name="T1" fmla="*/ 9 h 15"/>
                          <a:gd name="T2" fmla="*/ 5 w 10"/>
                          <a:gd name="T3" fmla="*/ 12 h 15"/>
                          <a:gd name="T4" fmla="*/ 7 w 10"/>
                          <a:gd name="T5" fmla="*/ 15 h 15"/>
                          <a:gd name="T6" fmla="*/ 10 w 10"/>
                          <a:gd name="T7" fmla="*/ 12 h 15"/>
                          <a:gd name="T8" fmla="*/ 8 w 10"/>
                          <a:gd name="T9" fmla="*/ 7 h 15"/>
                          <a:gd name="T10" fmla="*/ 9 w 10"/>
                          <a:gd name="T11" fmla="*/ 4 h 15"/>
                          <a:gd name="T12" fmla="*/ 6 w 10"/>
                          <a:gd name="T13" fmla="*/ 0 h 15"/>
                          <a:gd name="T14" fmla="*/ 0 w 10"/>
                          <a:gd name="T15" fmla="*/ 5 h 15"/>
                          <a:gd name="T16" fmla="*/ 7 w 10"/>
                          <a:gd name="T17" fmla="*/ 9 h 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0" h="15">
                            <a:moveTo>
                              <a:pt x="7" y="9"/>
                            </a:moveTo>
                            <a:cubicBezTo>
                              <a:pt x="7" y="10"/>
                              <a:pt x="5" y="12"/>
                              <a:pt x="5" y="12"/>
                            </a:cubicBezTo>
                            <a:cubicBezTo>
                              <a:pt x="5" y="14"/>
                              <a:pt x="6" y="14"/>
                              <a:pt x="7" y="15"/>
                            </a:cubicBezTo>
                            <a:cubicBezTo>
                              <a:pt x="10" y="12"/>
                              <a:pt x="10" y="12"/>
                              <a:pt x="10" y="12"/>
                            </a:cubicBezTo>
                            <a:cubicBezTo>
                              <a:pt x="9" y="10"/>
                              <a:pt x="8" y="7"/>
                              <a:pt x="8" y="7"/>
                            </a:cubicBezTo>
                            <a:cubicBezTo>
                              <a:pt x="8" y="6"/>
                              <a:pt x="9" y="5"/>
                              <a:pt x="9" y="4"/>
                            </a:cubicBezTo>
                            <a:cubicBezTo>
                              <a:pt x="7" y="3"/>
                              <a:pt x="7" y="1"/>
                              <a:pt x="6" y="0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2" y="7"/>
                              <a:pt x="4" y="9"/>
                              <a:pt x="7" y="9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0" name="Freeform 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21" y="3161"/>
                        <a:ext cx="43" cy="48"/>
                      </a:xfrm>
                      <a:custGeom>
                        <a:avLst/>
                        <a:gdLst>
                          <a:gd name="T0" fmla="*/ 4 w 25"/>
                          <a:gd name="T1" fmla="*/ 19 h 28"/>
                          <a:gd name="T2" fmla="*/ 0 w 25"/>
                          <a:gd name="T3" fmla="*/ 24 h 28"/>
                          <a:gd name="T4" fmla="*/ 5 w 25"/>
                          <a:gd name="T5" fmla="*/ 28 h 28"/>
                          <a:gd name="T6" fmla="*/ 25 w 25"/>
                          <a:gd name="T7" fmla="*/ 8 h 28"/>
                          <a:gd name="T8" fmla="*/ 17 w 25"/>
                          <a:gd name="T9" fmla="*/ 0 h 28"/>
                          <a:gd name="T10" fmla="*/ 7 w 25"/>
                          <a:gd name="T11" fmla="*/ 10 h 28"/>
                          <a:gd name="T12" fmla="*/ 4 w 25"/>
                          <a:gd name="T13" fmla="*/ 19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5" h="28">
                            <a:moveTo>
                              <a:pt x="4" y="19"/>
                            </a:moveTo>
                            <a:cubicBezTo>
                              <a:pt x="2" y="20"/>
                              <a:pt x="0" y="21"/>
                              <a:pt x="0" y="24"/>
                            </a:cubicBezTo>
                            <a:cubicBezTo>
                              <a:pt x="0" y="26"/>
                              <a:pt x="2" y="27"/>
                              <a:pt x="5" y="28"/>
                            </a:cubicBezTo>
                            <a:cubicBezTo>
                              <a:pt x="25" y="8"/>
                              <a:pt x="25" y="8"/>
                              <a:pt x="25" y="8"/>
                            </a:cubicBezTo>
                            <a:cubicBezTo>
                              <a:pt x="20" y="8"/>
                              <a:pt x="18" y="5"/>
                              <a:pt x="17" y="0"/>
                            </a:cubicBezTo>
                            <a:cubicBezTo>
                              <a:pt x="7" y="10"/>
                              <a:pt x="7" y="10"/>
                              <a:pt x="7" y="10"/>
                            </a:cubicBezTo>
                            <a:cubicBezTo>
                              <a:pt x="7" y="13"/>
                              <a:pt x="6" y="16"/>
                              <a:pt x="4" y="19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1" name="Freeform 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33" y="3178"/>
                        <a:ext cx="53" cy="62"/>
                      </a:xfrm>
                      <a:custGeom>
                        <a:avLst/>
                        <a:gdLst>
                          <a:gd name="T0" fmla="*/ 0 w 31"/>
                          <a:gd name="T1" fmla="*/ 32 h 36"/>
                          <a:gd name="T2" fmla="*/ 5 w 31"/>
                          <a:gd name="T3" fmla="*/ 36 h 36"/>
                          <a:gd name="T4" fmla="*/ 16 w 31"/>
                          <a:gd name="T5" fmla="*/ 25 h 36"/>
                          <a:gd name="T6" fmla="*/ 20 w 31"/>
                          <a:gd name="T7" fmla="*/ 19 h 36"/>
                          <a:gd name="T8" fmla="*/ 19 w 31"/>
                          <a:gd name="T9" fmla="*/ 16 h 36"/>
                          <a:gd name="T10" fmla="*/ 25 w 31"/>
                          <a:gd name="T11" fmla="*/ 12 h 36"/>
                          <a:gd name="T12" fmla="*/ 26 w 31"/>
                          <a:gd name="T13" fmla="*/ 11 h 36"/>
                          <a:gd name="T14" fmla="*/ 27 w 31"/>
                          <a:gd name="T15" fmla="*/ 12 h 36"/>
                          <a:gd name="T16" fmla="*/ 31 w 31"/>
                          <a:gd name="T17" fmla="*/ 0 h 36"/>
                          <a:gd name="T18" fmla="*/ 0 w 31"/>
                          <a:gd name="T19" fmla="*/ 31 h 36"/>
                          <a:gd name="T20" fmla="*/ 0 w 31"/>
                          <a:gd name="T21" fmla="*/ 32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31" h="36">
                            <a:moveTo>
                              <a:pt x="0" y="32"/>
                            </a:moveTo>
                            <a:cubicBezTo>
                              <a:pt x="0" y="34"/>
                              <a:pt x="2" y="36"/>
                              <a:pt x="5" y="36"/>
                            </a:cubicBezTo>
                            <a:cubicBezTo>
                              <a:pt x="11" y="36"/>
                              <a:pt x="13" y="29"/>
                              <a:pt x="16" y="25"/>
                            </a:cubicBezTo>
                            <a:cubicBezTo>
                              <a:pt x="17" y="24"/>
                              <a:pt x="20" y="21"/>
                              <a:pt x="20" y="19"/>
                            </a:cubicBezTo>
                            <a:cubicBezTo>
                              <a:pt x="20" y="18"/>
                              <a:pt x="19" y="17"/>
                              <a:pt x="19" y="16"/>
                            </a:cubicBezTo>
                            <a:cubicBezTo>
                              <a:pt x="19" y="13"/>
                              <a:pt x="22" y="12"/>
                              <a:pt x="25" y="12"/>
                            </a:cubicBezTo>
                            <a:cubicBezTo>
                              <a:pt x="25" y="12"/>
                              <a:pt x="26" y="11"/>
                              <a:pt x="26" y="11"/>
                            </a:cubicBezTo>
                            <a:cubicBezTo>
                              <a:pt x="27" y="12"/>
                              <a:pt x="27" y="12"/>
                              <a:pt x="27" y="12"/>
                            </a:cubicBezTo>
                            <a:cubicBezTo>
                              <a:pt x="30" y="9"/>
                              <a:pt x="29" y="4"/>
                              <a:pt x="31" y="0"/>
                            </a:cubicBezTo>
                            <a:cubicBezTo>
                              <a:pt x="0" y="31"/>
                              <a:pt x="0" y="31"/>
                              <a:pt x="0" y="31"/>
                            </a:cubicBezTo>
                            <a:cubicBezTo>
                              <a:pt x="0" y="31"/>
                              <a:pt x="0" y="31"/>
                              <a:pt x="0" y="32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2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84" y="2851"/>
                        <a:ext cx="6" cy="5"/>
                      </a:xfrm>
                      <a:custGeom>
                        <a:avLst/>
                        <a:gdLst>
                          <a:gd name="T0" fmla="*/ 3 w 3"/>
                          <a:gd name="T1" fmla="*/ 2 h 3"/>
                          <a:gd name="T2" fmla="*/ 3 w 3"/>
                          <a:gd name="T3" fmla="*/ 0 h 3"/>
                          <a:gd name="T4" fmla="*/ 0 w 3"/>
                          <a:gd name="T5" fmla="*/ 3 h 3"/>
                          <a:gd name="T6" fmla="*/ 3 w 3"/>
                          <a:gd name="T7" fmla="*/ 2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3" y="2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3"/>
                              <a:pt x="1" y="3"/>
                              <a:pt x="3" y="2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3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207" y="2832"/>
                        <a:ext cx="1" cy="2"/>
                      </a:xfrm>
                      <a:custGeom>
                        <a:avLst/>
                        <a:gdLst>
                          <a:gd name="T0" fmla="*/ 1 w 1"/>
                          <a:gd name="T1" fmla="*/ 0 h 1"/>
                          <a:gd name="T2" fmla="*/ 0 w 1"/>
                          <a:gd name="T3" fmla="*/ 1 h 1"/>
                          <a:gd name="T4" fmla="*/ 1 w 1"/>
                          <a:gd name="T5" fmla="*/ 1 h 1"/>
                          <a:gd name="T6" fmla="*/ 1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0"/>
                            </a:move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1" y="1"/>
                              <a:pt x="1" y="1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4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82" y="2637"/>
                        <a:ext cx="3" cy="4"/>
                      </a:xfrm>
                      <a:custGeom>
                        <a:avLst/>
                        <a:gdLst>
                          <a:gd name="T0" fmla="*/ 2 w 2"/>
                          <a:gd name="T1" fmla="*/ 1 h 2"/>
                          <a:gd name="T2" fmla="*/ 2 w 2"/>
                          <a:gd name="T3" fmla="*/ 0 h 2"/>
                          <a:gd name="T4" fmla="*/ 0 w 2"/>
                          <a:gd name="T5" fmla="*/ 1 h 2"/>
                          <a:gd name="T6" fmla="*/ 1 w 2"/>
                          <a:gd name="T7" fmla="*/ 1 h 2"/>
                          <a:gd name="T8" fmla="*/ 2 w 2"/>
                          <a:gd name="T9" fmla="*/ 1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2" y="1"/>
                            </a:moveTo>
                            <a:cubicBezTo>
                              <a:pt x="2" y="1"/>
                              <a:pt x="2" y="0"/>
                              <a:pt x="2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0" y="1"/>
                              <a:pt x="1" y="1"/>
                            </a:cubicBezTo>
                            <a:cubicBezTo>
                              <a:pt x="1" y="1"/>
                              <a:pt x="2" y="2"/>
                              <a:pt x="2" y="1"/>
                            </a:cubicBez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5" name="Freeform 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76" y="2754"/>
                        <a:ext cx="23" cy="12"/>
                      </a:xfrm>
                      <a:custGeom>
                        <a:avLst/>
                        <a:gdLst>
                          <a:gd name="T0" fmla="*/ 13 w 13"/>
                          <a:gd name="T1" fmla="*/ 0 h 7"/>
                          <a:gd name="T2" fmla="*/ 0 w 13"/>
                          <a:gd name="T3" fmla="*/ 3 h 7"/>
                          <a:gd name="T4" fmla="*/ 8 w 13"/>
                          <a:gd name="T5" fmla="*/ 7 h 7"/>
                          <a:gd name="T6" fmla="*/ 9 w 13"/>
                          <a:gd name="T7" fmla="*/ 7 h 7"/>
                          <a:gd name="T8" fmla="*/ 13 w 13"/>
                          <a:gd name="T9" fmla="*/ 4 h 7"/>
                          <a:gd name="T10" fmla="*/ 13 w 13"/>
                          <a:gd name="T11" fmla="*/ 0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3" h="7">
                            <a:moveTo>
                              <a:pt x="13" y="0"/>
                            </a:moveTo>
                            <a:cubicBezTo>
                              <a:pt x="10" y="0"/>
                              <a:pt x="5" y="2"/>
                              <a:pt x="0" y="3"/>
                            </a:cubicBezTo>
                            <a:cubicBezTo>
                              <a:pt x="1" y="4"/>
                              <a:pt x="4" y="7"/>
                              <a:pt x="8" y="7"/>
                            </a:cubicBezTo>
                            <a:cubicBezTo>
                              <a:pt x="8" y="7"/>
                              <a:pt x="8" y="7"/>
                              <a:pt x="9" y="7"/>
                            </a:cubicBezTo>
                            <a:cubicBezTo>
                              <a:pt x="13" y="4"/>
                              <a:pt x="13" y="4"/>
                              <a:pt x="13" y="4"/>
                            </a:cubicBezTo>
                            <a:lnTo>
                              <a:pt x="13" y="0"/>
                            </a:lnTo>
                            <a:close/>
                          </a:path>
                        </a:pathLst>
                      </a:custGeom>
                      <a:solidFill>
                        <a:srgbClr val="F5AF1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6" name="Freeform 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87" y="2572"/>
                        <a:ext cx="20" cy="21"/>
                      </a:xfrm>
                      <a:custGeom>
                        <a:avLst/>
                        <a:gdLst>
                          <a:gd name="T0" fmla="*/ 7 w 12"/>
                          <a:gd name="T1" fmla="*/ 0 h 12"/>
                          <a:gd name="T2" fmla="*/ 4 w 12"/>
                          <a:gd name="T3" fmla="*/ 0 h 12"/>
                          <a:gd name="T4" fmla="*/ 3 w 12"/>
                          <a:gd name="T5" fmla="*/ 3 h 12"/>
                          <a:gd name="T6" fmla="*/ 0 w 12"/>
                          <a:gd name="T7" fmla="*/ 12 h 12"/>
                          <a:gd name="T8" fmla="*/ 12 w 12"/>
                          <a:gd name="T9" fmla="*/ 0 h 12"/>
                          <a:gd name="T10" fmla="*/ 7 w 12"/>
                          <a:gd name="T11" fmla="*/ 0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2" h="12">
                            <a:moveTo>
                              <a:pt x="7" y="0"/>
                            </a:moveTo>
                            <a:cubicBezTo>
                              <a:pt x="7" y="0"/>
                              <a:pt x="5" y="0"/>
                              <a:pt x="4" y="0"/>
                            </a:cubicBezTo>
                            <a:cubicBezTo>
                              <a:pt x="3" y="3"/>
                              <a:pt x="3" y="3"/>
                              <a:pt x="3" y="3"/>
                            </a:cubicBezTo>
                            <a:cubicBezTo>
                              <a:pt x="2" y="7"/>
                              <a:pt x="1" y="10"/>
                              <a:pt x="0" y="12"/>
                            </a:cubicBezTo>
                            <a:cubicBezTo>
                              <a:pt x="12" y="0"/>
                              <a:pt x="12" y="0"/>
                              <a:pt x="12" y="0"/>
                            </a:cubicBezTo>
                            <a:cubicBezTo>
                              <a:pt x="11" y="0"/>
                              <a:pt x="9" y="0"/>
                              <a:pt x="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7" name="Freeform 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91" y="2519"/>
                        <a:ext cx="32" cy="33"/>
                      </a:xfrm>
                      <a:custGeom>
                        <a:avLst/>
                        <a:gdLst>
                          <a:gd name="T0" fmla="*/ 15 w 19"/>
                          <a:gd name="T1" fmla="*/ 5 h 19"/>
                          <a:gd name="T2" fmla="*/ 12 w 19"/>
                          <a:gd name="T3" fmla="*/ 4 h 19"/>
                          <a:gd name="T4" fmla="*/ 10 w 19"/>
                          <a:gd name="T5" fmla="*/ 0 h 19"/>
                          <a:gd name="T6" fmla="*/ 0 w 19"/>
                          <a:gd name="T7" fmla="*/ 10 h 19"/>
                          <a:gd name="T8" fmla="*/ 3 w 19"/>
                          <a:gd name="T9" fmla="*/ 16 h 19"/>
                          <a:gd name="T10" fmla="*/ 7 w 19"/>
                          <a:gd name="T11" fmla="*/ 19 h 19"/>
                          <a:gd name="T12" fmla="*/ 19 w 19"/>
                          <a:gd name="T13" fmla="*/ 7 h 19"/>
                          <a:gd name="T14" fmla="*/ 15 w 19"/>
                          <a:gd name="T15" fmla="*/ 5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9" h="19">
                            <a:moveTo>
                              <a:pt x="15" y="5"/>
                            </a:moveTo>
                            <a:cubicBezTo>
                              <a:pt x="14" y="5"/>
                              <a:pt x="12" y="5"/>
                              <a:pt x="12" y="4"/>
                            </a:cubicBezTo>
                            <a:cubicBezTo>
                              <a:pt x="11" y="2"/>
                              <a:pt x="11" y="1"/>
                              <a:pt x="10" y="0"/>
                            </a:cubicBezTo>
                            <a:cubicBezTo>
                              <a:pt x="0" y="10"/>
                              <a:pt x="0" y="10"/>
                              <a:pt x="0" y="10"/>
                            </a:cubicBezTo>
                            <a:cubicBezTo>
                              <a:pt x="1" y="12"/>
                              <a:pt x="2" y="14"/>
                              <a:pt x="3" y="16"/>
                            </a:cubicBezTo>
                            <a:cubicBezTo>
                              <a:pt x="4" y="18"/>
                              <a:pt x="5" y="19"/>
                              <a:pt x="7" y="19"/>
                            </a:cubicBezTo>
                            <a:cubicBezTo>
                              <a:pt x="19" y="7"/>
                              <a:pt x="19" y="7"/>
                              <a:pt x="19" y="7"/>
                            </a:cubicBezTo>
                            <a:cubicBezTo>
                              <a:pt x="18" y="7"/>
                              <a:pt x="17" y="6"/>
                              <a:pt x="15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8" name="Freeform 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15" y="2545"/>
                        <a:ext cx="36" cy="37"/>
                      </a:xfrm>
                      <a:custGeom>
                        <a:avLst/>
                        <a:gdLst>
                          <a:gd name="T0" fmla="*/ 13 w 21"/>
                          <a:gd name="T1" fmla="*/ 0 h 22"/>
                          <a:gd name="T2" fmla="*/ 0 w 21"/>
                          <a:gd name="T3" fmla="*/ 12 h 22"/>
                          <a:gd name="T4" fmla="*/ 4 w 21"/>
                          <a:gd name="T5" fmla="*/ 22 h 22"/>
                          <a:gd name="T6" fmla="*/ 6 w 21"/>
                          <a:gd name="T7" fmla="*/ 22 h 22"/>
                          <a:gd name="T8" fmla="*/ 21 w 21"/>
                          <a:gd name="T9" fmla="*/ 7 h 22"/>
                          <a:gd name="T10" fmla="*/ 13 w 21"/>
                          <a:gd name="T11" fmla="*/ 0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1" h="22">
                            <a:moveTo>
                              <a:pt x="13" y="0"/>
                            </a:moveTo>
                            <a:cubicBezTo>
                              <a:pt x="0" y="12"/>
                              <a:pt x="0" y="12"/>
                              <a:pt x="0" y="12"/>
                            </a:cubicBezTo>
                            <a:cubicBezTo>
                              <a:pt x="1" y="15"/>
                              <a:pt x="3" y="21"/>
                              <a:pt x="4" y="22"/>
                            </a:cubicBezTo>
                            <a:cubicBezTo>
                              <a:pt x="4" y="22"/>
                              <a:pt x="5" y="22"/>
                              <a:pt x="6" y="22"/>
                            </a:cubicBezTo>
                            <a:cubicBezTo>
                              <a:pt x="21" y="7"/>
                              <a:pt x="21" y="7"/>
                              <a:pt x="21" y="7"/>
                            </a:cubicBezTo>
                            <a:cubicBezTo>
                              <a:pt x="18" y="5"/>
                              <a:pt x="16" y="3"/>
                              <a:pt x="1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89" name="Freeform 1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37" y="2565"/>
                        <a:ext cx="49" cy="52"/>
                      </a:xfrm>
                      <a:custGeom>
                        <a:avLst/>
                        <a:gdLst>
                          <a:gd name="T0" fmla="*/ 27 w 29"/>
                          <a:gd name="T1" fmla="*/ 5 h 30"/>
                          <a:gd name="T2" fmla="*/ 25 w 29"/>
                          <a:gd name="T3" fmla="*/ 5 h 30"/>
                          <a:gd name="T4" fmla="*/ 25 w 29"/>
                          <a:gd name="T5" fmla="*/ 5 h 30"/>
                          <a:gd name="T6" fmla="*/ 25 w 29"/>
                          <a:gd name="T7" fmla="*/ 5 h 30"/>
                          <a:gd name="T8" fmla="*/ 25 w 29"/>
                          <a:gd name="T9" fmla="*/ 5 h 30"/>
                          <a:gd name="T10" fmla="*/ 19 w 29"/>
                          <a:gd name="T11" fmla="*/ 0 h 30"/>
                          <a:gd name="T12" fmla="*/ 0 w 29"/>
                          <a:gd name="T13" fmla="*/ 19 h 30"/>
                          <a:gd name="T14" fmla="*/ 2 w 29"/>
                          <a:gd name="T15" fmla="*/ 22 h 30"/>
                          <a:gd name="T16" fmla="*/ 6 w 29"/>
                          <a:gd name="T17" fmla="*/ 30 h 30"/>
                          <a:gd name="T18" fmla="*/ 29 w 29"/>
                          <a:gd name="T19" fmla="*/ 7 h 30"/>
                          <a:gd name="T20" fmla="*/ 27 w 29"/>
                          <a:gd name="T21" fmla="*/ 5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9" h="30">
                            <a:moveTo>
                              <a:pt x="27" y="5"/>
                            </a:moveTo>
                            <a:cubicBezTo>
                              <a:pt x="26" y="5"/>
                              <a:pt x="26" y="5"/>
                              <a:pt x="25" y="5"/>
                            </a:cubicBezTo>
                            <a:cubicBezTo>
                              <a:pt x="25" y="6"/>
                              <a:pt x="25" y="5"/>
                              <a:pt x="25" y="5"/>
                            </a:cubicBezTo>
                            <a:cubicBezTo>
                              <a:pt x="25" y="5"/>
                              <a:pt x="25" y="5"/>
                              <a:pt x="25" y="5"/>
                            </a:cubicBezTo>
                            <a:cubicBezTo>
                              <a:pt x="25" y="5"/>
                              <a:pt x="25" y="5"/>
                              <a:pt x="25" y="5"/>
                            </a:cubicBezTo>
                            <a:cubicBezTo>
                              <a:pt x="25" y="2"/>
                              <a:pt x="23" y="1"/>
                              <a:pt x="19" y="0"/>
                            </a:cubicBezTo>
                            <a:cubicBezTo>
                              <a:pt x="0" y="19"/>
                              <a:pt x="0" y="19"/>
                              <a:pt x="0" y="19"/>
                            </a:cubicBezTo>
                            <a:cubicBezTo>
                              <a:pt x="1" y="20"/>
                              <a:pt x="2" y="21"/>
                              <a:pt x="2" y="22"/>
                            </a:cubicBezTo>
                            <a:cubicBezTo>
                              <a:pt x="3" y="24"/>
                              <a:pt x="4" y="27"/>
                              <a:pt x="6" y="30"/>
                            </a:cubicBezTo>
                            <a:cubicBezTo>
                              <a:pt x="29" y="7"/>
                              <a:pt x="29" y="7"/>
                              <a:pt x="29" y="7"/>
                            </a:cubicBezTo>
                            <a:cubicBezTo>
                              <a:pt x="28" y="6"/>
                              <a:pt x="28" y="5"/>
                              <a:pt x="27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0" name="Freeform 1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80" y="2574"/>
                        <a:ext cx="0" cy="2"/>
                      </a:xfrm>
                      <a:custGeom>
                        <a:avLst/>
                        <a:gdLst>
                          <a:gd name="T0" fmla="*/ 0 h 1"/>
                          <a:gd name="T1" fmla="*/ 0 h 1"/>
                          <a:gd name="T2" fmla="*/ 0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1" name="Freeform 1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57" y="2598"/>
                        <a:ext cx="47" cy="46"/>
                      </a:xfrm>
                      <a:custGeom>
                        <a:avLst/>
                        <a:gdLst>
                          <a:gd name="T0" fmla="*/ 22 w 27"/>
                          <a:gd name="T1" fmla="*/ 0 h 27"/>
                          <a:gd name="T2" fmla="*/ 20 w 27"/>
                          <a:gd name="T3" fmla="*/ 0 h 27"/>
                          <a:gd name="T4" fmla="*/ 0 w 27"/>
                          <a:gd name="T5" fmla="*/ 20 h 27"/>
                          <a:gd name="T6" fmla="*/ 2 w 27"/>
                          <a:gd name="T7" fmla="*/ 21 h 27"/>
                          <a:gd name="T8" fmla="*/ 9 w 27"/>
                          <a:gd name="T9" fmla="*/ 27 h 27"/>
                          <a:gd name="T10" fmla="*/ 27 w 27"/>
                          <a:gd name="T11" fmla="*/ 9 h 27"/>
                          <a:gd name="T12" fmla="*/ 22 w 27"/>
                          <a:gd name="T13" fmla="*/ 0 h 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7" h="27">
                            <a:moveTo>
                              <a:pt x="22" y="0"/>
                            </a:moveTo>
                            <a:cubicBezTo>
                              <a:pt x="21" y="0"/>
                              <a:pt x="21" y="0"/>
                              <a:pt x="20" y="0"/>
                            </a:cubicBezTo>
                            <a:cubicBezTo>
                              <a:pt x="0" y="20"/>
                              <a:pt x="0" y="20"/>
                              <a:pt x="0" y="20"/>
                            </a:cubicBezTo>
                            <a:cubicBezTo>
                              <a:pt x="1" y="20"/>
                              <a:pt x="1" y="21"/>
                              <a:pt x="2" y="21"/>
                            </a:cubicBezTo>
                            <a:cubicBezTo>
                              <a:pt x="4" y="23"/>
                              <a:pt x="6" y="25"/>
                              <a:pt x="9" y="27"/>
                            </a:cubicBezTo>
                            <a:cubicBezTo>
                              <a:pt x="27" y="9"/>
                              <a:pt x="27" y="9"/>
                              <a:pt x="27" y="9"/>
                            </a:cubicBezTo>
                            <a:cubicBezTo>
                              <a:pt x="24" y="7"/>
                              <a:pt x="22" y="5"/>
                              <a:pt x="2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2" name="Freeform 1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88" y="2625"/>
                        <a:ext cx="33" cy="46"/>
                      </a:xfrm>
                      <a:custGeom>
                        <a:avLst/>
                        <a:gdLst>
                          <a:gd name="T0" fmla="*/ 19 w 19"/>
                          <a:gd name="T1" fmla="*/ 14 h 27"/>
                          <a:gd name="T2" fmla="*/ 19 w 19"/>
                          <a:gd name="T3" fmla="*/ 1 h 27"/>
                          <a:gd name="T4" fmla="*/ 18 w 19"/>
                          <a:gd name="T5" fmla="*/ 0 h 27"/>
                          <a:gd name="T6" fmla="*/ 0 w 19"/>
                          <a:gd name="T7" fmla="*/ 18 h 27"/>
                          <a:gd name="T8" fmla="*/ 0 w 19"/>
                          <a:gd name="T9" fmla="*/ 19 h 27"/>
                          <a:gd name="T10" fmla="*/ 7 w 19"/>
                          <a:gd name="T11" fmla="*/ 27 h 27"/>
                          <a:gd name="T12" fmla="*/ 16 w 19"/>
                          <a:gd name="T13" fmla="*/ 18 h 27"/>
                          <a:gd name="T14" fmla="*/ 19 w 19"/>
                          <a:gd name="T15" fmla="*/ 14 h 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9" h="27">
                            <a:moveTo>
                              <a:pt x="19" y="14"/>
                            </a:moveTo>
                            <a:cubicBezTo>
                              <a:pt x="19" y="7"/>
                              <a:pt x="19" y="5"/>
                              <a:pt x="19" y="1"/>
                            </a:cubicBezTo>
                            <a:cubicBezTo>
                              <a:pt x="19" y="1"/>
                              <a:pt x="18" y="0"/>
                              <a:pt x="18" y="0"/>
                            </a:cubicBezTo>
                            <a:cubicBezTo>
                              <a:pt x="0" y="18"/>
                              <a:pt x="0" y="18"/>
                              <a:pt x="0" y="18"/>
                            </a:cubicBezTo>
                            <a:cubicBezTo>
                              <a:pt x="0" y="18"/>
                              <a:pt x="0" y="18"/>
                              <a:pt x="0" y="19"/>
                            </a:cubicBezTo>
                            <a:cubicBezTo>
                              <a:pt x="1" y="19"/>
                              <a:pt x="5" y="25"/>
                              <a:pt x="7" y="27"/>
                            </a:cubicBezTo>
                            <a:cubicBezTo>
                              <a:pt x="16" y="18"/>
                              <a:pt x="16" y="18"/>
                              <a:pt x="16" y="18"/>
                            </a:cubicBezTo>
                            <a:cubicBezTo>
                              <a:pt x="16" y="16"/>
                              <a:pt x="16" y="15"/>
                              <a:pt x="19" y="1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3" name="Freeform 1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16" y="2555"/>
                        <a:ext cx="94" cy="82"/>
                      </a:xfrm>
                      <a:custGeom>
                        <a:avLst/>
                        <a:gdLst>
                          <a:gd name="T0" fmla="*/ 4 w 55"/>
                          <a:gd name="T1" fmla="*/ 44 h 48"/>
                          <a:gd name="T2" fmla="*/ 15 w 55"/>
                          <a:gd name="T3" fmla="*/ 48 h 48"/>
                          <a:gd name="T4" fmla="*/ 41 w 55"/>
                          <a:gd name="T5" fmla="*/ 22 h 48"/>
                          <a:gd name="T6" fmla="*/ 44 w 55"/>
                          <a:gd name="T7" fmla="*/ 13 h 48"/>
                          <a:gd name="T8" fmla="*/ 45 w 55"/>
                          <a:gd name="T9" fmla="*/ 10 h 48"/>
                          <a:gd name="T10" fmla="*/ 48 w 55"/>
                          <a:gd name="T11" fmla="*/ 10 h 48"/>
                          <a:gd name="T12" fmla="*/ 53 w 55"/>
                          <a:gd name="T13" fmla="*/ 10 h 48"/>
                          <a:gd name="T14" fmla="*/ 55 w 55"/>
                          <a:gd name="T15" fmla="*/ 8 h 48"/>
                          <a:gd name="T16" fmla="*/ 55 w 55"/>
                          <a:gd name="T17" fmla="*/ 7 h 48"/>
                          <a:gd name="T18" fmla="*/ 47 w 55"/>
                          <a:gd name="T19" fmla="*/ 0 h 48"/>
                          <a:gd name="T20" fmla="*/ 0 w 55"/>
                          <a:gd name="T21" fmla="*/ 47 h 48"/>
                          <a:gd name="T22" fmla="*/ 4 w 55"/>
                          <a:gd name="T23" fmla="*/ 44 h 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55" h="48">
                            <a:moveTo>
                              <a:pt x="4" y="44"/>
                            </a:moveTo>
                            <a:cubicBezTo>
                              <a:pt x="9" y="44"/>
                              <a:pt x="11" y="46"/>
                              <a:pt x="15" y="48"/>
                            </a:cubicBezTo>
                            <a:cubicBezTo>
                              <a:pt x="41" y="22"/>
                              <a:pt x="41" y="22"/>
                              <a:pt x="41" y="22"/>
                            </a:cubicBezTo>
                            <a:cubicBezTo>
                              <a:pt x="42" y="20"/>
                              <a:pt x="43" y="17"/>
                              <a:pt x="44" y="13"/>
                            </a:cubicBezTo>
                            <a:cubicBezTo>
                              <a:pt x="45" y="10"/>
                              <a:pt x="45" y="10"/>
                              <a:pt x="45" y="10"/>
                            </a:cubicBezTo>
                            <a:cubicBezTo>
                              <a:pt x="46" y="10"/>
                              <a:pt x="48" y="10"/>
                              <a:pt x="48" y="10"/>
                            </a:cubicBezTo>
                            <a:cubicBezTo>
                              <a:pt x="50" y="10"/>
                              <a:pt x="52" y="10"/>
                              <a:pt x="53" y="10"/>
                            </a:cubicBezTo>
                            <a:cubicBezTo>
                              <a:pt x="55" y="8"/>
                              <a:pt x="55" y="8"/>
                              <a:pt x="55" y="8"/>
                            </a:cubicBezTo>
                            <a:cubicBezTo>
                              <a:pt x="55" y="8"/>
                              <a:pt x="55" y="7"/>
                              <a:pt x="55" y="7"/>
                            </a:cubicBezTo>
                            <a:cubicBezTo>
                              <a:pt x="53" y="7"/>
                              <a:pt x="50" y="3"/>
                              <a:pt x="47" y="0"/>
                            </a:cubicBezTo>
                            <a:cubicBezTo>
                              <a:pt x="0" y="47"/>
                              <a:pt x="0" y="47"/>
                              <a:pt x="0" y="47"/>
                            </a:cubicBezTo>
                            <a:cubicBezTo>
                              <a:pt x="2" y="46"/>
                              <a:pt x="3" y="44"/>
                              <a:pt x="4" y="4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4" name="Freeform 1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66" y="2635"/>
                        <a:ext cx="5" cy="6"/>
                      </a:xfrm>
                      <a:custGeom>
                        <a:avLst/>
                        <a:gdLst>
                          <a:gd name="T0" fmla="*/ 3 w 3"/>
                          <a:gd name="T1" fmla="*/ 0 h 3"/>
                          <a:gd name="T2" fmla="*/ 0 w 3"/>
                          <a:gd name="T3" fmla="*/ 3 h 3"/>
                          <a:gd name="T4" fmla="*/ 2 w 3"/>
                          <a:gd name="T5" fmla="*/ 1 h 3"/>
                          <a:gd name="T6" fmla="*/ 3 w 3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3" y="0"/>
                            </a:move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2"/>
                              <a:pt x="1" y="2"/>
                              <a:pt x="2" y="1"/>
                            </a:cubicBezTo>
                            <a:cubicBezTo>
                              <a:pt x="2" y="1"/>
                              <a:pt x="2" y="0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5" name="Freeform 1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09" y="2564"/>
                        <a:ext cx="56" cy="60"/>
                      </a:xfrm>
                      <a:custGeom>
                        <a:avLst/>
                        <a:gdLst>
                          <a:gd name="T0" fmla="*/ 19 w 33"/>
                          <a:gd name="T1" fmla="*/ 1 h 35"/>
                          <a:gd name="T2" fmla="*/ 9 w 33"/>
                          <a:gd name="T3" fmla="*/ 10 h 35"/>
                          <a:gd name="T4" fmla="*/ 8 w 33"/>
                          <a:gd name="T5" fmla="*/ 18 h 35"/>
                          <a:gd name="T6" fmla="*/ 5 w 33"/>
                          <a:gd name="T7" fmla="*/ 23 h 35"/>
                          <a:gd name="T8" fmla="*/ 0 w 33"/>
                          <a:gd name="T9" fmla="*/ 35 h 35"/>
                          <a:gd name="T10" fmla="*/ 14 w 33"/>
                          <a:gd name="T11" fmla="*/ 22 h 35"/>
                          <a:gd name="T12" fmla="*/ 12 w 33"/>
                          <a:gd name="T13" fmla="*/ 14 h 35"/>
                          <a:gd name="T14" fmla="*/ 22 w 33"/>
                          <a:gd name="T15" fmla="*/ 9 h 35"/>
                          <a:gd name="T16" fmla="*/ 27 w 33"/>
                          <a:gd name="T17" fmla="*/ 8 h 35"/>
                          <a:gd name="T18" fmla="*/ 33 w 33"/>
                          <a:gd name="T19" fmla="*/ 2 h 35"/>
                          <a:gd name="T20" fmla="*/ 19 w 33"/>
                          <a:gd name="T21" fmla="*/ 0 h 35"/>
                          <a:gd name="T22" fmla="*/ 19 w 33"/>
                          <a:gd name="T23" fmla="*/ 1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33" h="35">
                            <a:moveTo>
                              <a:pt x="19" y="1"/>
                            </a:moveTo>
                            <a:cubicBezTo>
                              <a:pt x="9" y="10"/>
                              <a:pt x="9" y="10"/>
                              <a:pt x="9" y="10"/>
                            </a:cubicBezTo>
                            <a:cubicBezTo>
                              <a:pt x="8" y="13"/>
                              <a:pt x="8" y="16"/>
                              <a:pt x="8" y="18"/>
                            </a:cubicBezTo>
                            <a:cubicBezTo>
                              <a:pt x="8" y="20"/>
                              <a:pt x="5" y="22"/>
                              <a:pt x="5" y="23"/>
                            </a:cubicBezTo>
                            <a:cubicBezTo>
                              <a:pt x="3" y="28"/>
                              <a:pt x="1" y="31"/>
                              <a:pt x="0" y="35"/>
                            </a:cubicBezTo>
                            <a:cubicBezTo>
                              <a:pt x="14" y="22"/>
                              <a:pt x="14" y="22"/>
                              <a:pt x="14" y="22"/>
                            </a:cubicBezTo>
                            <a:cubicBezTo>
                              <a:pt x="13" y="19"/>
                              <a:pt x="12" y="16"/>
                              <a:pt x="12" y="14"/>
                            </a:cubicBezTo>
                            <a:cubicBezTo>
                              <a:pt x="12" y="8"/>
                              <a:pt x="17" y="9"/>
                              <a:pt x="22" y="9"/>
                            </a:cubicBezTo>
                            <a:cubicBezTo>
                              <a:pt x="24" y="9"/>
                              <a:pt x="26" y="9"/>
                              <a:pt x="27" y="8"/>
                            </a:cubicBezTo>
                            <a:cubicBezTo>
                              <a:pt x="33" y="2"/>
                              <a:pt x="33" y="2"/>
                              <a:pt x="33" y="2"/>
                            </a:cubicBezTo>
                            <a:cubicBezTo>
                              <a:pt x="19" y="0"/>
                              <a:pt x="19" y="0"/>
                              <a:pt x="19" y="0"/>
                            </a:cubicBezTo>
                            <a:cubicBezTo>
                              <a:pt x="19" y="0"/>
                              <a:pt x="19" y="1"/>
                              <a:pt x="19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6" name="Freeform 1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79" y="2560"/>
                        <a:ext cx="24" cy="21"/>
                      </a:xfrm>
                      <a:custGeom>
                        <a:avLst/>
                        <a:gdLst>
                          <a:gd name="T0" fmla="*/ 3 w 14"/>
                          <a:gd name="T1" fmla="*/ 12 h 12"/>
                          <a:gd name="T2" fmla="*/ 12 w 14"/>
                          <a:gd name="T3" fmla="*/ 2 h 12"/>
                          <a:gd name="T4" fmla="*/ 14 w 14"/>
                          <a:gd name="T5" fmla="*/ 0 h 12"/>
                          <a:gd name="T6" fmla="*/ 12 w 14"/>
                          <a:gd name="T7" fmla="*/ 0 h 12"/>
                          <a:gd name="T8" fmla="*/ 0 w 14"/>
                          <a:gd name="T9" fmla="*/ 12 h 12"/>
                          <a:gd name="T10" fmla="*/ 3 w 14"/>
                          <a:gd name="T11" fmla="*/ 12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4" h="12">
                            <a:moveTo>
                              <a:pt x="3" y="12"/>
                            </a:moveTo>
                            <a:cubicBezTo>
                              <a:pt x="9" y="12"/>
                              <a:pt x="11" y="7"/>
                              <a:pt x="12" y="2"/>
                            </a:cubicBezTo>
                            <a:cubicBezTo>
                              <a:pt x="13" y="2"/>
                              <a:pt x="13" y="0"/>
                              <a:pt x="14" y="0"/>
                            </a:cubicBezTo>
                            <a:cubicBezTo>
                              <a:pt x="12" y="0"/>
                              <a:pt x="12" y="0"/>
                              <a:pt x="12" y="0"/>
                            </a:cubicBezTo>
                            <a:cubicBezTo>
                              <a:pt x="0" y="12"/>
                              <a:pt x="0" y="12"/>
                              <a:pt x="0" y="12"/>
                            </a:cubicBezTo>
                            <a:cubicBezTo>
                              <a:pt x="1" y="12"/>
                              <a:pt x="2" y="12"/>
                              <a:pt x="3" y="1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7" name="Freeform 1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1" y="2593"/>
                        <a:ext cx="60" cy="73"/>
                      </a:xfrm>
                      <a:custGeom>
                        <a:avLst/>
                        <a:gdLst>
                          <a:gd name="T0" fmla="*/ 35 w 35"/>
                          <a:gd name="T1" fmla="*/ 2 h 43"/>
                          <a:gd name="T2" fmla="*/ 35 w 35"/>
                          <a:gd name="T3" fmla="*/ 0 h 43"/>
                          <a:gd name="T4" fmla="*/ 26 w 35"/>
                          <a:gd name="T5" fmla="*/ 2 h 43"/>
                          <a:gd name="T6" fmla="*/ 0 w 35"/>
                          <a:gd name="T7" fmla="*/ 28 h 43"/>
                          <a:gd name="T8" fmla="*/ 0 w 35"/>
                          <a:gd name="T9" fmla="*/ 41 h 43"/>
                          <a:gd name="T10" fmla="*/ 1 w 35"/>
                          <a:gd name="T11" fmla="*/ 43 h 43"/>
                          <a:gd name="T12" fmla="*/ 8 w 35"/>
                          <a:gd name="T13" fmla="*/ 35 h 43"/>
                          <a:gd name="T14" fmla="*/ 8 w 35"/>
                          <a:gd name="T15" fmla="*/ 33 h 43"/>
                          <a:gd name="T16" fmla="*/ 6 w 35"/>
                          <a:gd name="T17" fmla="*/ 23 h 43"/>
                          <a:gd name="T18" fmla="*/ 10 w 35"/>
                          <a:gd name="T19" fmla="*/ 19 h 43"/>
                          <a:gd name="T20" fmla="*/ 12 w 35"/>
                          <a:gd name="T21" fmla="*/ 19 h 43"/>
                          <a:gd name="T22" fmla="*/ 11 w 35"/>
                          <a:gd name="T23" fmla="*/ 25 h 43"/>
                          <a:gd name="T24" fmla="*/ 14 w 35"/>
                          <a:gd name="T25" fmla="*/ 30 h 43"/>
                          <a:gd name="T26" fmla="*/ 22 w 35"/>
                          <a:gd name="T27" fmla="*/ 21 h 43"/>
                          <a:gd name="T28" fmla="*/ 17 w 35"/>
                          <a:gd name="T29" fmla="*/ 11 h 43"/>
                          <a:gd name="T30" fmla="*/ 35 w 35"/>
                          <a:gd name="T31" fmla="*/ 2 h 4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5" h="43">
                            <a:moveTo>
                              <a:pt x="35" y="2"/>
                            </a:moveTo>
                            <a:cubicBezTo>
                              <a:pt x="35" y="0"/>
                              <a:pt x="35" y="0"/>
                              <a:pt x="35" y="0"/>
                            </a:cubicBezTo>
                            <a:cubicBezTo>
                              <a:pt x="35" y="0"/>
                              <a:pt x="31" y="1"/>
                              <a:pt x="26" y="2"/>
                            </a:cubicBezTo>
                            <a:cubicBezTo>
                              <a:pt x="0" y="28"/>
                              <a:pt x="0" y="28"/>
                              <a:pt x="0" y="28"/>
                            </a:cubicBezTo>
                            <a:cubicBezTo>
                              <a:pt x="0" y="32"/>
                              <a:pt x="0" y="38"/>
                              <a:pt x="0" y="41"/>
                            </a:cubicBezTo>
                            <a:cubicBezTo>
                              <a:pt x="0" y="41"/>
                              <a:pt x="0" y="42"/>
                              <a:pt x="1" y="43"/>
                            </a:cubicBezTo>
                            <a:cubicBezTo>
                              <a:pt x="8" y="35"/>
                              <a:pt x="8" y="35"/>
                              <a:pt x="8" y="35"/>
                            </a:cubicBezTo>
                            <a:cubicBezTo>
                              <a:pt x="8" y="34"/>
                              <a:pt x="8" y="33"/>
                              <a:pt x="8" y="33"/>
                            </a:cubicBezTo>
                            <a:cubicBezTo>
                              <a:pt x="8" y="29"/>
                              <a:pt x="6" y="26"/>
                              <a:pt x="6" y="23"/>
                            </a:cubicBezTo>
                            <a:cubicBezTo>
                              <a:pt x="6" y="20"/>
                              <a:pt x="8" y="19"/>
                              <a:pt x="10" y="19"/>
                            </a:cubicBezTo>
                            <a:cubicBezTo>
                              <a:pt x="11" y="19"/>
                              <a:pt x="12" y="19"/>
                              <a:pt x="12" y="19"/>
                            </a:cubicBezTo>
                            <a:cubicBezTo>
                              <a:pt x="11" y="25"/>
                              <a:pt x="11" y="25"/>
                              <a:pt x="11" y="25"/>
                            </a:cubicBezTo>
                            <a:cubicBezTo>
                              <a:pt x="11" y="27"/>
                              <a:pt x="12" y="28"/>
                              <a:pt x="14" y="30"/>
                            </a:cubicBezTo>
                            <a:cubicBezTo>
                              <a:pt x="22" y="21"/>
                              <a:pt x="22" y="21"/>
                              <a:pt x="22" y="21"/>
                            </a:cubicBezTo>
                            <a:cubicBezTo>
                              <a:pt x="19" y="18"/>
                              <a:pt x="17" y="12"/>
                              <a:pt x="17" y="11"/>
                            </a:cubicBezTo>
                            <a:cubicBezTo>
                              <a:pt x="26" y="11"/>
                              <a:pt x="29" y="4"/>
                              <a:pt x="35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8" name="Freeform 1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60" y="2647"/>
                        <a:ext cx="7" cy="6"/>
                      </a:xfrm>
                      <a:custGeom>
                        <a:avLst/>
                        <a:gdLst>
                          <a:gd name="T0" fmla="*/ 4 w 4"/>
                          <a:gd name="T1" fmla="*/ 0 h 3"/>
                          <a:gd name="T2" fmla="*/ 0 w 4"/>
                          <a:gd name="T3" fmla="*/ 3 h 3"/>
                          <a:gd name="T4" fmla="*/ 4 w 4"/>
                          <a:gd name="T5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" h="3">
                            <a:moveTo>
                              <a:pt x="4" y="0"/>
                            </a:move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2" y="2"/>
                              <a:pt x="3" y="1"/>
                              <a:pt x="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799" name="Freeform 1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14" y="2671"/>
                        <a:ext cx="36" cy="24"/>
                      </a:xfrm>
                      <a:custGeom>
                        <a:avLst/>
                        <a:gdLst>
                          <a:gd name="T0" fmla="*/ 14 w 21"/>
                          <a:gd name="T1" fmla="*/ 0 h 14"/>
                          <a:gd name="T2" fmla="*/ 9 w 21"/>
                          <a:gd name="T3" fmla="*/ 2 h 14"/>
                          <a:gd name="T4" fmla="*/ 7 w 21"/>
                          <a:gd name="T5" fmla="*/ 1 h 14"/>
                          <a:gd name="T6" fmla="*/ 6 w 21"/>
                          <a:gd name="T7" fmla="*/ 1 h 14"/>
                          <a:gd name="T8" fmla="*/ 0 w 21"/>
                          <a:gd name="T9" fmla="*/ 7 h 14"/>
                          <a:gd name="T10" fmla="*/ 9 w 21"/>
                          <a:gd name="T11" fmla="*/ 14 h 14"/>
                          <a:gd name="T12" fmla="*/ 9 w 21"/>
                          <a:gd name="T13" fmla="*/ 14 h 14"/>
                          <a:gd name="T14" fmla="*/ 21 w 21"/>
                          <a:gd name="T15" fmla="*/ 2 h 14"/>
                          <a:gd name="T16" fmla="*/ 14 w 21"/>
                          <a:gd name="T17" fmla="*/ 0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1" h="14">
                            <a:moveTo>
                              <a:pt x="14" y="0"/>
                            </a:moveTo>
                            <a:cubicBezTo>
                              <a:pt x="12" y="0"/>
                              <a:pt x="11" y="2"/>
                              <a:pt x="9" y="2"/>
                            </a:cubicBezTo>
                            <a:cubicBezTo>
                              <a:pt x="8" y="2"/>
                              <a:pt x="7" y="1"/>
                              <a:pt x="7" y="1"/>
                            </a:cubicBezTo>
                            <a:cubicBezTo>
                              <a:pt x="7" y="1"/>
                              <a:pt x="6" y="1"/>
                              <a:pt x="6" y="1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4" y="8"/>
                              <a:pt x="6" y="11"/>
                              <a:pt x="9" y="14"/>
                            </a:cubicBezTo>
                            <a:cubicBezTo>
                              <a:pt x="9" y="14"/>
                              <a:pt x="9" y="14"/>
                              <a:pt x="9" y="14"/>
                            </a:cubicBezTo>
                            <a:cubicBezTo>
                              <a:pt x="21" y="2"/>
                              <a:pt x="21" y="2"/>
                              <a:pt x="21" y="2"/>
                            </a:cubicBezTo>
                            <a:cubicBezTo>
                              <a:pt x="19" y="1"/>
                              <a:pt x="17" y="0"/>
                              <a:pt x="1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0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53" y="2680"/>
                        <a:ext cx="45" cy="21"/>
                      </a:xfrm>
                      <a:custGeom>
                        <a:avLst/>
                        <a:gdLst>
                          <a:gd name="T0" fmla="*/ 23 w 26"/>
                          <a:gd name="T1" fmla="*/ 0 h 12"/>
                          <a:gd name="T2" fmla="*/ 14 w 26"/>
                          <a:gd name="T3" fmla="*/ 5 h 12"/>
                          <a:gd name="T4" fmla="*/ 7 w 26"/>
                          <a:gd name="T5" fmla="*/ 3 h 12"/>
                          <a:gd name="T6" fmla="*/ 0 w 26"/>
                          <a:gd name="T7" fmla="*/ 11 h 12"/>
                          <a:gd name="T8" fmla="*/ 15 w 26"/>
                          <a:gd name="T9" fmla="*/ 12 h 12"/>
                          <a:gd name="T10" fmla="*/ 26 w 26"/>
                          <a:gd name="T11" fmla="*/ 1 h 12"/>
                          <a:gd name="T12" fmla="*/ 23 w 26"/>
                          <a:gd name="T13" fmla="*/ 0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6" h="12">
                            <a:moveTo>
                              <a:pt x="23" y="0"/>
                            </a:moveTo>
                            <a:cubicBezTo>
                              <a:pt x="19" y="0"/>
                              <a:pt x="18" y="5"/>
                              <a:pt x="14" y="5"/>
                            </a:cubicBezTo>
                            <a:cubicBezTo>
                              <a:pt x="11" y="5"/>
                              <a:pt x="9" y="4"/>
                              <a:pt x="7" y="3"/>
                            </a:cubicBezTo>
                            <a:cubicBezTo>
                              <a:pt x="0" y="11"/>
                              <a:pt x="0" y="11"/>
                              <a:pt x="0" y="11"/>
                            </a:cubicBezTo>
                            <a:cubicBezTo>
                              <a:pt x="5" y="12"/>
                              <a:pt x="10" y="12"/>
                              <a:pt x="15" y="12"/>
                            </a:cubicBezTo>
                            <a:cubicBezTo>
                              <a:pt x="26" y="1"/>
                              <a:pt x="26" y="1"/>
                              <a:pt x="26" y="1"/>
                            </a:cubicBezTo>
                            <a:cubicBezTo>
                              <a:pt x="25" y="0"/>
                              <a:pt x="24" y="0"/>
                              <a:pt x="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1" name="Freeform 1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98" y="2689"/>
                        <a:ext cx="37" cy="20"/>
                      </a:xfrm>
                      <a:custGeom>
                        <a:avLst/>
                        <a:gdLst>
                          <a:gd name="T0" fmla="*/ 11 w 22"/>
                          <a:gd name="T1" fmla="*/ 2 h 12"/>
                          <a:gd name="T2" fmla="*/ 22 w 22"/>
                          <a:gd name="T3" fmla="*/ 0 h 12"/>
                          <a:gd name="T4" fmla="*/ 20 w 22"/>
                          <a:gd name="T5" fmla="*/ 0 h 12"/>
                          <a:gd name="T6" fmla="*/ 11 w 22"/>
                          <a:gd name="T7" fmla="*/ 1 h 12"/>
                          <a:gd name="T8" fmla="*/ 11 w 22"/>
                          <a:gd name="T9" fmla="*/ 1 h 12"/>
                          <a:gd name="T10" fmla="*/ 0 w 22"/>
                          <a:gd name="T11" fmla="*/ 11 h 12"/>
                          <a:gd name="T12" fmla="*/ 15 w 22"/>
                          <a:gd name="T13" fmla="*/ 12 h 12"/>
                          <a:gd name="T14" fmla="*/ 22 w 22"/>
                          <a:gd name="T15" fmla="*/ 5 h 12"/>
                          <a:gd name="T16" fmla="*/ 11 w 22"/>
                          <a:gd name="T17" fmla="*/ 2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" h="12">
                            <a:moveTo>
                              <a:pt x="11" y="2"/>
                            </a:moveTo>
                            <a:cubicBezTo>
                              <a:pt x="12" y="2"/>
                              <a:pt x="22" y="0"/>
                              <a:pt x="22" y="0"/>
                            </a:cubicBezTo>
                            <a:cubicBezTo>
                              <a:pt x="20" y="0"/>
                              <a:pt x="20" y="0"/>
                              <a:pt x="20" y="0"/>
                            </a:cubicBezTo>
                            <a:cubicBezTo>
                              <a:pt x="11" y="1"/>
                              <a:pt x="11" y="1"/>
                              <a:pt x="11" y="1"/>
                            </a:cubicBezTo>
                            <a:cubicBezTo>
                              <a:pt x="11" y="1"/>
                              <a:pt x="11" y="1"/>
                              <a:pt x="11" y="1"/>
                            </a:cubicBezTo>
                            <a:cubicBezTo>
                              <a:pt x="0" y="11"/>
                              <a:pt x="0" y="11"/>
                              <a:pt x="0" y="11"/>
                            </a:cubicBezTo>
                            <a:cubicBezTo>
                              <a:pt x="5" y="11"/>
                              <a:pt x="10" y="12"/>
                              <a:pt x="15" y="12"/>
                            </a:cubicBezTo>
                            <a:cubicBezTo>
                              <a:pt x="22" y="5"/>
                              <a:pt x="22" y="5"/>
                              <a:pt x="22" y="5"/>
                            </a:cubicBezTo>
                            <a:cubicBezTo>
                              <a:pt x="17" y="5"/>
                              <a:pt x="14" y="5"/>
                              <a:pt x="11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2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49" y="2704"/>
                        <a:ext cx="14" cy="10"/>
                      </a:xfrm>
                      <a:custGeom>
                        <a:avLst/>
                        <a:gdLst>
                          <a:gd name="T0" fmla="*/ 5 w 8"/>
                          <a:gd name="T1" fmla="*/ 6 h 6"/>
                          <a:gd name="T2" fmla="*/ 8 w 8"/>
                          <a:gd name="T3" fmla="*/ 2 h 6"/>
                          <a:gd name="T4" fmla="*/ 4 w 8"/>
                          <a:gd name="T5" fmla="*/ 0 h 6"/>
                          <a:gd name="T6" fmla="*/ 0 w 8"/>
                          <a:gd name="T7" fmla="*/ 4 h 6"/>
                          <a:gd name="T8" fmla="*/ 5 w 8"/>
                          <a:gd name="T9" fmla="*/ 6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8" h="6">
                            <a:moveTo>
                              <a:pt x="5" y="6"/>
                            </a:moveTo>
                            <a:cubicBezTo>
                              <a:pt x="6" y="6"/>
                              <a:pt x="8" y="4"/>
                              <a:pt x="8" y="2"/>
                            </a:cubicBezTo>
                            <a:cubicBezTo>
                              <a:pt x="6" y="2"/>
                              <a:pt x="6" y="1"/>
                              <a:pt x="4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2" y="4"/>
                              <a:pt x="2" y="6"/>
                              <a:pt x="5" y="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3" name="Freeform 1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44" y="2714"/>
                        <a:ext cx="3" cy="2"/>
                      </a:xfrm>
                      <a:custGeom>
                        <a:avLst/>
                        <a:gdLst>
                          <a:gd name="T0" fmla="*/ 1 w 2"/>
                          <a:gd name="T1" fmla="*/ 0 h 1"/>
                          <a:gd name="T2" fmla="*/ 0 w 2"/>
                          <a:gd name="T3" fmla="*/ 0 h 1"/>
                          <a:gd name="T4" fmla="*/ 2 w 2"/>
                          <a:gd name="T5" fmla="*/ 1 h 1"/>
                          <a:gd name="T6" fmla="*/ 1 w 2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1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1" y="0"/>
                              <a:pt x="1" y="1"/>
                              <a:pt x="2" y="1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4" name="Freeform 1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6" y="2707"/>
                        <a:ext cx="7" cy="7"/>
                      </a:xfrm>
                      <a:custGeom>
                        <a:avLst/>
                        <a:gdLst>
                          <a:gd name="T0" fmla="*/ 0 w 4"/>
                          <a:gd name="T1" fmla="*/ 3 h 4"/>
                          <a:gd name="T2" fmla="*/ 0 w 4"/>
                          <a:gd name="T3" fmla="*/ 4 h 4"/>
                          <a:gd name="T4" fmla="*/ 4 w 4"/>
                          <a:gd name="T5" fmla="*/ 0 h 4"/>
                          <a:gd name="T6" fmla="*/ 0 w 4"/>
                          <a:gd name="T7" fmla="*/ 3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4">
                            <a:moveTo>
                              <a:pt x="0" y="3"/>
                            </a:moveTo>
                            <a:cubicBezTo>
                              <a:pt x="0" y="3"/>
                              <a:pt x="0" y="4"/>
                              <a:pt x="0" y="4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2" y="0"/>
                              <a:pt x="0" y="1"/>
                              <a:pt x="0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5" name="Freeform 1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50" y="2707"/>
                        <a:ext cx="20" cy="11"/>
                      </a:xfrm>
                      <a:custGeom>
                        <a:avLst/>
                        <a:gdLst>
                          <a:gd name="T0" fmla="*/ 3 w 12"/>
                          <a:gd name="T1" fmla="*/ 6 h 6"/>
                          <a:gd name="T2" fmla="*/ 12 w 12"/>
                          <a:gd name="T3" fmla="*/ 0 h 6"/>
                          <a:gd name="T4" fmla="*/ 3 w 12"/>
                          <a:gd name="T5" fmla="*/ 3 h 6"/>
                          <a:gd name="T6" fmla="*/ 0 w 12"/>
                          <a:gd name="T7" fmla="*/ 6 h 6"/>
                          <a:gd name="T8" fmla="*/ 3 w 12"/>
                          <a:gd name="T9" fmla="*/ 6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2" h="6">
                            <a:moveTo>
                              <a:pt x="3" y="6"/>
                            </a:moveTo>
                            <a:cubicBezTo>
                              <a:pt x="7" y="6"/>
                              <a:pt x="10" y="4"/>
                              <a:pt x="12" y="0"/>
                            </a:cubicBezTo>
                            <a:cubicBezTo>
                              <a:pt x="9" y="1"/>
                              <a:pt x="8" y="3"/>
                              <a:pt x="3" y="3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1" y="6"/>
                              <a:pt x="2" y="6"/>
                              <a:pt x="3" y="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6" name="Freeform 1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95" y="2707"/>
                        <a:ext cx="17" cy="12"/>
                      </a:xfrm>
                      <a:custGeom>
                        <a:avLst/>
                        <a:gdLst>
                          <a:gd name="T0" fmla="*/ 7 w 10"/>
                          <a:gd name="T1" fmla="*/ 6 h 7"/>
                          <a:gd name="T2" fmla="*/ 10 w 10"/>
                          <a:gd name="T3" fmla="*/ 6 h 7"/>
                          <a:gd name="T4" fmla="*/ 10 w 10"/>
                          <a:gd name="T5" fmla="*/ 0 h 7"/>
                          <a:gd name="T6" fmla="*/ 6 w 10"/>
                          <a:gd name="T7" fmla="*/ 0 h 7"/>
                          <a:gd name="T8" fmla="*/ 0 w 10"/>
                          <a:gd name="T9" fmla="*/ 7 h 7"/>
                          <a:gd name="T10" fmla="*/ 5 w 10"/>
                          <a:gd name="T11" fmla="*/ 4 h 7"/>
                          <a:gd name="T12" fmla="*/ 7 w 10"/>
                          <a:gd name="T13" fmla="*/ 6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0" h="7">
                            <a:moveTo>
                              <a:pt x="7" y="6"/>
                            </a:moveTo>
                            <a:cubicBezTo>
                              <a:pt x="10" y="6"/>
                              <a:pt x="10" y="6"/>
                              <a:pt x="10" y="6"/>
                            </a:cubicBezTo>
                            <a:cubicBezTo>
                              <a:pt x="10" y="6"/>
                              <a:pt x="10" y="3"/>
                              <a:pt x="10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0" y="7"/>
                              <a:pt x="0" y="7"/>
                              <a:pt x="0" y="7"/>
                            </a:cubicBezTo>
                            <a:cubicBezTo>
                              <a:pt x="1" y="6"/>
                              <a:pt x="3" y="5"/>
                              <a:pt x="5" y="4"/>
                            </a:cubicBezTo>
                            <a:lnTo>
                              <a:pt x="7" y="6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7" name="Freeform 1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14" y="2726"/>
                        <a:ext cx="0" cy="2"/>
                      </a:xfrm>
                      <a:custGeom>
                        <a:avLst/>
                        <a:gdLst>
                          <a:gd name="T0" fmla="*/ 1 h 1"/>
                          <a:gd name="T1" fmla="*/ 0 h 1"/>
                          <a:gd name="T2" fmla="*/ 1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1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8" name="Freeform 1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8" y="2733"/>
                        <a:ext cx="8" cy="9"/>
                      </a:xfrm>
                      <a:custGeom>
                        <a:avLst/>
                        <a:gdLst>
                          <a:gd name="T0" fmla="*/ 2 w 5"/>
                          <a:gd name="T1" fmla="*/ 5 h 5"/>
                          <a:gd name="T2" fmla="*/ 3 w 5"/>
                          <a:gd name="T3" fmla="*/ 5 h 5"/>
                          <a:gd name="T4" fmla="*/ 5 w 5"/>
                          <a:gd name="T5" fmla="*/ 3 h 5"/>
                          <a:gd name="T6" fmla="*/ 4 w 5"/>
                          <a:gd name="T7" fmla="*/ 0 h 5"/>
                          <a:gd name="T8" fmla="*/ 0 w 5"/>
                          <a:gd name="T9" fmla="*/ 4 h 5"/>
                          <a:gd name="T10" fmla="*/ 2 w 5"/>
                          <a:gd name="T11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5" h="5">
                            <a:moveTo>
                              <a:pt x="2" y="5"/>
                            </a:moveTo>
                            <a:cubicBezTo>
                              <a:pt x="2" y="5"/>
                              <a:pt x="3" y="5"/>
                              <a:pt x="3" y="5"/>
                            </a:cubicBezTo>
                            <a:cubicBezTo>
                              <a:pt x="4" y="5"/>
                              <a:pt x="5" y="4"/>
                              <a:pt x="5" y="3"/>
                            </a:cubicBezTo>
                            <a:cubicBezTo>
                              <a:pt x="5" y="2"/>
                              <a:pt x="5" y="1"/>
                              <a:pt x="4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1" y="4"/>
                              <a:pt x="1" y="5"/>
                              <a:pt x="2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09" name="Freeform 1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69" y="2707"/>
                        <a:ext cx="7" cy="9"/>
                      </a:xfrm>
                      <a:custGeom>
                        <a:avLst/>
                        <a:gdLst>
                          <a:gd name="T0" fmla="*/ 2 w 4"/>
                          <a:gd name="T1" fmla="*/ 0 h 5"/>
                          <a:gd name="T2" fmla="*/ 0 w 4"/>
                          <a:gd name="T3" fmla="*/ 0 h 5"/>
                          <a:gd name="T4" fmla="*/ 0 w 4"/>
                          <a:gd name="T5" fmla="*/ 3 h 5"/>
                          <a:gd name="T6" fmla="*/ 1 w 4"/>
                          <a:gd name="T7" fmla="*/ 5 h 5"/>
                          <a:gd name="T8" fmla="*/ 4 w 4"/>
                          <a:gd name="T9" fmla="*/ 2 h 5"/>
                          <a:gd name="T10" fmla="*/ 2 w 4"/>
                          <a:gd name="T11" fmla="*/ 0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" h="5">
                            <a:moveTo>
                              <a:pt x="2" y="0"/>
                            </a:moveTo>
                            <a:cubicBezTo>
                              <a:pt x="1" y="0"/>
                              <a:pt x="0" y="0"/>
                              <a:pt x="0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4"/>
                              <a:pt x="0" y="5"/>
                              <a:pt x="1" y="5"/>
                            </a:cubicBezTo>
                            <a:cubicBezTo>
                              <a:pt x="4" y="2"/>
                              <a:pt x="4" y="2"/>
                              <a:pt x="4" y="2"/>
                            </a:cubicBezTo>
                            <a:cubicBezTo>
                              <a:pt x="4" y="1"/>
                              <a:pt x="3" y="0"/>
                              <a:pt x="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0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82" y="2711"/>
                        <a:ext cx="50" cy="29"/>
                      </a:xfrm>
                      <a:custGeom>
                        <a:avLst/>
                        <a:gdLst>
                          <a:gd name="T0" fmla="*/ 10 w 29"/>
                          <a:gd name="T1" fmla="*/ 12 h 17"/>
                          <a:gd name="T2" fmla="*/ 11 w 29"/>
                          <a:gd name="T3" fmla="*/ 8 h 17"/>
                          <a:gd name="T4" fmla="*/ 29 w 29"/>
                          <a:gd name="T5" fmla="*/ 1 h 17"/>
                          <a:gd name="T6" fmla="*/ 16 w 29"/>
                          <a:gd name="T7" fmla="*/ 1 h 17"/>
                          <a:gd name="T8" fmla="*/ 0 w 29"/>
                          <a:gd name="T9" fmla="*/ 17 h 17"/>
                          <a:gd name="T10" fmla="*/ 0 w 29"/>
                          <a:gd name="T11" fmla="*/ 17 h 17"/>
                          <a:gd name="T12" fmla="*/ 10 w 29"/>
                          <a:gd name="T13" fmla="*/ 12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9" h="17">
                            <a:moveTo>
                              <a:pt x="10" y="12"/>
                            </a:moveTo>
                            <a:cubicBezTo>
                              <a:pt x="11" y="11"/>
                              <a:pt x="9" y="8"/>
                              <a:pt x="11" y="8"/>
                            </a:cubicBezTo>
                            <a:cubicBezTo>
                              <a:pt x="16" y="8"/>
                              <a:pt x="26" y="5"/>
                              <a:pt x="29" y="1"/>
                            </a:cubicBezTo>
                            <a:cubicBezTo>
                              <a:pt x="27" y="0"/>
                              <a:pt x="21" y="0"/>
                              <a:pt x="16" y="1"/>
                            </a:cubicBezTo>
                            <a:cubicBezTo>
                              <a:pt x="0" y="17"/>
                              <a:pt x="0" y="17"/>
                              <a:pt x="0" y="17"/>
                            </a:cubicBezTo>
                            <a:cubicBezTo>
                              <a:pt x="0" y="17"/>
                              <a:pt x="0" y="17"/>
                              <a:pt x="0" y="17"/>
                            </a:cubicBezTo>
                            <a:cubicBezTo>
                              <a:pt x="3" y="17"/>
                              <a:pt x="9" y="13"/>
                              <a:pt x="10" y="1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1" name="Freeform 1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25" y="2637"/>
                        <a:ext cx="5" cy="5"/>
                      </a:xfrm>
                      <a:custGeom>
                        <a:avLst/>
                        <a:gdLst>
                          <a:gd name="T0" fmla="*/ 3 w 3"/>
                          <a:gd name="T1" fmla="*/ 0 h 3"/>
                          <a:gd name="T2" fmla="*/ 0 w 3"/>
                          <a:gd name="T3" fmla="*/ 3 h 3"/>
                          <a:gd name="T4" fmla="*/ 0 w 3"/>
                          <a:gd name="T5" fmla="*/ 3 h 3"/>
                          <a:gd name="T6" fmla="*/ 3 w 3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3" y="0"/>
                            </a:move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1" y="3"/>
                              <a:pt x="2" y="1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2" name="Freeform 1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44" y="2629"/>
                        <a:ext cx="22" cy="5"/>
                      </a:xfrm>
                      <a:custGeom>
                        <a:avLst/>
                        <a:gdLst>
                          <a:gd name="T0" fmla="*/ 2 w 13"/>
                          <a:gd name="T1" fmla="*/ 0 h 3"/>
                          <a:gd name="T2" fmla="*/ 0 w 13"/>
                          <a:gd name="T3" fmla="*/ 2 h 3"/>
                          <a:gd name="T4" fmla="*/ 5 w 13"/>
                          <a:gd name="T5" fmla="*/ 3 h 3"/>
                          <a:gd name="T6" fmla="*/ 10 w 13"/>
                          <a:gd name="T7" fmla="*/ 3 h 3"/>
                          <a:gd name="T8" fmla="*/ 13 w 13"/>
                          <a:gd name="T9" fmla="*/ 0 h 3"/>
                          <a:gd name="T10" fmla="*/ 2 w 13"/>
                          <a:gd name="T11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3" h="3">
                            <a:moveTo>
                              <a:pt x="2" y="0"/>
                            </a:move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4" y="3"/>
                              <a:pt x="5" y="3"/>
                            </a:cubicBezTo>
                            <a:cubicBezTo>
                              <a:pt x="7" y="3"/>
                              <a:pt x="8" y="3"/>
                              <a:pt x="10" y="3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3" name="Freeform 1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42" y="2584"/>
                        <a:ext cx="7" cy="9"/>
                      </a:xfrm>
                      <a:custGeom>
                        <a:avLst/>
                        <a:gdLst>
                          <a:gd name="T0" fmla="*/ 4 w 4"/>
                          <a:gd name="T1" fmla="*/ 5 h 5"/>
                          <a:gd name="T2" fmla="*/ 0 w 4"/>
                          <a:gd name="T3" fmla="*/ 0 h 5"/>
                          <a:gd name="T4" fmla="*/ 4 w 4"/>
                          <a:gd name="T5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" h="5">
                            <a:moveTo>
                              <a:pt x="4" y="5"/>
                            </a:moveTo>
                            <a:cubicBezTo>
                              <a:pt x="2" y="3"/>
                              <a:pt x="0" y="1"/>
                              <a:pt x="0" y="0"/>
                            </a:cubicBezTo>
                            <a:cubicBezTo>
                              <a:pt x="0" y="2"/>
                              <a:pt x="1" y="5"/>
                              <a:pt x="4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4" name="Freeform 1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42" y="2582"/>
                        <a:ext cx="0" cy="2"/>
                      </a:xfrm>
                      <a:custGeom>
                        <a:avLst/>
                        <a:gdLst>
                          <a:gd name="T0" fmla="*/ 1 h 1"/>
                          <a:gd name="T1" fmla="*/ 0 h 1"/>
                          <a:gd name="T2" fmla="*/ 0 h 1"/>
                          <a:gd name="T3" fmla="*/ 1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1"/>
                            </a:moveTo>
                            <a:cubicBezTo>
                              <a:pt x="0" y="1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5" name="Freeform 1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42" y="2562"/>
                        <a:ext cx="12" cy="17"/>
                      </a:xfrm>
                      <a:custGeom>
                        <a:avLst/>
                        <a:gdLst>
                          <a:gd name="T0" fmla="*/ 1 w 7"/>
                          <a:gd name="T1" fmla="*/ 10 h 10"/>
                          <a:gd name="T2" fmla="*/ 7 w 7"/>
                          <a:gd name="T3" fmla="*/ 10 h 10"/>
                          <a:gd name="T4" fmla="*/ 5 w 7"/>
                          <a:gd name="T5" fmla="*/ 5 h 10"/>
                          <a:gd name="T6" fmla="*/ 7 w 7"/>
                          <a:gd name="T7" fmla="*/ 1 h 10"/>
                          <a:gd name="T8" fmla="*/ 5 w 7"/>
                          <a:gd name="T9" fmla="*/ 0 h 10"/>
                          <a:gd name="T10" fmla="*/ 0 w 7"/>
                          <a:gd name="T11" fmla="*/ 6 h 10"/>
                          <a:gd name="T12" fmla="*/ 1 w 7"/>
                          <a:gd name="T13" fmla="*/ 8 h 10"/>
                          <a:gd name="T14" fmla="*/ 1 w 7"/>
                          <a:gd name="T15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7" h="10">
                            <a:moveTo>
                              <a:pt x="1" y="10"/>
                            </a:moveTo>
                            <a:cubicBezTo>
                              <a:pt x="4" y="10"/>
                              <a:pt x="6" y="10"/>
                              <a:pt x="7" y="10"/>
                            </a:cubicBezTo>
                            <a:cubicBezTo>
                              <a:pt x="7" y="7"/>
                              <a:pt x="5" y="7"/>
                              <a:pt x="5" y="5"/>
                            </a:cubicBezTo>
                            <a:cubicBezTo>
                              <a:pt x="5" y="3"/>
                              <a:pt x="7" y="3"/>
                              <a:pt x="7" y="1"/>
                            </a:cubicBezTo>
                            <a:cubicBezTo>
                              <a:pt x="7" y="1"/>
                              <a:pt x="6" y="1"/>
                              <a:pt x="5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0" y="6"/>
                              <a:pt x="1" y="7"/>
                              <a:pt x="1" y="8"/>
                            </a:cubicBezTo>
                            <a:cubicBezTo>
                              <a:pt x="1" y="9"/>
                              <a:pt x="1" y="10"/>
                              <a:pt x="1" y="1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6" name="Freeform 1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21" y="2618"/>
                        <a:ext cx="12" cy="11"/>
                      </a:xfrm>
                      <a:custGeom>
                        <a:avLst/>
                        <a:gdLst>
                          <a:gd name="T0" fmla="*/ 1 w 7"/>
                          <a:gd name="T1" fmla="*/ 4 h 6"/>
                          <a:gd name="T2" fmla="*/ 5 w 7"/>
                          <a:gd name="T3" fmla="*/ 6 h 6"/>
                          <a:gd name="T4" fmla="*/ 7 w 7"/>
                          <a:gd name="T5" fmla="*/ 6 h 6"/>
                          <a:gd name="T6" fmla="*/ 7 w 7"/>
                          <a:gd name="T7" fmla="*/ 3 h 6"/>
                          <a:gd name="T8" fmla="*/ 2 w 7"/>
                          <a:gd name="T9" fmla="*/ 0 h 6"/>
                          <a:gd name="T10" fmla="*/ 0 w 7"/>
                          <a:gd name="T11" fmla="*/ 2 h 6"/>
                          <a:gd name="T12" fmla="*/ 1 w 7"/>
                          <a:gd name="T13" fmla="*/ 4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" h="6">
                            <a:moveTo>
                              <a:pt x="1" y="4"/>
                            </a:moveTo>
                            <a:cubicBezTo>
                              <a:pt x="2" y="4"/>
                              <a:pt x="3" y="6"/>
                              <a:pt x="5" y="6"/>
                            </a:cubicBezTo>
                            <a:cubicBezTo>
                              <a:pt x="6" y="6"/>
                              <a:pt x="6" y="6"/>
                              <a:pt x="7" y="6"/>
                            </a:cubicBezTo>
                            <a:cubicBezTo>
                              <a:pt x="7" y="6"/>
                              <a:pt x="7" y="4"/>
                              <a:pt x="7" y="3"/>
                            </a:cubicBezTo>
                            <a:cubicBezTo>
                              <a:pt x="5" y="3"/>
                              <a:pt x="4" y="2"/>
                              <a:pt x="2" y="0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0" y="3"/>
                              <a:pt x="1" y="4"/>
                              <a:pt x="1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7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04" y="2576"/>
                        <a:ext cx="2" cy="1"/>
                      </a:xfrm>
                      <a:custGeom>
                        <a:avLst/>
                        <a:gdLst>
                          <a:gd name="T0" fmla="*/ 1 w 1"/>
                          <a:gd name="T1" fmla="*/ 0 h 1"/>
                          <a:gd name="T2" fmla="*/ 0 w 1"/>
                          <a:gd name="T3" fmla="*/ 1 h 1"/>
                          <a:gd name="T4" fmla="*/ 0 w 1"/>
                          <a:gd name="T5" fmla="*/ 1 h 1"/>
                          <a:gd name="T6" fmla="*/ 1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0"/>
                            </a:move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1" y="1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8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76" y="2545"/>
                        <a:ext cx="19" cy="19"/>
                      </a:xfrm>
                      <a:custGeom>
                        <a:avLst/>
                        <a:gdLst>
                          <a:gd name="T0" fmla="*/ 5 w 11"/>
                          <a:gd name="T1" fmla="*/ 11 h 11"/>
                          <a:gd name="T2" fmla="*/ 7 w 11"/>
                          <a:gd name="T3" fmla="*/ 10 h 11"/>
                          <a:gd name="T4" fmla="*/ 11 w 11"/>
                          <a:gd name="T5" fmla="*/ 9 h 11"/>
                          <a:gd name="T6" fmla="*/ 9 w 11"/>
                          <a:gd name="T7" fmla="*/ 1 h 11"/>
                          <a:gd name="T8" fmla="*/ 8 w 11"/>
                          <a:gd name="T9" fmla="*/ 0 h 11"/>
                          <a:gd name="T10" fmla="*/ 0 w 11"/>
                          <a:gd name="T11" fmla="*/ 8 h 11"/>
                          <a:gd name="T12" fmla="*/ 5 w 11"/>
                          <a:gd name="T13" fmla="*/ 11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1" h="11">
                            <a:moveTo>
                              <a:pt x="5" y="11"/>
                            </a:moveTo>
                            <a:cubicBezTo>
                              <a:pt x="6" y="11"/>
                              <a:pt x="6" y="10"/>
                              <a:pt x="7" y="10"/>
                            </a:cubicBezTo>
                            <a:cubicBezTo>
                              <a:pt x="9" y="10"/>
                              <a:pt x="9" y="10"/>
                              <a:pt x="11" y="9"/>
                            </a:cubicBezTo>
                            <a:cubicBezTo>
                              <a:pt x="10" y="6"/>
                              <a:pt x="10" y="4"/>
                              <a:pt x="9" y="1"/>
                            </a:cubicBez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2" y="9"/>
                              <a:pt x="2" y="11"/>
                              <a:pt x="5" y="1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19" name="Freeform 1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52" y="1002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0" name="Freeform 1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87" y="1372"/>
                        <a:ext cx="8" cy="32"/>
                      </a:xfrm>
                      <a:custGeom>
                        <a:avLst/>
                        <a:gdLst>
                          <a:gd name="T0" fmla="*/ 5 w 5"/>
                          <a:gd name="T1" fmla="*/ 4 h 19"/>
                          <a:gd name="T2" fmla="*/ 0 w 5"/>
                          <a:gd name="T3" fmla="*/ 17 h 19"/>
                          <a:gd name="T4" fmla="*/ 0 w 5"/>
                          <a:gd name="T5" fmla="*/ 19 h 19"/>
                          <a:gd name="T6" fmla="*/ 0 w 5"/>
                          <a:gd name="T7" fmla="*/ 19 h 19"/>
                          <a:gd name="T8" fmla="*/ 0 w 5"/>
                          <a:gd name="T9" fmla="*/ 17 h 19"/>
                          <a:gd name="T10" fmla="*/ 5 w 5"/>
                          <a:gd name="T11" fmla="*/ 4 h 19"/>
                          <a:gd name="T12" fmla="*/ 3 w 5"/>
                          <a:gd name="T13" fmla="*/ 0 h 19"/>
                          <a:gd name="T14" fmla="*/ 3 w 5"/>
                          <a:gd name="T15" fmla="*/ 0 h 19"/>
                          <a:gd name="T16" fmla="*/ 5 w 5"/>
                          <a:gd name="T17" fmla="*/ 4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" h="19">
                            <a:moveTo>
                              <a:pt x="5" y="4"/>
                            </a:moveTo>
                            <a:cubicBezTo>
                              <a:pt x="5" y="9"/>
                              <a:pt x="0" y="11"/>
                              <a:pt x="0" y="17"/>
                            </a:cubicBezTo>
                            <a:cubicBezTo>
                              <a:pt x="0" y="17"/>
                              <a:pt x="0" y="18"/>
                              <a:pt x="0" y="19"/>
                            </a:cubicBezTo>
                            <a:cubicBezTo>
                              <a:pt x="0" y="19"/>
                              <a:pt x="0" y="19"/>
                              <a:pt x="0" y="19"/>
                            </a:cubicBezTo>
                            <a:cubicBezTo>
                              <a:pt x="0" y="18"/>
                              <a:pt x="0" y="17"/>
                              <a:pt x="0" y="17"/>
                            </a:cubicBezTo>
                            <a:cubicBezTo>
                              <a:pt x="0" y="11"/>
                              <a:pt x="5" y="9"/>
                              <a:pt x="5" y="4"/>
                            </a:cubicBezTo>
                            <a:cubicBezTo>
                              <a:pt x="5" y="2"/>
                              <a:pt x="4" y="1"/>
                              <a:pt x="3" y="0"/>
                            </a:cubicBez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4" y="1"/>
                              <a:pt x="5" y="2"/>
                              <a:pt x="5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1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2" y="983"/>
                        <a:ext cx="12" cy="7"/>
                      </a:xfrm>
                      <a:custGeom>
                        <a:avLst/>
                        <a:gdLst>
                          <a:gd name="T0" fmla="*/ 4 w 7"/>
                          <a:gd name="T1" fmla="*/ 1 h 4"/>
                          <a:gd name="T2" fmla="*/ 0 w 7"/>
                          <a:gd name="T3" fmla="*/ 4 h 4"/>
                          <a:gd name="T4" fmla="*/ 7 w 7"/>
                          <a:gd name="T5" fmla="*/ 4 h 4"/>
                          <a:gd name="T6" fmla="*/ 4 w 7"/>
                          <a:gd name="T7" fmla="*/ 1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7" h="4">
                            <a:moveTo>
                              <a:pt x="4" y="1"/>
                            </a:move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7" y="4"/>
                              <a:pt x="7" y="4"/>
                              <a:pt x="7" y="4"/>
                            </a:cubicBezTo>
                            <a:cubicBezTo>
                              <a:pt x="4" y="2"/>
                              <a:pt x="5" y="0"/>
                              <a:pt x="4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2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92" y="1421"/>
                        <a:ext cx="5" cy="29"/>
                      </a:xfrm>
                      <a:custGeom>
                        <a:avLst/>
                        <a:gdLst>
                          <a:gd name="T0" fmla="*/ 3 w 3"/>
                          <a:gd name="T1" fmla="*/ 3 h 17"/>
                          <a:gd name="T2" fmla="*/ 0 w 3"/>
                          <a:gd name="T3" fmla="*/ 12 h 17"/>
                          <a:gd name="T4" fmla="*/ 2 w 3"/>
                          <a:gd name="T5" fmla="*/ 17 h 17"/>
                          <a:gd name="T6" fmla="*/ 2 w 3"/>
                          <a:gd name="T7" fmla="*/ 17 h 17"/>
                          <a:gd name="T8" fmla="*/ 0 w 3"/>
                          <a:gd name="T9" fmla="*/ 12 h 17"/>
                          <a:gd name="T10" fmla="*/ 3 w 3"/>
                          <a:gd name="T11" fmla="*/ 3 h 17"/>
                          <a:gd name="T12" fmla="*/ 2 w 3"/>
                          <a:gd name="T13" fmla="*/ 0 h 17"/>
                          <a:gd name="T14" fmla="*/ 2 w 3"/>
                          <a:gd name="T15" fmla="*/ 0 h 17"/>
                          <a:gd name="T16" fmla="*/ 3 w 3"/>
                          <a:gd name="T17" fmla="*/ 3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" h="17">
                            <a:moveTo>
                              <a:pt x="3" y="3"/>
                            </a:moveTo>
                            <a:cubicBezTo>
                              <a:pt x="3" y="6"/>
                              <a:pt x="0" y="8"/>
                              <a:pt x="0" y="12"/>
                            </a:cubicBezTo>
                            <a:cubicBezTo>
                              <a:pt x="0" y="14"/>
                              <a:pt x="1" y="15"/>
                              <a:pt x="2" y="17"/>
                            </a:cubicBezTo>
                            <a:cubicBezTo>
                              <a:pt x="2" y="17"/>
                              <a:pt x="2" y="17"/>
                              <a:pt x="2" y="17"/>
                            </a:cubicBezTo>
                            <a:cubicBezTo>
                              <a:pt x="1" y="15"/>
                              <a:pt x="0" y="14"/>
                              <a:pt x="0" y="12"/>
                            </a:cubicBezTo>
                            <a:cubicBezTo>
                              <a:pt x="0" y="8"/>
                              <a:pt x="3" y="6"/>
                              <a:pt x="3" y="3"/>
                            </a:cubicBezTo>
                            <a:cubicBezTo>
                              <a:pt x="3" y="2"/>
                              <a:pt x="3" y="1"/>
                              <a:pt x="2" y="0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3" y="1"/>
                              <a:pt x="3" y="2"/>
                              <a:pt x="3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3" name="Freeform 1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64" y="1420"/>
                        <a:ext cx="15" cy="11"/>
                      </a:xfrm>
                      <a:custGeom>
                        <a:avLst/>
                        <a:gdLst>
                          <a:gd name="T0" fmla="*/ 0 w 9"/>
                          <a:gd name="T1" fmla="*/ 0 h 7"/>
                          <a:gd name="T2" fmla="*/ 3 w 9"/>
                          <a:gd name="T3" fmla="*/ 7 h 7"/>
                          <a:gd name="T4" fmla="*/ 9 w 9"/>
                          <a:gd name="T5" fmla="*/ 0 h 7"/>
                          <a:gd name="T6" fmla="*/ 0 w 9"/>
                          <a:gd name="T7" fmla="*/ 0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9" h="7">
                            <a:moveTo>
                              <a:pt x="0" y="0"/>
                            </a:moveTo>
                            <a:cubicBezTo>
                              <a:pt x="1" y="2"/>
                              <a:pt x="2" y="4"/>
                              <a:pt x="3" y="7"/>
                            </a:cubicBez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6" y="0"/>
                              <a:pt x="3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4" name="Freeform 1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07" y="1464"/>
                        <a:ext cx="0" cy="3"/>
                      </a:xfrm>
                      <a:custGeom>
                        <a:avLst/>
                        <a:gdLst>
                          <a:gd name="T0" fmla="*/ 2 h 2"/>
                          <a:gd name="T1" fmla="*/ 0 h 2"/>
                          <a:gd name="T2" fmla="*/ 0 h 2"/>
                          <a:gd name="T3" fmla="*/ 2 h 2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2">
                            <a:moveTo>
                              <a:pt x="0" y="2"/>
                            </a:moveTo>
                            <a:cubicBezTo>
                              <a:pt x="0" y="1"/>
                              <a:pt x="0" y="1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1"/>
                              <a:pt x="0" y="1"/>
                              <a:pt x="0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5" name="Freeform 1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43" y="1229"/>
                        <a:ext cx="10" cy="7"/>
                      </a:xfrm>
                      <a:custGeom>
                        <a:avLst/>
                        <a:gdLst>
                          <a:gd name="T0" fmla="*/ 6 w 6"/>
                          <a:gd name="T1" fmla="*/ 3 h 4"/>
                          <a:gd name="T2" fmla="*/ 5 w 6"/>
                          <a:gd name="T3" fmla="*/ 0 h 4"/>
                          <a:gd name="T4" fmla="*/ 0 w 6"/>
                          <a:gd name="T5" fmla="*/ 4 h 4"/>
                          <a:gd name="T6" fmla="*/ 6 w 6"/>
                          <a:gd name="T7" fmla="*/ 3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" h="4">
                            <a:moveTo>
                              <a:pt x="6" y="3"/>
                            </a:moveTo>
                            <a:cubicBezTo>
                              <a:pt x="6" y="1"/>
                              <a:pt x="5" y="0"/>
                              <a:pt x="5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2" y="3"/>
                              <a:pt x="4" y="3"/>
                              <a:pt x="6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6" name="Freeform 1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24" y="1372"/>
                        <a:ext cx="83" cy="87"/>
                      </a:xfrm>
                      <a:custGeom>
                        <a:avLst/>
                        <a:gdLst>
                          <a:gd name="T0" fmla="*/ 25 w 49"/>
                          <a:gd name="T1" fmla="*/ 28 h 51"/>
                          <a:gd name="T2" fmla="*/ 38 w 49"/>
                          <a:gd name="T3" fmla="*/ 28 h 51"/>
                          <a:gd name="T4" fmla="*/ 47 w 49"/>
                          <a:gd name="T5" fmla="*/ 18 h 51"/>
                          <a:gd name="T6" fmla="*/ 44 w 49"/>
                          <a:gd name="T7" fmla="*/ 13 h 51"/>
                          <a:gd name="T8" fmla="*/ 49 w 49"/>
                          <a:gd name="T9" fmla="*/ 0 h 51"/>
                          <a:gd name="T10" fmla="*/ 0 w 49"/>
                          <a:gd name="T11" fmla="*/ 49 h 51"/>
                          <a:gd name="T12" fmla="*/ 25 w 49"/>
                          <a:gd name="T13" fmla="*/ 28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49" h="51">
                            <a:moveTo>
                              <a:pt x="25" y="28"/>
                            </a:moveTo>
                            <a:cubicBezTo>
                              <a:pt x="29" y="27"/>
                              <a:pt x="33" y="28"/>
                              <a:pt x="38" y="28"/>
                            </a:cubicBezTo>
                            <a:cubicBezTo>
                              <a:pt x="47" y="18"/>
                              <a:pt x="47" y="18"/>
                              <a:pt x="47" y="18"/>
                            </a:cubicBezTo>
                            <a:cubicBezTo>
                              <a:pt x="46" y="16"/>
                              <a:pt x="43" y="15"/>
                              <a:pt x="44" y="13"/>
                            </a:cubicBezTo>
                            <a:cubicBezTo>
                              <a:pt x="46" y="8"/>
                              <a:pt x="47" y="3"/>
                              <a:pt x="49" y="0"/>
                            </a:cubicBezTo>
                            <a:cubicBezTo>
                              <a:pt x="0" y="49"/>
                              <a:pt x="0" y="49"/>
                              <a:pt x="0" y="49"/>
                            </a:cubicBezTo>
                            <a:cubicBezTo>
                              <a:pt x="20" y="51"/>
                              <a:pt x="18" y="30"/>
                              <a:pt x="2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7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77" y="1322"/>
                        <a:ext cx="61" cy="43"/>
                      </a:xfrm>
                      <a:custGeom>
                        <a:avLst/>
                        <a:gdLst>
                          <a:gd name="T0" fmla="*/ 36 w 36"/>
                          <a:gd name="T1" fmla="*/ 6 h 25"/>
                          <a:gd name="T2" fmla="*/ 34 w 36"/>
                          <a:gd name="T3" fmla="*/ 6 h 25"/>
                          <a:gd name="T4" fmla="*/ 24 w 36"/>
                          <a:gd name="T5" fmla="*/ 0 h 25"/>
                          <a:gd name="T6" fmla="*/ 0 w 36"/>
                          <a:gd name="T7" fmla="*/ 25 h 25"/>
                          <a:gd name="T8" fmla="*/ 23 w 36"/>
                          <a:gd name="T9" fmla="*/ 18 h 25"/>
                          <a:gd name="T10" fmla="*/ 36 w 36"/>
                          <a:gd name="T11" fmla="*/ 6 h 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6" h="25">
                            <a:moveTo>
                              <a:pt x="36" y="6"/>
                            </a:moveTo>
                            <a:cubicBezTo>
                              <a:pt x="35" y="6"/>
                              <a:pt x="34" y="6"/>
                              <a:pt x="34" y="6"/>
                            </a:cubicBezTo>
                            <a:cubicBezTo>
                              <a:pt x="31" y="6"/>
                              <a:pt x="26" y="3"/>
                              <a:pt x="24" y="0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9" y="23"/>
                              <a:pt x="18" y="18"/>
                              <a:pt x="23" y="18"/>
                            </a:cubicBezTo>
                            <a:lnTo>
                              <a:pt x="36" y="6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8" name="Freeform 1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33" y="1348"/>
                        <a:ext cx="16" cy="20"/>
                      </a:xfrm>
                      <a:custGeom>
                        <a:avLst/>
                        <a:gdLst>
                          <a:gd name="T0" fmla="*/ 9 w 9"/>
                          <a:gd name="T1" fmla="*/ 0 h 12"/>
                          <a:gd name="T2" fmla="*/ 0 w 9"/>
                          <a:gd name="T3" fmla="*/ 8 h 12"/>
                          <a:gd name="T4" fmla="*/ 9 w 9"/>
                          <a:gd name="T5" fmla="*/ 0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9" h="12">
                            <a:moveTo>
                              <a:pt x="9" y="0"/>
                            </a:move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4" y="11"/>
                              <a:pt x="8" y="12"/>
                              <a:pt x="9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29" name="Freeform 1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10" y="1310"/>
                        <a:ext cx="38" cy="39"/>
                      </a:xfrm>
                      <a:custGeom>
                        <a:avLst/>
                        <a:gdLst>
                          <a:gd name="T0" fmla="*/ 10 w 22"/>
                          <a:gd name="T1" fmla="*/ 23 h 23"/>
                          <a:gd name="T2" fmla="*/ 22 w 22"/>
                          <a:gd name="T3" fmla="*/ 11 h 23"/>
                          <a:gd name="T4" fmla="*/ 18 w 22"/>
                          <a:gd name="T5" fmla="*/ 0 h 23"/>
                          <a:gd name="T6" fmla="*/ 0 w 22"/>
                          <a:gd name="T7" fmla="*/ 18 h 23"/>
                          <a:gd name="T8" fmla="*/ 10 w 22"/>
                          <a:gd name="T9" fmla="*/ 23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2" h="23">
                            <a:moveTo>
                              <a:pt x="10" y="23"/>
                            </a:moveTo>
                            <a:cubicBezTo>
                              <a:pt x="22" y="11"/>
                              <a:pt x="22" y="11"/>
                              <a:pt x="22" y="11"/>
                            </a:cubicBezTo>
                            <a:cubicBezTo>
                              <a:pt x="20" y="8"/>
                              <a:pt x="19" y="4"/>
                              <a:pt x="18" y="0"/>
                            </a:cubicBezTo>
                            <a:cubicBezTo>
                              <a:pt x="0" y="18"/>
                              <a:pt x="0" y="18"/>
                              <a:pt x="0" y="18"/>
                            </a:cubicBezTo>
                            <a:cubicBezTo>
                              <a:pt x="3" y="19"/>
                              <a:pt x="7" y="21"/>
                              <a:pt x="10" y="2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0" name="Freeform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0" y="1245"/>
                        <a:ext cx="39" cy="65"/>
                      </a:xfrm>
                      <a:custGeom>
                        <a:avLst/>
                        <a:gdLst>
                          <a:gd name="T0" fmla="*/ 13 w 23"/>
                          <a:gd name="T1" fmla="*/ 27 h 38"/>
                          <a:gd name="T2" fmla="*/ 7 w 23"/>
                          <a:gd name="T3" fmla="*/ 17 h 38"/>
                          <a:gd name="T4" fmla="*/ 23 w 23"/>
                          <a:gd name="T5" fmla="*/ 0 h 38"/>
                          <a:gd name="T6" fmla="*/ 0 w 23"/>
                          <a:gd name="T7" fmla="*/ 23 h 38"/>
                          <a:gd name="T8" fmla="*/ 1 w 23"/>
                          <a:gd name="T9" fmla="*/ 38 h 38"/>
                          <a:gd name="T10" fmla="*/ 13 w 23"/>
                          <a:gd name="T11" fmla="*/ 27 h 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3" h="38">
                            <a:moveTo>
                              <a:pt x="13" y="27"/>
                            </a:moveTo>
                            <a:cubicBezTo>
                              <a:pt x="10" y="23"/>
                              <a:pt x="8" y="20"/>
                              <a:pt x="7" y="17"/>
                            </a:cubicBezTo>
                            <a:cubicBezTo>
                              <a:pt x="15" y="13"/>
                              <a:pt x="21" y="9"/>
                              <a:pt x="23" y="0"/>
                            </a:cubicBezTo>
                            <a:cubicBezTo>
                              <a:pt x="0" y="23"/>
                              <a:pt x="0" y="23"/>
                              <a:pt x="0" y="23"/>
                            </a:cubicBezTo>
                            <a:cubicBezTo>
                              <a:pt x="0" y="27"/>
                              <a:pt x="1" y="32"/>
                              <a:pt x="1" y="38"/>
                            </a:cubicBezTo>
                            <a:lnTo>
                              <a:pt x="13" y="27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1" name="Freeform 1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69" y="1839"/>
                        <a:ext cx="24" cy="21"/>
                      </a:xfrm>
                      <a:custGeom>
                        <a:avLst/>
                        <a:gdLst>
                          <a:gd name="T0" fmla="*/ 0 w 14"/>
                          <a:gd name="T1" fmla="*/ 8 h 12"/>
                          <a:gd name="T2" fmla="*/ 3 w 14"/>
                          <a:gd name="T3" fmla="*/ 12 h 12"/>
                          <a:gd name="T4" fmla="*/ 14 w 14"/>
                          <a:gd name="T5" fmla="*/ 0 h 12"/>
                          <a:gd name="T6" fmla="*/ 0 w 14"/>
                          <a:gd name="T7" fmla="*/ 8 h 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4" h="12">
                            <a:moveTo>
                              <a:pt x="0" y="8"/>
                            </a:moveTo>
                            <a:cubicBezTo>
                              <a:pt x="0" y="10"/>
                              <a:pt x="1" y="11"/>
                              <a:pt x="3" y="12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7" y="3"/>
                              <a:pt x="0" y="6"/>
                              <a:pt x="0" y="8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2" name="Freeform 1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46" y="1344"/>
                        <a:ext cx="22" cy="22"/>
                      </a:xfrm>
                      <a:custGeom>
                        <a:avLst/>
                        <a:gdLst>
                          <a:gd name="T0" fmla="*/ 12 w 13"/>
                          <a:gd name="T1" fmla="*/ 12 h 13"/>
                          <a:gd name="T2" fmla="*/ 13 w 13"/>
                          <a:gd name="T3" fmla="*/ 11 h 13"/>
                          <a:gd name="T4" fmla="*/ 9 w 13"/>
                          <a:gd name="T5" fmla="*/ 2 h 13"/>
                          <a:gd name="T6" fmla="*/ 8 w 13"/>
                          <a:gd name="T7" fmla="*/ 0 h 13"/>
                          <a:gd name="T8" fmla="*/ 0 w 13"/>
                          <a:gd name="T9" fmla="*/ 8 h 13"/>
                          <a:gd name="T10" fmla="*/ 12 w 13"/>
                          <a:gd name="T11" fmla="*/ 12 h 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3" h="13">
                            <a:moveTo>
                              <a:pt x="12" y="12"/>
                            </a:moveTo>
                            <a:cubicBezTo>
                              <a:pt x="13" y="11"/>
                              <a:pt x="13" y="11"/>
                              <a:pt x="13" y="11"/>
                            </a:cubicBezTo>
                            <a:cubicBezTo>
                              <a:pt x="13" y="9"/>
                              <a:pt x="12" y="6"/>
                              <a:pt x="9" y="2"/>
                            </a:cubicBezTo>
                            <a:cubicBezTo>
                              <a:pt x="9" y="1"/>
                              <a:pt x="8" y="1"/>
                              <a:pt x="8" y="0"/>
                            </a:cubicBezTo>
                            <a:cubicBezTo>
                              <a:pt x="0" y="8"/>
                              <a:pt x="0" y="8"/>
                              <a:pt x="0" y="8"/>
                            </a:cubicBezTo>
                            <a:cubicBezTo>
                              <a:pt x="5" y="11"/>
                              <a:pt x="9" y="13"/>
                              <a:pt x="12" y="1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3" name="Freeform 1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5" y="1310"/>
                        <a:ext cx="24" cy="44"/>
                      </a:xfrm>
                      <a:custGeom>
                        <a:avLst/>
                        <a:gdLst>
                          <a:gd name="T0" fmla="*/ 11 w 14"/>
                          <a:gd name="T1" fmla="*/ 19 h 26"/>
                          <a:gd name="T2" fmla="*/ 10 w 14"/>
                          <a:gd name="T3" fmla="*/ 6 h 26"/>
                          <a:gd name="T4" fmla="*/ 14 w 14"/>
                          <a:gd name="T5" fmla="*/ 0 h 26"/>
                          <a:gd name="T6" fmla="*/ 0 w 14"/>
                          <a:gd name="T7" fmla="*/ 13 h 26"/>
                          <a:gd name="T8" fmla="*/ 4 w 14"/>
                          <a:gd name="T9" fmla="*/ 26 h 26"/>
                          <a:gd name="T10" fmla="*/ 11 w 14"/>
                          <a:gd name="T11" fmla="*/ 19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4" h="26">
                            <a:moveTo>
                              <a:pt x="11" y="19"/>
                            </a:moveTo>
                            <a:cubicBezTo>
                              <a:pt x="9" y="14"/>
                              <a:pt x="8" y="9"/>
                              <a:pt x="10" y="6"/>
                            </a:cubicBezTo>
                            <a:cubicBezTo>
                              <a:pt x="13" y="4"/>
                              <a:pt x="14" y="2"/>
                              <a:pt x="14" y="0"/>
                            </a:cubicBezTo>
                            <a:cubicBezTo>
                              <a:pt x="0" y="13"/>
                              <a:pt x="0" y="13"/>
                              <a:pt x="0" y="13"/>
                            </a:cubicBezTo>
                            <a:cubicBezTo>
                              <a:pt x="1" y="18"/>
                              <a:pt x="2" y="22"/>
                              <a:pt x="4" y="26"/>
                            </a:cubicBezTo>
                            <a:lnTo>
                              <a:pt x="11" y="19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4" name="Freeform 1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87" y="998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5" name="Freeform 1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96" y="1844"/>
                        <a:ext cx="19" cy="17"/>
                      </a:xfrm>
                      <a:custGeom>
                        <a:avLst/>
                        <a:gdLst>
                          <a:gd name="T0" fmla="*/ 10 w 11"/>
                          <a:gd name="T1" fmla="*/ 0 h 10"/>
                          <a:gd name="T2" fmla="*/ 0 w 11"/>
                          <a:gd name="T3" fmla="*/ 10 h 10"/>
                          <a:gd name="T4" fmla="*/ 10 w 11"/>
                          <a:gd name="T5" fmla="*/ 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1" h="10">
                            <a:moveTo>
                              <a:pt x="10" y="0"/>
                            </a:moveTo>
                            <a:cubicBezTo>
                              <a:pt x="0" y="10"/>
                              <a:pt x="0" y="10"/>
                              <a:pt x="0" y="10"/>
                            </a:cubicBezTo>
                            <a:cubicBezTo>
                              <a:pt x="11" y="8"/>
                              <a:pt x="11" y="3"/>
                              <a:pt x="1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6" name="Freeform 1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42" y="1361"/>
                        <a:ext cx="10" cy="11"/>
                      </a:xfrm>
                      <a:custGeom>
                        <a:avLst/>
                        <a:gdLst>
                          <a:gd name="T0" fmla="*/ 3 w 6"/>
                          <a:gd name="T1" fmla="*/ 6 h 6"/>
                          <a:gd name="T2" fmla="*/ 5 w 6"/>
                          <a:gd name="T3" fmla="*/ 0 h 6"/>
                          <a:gd name="T4" fmla="*/ 0 w 6"/>
                          <a:gd name="T5" fmla="*/ 5 h 6"/>
                          <a:gd name="T6" fmla="*/ 3 w 6"/>
                          <a:gd name="T7" fmla="*/ 6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" h="6">
                            <a:moveTo>
                              <a:pt x="3" y="6"/>
                            </a:moveTo>
                            <a:cubicBezTo>
                              <a:pt x="6" y="6"/>
                              <a:pt x="6" y="3"/>
                              <a:pt x="5" y="0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1" y="6"/>
                              <a:pt x="2" y="6"/>
                              <a:pt x="3" y="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7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45" y="1831"/>
                        <a:ext cx="74" cy="61"/>
                      </a:xfrm>
                      <a:custGeom>
                        <a:avLst/>
                        <a:gdLst>
                          <a:gd name="T0" fmla="*/ 43 w 43"/>
                          <a:gd name="T1" fmla="*/ 0 h 36"/>
                          <a:gd name="T2" fmla="*/ 41 w 43"/>
                          <a:gd name="T3" fmla="*/ 0 h 36"/>
                          <a:gd name="T4" fmla="*/ 23 w 43"/>
                          <a:gd name="T5" fmla="*/ 3 h 36"/>
                          <a:gd name="T6" fmla="*/ 0 w 43"/>
                          <a:gd name="T7" fmla="*/ 26 h 36"/>
                          <a:gd name="T8" fmla="*/ 6 w 43"/>
                          <a:gd name="T9" fmla="*/ 36 h 36"/>
                          <a:gd name="T10" fmla="*/ 43 w 43"/>
                          <a:gd name="T11" fmla="*/ 0 h 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36">
                            <a:moveTo>
                              <a:pt x="43" y="0"/>
                            </a:moveTo>
                            <a:cubicBezTo>
                              <a:pt x="42" y="0"/>
                              <a:pt x="42" y="0"/>
                              <a:pt x="41" y="0"/>
                            </a:cubicBezTo>
                            <a:cubicBezTo>
                              <a:pt x="33" y="0"/>
                              <a:pt x="29" y="1"/>
                              <a:pt x="23" y="3"/>
                            </a:cubicBezTo>
                            <a:cubicBezTo>
                              <a:pt x="0" y="26"/>
                              <a:pt x="0" y="26"/>
                              <a:pt x="0" y="26"/>
                            </a:cubicBezTo>
                            <a:cubicBezTo>
                              <a:pt x="2" y="30"/>
                              <a:pt x="6" y="33"/>
                              <a:pt x="6" y="36"/>
                            </a:cubicBezTo>
                            <a:lnTo>
                              <a:pt x="43" y="0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8" name="Freeform 1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08" y="1836"/>
                        <a:ext cx="45" cy="31"/>
                      </a:xfrm>
                      <a:custGeom>
                        <a:avLst/>
                        <a:gdLst>
                          <a:gd name="T0" fmla="*/ 13 w 26"/>
                          <a:gd name="T1" fmla="*/ 14 h 18"/>
                          <a:gd name="T2" fmla="*/ 19 w 26"/>
                          <a:gd name="T3" fmla="*/ 15 h 18"/>
                          <a:gd name="T4" fmla="*/ 26 w 26"/>
                          <a:gd name="T5" fmla="*/ 8 h 18"/>
                          <a:gd name="T6" fmla="*/ 18 w 26"/>
                          <a:gd name="T7" fmla="*/ 0 h 18"/>
                          <a:gd name="T8" fmla="*/ 0 w 26"/>
                          <a:gd name="T9" fmla="*/ 18 h 18"/>
                          <a:gd name="T10" fmla="*/ 13 w 26"/>
                          <a:gd name="T11" fmla="*/ 14 h 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6" h="18">
                            <a:moveTo>
                              <a:pt x="13" y="14"/>
                            </a:moveTo>
                            <a:cubicBezTo>
                              <a:pt x="15" y="14"/>
                              <a:pt x="17" y="14"/>
                              <a:pt x="19" y="15"/>
                            </a:cubicBezTo>
                            <a:cubicBezTo>
                              <a:pt x="26" y="8"/>
                              <a:pt x="26" y="8"/>
                              <a:pt x="26" y="8"/>
                            </a:cubicBezTo>
                            <a:cubicBezTo>
                              <a:pt x="24" y="5"/>
                              <a:pt x="21" y="2"/>
                              <a:pt x="18" y="0"/>
                            </a:cubicBezTo>
                            <a:cubicBezTo>
                              <a:pt x="0" y="18"/>
                              <a:pt x="0" y="18"/>
                              <a:pt x="0" y="18"/>
                            </a:cubicBezTo>
                            <a:cubicBezTo>
                              <a:pt x="4" y="16"/>
                              <a:pt x="9" y="14"/>
                              <a:pt x="13" y="1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39" name="Freeform 1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62" y="1879"/>
                        <a:ext cx="48" cy="51"/>
                      </a:xfrm>
                      <a:custGeom>
                        <a:avLst/>
                        <a:gdLst>
                          <a:gd name="T0" fmla="*/ 20 w 28"/>
                          <a:gd name="T1" fmla="*/ 0 h 30"/>
                          <a:gd name="T2" fmla="*/ 0 w 28"/>
                          <a:gd name="T3" fmla="*/ 20 h 30"/>
                          <a:gd name="T4" fmla="*/ 6 w 28"/>
                          <a:gd name="T5" fmla="*/ 30 h 30"/>
                          <a:gd name="T6" fmla="*/ 28 w 28"/>
                          <a:gd name="T7" fmla="*/ 8 h 30"/>
                          <a:gd name="T8" fmla="*/ 26 w 28"/>
                          <a:gd name="T9" fmla="*/ 6 h 30"/>
                          <a:gd name="T10" fmla="*/ 20 w 28"/>
                          <a:gd name="T11" fmla="*/ 0 h 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8" h="30">
                            <a:moveTo>
                              <a:pt x="20" y="0"/>
                            </a:moveTo>
                            <a:cubicBezTo>
                              <a:pt x="0" y="20"/>
                              <a:pt x="0" y="20"/>
                              <a:pt x="0" y="20"/>
                            </a:cubicBezTo>
                            <a:cubicBezTo>
                              <a:pt x="1" y="23"/>
                              <a:pt x="4" y="27"/>
                              <a:pt x="6" y="30"/>
                            </a:cubicBezTo>
                            <a:cubicBezTo>
                              <a:pt x="28" y="8"/>
                              <a:pt x="28" y="8"/>
                              <a:pt x="28" y="8"/>
                            </a:cubicBezTo>
                            <a:cubicBezTo>
                              <a:pt x="27" y="7"/>
                              <a:pt x="27" y="7"/>
                              <a:pt x="26" y="6"/>
                            </a:cubicBezTo>
                            <a:cubicBezTo>
                              <a:pt x="25" y="3"/>
                              <a:pt x="22" y="3"/>
                              <a:pt x="2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0" name="Freeform 1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69" y="1908"/>
                        <a:ext cx="62" cy="73"/>
                      </a:xfrm>
                      <a:custGeom>
                        <a:avLst/>
                        <a:gdLst>
                          <a:gd name="T0" fmla="*/ 13 w 36"/>
                          <a:gd name="T1" fmla="*/ 24 h 43"/>
                          <a:gd name="T2" fmla="*/ 5 w 36"/>
                          <a:gd name="T3" fmla="*/ 39 h 43"/>
                          <a:gd name="T4" fmla="*/ 0 w 36"/>
                          <a:gd name="T5" fmla="*/ 38 h 43"/>
                          <a:gd name="T6" fmla="*/ 4 w 36"/>
                          <a:gd name="T7" fmla="*/ 43 h 43"/>
                          <a:gd name="T8" fmla="*/ 36 w 36"/>
                          <a:gd name="T9" fmla="*/ 11 h 43"/>
                          <a:gd name="T10" fmla="*/ 30 w 36"/>
                          <a:gd name="T11" fmla="*/ 0 h 43"/>
                          <a:gd name="T12" fmla="*/ 9 w 36"/>
                          <a:gd name="T13" fmla="*/ 21 h 43"/>
                          <a:gd name="T14" fmla="*/ 13 w 36"/>
                          <a:gd name="T15" fmla="*/ 24 h 4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6" h="43">
                            <a:moveTo>
                              <a:pt x="13" y="24"/>
                            </a:moveTo>
                            <a:cubicBezTo>
                              <a:pt x="8" y="27"/>
                              <a:pt x="8" y="34"/>
                              <a:pt x="5" y="39"/>
                            </a:cubicBezTo>
                            <a:cubicBezTo>
                              <a:pt x="0" y="38"/>
                              <a:pt x="0" y="38"/>
                              <a:pt x="0" y="38"/>
                            </a:cubicBezTo>
                            <a:cubicBezTo>
                              <a:pt x="0" y="41"/>
                              <a:pt x="2" y="41"/>
                              <a:pt x="4" y="43"/>
                            </a:cubicBezTo>
                            <a:cubicBezTo>
                              <a:pt x="36" y="11"/>
                              <a:pt x="36" y="11"/>
                              <a:pt x="36" y="11"/>
                            </a:cubicBezTo>
                            <a:cubicBezTo>
                              <a:pt x="35" y="6"/>
                              <a:pt x="33" y="3"/>
                              <a:pt x="30" y="0"/>
                            </a:cubicBezTo>
                            <a:cubicBezTo>
                              <a:pt x="9" y="21"/>
                              <a:pt x="9" y="21"/>
                              <a:pt x="9" y="21"/>
                            </a:cubicBezTo>
                            <a:cubicBezTo>
                              <a:pt x="10" y="23"/>
                              <a:pt x="12" y="24"/>
                              <a:pt x="13" y="2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1" name="Freeform 1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81" y="1932"/>
                        <a:ext cx="77" cy="77"/>
                      </a:xfrm>
                      <a:custGeom>
                        <a:avLst/>
                        <a:gdLst>
                          <a:gd name="T0" fmla="*/ 8 w 45"/>
                          <a:gd name="T1" fmla="*/ 41 h 45"/>
                          <a:gd name="T2" fmla="*/ 12 w 45"/>
                          <a:gd name="T3" fmla="*/ 45 h 45"/>
                          <a:gd name="T4" fmla="*/ 37 w 45"/>
                          <a:gd name="T5" fmla="*/ 20 h 45"/>
                          <a:gd name="T6" fmla="*/ 29 w 45"/>
                          <a:gd name="T7" fmla="*/ 15 h 45"/>
                          <a:gd name="T8" fmla="*/ 35 w 45"/>
                          <a:gd name="T9" fmla="*/ 8 h 45"/>
                          <a:gd name="T10" fmla="*/ 45 w 45"/>
                          <a:gd name="T11" fmla="*/ 8 h 45"/>
                          <a:gd name="T12" fmla="*/ 41 w 45"/>
                          <a:gd name="T13" fmla="*/ 0 h 45"/>
                          <a:gd name="T14" fmla="*/ 0 w 45"/>
                          <a:gd name="T15" fmla="*/ 41 h 45"/>
                          <a:gd name="T16" fmla="*/ 8 w 45"/>
                          <a:gd name="T17" fmla="*/ 41 h 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45" h="45">
                            <a:moveTo>
                              <a:pt x="8" y="41"/>
                            </a:moveTo>
                            <a:cubicBezTo>
                              <a:pt x="10" y="42"/>
                              <a:pt x="11" y="44"/>
                              <a:pt x="12" y="45"/>
                            </a:cubicBezTo>
                            <a:cubicBezTo>
                              <a:pt x="37" y="20"/>
                              <a:pt x="37" y="20"/>
                              <a:pt x="37" y="20"/>
                            </a:cubicBezTo>
                            <a:cubicBezTo>
                              <a:pt x="35" y="17"/>
                              <a:pt x="33" y="16"/>
                              <a:pt x="29" y="15"/>
                            </a:cubicBezTo>
                            <a:cubicBezTo>
                              <a:pt x="30" y="11"/>
                              <a:pt x="33" y="8"/>
                              <a:pt x="35" y="8"/>
                            </a:cubicBezTo>
                            <a:cubicBezTo>
                              <a:pt x="45" y="8"/>
                              <a:pt x="45" y="8"/>
                              <a:pt x="45" y="8"/>
                            </a:cubicBezTo>
                            <a:cubicBezTo>
                              <a:pt x="45" y="4"/>
                              <a:pt x="43" y="2"/>
                              <a:pt x="41" y="0"/>
                            </a:cubicBezTo>
                            <a:cubicBezTo>
                              <a:pt x="0" y="41"/>
                              <a:pt x="0" y="41"/>
                              <a:pt x="0" y="41"/>
                            </a:cubicBezTo>
                            <a:cubicBezTo>
                              <a:pt x="2" y="42"/>
                              <a:pt x="5" y="41"/>
                              <a:pt x="8" y="4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2" name="Freeform 1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24" y="1992"/>
                        <a:ext cx="29" cy="24"/>
                      </a:xfrm>
                      <a:custGeom>
                        <a:avLst/>
                        <a:gdLst>
                          <a:gd name="T0" fmla="*/ 2 w 17"/>
                          <a:gd name="T1" fmla="*/ 14 h 14"/>
                          <a:gd name="T2" fmla="*/ 17 w 17"/>
                          <a:gd name="T3" fmla="*/ 12 h 14"/>
                          <a:gd name="T4" fmla="*/ 17 w 17"/>
                          <a:gd name="T5" fmla="*/ 6 h 14"/>
                          <a:gd name="T6" fmla="*/ 14 w 17"/>
                          <a:gd name="T7" fmla="*/ 0 h 14"/>
                          <a:gd name="T8" fmla="*/ 13 w 17"/>
                          <a:gd name="T9" fmla="*/ 0 h 14"/>
                          <a:gd name="T10" fmla="*/ 0 w 17"/>
                          <a:gd name="T11" fmla="*/ 14 h 14"/>
                          <a:gd name="T12" fmla="*/ 2 w 17"/>
                          <a:gd name="T13" fmla="*/ 14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7" h="14">
                            <a:moveTo>
                              <a:pt x="2" y="14"/>
                            </a:moveTo>
                            <a:cubicBezTo>
                              <a:pt x="8" y="14"/>
                              <a:pt x="14" y="13"/>
                              <a:pt x="17" y="12"/>
                            </a:cubicBezTo>
                            <a:cubicBezTo>
                              <a:pt x="17" y="9"/>
                              <a:pt x="17" y="9"/>
                              <a:pt x="17" y="6"/>
                            </a:cubicBezTo>
                            <a:cubicBezTo>
                              <a:pt x="17" y="6"/>
                              <a:pt x="14" y="3"/>
                              <a:pt x="14" y="0"/>
                            </a:cubicBezTo>
                            <a:cubicBezTo>
                              <a:pt x="14" y="0"/>
                              <a:pt x="13" y="0"/>
                              <a:pt x="13" y="0"/>
                            </a:cubicBezTo>
                            <a:cubicBezTo>
                              <a:pt x="0" y="14"/>
                              <a:pt x="0" y="14"/>
                              <a:pt x="0" y="14"/>
                            </a:cubicBezTo>
                            <a:cubicBezTo>
                              <a:pt x="1" y="14"/>
                              <a:pt x="2" y="14"/>
                              <a:pt x="2" y="1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3" name="Freeform 1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67" y="2031"/>
                        <a:ext cx="11" cy="5"/>
                      </a:xfrm>
                      <a:custGeom>
                        <a:avLst/>
                        <a:gdLst>
                          <a:gd name="T0" fmla="*/ 0 w 6"/>
                          <a:gd name="T1" fmla="*/ 0 h 3"/>
                          <a:gd name="T2" fmla="*/ 0 w 6"/>
                          <a:gd name="T3" fmla="*/ 1 h 3"/>
                          <a:gd name="T4" fmla="*/ 6 w 6"/>
                          <a:gd name="T5" fmla="*/ 3 h 3"/>
                          <a:gd name="T6" fmla="*/ 0 w 6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6" h="3">
                            <a:moveTo>
                              <a:pt x="0" y="0"/>
                            </a:move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2" y="1"/>
                              <a:pt x="4" y="3"/>
                              <a:pt x="6" y="3"/>
                            </a:cubicBezTo>
                            <a:cubicBezTo>
                              <a:pt x="4" y="3"/>
                              <a:pt x="2" y="1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4" name="Freeform 1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01" y="2194"/>
                        <a:ext cx="6" cy="5"/>
                      </a:xfrm>
                      <a:custGeom>
                        <a:avLst/>
                        <a:gdLst>
                          <a:gd name="T0" fmla="*/ 3 w 3"/>
                          <a:gd name="T1" fmla="*/ 0 h 3"/>
                          <a:gd name="T2" fmla="*/ 0 w 3"/>
                          <a:gd name="T3" fmla="*/ 3 h 3"/>
                          <a:gd name="T4" fmla="*/ 3 w 3"/>
                          <a:gd name="T5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3" y="0"/>
                            </a:move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1" y="2"/>
                              <a:pt x="2" y="1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5" name="Freeform 1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70" y="1235"/>
                        <a:ext cx="2" cy="1"/>
                      </a:xfrm>
                      <a:custGeom>
                        <a:avLst/>
                        <a:gdLst>
                          <a:gd name="T0" fmla="*/ 1 w 1"/>
                          <a:gd name="T1" fmla="*/ 0 h 1"/>
                          <a:gd name="T2" fmla="*/ 0 w 1"/>
                          <a:gd name="T3" fmla="*/ 1 h 1"/>
                          <a:gd name="T4" fmla="*/ 1 w 1"/>
                          <a:gd name="T5" fmla="*/ 1 h 1"/>
                          <a:gd name="T6" fmla="*/ 1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0"/>
                            </a:move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1" y="1"/>
                              <a:pt x="1" y="1"/>
                              <a:pt x="1" y="1"/>
                            </a:cubicBezTo>
                            <a:cubicBezTo>
                              <a:pt x="1" y="1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6" name="Freeform 1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75" y="2240"/>
                        <a:ext cx="15" cy="8"/>
                      </a:xfrm>
                      <a:custGeom>
                        <a:avLst/>
                        <a:gdLst>
                          <a:gd name="T0" fmla="*/ 5 w 9"/>
                          <a:gd name="T1" fmla="*/ 5 h 5"/>
                          <a:gd name="T2" fmla="*/ 9 w 9"/>
                          <a:gd name="T3" fmla="*/ 0 h 5"/>
                          <a:gd name="T4" fmla="*/ 5 w 9"/>
                          <a:gd name="T5" fmla="*/ 0 h 5"/>
                          <a:gd name="T6" fmla="*/ 0 w 9"/>
                          <a:gd name="T7" fmla="*/ 5 h 5"/>
                          <a:gd name="T8" fmla="*/ 5 w 9"/>
                          <a:gd name="T9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9" h="5">
                            <a:moveTo>
                              <a:pt x="5" y="5"/>
                            </a:moveTo>
                            <a:cubicBezTo>
                              <a:pt x="7" y="4"/>
                              <a:pt x="7" y="1"/>
                              <a:pt x="9" y="0"/>
                            </a:cubicBezTo>
                            <a:cubicBezTo>
                              <a:pt x="7" y="0"/>
                              <a:pt x="6" y="0"/>
                              <a:pt x="5" y="0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2" y="5"/>
                              <a:pt x="3" y="5"/>
                              <a:pt x="5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7" name="Freeform 1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67" y="1647"/>
                        <a:ext cx="15" cy="16"/>
                      </a:xfrm>
                      <a:custGeom>
                        <a:avLst/>
                        <a:gdLst>
                          <a:gd name="T0" fmla="*/ 0 w 9"/>
                          <a:gd name="T1" fmla="*/ 9 h 9"/>
                          <a:gd name="T2" fmla="*/ 9 w 9"/>
                          <a:gd name="T3" fmla="*/ 0 h 9"/>
                          <a:gd name="T4" fmla="*/ 0 w 9"/>
                          <a:gd name="T5" fmla="*/ 9 h 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9" h="9">
                            <a:moveTo>
                              <a:pt x="0" y="9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6" y="2"/>
                              <a:pt x="2" y="5"/>
                              <a:pt x="0" y="9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8" name="Freeform 1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93" y="1968"/>
                        <a:ext cx="23" cy="18"/>
                      </a:xfrm>
                      <a:custGeom>
                        <a:avLst/>
                        <a:gdLst>
                          <a:gd name="T0" fmla="*/ 13 w 13"/>
                          <a:gd name="T1" fmla="*/ 0 h 11"/>
                          <a:gd name="T2" fmla="*/ 0 w 13"/>
                          <a:gd name="T3" fmla="*/ 8 h 11"/>
                          <a:gd name="T4" fmla="*/ 2 w 13"/>
                          <a:gd name="T5" fmla="*/ 11 h 11"/>
                          <a:gd name="T6" fmla="*/ 13 w 13"/>
                          <a:gd name="T7" fmla="*/ 0 h 11"/>
                          <a:gd name="T8" fmla="*/ 13 w 13"/>
                          <a:gd name="T9" fmla="*/ 0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3" h="11">
                            <a:moveTo>
                              <a:pt x="13" y="0"/>
                            </a:moveTo>
                            <a:cubicBezTo>
                              <a:pt x="8" y="4"/>
                              <a:pt x="0" y="1"/>
                              <a:pt x="0" y="8"/>
                            </a:cubicBezTo>
                            <a:cubicBezTo>
                              <a:pt x="0" y="9"/>
                              <a:pt x="1" y="10"/>
                              <a:pt x="2" y="11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49" name="Freeform 1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68" y="1342"/>
                        <a:ext cx="9" cy="11"/>
                      </a:xfrm>
                      <a:custGeom>
                        <a:avLst/>
                        <a:gdLst>
                          <a:gd name="T0" fmla="*/ 4 w 5"/>
                          <a:gd name="T1" fmla="*/ 0 h 6"/>
                          <a:gd name="T2" fmla="*/ 0 w 5"/>
                          <a:gd name="T3" fmla="*/ 4 h 6"/>
                          <a:gd name="T4" fmla="*/ 4 w 5"/>
                          <a:gd name="T5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5" h="6">
                            <a:moveTo>
                              <a:pt x="4" y="0"/>
                            </a:move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3" y="6"/>
                              <a:pt x="5" y="6"/>
                              <a:pt x="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0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80" y="2072"/>
                        <a:ext cx="0" cy="2"/>
                      </a:xfrm>
                      <a:custGeom>
                        <a:avLst/>
                        <a:gdLst>
                          <a:gd name="T0" fmla="*/ 1 h 1"/>
                          <a:gd name="T1" fmla="*/ 1 h 1"/>
                          <a:gd name="T2" fmla="*/ 0 h 1"/>
                          <a:gd name="T3" fmla="*/ 1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1"/>
                            </a:move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0" y="1"/>
                              <a:pt x="0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1" name="Freeform 1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69" y="1560"/>
                        <a:ext cx="24" cy="24"/>
                      </a:xfrm>
                      <a:custGeom>
                        <a:avLst/>
                        <a:gdLst>
                          <a:gd name="T0" fmla="*/ 0 w 14"/>
                          <a:gd name="T1" fmla="*/ 14 h 14"/>
                          <a:gd name="T2" fmla="*/ 14 w 14"/>
                          <a:gd name="T3" fmla="*/ 0 h 14"/>
                          <a:gd name="T4" fmla="*/ 0 w 14"/>
                          <a:gd name="T5" fmla="*/ 14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4" h="14">
                            <a:moveTo>
                              <a:pt x="0" y="14"/>
                            </a:move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10" y="2"/>
                              <a:pt x="5" y="7"/>
                              <a:pt x="0" y="1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2" name="Freeform 1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90" y="1694"/>
                        <a:ext cx="24" cy="22"/>
                      </a:xfrm>
                      <a:custGeom>
                        <a:avLst/>
                        <a:gdLst>
                          <a:gd name="T0" fmla="*/ 0 w 14"/>
                          <a:gd name="T1" fmla="*/ 13 h 13"/>
                          <a:gd name="T2" fmla="*/ 14 w 14"/>
                          <a:gd name="T3" fmla="*/ 0 h 13"/>
                          <a:gd name="T4" fmla="*/ 0 w 14"/>
                          <a:gd name="T5" fmla="*/ 13 h 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4" h="13">
                            <a:moveTo>
                              <a:pt x="0" y="13"/>
                            </a:move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8" y="2"/>
                              <a:pt x="4" y="7"/>
                              <a:pt x="0" y="1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3" name="Freeform 1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332" y="1435"/>
                        <a:ext cx="3" cy="2"/>
                      </a:xfrm>
                      <a:custGeom>
                        <a:avLst/>
                        <a:gdLst>
                          <a:gd name="T0" fmla="*/ 0 w 2"/>
                          <a:gd name="T1" fmla="*/ 1 h 1"/>
                          <a:gd name="T2" fmla="*/ 2 w 2"/>
                          <a:gd name="T3" fmla="*/ 0 h 1"/>
                          <a:gd name="T4" fmla="*/ 0 w 2"/>
                          <a:gd name="T5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0" y="1"/>
                            </a:move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1" y="0"/>
                              <a:pt x="1" y="1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4" name="Freeform 1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9" y="2423"/>
                        <a:ext cx="2" cy="2"/>
                      </a:xfrm>
                      <a:custGeom>
                        <a:avLst/>
                        <a:gdLst>
                          <a:gd name="T0" fmla="*/ 0 w 1"/>
                          <a:gd name="T1" fmla="*/ 1 h 1"/>
                          <a:gd name="T2" fmla="*/ 1 w 1"/>
                          <a:gd name="T3" fmla="*/ 0 h 1"/>
                          <a:gd name="T4" fmla="*/ 0 w 1"/>
                          <a:gd name="T5" fmla="*/ 0 h 1"/>
                          <a:gd name="T6" fmla="*/ 0 w 1"/>
                          <a:gd name="T7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0" y="1"/>
                            </a:moveTo>
                            <a:cubicBezTo>
                              <a:pt x="1" y="0"/>
                              <a:pt x="1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1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5" name="Freeform 1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4" y="2456"/>
                        <a:ext cx="2" cy="1"/>
                      </a:xfrm>
                      <a:custGeom>
                        <a:avLst/>
                        <a:gdLst>
                          <a:gd name="T0" fmla="*/ 1 w 1"/>
                          <a:gd name="T1" fmla="*/ 0 h 1"/>
                          <a:gd name="T2" fmla="*/ 0 w 1"/>
                          <a:gd name="T3" fmla="*/ 1 h 1"/>
                          <a:gd name="T4" fmla="*/ 1 w 1"/>
                          <a:gd name="T5" fmla="*/ 0 h 1"/>
                          <a:gd name="T6" fmla="*/ 1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0"/>
                            </a:move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0"/>
                              <a:pt x="1" y="0"/>
                              <a:pt x="1" y="0"/>
                            </a:cubicBezTo>
                            <a:cubicBezTo>
                              <a:pt x="1" y="0"/>
                              <a:pt x="1" y="0"/>
                              <a:pt x="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6" name="Freeform 1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89" y="2459"/>
                        <a:ext cx="4" cy="4"/>
                      </a:xfrm>
                      <a:custGeom>
                        <a:avLst/>
                        <a:gdLst>
                          <a:gd name="T0" fmla="*/ 2 w 2"/>
                          <a:gd name="T1" fmla="*/ 0 h 2"/>
                          <a:gd name="T2" fmla="*/ 0 w 2"/>
                          <a:gd name="T3" fmla="*/ 2 h 2"/>
                          <a:gd name="T4" fmla="*/ 1 w 2"/>
                          <a:gd name="T5" fmla="*/ 2 h 2"/>
                          <a:gd name="T6" fmla="*/ 2 w 2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2" y="0"/>
                            </a:move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0" y="2"/>
                              <a:pt x="1" y="2"/>
                              <a:pt x="1" y="2"/>
                            </a:cubicBezTo>
                            <a:cubicBezTo>
                              <a:pt x="1" y="1"/>
                              <a:pt x="1" y="0"/>
                              <a:pt x="2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7" name="Freeform 1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9" y="2444"/>
                        <a:ext cx="7" cy="8"/>
                      </a:xfrm>
                      <a:custGeom>
                        <a:avLst/>
                        <a:gdLst>
                          <a:gd name="T0" fmla="*/ 4 w 4"/>
                          <a:gd name="T1" fmla="*/ 0 h 5"/>
                          <a:gd name="T2" fmla="*/ 0 w 4"/>
                          <a:gd name="T3" fmla="*/ 5 h 5"/>
                          <a:gd name="T4" fmla="*/ 4 w 4"/>
                          <a:gd name="T5" fmla="*/ 3 h 5"/>
                          <a:gd name="T6" fmla="*/ 4 w 4"/>
                          <a:gd name="T7" fmla="*/ 0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4" h="5">
                            <a:moveTo>
                              <a:pt x="4" y="0"/>
                            </a:move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1" y="4"/>
                              <a:pt x="3" y="4"/>
                              <a:pt x="4" y="3"/>
                            </a:cubicBezTo>
                            <a:cubicBezTo>
                              <a:pt x="4" y="2"/>
                              <a:pt x="4" y="1"/>
                              <a:pt x="4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8" name="Freeform 1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40" y="2111"/>
                        <a:ext cx="31" cy="42"/>
                      </a:xfrm>
                      <a:custGeom>
                        <a:avLst/>
                        <a:gdLst>
                          <a:gd name="T0" fmla="*/ 18 w 18"/>
                          <a:gd name="T1" fmla="*/ 12 h 24"/>
                          <a:gd name="T2" fmla="*/ 18 w 18"/>
                          <a:gd name="T3" fmla="*/ 11 h 24"/>
                          <a:gd name="T4" fmla="*/ 14 w 18"/>
                          <a:gd name="T5" fmla="*/ 0 h 24"/>
                          <a:gd name="T6" fmla="*/ 0 w 18"/>
                          <a:gd name="T7" fmla="*/ 14 h 24"/>
                          <a:gd name="T8" fmla="*/ 6 w 18"/>
                          <a:gd name="T9" fmla="*/ 24 h 24"/>
                          <a:gd name="T10" fmla="*/ 18 w 18"/>
                          <a:gd name="T11" fmla="*/ 12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8" h="24">
                            <a:moveTo>
                              <a:pt x="18" y="12"/>
                            </a:moveTo>
                            <a:cubicBezTo>
                              <a:pt x="18" y="12"/>
                              <a:pt x="18" y="12"/>
                              <a:pt x="18" y="11"/>
                            </a:cubicBezTo>
                            <a:cubicBezTo>
                              <a:pt x="14" y="0"/>
                              <a:pt x="14" y="0"/>
                              <a:pt x="14" y="0"/>
                            </a:cubicBezTo>
                            <a:cubicBezTo>
                              <a:pt x="0" y="14"/>
                              <a:pt x="0" y="14"/>
                              <a:pt x="0" y="14"/>
                            </a:cubicBezTo>
                            <a:cubicBezTo>
                              <a:pt x="2" y="17"/>
                              <a:pt x="4" y="21"/>
                              <a:pt x="6" y="24"/>
                            </a:cubicBezTo>
                            <a:lnTo>
                              <a:pt x="18" y="12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59" name="Freeform 1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63" y="1932"/>
                        <a:ext cx="17" cy="10"/>
                      </a:xfrm>
                      <a:custGeom>
                        <a:avLst/>
                        <a:gdLst>
                          <a:gd name="T0" fmla="*/ 6 w 10"/>
                          <a:gd name="T1" fmla="*/ 5 h 6"/>
                          <a:gd name="T2" fmla="*/ 10 w 10"/>
                          <a:gd name="T3" fmla="*/ 4 h 6"/>
                          <a:gd name="T4" fmla="*/ 6 w 10"/>
                          <a:gd name="T5" fmla="*/ 0 h 6"/>
                          <a:gd name="T6" fmla="*/ 0 w 10"/>
                          <a:gd name="T7" fmla="*/ 6 h 6"/>
                          <a:gd name="T8" fmla="*/ 6 w 10"/>
                          <a:gd name="T9" fmla="*/ 5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0" h="6">
                            <a:moveTo>
                              <a:pt x="6" y="5"/>
                            </a:moveTo>
                            <a:cubicBezTo>
                              <a:pt x="8" y="5"/>
                              <a:pt x="9" y="5"/>
                              <a:pt x="10" y="4"/>
                            </a:cubicBezTo>
                            <a:cubicBezTo>
                              <a:pt x="9" y="3"/>
                              <a:pt x="8" y="1"/>
                              <a:pt x="6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2" y="5"/>
                              <a:pt x="4" y="6"/>
                              <a:pt x="6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0" name="Freeform 1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92" y="1312"/>
                        <a:ext cx="5" cy="6"/>
                      </a:xfrm>
                      <a:custGeom>
                        <a:avLst/>
                        <a:gdLst>
                          <a:gd name="T0" fmla="*/ 3 w 3"/>
                          <a:gd name="T1" fmla="*/ 0 h 4"/>
                          <a:gd name="T2" fmla="*/ 0 w 3"/>
                          <a:gd name="T3" fmla="*/ 4 h 4"/>
                          <a:gd name="T4" fmla="*/ 3 w 3"/>
                          <a:gd name="T5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3" h="4">
                            <a:moveTo>
                              <a:pt x="3" y="0"/>
                            </a:move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1" y="3"/>
                              <a:pt x="2" y="2"/>
                              <a:pt x="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1" name="Freeform 1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31" y="2454"/>
                        <a:ext cx="29" cy="41"/>
                      </a:xfrm>
                      <a:custGeom>
                        <a:avLst/>
                        <a:gdLst>
                          <a:gd name="T0" fmla="*/ 1 w 17"/>
                          <a:gd name="T1" fmla="*/ 10 h 24"/>
                          <a:gd name="T2" fmla="*/ 0 w 17"/>
                          <a:gd name="T3" fmla="*/ 17 h 24"/>
                          <a:gd name="T4" fmla="*/ 3 w 17"/>
                          <a:gd name="T5" fmla="*/ 24 h 24"/>
                          <a:gd name="T6" fmla="*/ 17 w 17"/>
                          <a:gd name="T7" fmla="*/ 10 h 24"/>
                          <a:gd name="T8" fmla="*/ 10 w 17"/>
                          <a:gd name="T9" fmla="*/ 0 h 24"/>
                          <a:gd name="T10" fmla="*/ 1 w 17"/>
                          <a:gd name="T11" fmla="*/ 10 h 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7" h="24">
                            <a:moveTo>
                              <a:pt x="1" y="10"/>
                            </a:moveTo>
                            <a:cubicBezTo>
                              <a:pt x="0" y="12"/>
                              <a:pt x="0" y="14"/>
                              <a:pt x="0" y="17"/>
                            </a:cubicBezTo>
                            <a:cubicBezTo>
                              <a:pt x="0" y="20"/>
                              <a:pt x="1" y="22"/>
                              <a:pt x="3" y="24"/>
                            </a:cubicBezTo>
                            <a:cubicBezTo>
                              <a:pt x="17" y="10"/>
                              <a:pt x="17" y="10"/>
                              <a:pt x="17" y="10"/>
                            </a:cubicBezTo>
                            <a:cubicBezTo>
                              <a:pt x="16" y="6"/>
                              <a:pt x="13" y="3"/>
                              <a:pt x="10" y="0"/>
                            </a:cubicBezTo>
                            <a:lnTo>
                              <a:pt x="1" y="10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2" name="Freeform 1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65" y="2504"/>
                        <a:ext cx="29" cy="22"/>
                      </a:xfrm>
                      <a:custGeom>
                        <a:avLst/>
                        <a:gdLst>
                          <a:gd name="T0" fmla="*/ 16 w 17"/>
                          <a:gd name="T1" fmla="*/ 1 h 13"/>
                          <a:gd name="T2" fmla="*/ 6 w 17"/>
                          <a:gd name="T3" fmla="*/ 1 h 13"/>
                          <a:gd name="T4" fmla="*/ 3 w 17"/>
                          <a:gd name="T5" fmla="*/ 0 h 13"/>
                          <a:gd name="T6" fmla="*/ 0 w 17"/>
                          <a:gd name="T7" fmla="*/ 2 h 13"/>
                          <a:gd name="T8" fmla="*/ 6 w 17"/>
                          <a:gd name="T9" fmla="*/ 13 h 13"/>
                          <a:gd name="T10" fmla="*/ 17 w 17"/>
                          <a:gd name="T11" fmla="*/ 2 h 13"/>
                          <a:gd name="T12" fmla="*/ 16 w 17"/>
                          <a:gd name="T13" fmla="*/ 1 h 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7" h="13">
                            <a:moveTo>
                              <a:pt x="16" y="1"/>
                            </a:moveTo>
                            <a:cubicBezTo>
                              <a:pt x="6" y="1"/>
                              <a:pt x="6" y="1"/>
                              <a:pt x="6" y="1"/>
                            </a:cubicBezTo>
                            <a:cubicBezTo>
                              <a:pt x="4" y="1"/>
                              <a:pt x="4" y="0"/>
                              <a:pt x="3" y="0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1" y="5"/>
                              <a:pt x="4" y="11"/>
                              <a:pt x="6" y="13"/>
                            </a:cubicBezTo>
                            <a:cubicBezTo>
                              <a:pt x="17" y="2"/>
                              <a:pt x="17" y="2"/>
                              <a:pt x="17" y="2"/>
                            </a:cubicBezTo>
                            <a:cubicBezTo>
                              <a:pt x="16" y="2"/>
                              <a:pt x="16" y="1"/>
                              <a:pt x="16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3" name="Freeform 1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65" y="2480"/>
                        <a:ext cx="125" cy="116"/>
                      </a:xfrm>
                      <a:custGeom>
                        <a:avLst/>
                        <a:gdLst>
                          <a:gd name="T0" fmla="*/ 55 w 73"/>
                          <a:gd name="T1" fmla="*/ 17 h 68"/>
                          <a:gd name="T2" fmla="*/ 45 w 73"/>
                          <a:gd name="T3" fmla="*/ 20 h 68"/>
                          <a:gd name="T4" fmla="*/ 43 w 73"/>
                          <a:gd name="T5" fmla="*/ 23 h 68"/>
                          <a:gd name="T6" fmla="*/ 40 w 73"/>
                          <a:gd name="T7" fmla="*/ 25 h 68"/>
                          <a:gd name="T8" fmla="*/ 38 w 73"/>
                          <a:gd name="T9" fmla="*/ 29 h 68"/>
                          <a:gd name="T10" fmla="*/ 31 w 73"/>
                          <a:gd name="T11" fmla="*/ 35 h 68"/>
                          <a:gd name="T12" fmla="*/ 22 w 73"/>
                          <a:gd name="T13" fmla="*/ 38 h 68"/>
                          <a:gd name="T14" fmla="*/ 10 w 73"/>
                          <a:gd name="T15" fmla="*/ 51 h 68"/>
                          <a:gd name="T16" fmla="*/ 6 w 73"/>
                          <a:gd name="T17" fmla="*/ 51 h 68"/>
                          <a:gd name="T18" fmla="*/ 0 w 73"/>
                          <a:gd name="T19" fmla="*/ 58 h 68"/>
                          <a:gd name="T20" fmla="*/ 4 w 73"/>
                          <a:gd name="T21" fmla="*/ 67 h 68"/>
                          <a:gd name="T22" fmla="*/ 6 w 73"/>
                          <a:gd name="T23" fmla="*/ 68 h 68"/>
                          <a:gd name="T24" fmla="*/ 73 w 73"/>
                          <a:gd name="T25" fmla="*/ 1 h 68"/>
                          <a:gd name="T26" fmla="*/ 69 w 73"/>
                          <a:gd name="T27" fmla="*/ 0 h 68"/>
                          <a:gd name="T28" fmla="*/ 55 w 73"/>
                          <a:gd name="T29" fmla="*/ 17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73" h="68">
                            <a:moveTo>
                              <a:pt x="55" y="17"/>
                            </a:moveTo>
                            <a:cubicBezTo>
                              <a:pt x="54" y="19"/>
                              <a:pt x="47" y="18"/>
                              <a:pt x="45" y="20"/>
                            </a:cubicBezTo>
                            <a:cubicBezTo>
                              <a:pt x="44" y="21"/>
                              <a:pt x="44" y="22"/>
                              <a:pt x="43" y="23"/>
                            </a:cubicBezTo>
                            <a:cubicBezTo>
                              <a:pt x="41" y="23"/>
                              <a:pt x="41" y="24"/>
                              <a:pt x="40" y="25"/>
                            </a:cubicBezTo>
                            <a:cubicBezTo>
                              <a:pt x="40" y="25"/>
                              <a:pt x="36" y="27"/>
                              <a:pt x="38" y="29"/>
                            </a:cubicBezTo>
                            <a:cubicBezTo>
                              <a:pt x="35" y="31"/>
                              <a:pt x="35" y="34"/>
                              <a:pt x="31" y="35"/>
                            </a:cubicBezTo>
                            <a:cubicBezTo>
                              <a:pt x="27" y="35"/>
                              <a:pt x="24" y="35"/>
                              <a:pt x="22" y="38"/>
                            </a:cubicBezTo>
                            <a:cubicBezTo>
                              <a:pt x="18" y="42"/>
                              <a:pt x="19" y="51"/>
                              <a:pt x="10" y="51"/>
                            </a:cubicBezTo>
                            <a:cubicBezTo>
                              <a:pt x="9" y="51"/>
                              <a:pt x="7" y="51"/>
                              <a:pt x="6" y="51"/>
                            </a:cubicBezTo>
                            <a:cubicBezTo>
                              <a:pt x="0" y="58"/>
                              <a:pt x="0" y="58"/>
                              <a:pt x="0" y="58"/>
                            </a:cubicBezTo>
                            <a:cubicBezTo>
                              <a:pt x="1" y="61"/>
                              <a:pt x="3" y="67"/>
                              <a:pt x="4" y="67"/>
                            </a:cubicBezTo>
                            <a:cubicBezTo>
                              <a:pt x="4" y="67"/>
                              <a:pt x="5" y="67"/>
                              <a:pt x="6" y="68"/>
                            </a:cubicBezTo>
                            <a:cubicBezTo>
                              <a:pt x="73" y="1"/>
                              <a:pt x="73" y="1"/>
                              <a:pt x="73" y="1"/>
                            </a:cubicBezTo>
                            <a:cubicBezTo>
                              <a:pt x="72" y="1"/>
                              <a:pt x="71" y="0"/>
                              <a:pt x="69" y="0"/>
                            </a:cubicBezTo>
                            <a:cubicBezTo>
                              <a:pt x="65" y="0"/>
                              <a:pt x="58" y="12"/>
                              <a:pt x="55" y="1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4" name="Freeform 1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81" y="2500"/>
                        <a:ext cx="133" cy="129"/>
                      </a:xfrm>
                      <a:custGeom>
                        <a:avLst/>
                        <a:gdLst>
                          <a:gd name="T0" fmla="*/ 9 w 78"/>
                          <a:gd name="T1" fmla="*/ 75 h 75"/>
                          <a:gd name="T2" fmla="*/ 9 w 78"/>
                          <a:gd name="T3" fmla="*/ 75 h 75"/>
                          <a:gd name="T4" fmla="*/ 63 w 78"/>
                          <a:gd name="T5" fmla="*/ 21 h 75"/>
                          <a:gd name="T6" fmla="*/ 63 w 78"/>
                          <a:gd name="T7" fmla="*/ 19 h 75"/>
                          <a:gd name="T8" fmla="*/ 65 w 78"/>
                          <a:gd name="T9" fmla="*/ 17 h 75"/>
                          <a:gd name="T10" fmla="*/ 63 w 78"/>
                          <a:gd name="T11" fmla="*/ 14 h 75"/>
                          <a:gd name="T12" fmla="*/ 72 w 78"/>
                          <a:gd name="T13" fmla="*/ 10 h 75"/>
                          <a:gd name="T14" fmla="*/ 71 w 78"/>
                          <a:gd name="T15" fmla="*/ 8 h 75"/>
                          <a:gd name="T16" fmla="*/ 78 w 78"/>
                          <a:gd name="T17" fmla="*/ 5 h 75"/>
                          <a:gd name="T18" fmla="*/ 68 w 78"/>
                          <a:gd name="T19" fmla="*/ 0 h 75"/>
                          <a:gd name="T20" fmla="*/ 0 w 78"/>
                          <a:gd name="T21" fmla="*/ 68 h 75"/>
                          <a:gd name="T22" fmla="*/ 9 w 78"/>
                          <a:gd name="T23" fmla="*/ 75 h 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78" h="75">
                            <a:moveTo>
                              <a:pt x="9" y="75"/>
                            </a:moveTo>
                            <a:cubicBezTo>
                              <a:pt x="9" y="75"/>
                              <a:pt x="9" y="75"/>
                              <a:pt x="9" y="75"/>
                            </a:cubicBezTo>
                            <a:cubicBezTo>
                              <a:pt x="63" y="21"/>
                              <a:pt x="63" y="21"/>
                              <a:pt x="63" y="21"/>
                            </a:cubicBezTo>
                            <a:cubicBezTo>
                              <a:pt x="63" y="20"/>
                              <a:pt x="63" y="20"/>
                              <a:pt x="63" y="19"/>
                            </a:cubicBezTo>
                            <a:cubicBezTo>
                              <a:pt x="63" y="18"/>
                              <a:pt x="64" y="17"/>
                              <a:pt x="65" y="17"/>
                            </a:cubicBezTo>
                            <a:cubicBezTo>
                              <a:pt x="64" y="16"/>
                              <a:pt x="64" y="15"/>
                              <a:pt x="63" y="14"/>
                            </a:cubicBezTo>
                            <a:cubicBezTo>
                              <a:pt x="63" y="14"/>
                              <a:pt x="72" y="11"/>
                              <a:pt x="72" y="10"/>
                            </a:cubicBezTo>
                            <a:cubicBezTo>
                              <a:pt x="72" y="10"/>
                              <a:pt x="71" y="9"/>
                              <a:pt x="71" y="8"/>
                            </a:cubicBezTo>
                            <a:cubicBezTo>
                              <a:pt x="71" y="6"/>
                              <a:pt x="78" y="7"/>
                              <a:pt x="78" y="5"/>
                            </a:cubicBezTo>
                            <a:cubicBezTo>
                              <a:pt x="78" y="1"/>
                              <a:pt x="72" y="1"/>
                              <a:pt x="68" y="0"/>
                            </a:cubicBezTo>
                            <a:cubicBezTo>
                              <a:pt x="0" y="68"/>
                              <a:pt x="0" y="68"/>
                              <a:pt x="0" y="68"/>
                            </a:cubicBezTo>
                            <a:cubicBezTo>
                              <a:pt x="1" y="72"/>
                              <a:pt x="2" y="75"/>
                              <a:pt x="9" y="7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5" name="Freeform 1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75" y="2440"/>
                        <a:ext cx="47" cy="48"/>
                      </a:xfrm>
                      <a:custGeom>
                        <a:avLst/>
                        <a:gdLst>
                          <a:gd name="T0" fmla="*/ 1 w 27"/>
                          <a:gd name="T1" fmla="*/ 21 h 28"/>
                          <a:gd name="T2" fmla="*/ 1 w 27"/>
                          <a:gd name="T3" fmla="*/ 19 h 28"/>
                          <a:gd name="T4" fmla="*/ 4 w 27"/>
                          <a:gd name="T5" fmla="*/ 21 h 28"/>
                          <a:gd name="T6" fmla="*/ 4 w 27"/>
                          <a:gd name="T7" fmla="*/ 18 h 28"/>
                          <a:gd name="T8" fmla="*/ 8 w 27"/>
                          <a:gd name="T9" fmla="*/ 18 h 28"/>
                          <a:gd name="T10" fmla="*/ 9 w 27"/>
                          <a:gd name="T11" fmla="*/ 21 h 28"/>
                          <a:gd name="T12" fmla="*/ 8 w 27"/>
                          <a:gd name="T13" fmla="*/ 24 h 28"/>
                          <a:gd name="T14" fmla="*/ 8 w 27"/>
                          <a:gd name="T15" fmla="*/ 28 h 28"/>
                          <a:gd name="T16" fmla="*/ 27 w 27"/>
                          <a:gd name="T17" fmla="*/ 10 h 28"/>
                          <a:gd name="T18" fmla="*/ 23 w 27"/>
                          <a:gd name="T19" fmla="*/ 1 h 28"/>
                          <a:gd name="T20" fmla="*/ 21 w 27"/>
                          <a:gd name="T21" fmla="*/ 0 h 28"/>
                          <a:gd name="T22" fmla="*/ 18 w 27"/>
                          <a:gd name="T23" fmla="*/ 2 h 28"/>
                          <a:gd name="T24" fmla="*/ 18 w 27"/>
                          <a:gd name="T25" fmla="*/ 5 h 28"/>
                          <a:gd name="T26" fmla="*/ 14 w 27"/>
                          <a:gd name="T27" fmla="*/ 7 h 28"/>
                          <a:gd name="T28" fmla="*/ 12 w 27"/>
                          <a:gd name="T29" fmla="*/ 9 h 28"/>
                          <a:gd name="T30" fmla="*/ 12 w 27"/>
                          <a:gd name="T31" fmla="*/ 9 h 28"/>
                          <a:gd name="T32" fmla="*/ 11 w 27"/>
                          <a:gd name="T33" fmla="*/ 10 h 28"/>
                          <a:gd name="T34" fmla="*/ 10 w 27"/>
                          <a:gd name="T35" fmla="*/ 11 h 28"/>
                          <a:gd name="T36" fmla="*/ 9 w 27"/>
                          <a:gd name="T37" fmla="*/ 13 h 28"/>
                          <a:gd name="T38" fmla="*/ 8 w 27"/>
                          <a:gd name="T39" fmla="*/ 13 h 28"/>
                          <a:gd name="T40" fmla="*/ 0 w 27"/>
                          <a:gd name="T41" fmla="*/ 20 h 28"/>
                          <a:gd name="T42" fmla="*/ 1 w 27"/>
                          <a:gd name="T43" fmla="*/ 21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</a:cxnLst>
                        <a:rect l="0" t="0" r="r" b="b"/>
                        <a:pathLst>
                          <a:path w="27" h="28">
                            <a:moveTo>
                              <a:pt x="1" y="21"/>
                            </a:moveTo>
                            <a:cubicBezTo>
                              <a:pt x="1" y="20"/>
                              <a:pt x="1" y="19"/>
                              <a:pt x="1" y="19"/>
                            </a:cubicBezTo>
                            <a:cubicBezTo>
                              <a:pt x="2" y="20"/>
                              <a:pt x="2" y="21"/>
                              <a:pt x="4" y="21"/>
                            </a:cubicBezTo>
                            <a:cubicBezTo>
                              <a:pt x="4" y="20"/>
                              <a:pt x="4" y="19"/>
                              <a:pt x="4" y="18"/>
                            </a:cubicBezTo>
                            <a:cubicBezTo>
                              <a:pt x="8" y="18"/>
                              <a:pt x="8" y="18"/>
                              <a:pt x="8" y="18"/>
                            </a:cubicBezTo>
                            <a:cubicBezTo>
                              <a:pt x="8" y="19"/>
                              <a:pt x="9" y="20"/>
                              <a:pt x="9" y="21"/>
                            </a:cubicBezTo>
                            <a:cubicBezTo>
                              <a:pt x="8" y="22"/>
                              <a:pt x="8" y="22"/>
                              <a:pt x="8" y="24"/>
                            </a:cubicBezTo>
                            <a:cubicBezTo>
                              <a:pt x="8" y="26"/>
                              <a:pt x="8" y="27"/>
                              <a:pt x="8" y="28"/>
                            </a:cubicBezTo>
                            <a:cubicBezTo>
                              <a:pt x="27" y="10"/>
                              <a:pt x="27" y="10"/>
                              <a:pt x="27" y="10"/>
                            </a:cubicBezTo>
                            <a:cubicBezTo>
                              <a:pt x="25" y="6"/>
                              <a:pt x="24" y="2"/>
                              <a:pt x="23" y="1"/>
                            </a:cubicBezTo>
                            <a:cubicBezTo>
                              <a:pt x="22" y="1"/>
                              <a:pt x="22" y="0"/>
                              <a:pt x="21" y="0"/>
                            </a:cubicBezTo>
                            <a:cubicBezTo>
                              <a:pt x="18" y="2"/>
                              <a:pt x="18" y="2"/>
                              <a:pt x="18" y="2"/>
                            </a:cubicBezTo>
                            <a:cubicBezTo>
                              <a:pt x="18" y="3"/>
                              <a:pt x="18" y="4"/>
                              <a:pt x="18" y="5"/>
                            </a:cubicBezTo>
                            <a:cubicBezTo>
                              <a:pt x="17" y="6"/>
                              <a:pt x="15" y="6"/>
                              <a:pt x="14" y="7"/>
                            </a:cubicBezTo>
                            <a:cubicBezTo>
                              <a:pt x="12" y="9"/>
                              <a:pt x="12" y="9"/>
                              <a:pt x="12" y="9"/>
                            </a:cubicBezTo>
                            <a:cubicBezTo>
                              <a:pt x="12" y="9"/>
                              <a:pt x="12" y="9"/>
                              <a:pt x="12" y="9"/>
                            </a:cubicBezTo>
                            <a:cubicBezTo>
                              <a:pt x="12" y="9"/>
                              <a:pt x="11" y="9"/>
                              <a:pt x="11" y="10"/>
                            </a:cubicBezTo>
                            <a:cubicBezTo>
                              <a:pt x="10" y="11"/>
                              <a:pt x="10" y="11"/>
                              <a:pt x="10" y="11"/>
                            </a:cubicBezTo>
                            <a:cubicBezTo>
                              <a:pt x="9" y="11"/>
                              <a:pt x="9" y="12"/>
                              <a:pt x="9" y="13"/>
                            </a:cubicBezTo>
                            <a:cubicBezTo>
                              <a:pt x="9" y="13"/>
                              <a:pt x="8" y="13"/>
                              <a:pt x="8" y="13"/>
                            </a:cubicBezTo>
                            <a:cubicBezTo>
                              <a:pt x="0" y="20"/>
                              <a:pt x="0" y="20"/>
                              <a:pt x="0" y="20"/>
                            </a:cubicBezTo>
                            <a:cubicBezTo>
                              <a:pt x="0" y="21"/>
                              <a:pt x="0" y="21"/>
                              <a:pt x="1" y="2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6" name="Freeform 1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62" y="2485"/>
                        <a:ext cx="5" cy="7"/>
                      </a:xfrm>
                      <a:custGeom>
                        <a:avLst/>
                        <a:gdLst>
                          <a:gd name="T0" fmla="*/ 0 w 3"/>
                          <a:gd name="T1" fmla="*/ 4 h 4"/>
                          <a:gd name="T2" fmla="*/ 3 w 3"/>
                          <a:gd name="T3" fmla="*/ 0 h 4"/>
                          <a:gd name="T4" fmla="*/ 0 w 3"/>
                          <a:gd name="T5" fmla="*/ 3 h 4"/>
                          <a:gd name="T6" fmla="*/ 0 w 3"/>
                          <a:gd name="T7" fmla="*/ 4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3" h="4">
                            <a:moveTo>
                              <a:pt x="0" y="4"/>
                            </a:moveTo>
                            <a:cubicBezTo>
                              <a:pt x="2" y="4"/>
                              <a:pt x="2" y="2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3"/>
                              <a:pt x="0" y="4"/>
                              <a:pt x="0" y="4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7" name="Freeform 1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17" y="2480"/>
                        <a:ext cx="8" cy="12"/>
                      </a:xfrm>
                      <a:custGeom>
                        <a:avLst/>
                        <a:gdLst>
                          <a:gd name="T0" fmla="*/ 2 w 5"/>
                          <a:gd name="T1" fmla="*/ 7 h 7"/>
                          <a:gd name="T2" fmla="*/ 5 w 5"/>
                          <a:gd name="T3" fmla="*/ 0 h 7"/>
                          <a:gd name="T4" fmla="*/ 0 w 5"/>
                          <a:gd name="T5" fmla="*/ 5 h 7"/>
                          <a:gd name="T6" fmla="*/ 2 w 5"/>
                          <a:gd name="T7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5" h="7">
                            <a:moveTo>
                              <a:pt x="2" y="7"/>
                            </a:moveTo>
                            <a:cubicBezTo>
                              <a:pt x="2" y="4"/>
                              <a:pt x="4" y="2"/>
                              <a:pt x="5" y="0"/>
                            </a:cubicBez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1" y="6"/>
                              <a:pt x="2" y="7"/>
                              <a:pt x="2" y="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8" name="Freeform 1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06" y="2493"/>
                        <a:ext cx="7" cy="9"/>
                      </a:xfrm>
                      <a:custGeom>
                        <a:avLst/>
                        <a:gdLst>
                          <a:gd name="T0" fmla="*/ 1 w 4"/>
                          <a:gd name="T1" fmla="*/ 5 h 5"/>
                          <a:gd name="T2" fmla="*/ 4 w 4"/>
                          <a:gd name="T3" fmla="*/ 1 h 5"/>
                          <a:gd name="T4" fmla="*/ 4 w 4"/>
                          <a:gd name="T5" fmla="*/ 0 h 5"/>
                          <a:gd name="T6" fmla="*/ 0 w 4"/>
                          <a:gd name="T7" fmla="*/ 3 h 5"/>
                          <a:gd name="T8" fmla="*/ 1 w 4"/>
                          <a:gd name="T9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" h="5">
                            <a:moveTo>
                              <a:pt x="1" y="5"/>
                            </a:moveTo>
                            <a:cubicBezTo>
                              <a:pt x="3" y="5"/>
                              <a:pt x="4" y="3"/>
                              <a:pt x="4" y="1"/>
                            </a:cubicBezTo>
                            <a:cubicBezTo>
                              <a:pt x="4" y="0"/>
                              <a:pt x="4" y="0"/>
                              <a:pt x="4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0" y="4"/>
                              <a:pt x="0" y="5"/>
                              <a:pt x="1" y="5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69" name="Freeform 1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97" y="2421"/>
                        <a:ext cx="32" cy="35"/>
                      </a:xfrm>
                      <a:custGeom>
                        <a:avLst/>
                        <a:gdLst>
                          <a:gd name="T0" fmla="*/ 17 w 19"/>
                          <a:gd name="T1" fmla="*/ 0 h 20"/>
                          <a:gd name="T2" fmla="*/ 15 w 19"/>
                          <a:gd name="T3" fmla="*/ 4 h 20"/>
                          <a:gd name="T4" fmla="*/ 0 w 19"/>
                          <a:gd name="T5" fmla="*/ 20 h 20"/>
                          <a:gd name="T6" fmla="*/ 2 w 19"/>
                          <a:gd name="T7" fmla="*/ 20 h 20"/>
                          <a:gd name="T8" fmla="*/ 12 w 19"/>
                          <a:gd name="T9" fmla="*/ 9 h 20"/>
                          <a:gd name="T10" fmla="*/ 17 w 19"/>
                          <a:gd name="T11" fmla="*/ 6 h 20"/>
                          <a:gd name="T12" fmla="*/ 19 w 19"/>
                          <a:gd name="T13" fmla="*/ 5 h 20"/>
                          <a:gd name="T14" fmla="*/ 17 w 19"/>
                          <a:gd name="T15" fmla="*/ 0 h 2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9" h="20">
                            <a:moveTo>
                              <a:pt x="17" y="0"/>
                            </a:moveTo>
                            <a:cubicBezTo>
                              <a:pt x="16" y="1"/>
                              <a:pt x="16" y="2"/>
                              <a:pt x="15" y="4"/>
                            </a:cubicBezTo>
                            <a:cubicBezTo>
                              <a:pt x="12" y="9"/>
                              <a:pt x="3" y="12"/>
                              <a:pt x="0" y="20"/>
                            </a:cubicBezTo>
                            <a:cubicBezTo>
                              <a:pt x="2" y="20"/>
                              <a:pt x="2" y="20"/>
                              <a:pt x="2" y="20"/>
                            </a:cubicBezTo>
                            <a:cubicBezTo>
                              <a:pt x="5" y="18"/>
                              <a:pt x="11" y="15"/>
                              <a:pt x="12" y="9"/>
                            </a:cubicBezTo>
                            <a:cubicBezTo>
                              <a:pt x="14" y="9"/>
                              <a:pt x="16" y="8"/>
                              <a:pt x="17" y="6"/>
                            </a:cubicBezTo>
                            <a:cubicBezTo>
                              <a:pt x="18" y="6"/>
                              <a:pt x="18" y="5"/>
                              <a:pt x="19" y="5"/>
                            </a:cubicBezTo>
                            <a:cubicBezTo>
                              <a:pt x="18" y="3"/>
                              <a:pt x="17" y="3"/>
                              <a:pt x="1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0" name="Freeform 1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8" y="2308"/>
                        <a:ext cx="20" cy="26"/>
                      </a:xfrm>
                      <a:custGeom>
                        <a:avLst/>
                        <a:gdLst>
                          <a:gd name="T0" fmla="*/ 11 w 12"/>
                          <a:gd name="T1" fmla="*/ 2 h 15"/>
                          <a:gd name="T2" fmla="*/ 7 w 12"/>
                          <a:gd name="T3" fmla="*/ 5 h 15"/>
                          <a:gd name="T4" fmla="*/ 3 w 12"/>
                          <a:gd name="T5" fmla="*/ 0 h 15"/>
                          <a:gd name="T6" fmla="*/ 0 w 12"/>
                          <a:gd name="T7" fmla="*/ 5 h 15"/>
                          <a:gd name="T8" fmla="*/ 1 w 12"/>
                          <a:gd name="T9" fmla="*/ 14 h 15"/>
                          <a:gd name="T10" fmla="*/ 1 w 12"/>
                          <a:gd name="T11" fmla="*/ 15 h 15"/>
                          <a:gd name="T12" fmla="*/ 12 w 12"/>
                          <a:gd name="T13" fmla="*/ 4 h 15"/>
                          <a:gd name="T14" fmla="*/ 12 w 12"/>
                          <a:gd name="T15" fmla="*/ 3 h 15"/>
                          <a:gd name="T16" fmla="*/ 11 w 12"/>
                          <a:gd name="T17" fmla="*/ 2 h 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2" h="15">
                            <a:moveTo>
                              <a:pt x="11" y="2"/>
                            </a:moveTo>
                            <a:cubicBezTo>
                              <a:pt x="10" y="3"/>
                              <a:pt x="9" y="5"/>
                              <a:pt x="7" y="5"/>
                            </a:cubicBezTo>
                            <a:cubicBezTo>
                              <a:pt x="5" y="5"/>
                              <a:pt x="6" y="0"/>
                              <a:pt x="3" y="0"/>
                            </a:cubicBezTo>
                            <a:cubicBezTo>
                              <a:pt x="0" y="0"/>
                              <a:pt x="0" y="2"/>
                              <a:pt x="0" y="5"/>
                            </a:cubicBezTo>
                            <a:cubicBezTo>
                              <a:pt x="0" y="8"/>
                              <a:pt x="1" y="10"/>
                              <a:pt x="1" y="14"/>
                            </a:cubicBezTo>
                            <a:cubicBezTo>
                              <a:pt x="1" y="14"/>
                              <a:pt x="1" y="14"/>
                              <a:pt x="1" y="15"/>
                            </a:cubicBezTo>
                            <a:cubicBezTo>
                              <a:pt x="12" y="4"/>
                              <a:pt x="12" y="4"/>
                              <a:pt x="12" y="4"/>
                            </a:cubicBezTo>
                            <a:cubicBezTo>
                              <a:pt x="12" y="4"/>
                              <a:pt x="12" y="4"/>
                              <a:pt x="12" y="3"/>
                            </a:cubicBezTo>
                            <a:cubicBezTo>
                              <a:pt x="12" y="3"/>
                              <a:pt x="11" y="2"/>
                              <a:pt x="11" y="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1" name="Freeform 1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4" y="2334"/>
                        <a:ext cx="31" cy="45"/>
                      </a:xfrm>
                      <a:custGeom>
                        <a:avLst/>
                        <a:gdLst>
                          <a:gd name="T0" fmla="*/ 5 w 18"/>
                          <a:gd name="T1" fmla="*/ 20 h 26"/>
                          <a:gd name="T2" fmla="*/ 7 w 18"/>
                          <a:gd name="T3" fmla="*/ 19 h 26"/>
                          <a:gd name="T4" fmla="*/ 9 w 18"/>
                          <a:gd name="T5" fmla="*/ 19 h 26"/>
                          <a:gd name="T6" fmla="*/ 9 w 18"/>
                          <a:gd name="T7" fmla="*/ 21 h 26"/>
                          <a:gd name="T8" fmla="*/ 7 w 18"/>
                          <a:gd name="T9" fmla="*/ 24 h 26"/>
                          <a:gd name="T10" fmla="*/ 8 w 18"/>
                          <a:gd name="T11" fmla="*/ 26 h 26"/>
                          <a:gd name="T12" fmla="*/ 14 w 18"/>
                          <a:gd name="T13" fmla="*/ 20 h 26"/>
                          <a:gd name="T14" fmla="*/ 12 w 18"/>
                          <a:gd name="T15" fmla="*/ 14 h 26"/>
                          <a:gd name="T16" fmla="*/ 18 w 18"/>
                          <a:gd name="T17" fmla="*/ 2 h 26"/>
                          <a:gd name="T18" fmla="*/ 17 w 18"/>
                          <a:gd name="T19" fmla="*/ 0 h 26"/>
                          <a:gd name="T20" fmla="*/ 0 w 18"/>
                          <a:gd name="T21" fmla="*/ 17 h 26"/>
                          <a:gd name="T22" fmla="*/ 5 w 18"/>
                          <a:gd name="T23" fmla="*/ 20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18" h="26">
                            <a:moveTo>
                              <a:pt x="5" y="20"/>
                            </a:moveTo>
                            <a:cubicBezTo>
                              <a:pt x="6" y="21"/>
                              <a:pt x="7" y="19"/>
                              <a:pt x="7" y="19"/>
                            </a:cubicBezTo>
                            <a:cubicBezTo>
                              <a:pt x="9" y="19"/>
                              <a:pt x="9" y="19"/>
                              <a:pt x="9" y="19"/>
                            </a:cubicBezTo>
                            <a:cubicBezTo>
                              <a:pt x="9" y="21"/>
                              <a:pt x="9" y="21"/>
                              <a:pt x="9" y="21"/>
                            </a:cubicBezTo>
                            <a:cubicBezTo>
                              <a:pt x="8" y="22"/>
                              <a:pt x="7" y="23"/>
                              <a:pt x="7" y="24"/>
                            </a:cubicBezTo>
                            <a:cubicBezTo>
                              <a:pt x="7" y="25"/>
                              <a:pt x="7" y="25"/>
                              <a:pt x="8" y="26"/>
                            </a:cubicBezTo>
                            <a:cubicBezTo>
                              <a:pt x="14" y="20"/>
                              <a:pt x="14" y="20"/>
                              <a:pt x="14" y="20"/>
                            </a:cubicBezTo>
                            <a:cubicBezTo>
                              <a:pt x="13" y="18"/>
                              <a:pt x="12" y="16"/>
                              <a:pt x="12" y="14"/>
                            </a:cubicBezTo>
                            <a:cubicBezTo>
                              <a:pt x="12" y="8"/>
                              <a:pt x="17" y="8"/>
                              <a:pt x="18" y="2"/>
                            </a:cubicBezTo>
                            <a:cubicBezTo>
                              <a:pt x="18" y="2"/>
                              <a:pt x="17" y="1"/>
                              <a:pt x="17" y="0"/>
                            </a:cubicBezTo>
                            <a:cubicBezTo>
                              <a:pt x="0" y="17"/>
                              <a:pt x="0" y="17"/>
                              <a:pt x="0" y="17"/>
                            </a:cubicBezTo>
                            <a:cubicBezTo>
                              <a:pt x="2" y="19"/>
                              <a:pt x="5" y="20"/>
                              <a:pt x="5" y="2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2" name="Freeform 1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58" y="2375"/>
                        <a:ext cx="23" cy="17"/>
                      </a:xfrm>
                      <a:custGeom>
                        <a:avLst/>
                        <a:gdLst>
                          <a:gd name="T0" fmla="*/ 10 w 13"/>
                          <a:gd name="T1" fmla="*/ 7 h 10"/>
                          <a:gd name="T2" fmla="*/ 12 w 13"/>
                          <a:gd name="T3" fmla="*/ 4 h 10"/>
                          <a:gd name="T4" fmla="*/ 10 w 13"/>
                          <a:gd name="T5" fmla="*/ 3 h 10"/>
                          <a:gd name="T6" fmla="*/ 8 w 13"/>
                          <a:gd name="T7" fmla="*/ 5 h 10"/>
                          <a:gd name="T8" fmla="*/ 5 w 13"/>
                          <a:gd name="T9" fmla="*/ 0 h 10"/>
                          <a:gd name="T10" fmla="*/ 0 w 13"/>
                          <a:gd name="T11" fmla="*/ 6 h 10"/>
                          <a:gd name="T12" fmla="*/ 4 w 13"/>
                          <a:gd name="T13" fmla="*/ 8 h 10"/>
                          <a:gd name="T14" fmla="*/ 3 w 13"/>
                          <a:gd name="T15" fmla="*/ 3 h 10"/>
                          <a:gd name="T16" fmla="*/ 12 w 13"/>
                          <a:gd name="T17" fmla="*/ 10 h 10"/>
                          <a:gd name="T18" fmla="*/ 13 w 13"/>
                          <a:gd name="T19" fmla="*/ 9 h 10"/>
                          <a:gd name="T20" fmla="*/ 12 w 13"/>
                          <a:gd name="T21" fmla="*/ 7 h 10"/>
                          <a:gd name="T22" fmla="*/ 10 w 13"/>
                          <a:gd name="T23" fmla="*/ 7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13" h="10">
                            <a:moveTo>
                              <a:pt x="10" y="7"/>
                            </a:moveTo>
                            <a:cubicBezTo>
                              <a:pt x="10" y="5"/>
                              <a:pt x="12" y="5"/>
                              <a:pt x="12" y="4"/>
                            </a:cubicBezTo>
                            <a:cubicBezTo>
                              <a:pt x="11" y="4"/>
                              <a:pt x="11" y="3"/>
                              <a:pt x="10" y="3"/>
                            </a:cubicBezTo>
                            <a:cubicBezTo>
                              <a:pt x="9" y="3"/>
                              <a:pt x="9" y="5"/>
                              <a:pt x="8" y="5"/>
                            </a:cubicBezTo>
                            <a:cubicBezTo>
                              <a:pt x="7" y="5"/>
                              <a:pt x="6" y="2"/>
                              <a:pt x="5" y="0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1" y="7"/>
                              <a:pt x="2" y="8"/>
                              <a:pt x="4" y="8"/>
                            </a:cubicBezTo>
                            <a:cubicBezTo>
                              <a:pt x="3" y="6"/>
                              <a:pt x="2" y="5"/>
                              <a:pt x="3" y="3"/>
                            </a:cubicBezTo>
                            <a:cubicBezTo>
                              <a:pt x="5" y="5"/>
                              <a:pt x="9" y="7"/>
                              <a:pt x="12" y="10"/>
                            </a:cubicBezTo>
                            <a:cubicBezTo>
                              <a:pt x="13" y="9"/>
                              <a:pt x="13" y="9"/>
                              <a:pt x="13" y="9"/>
                            </a:cubicBezTo>
                            <a:cubicBezTo>
                              <a:pt x="13" y="8"/>
                              <a:pt x="12" y="8"/>
                              <a:pt x="12" y="7"/>
                            </a:cubicBezTo>
                            <a:cubicBezTo>
                              <a:pt x="12" y="7"/>
                              <a:pt x="10" y="7"/>
                              <a:pt x="10" y="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3" name="Freeform 1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91" y="2401"/>
                        <a:ext cx="17" cy="27"/>
                      </a:xfrm>
                      <a:custGeom>
                        <a:avLst/>
                        <a:gdLst>
                          <a:gd name="T0" fmla="*/ 5 w 10"/>
                          <a:gd name="T1" fmla="*/ 8 h 16"/>
                          <a:gd name="T2" fmla="*/ 3 w 10"/>
                          <a:gd name="T3" fmla="*/ 10 h 16"/>
                          <a:gd name="T4" fmla="*/ 0 w 10"/>
                          <a:gd name="T5" fmla="*/ 10 h 16"/>
                          <a:gd name="T6" fmla="*/ 0 w 10"/>
                          <a:gd name="T7" fmla="*/ 11 h 16"/>
                          <a:gd name="T8" fmla="*/ 4 w 10"/>
                          <a:gd name="T9" fmla="*/ 15 h 16"/>
                          <a:gd name="T10" fmla="*/ 4 w 10"/>
                          <a:gd name="T11" fmla="*/ 16 h 16"/>
                          <a:gd name="T12" fmla="*/ 5 w 10"/>
                          <a:gd name="T13" fmla="*/ 14 h 16"/>
                          <a:gd name="T14" fmla="*/ 5 w 10"/>
                          <a:gd name="T15" fmla="*/ 13 h 16"/>
                          <a:gd name="T16" fmla="*/ 6 w 10"/>
                          <a:gd name="T17" fmla="*/ 13 h 16"/>
                          <a:gd name="T18" fmla="*/ 10 w 10"/>
                          <a:gd name="T19" fmla="*/ 9 h 16"/>
                          <a:gd name="T20" fmla="*/ 8 w 10"/>
                          <a:gd name="T21" fmla="*/ 7 h 16"/>
                          <a:gd name="T22" fmla="*/ 8 w 10"/>
                          <a:gd name="T23" fmla="*/ 3 h 16"/>
                          <a:gd name="T24" fmla="*/ 7 w 10"/>
                          <a:gd name="T25" fmla="*/ 3 h 16"/>
                          <a:gd name="T26" fmla="*/ 7 w 10"/>
                          <a:gd name="T27" fmla="*/ 0 h 16"/>
                          <a:gd name="T28" fmla="*/ 3 w 10"/>
                          <a:gd name="T29" fmla="*/ 0 h 16"/>
                          <a:gd name="T30" fmla="*/ 0 w 10"/>
                          <a:gd name="T31" fmla="*/ 3 h 16"/>
                          <a:gd name="T32" fmla="*/ 5 w 10"/>
                          <a:gd name="T33" fmla="*/ 8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10" h="16">
                            <a:moveTo>
                              <a:pt x="5" y="8"/>
                            </a:moveTo>
                            <a:cubicBezTo>
                              <a:pt x="5" y="9"/>
                              <a:pt x="4" y="10"/>
                              <a:pt x="3" y="10"/>
                            </a:cubicBezTo>
                            <a:cubicBezTo>
                              <a:pt x="3" y="10"/>
                              <a:pt x="1" y="10"/>
                              <a:pt x="0" y="10"/>
                            </a:cubicBezTo>
                            <a:cubicBezTo>
                              <a:pt x="0" y="11"/>
                              <a:pt x="0" y="11"/>
                              <a:pt x="0" y="11"/>
                            </a:cubicBezTo>
                            <a:cubicBezTo>
                              <a:pt x="0" y="12"/>
                              <a:pt x="2" y="15"/>
                              <a:pt x="4" y="15"/>
                            </a:cubicBezTo>
                            <a:cubicBezTo>
                              <a:pt x="4" y="16"/>
                              <a:pt x="4" y="16"/>
                              <a:pt x="4" y="16"/>
                            </a:cubicBezTo>
                            <a:cubicBezTo>
                              <a:pt x="5" y="14"/>
                              <a:pt x="5" y="14"/>
                              <a:pt x="5" y="14"/>
                            </a:cubicBezTo>
                            <a:cubicBezTo>
                              <a:pt x="5" y="14"/>
                              <a:pt x="5" y="13"/>
                              <a:pt x="5" y="13"/>
                            </a:cubicBezTo>
                            <a:cubicBezTo>
                              <a:pt x="6" y="13"/>
                              <a:pt x="6" y="13"/>
                              <a:pt x="6" y="13"/>
                            </a:cubicBezTo>
                            <a:cubicBezTo>
                              <a:pt x="10" y="9"/>
                              <a:pt x="10" y="9"/>
                              <a:pt x="10" y="9"/>
                            </a:cubicBezTo>
                            <a:cubicBezTo>
                              <a:pt x="9" y="9"/>
                              <a:pt x="8" y="7"/>
                              <a:pt x="8" y="7"/>
                            </a:cubicBezTo>
                            <a:cubicBezTo>
                              <a:pt x="8" y="7"/>
                              <a:pt x="9" y="5"/>
                              <a:pt x="8" y="3"/>
                            </a:cubicBezTo>
                            <a:cubicBezTo>
                              <a:pt x="8" y="3"/>
                              <a:pt x="7" y="3"/>
                              <a:pt x="7" y="3"/>
                            </a:cubicBezTo>
                            <a:cubicBezTo>
                              <a:pt x="7" y="2"/>
                              <a:pt x="7" y="1"/>
                              <a:pt x="7" y="0"/>
                            </a:cubicBezTo>
                            <a:cubicBezTo>
                              <a:pt x="5" y="0"/>
                              <a:pt x="4" y="0"/>
                              <a:pt x="3" y="0"/>
                            </a:cubicBezTo>
                            <a:cubicBezTo>
                              <a:pt x="0" y="3"/>
                              <a:pt x="0" y="3"/>
                              <a:pt x="0" y="3"/>
                            </a:cubicBezTo>
                            <a:cubicBezTo>
                              <a:pt x="2" y="4"/>
                              <a:pt x="5" y="6"/>
                              <a:pt x="5" y="8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4" name="Freeform 1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57" y="2409"/>
                        <a:ext cx="3" cy="6"/>
                      </a:xfrm>
                      <a:custGeom>
                        <a:avLst/>
                        <a:gdLst>
                          <a:gd name="T0" fmla="*/ 0 w 2"/>
                          <a:gd name="T1" fmla="*/ 1 h 3"/>
                          <a:gd name="T2" fmla="*/ 0 w 2"/>
                          <a:gd name="T3" fmla="*/ 3 h 3"/>
                          <a:gd name="T4" fmla="*/ 2 w 2"/>
                          <a:gd name="T5" fmla="*/ 0 h 3"/>
                          <a:gd name="T6" fmla="*/ 2 w 2"/>
                          <a:gd name="T7" fmla="*/ 0 h 3"/>
                          <a:gd name="T8" fmla="*/ 2 w 2"/>
                          <a:gd name="T9" fmla="*/ 0 h 3"/>
                          <a:gd name="T10" fmla="*/ 2 w 2"/>
                          <a:gd name="T11" fmla="*/ 0 h 3"/>
                          <a:gd name="T12" fmla="*/ 2 w 2"/>
                          <a:gd name="T13" fmla="*/ 0 h 3"/>
                          <a:gd name="T14" fmla="*/ 0 w 2"/>
                          <a:gd name="T15" fmla="*/ 1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0" y="1"/>
                            </a:moveTo>
                            <a:cubicBezTo>
                              <a:pt x="0" y="1"/>
                              <a:pt x="0" y="2"/>
                              <a:pt x="0" y="3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2" y="0"/>
                              <a:pt x="2" y="0"/>
                              <a:pt x="2" y="0"/>
                            </a:cubicBezTo>
                            <a:cubicBezTo>
                              <a:pt x="1" y="0"/>
                              <a:pt x="0" y="0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5" name="Freeform 1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67" y="2423"/>
                        <a:ext cx="15" cy="28"/>
                      </a:xfrm>
                      <a:custGeom>
                        <a:avLst/>
                        <a:gdLst>
                          <a:gd name="T0" fmla="*/ 9 w 9"/>
                          <a:gd name="T1" fmla="*/ 3 h 16"/>
                          <a:gd name="T2" fmla="*/ 5 w 9"/>
                          <a:gd name="T3" fmla="*/ 0 h 16"/>
                          <a:gd name="T4" fmla="*/ 2 w 9"/>
                          <a:gd name="T5" fmla="*/ 8 h 16"/>
                          <a:gd name="T6" fmla="*/ 0 w 9"/>
                          <a:gd name="T7" fmla="*/ 9 h 16"/>
                          <a:gd name="T8" fmla="*/ 5 w 9"/>
                          <a:gd name="T9" fmla="*/ 16 h 16"/>
                          <a:gd name="T10" fmla="*/ 7 w 9"/>
                          <a:gd name="T11" fmla="*/ 14 h 16"/>
                          <a:gd name="T12" fmla="*/ 6 w 9"/>
                          <a:gd name="T13" fmla="*/ 12 h 16"/>
                          <a:gd name="T14" fmla="*/ 9 w 9"/>
                          <a:gd name="T15" fmla="*/ 3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9" h="16">
                            <a:moveTo>
                              <a:pt x="9" y="3"/>
                            </a:moveTo>
                            <a:cubicBezTo>
                              <a:pt x="9" y="2"/>
                              <a:pt x="8" y="0"/>
                              <a:pt x="5" y="0"/>
                            </a:cubicBezTo>
                            <a:cubicBezTo>
                              <a:pt x="4" y="1"/>
                              <a:pt x="2" y="7"/>
                              <a:pt x="2" y="8"/>
                            </a:cubicBezTo>
                            <a:cubicBezTo>
                              <a:pt x="1" y="8"/>
                              <a:pt x="0" y="9"/>
                              <a:pt x="0" y="9"/>
                            </a:cubicBezTo>
                            <a:cubicBezTo>
                              <a:pt x="0" y="11"/>
                              <a:pt x="3" y="14"/>
                              <a:pt x="5" y="16"/>
                            </a:cubicBezTo>
                            <a:cubicBezTo>
                              <a:pt x="7" y="14"/>
                              <a:pt x="7" y="14"/>
                              <a:pt x="7" y="14"/>
                            </a:cubicBezTo>
                            <a:cubicBezTo>
                              <a:pt x="6" y="13"/>
                              <a:pt x="6" y="13"/>
                              <a:pt x="6" y="12"/>
                            </a:cubicBezTo>
                            <a:cubicBezTo>
                              <a:pt x="6" y="9"/>
                              <a:pt x="9" y="6"/>
                              <a:pt x="9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6" name="Freeform 1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81" y="2425"/>
                        <a:ext cx="8" cy="17"/>
                      </a:xfrm>
                      <a:custGeom>
                        <a:avLst/>
                        <a:gdLst>
                          <a:gd name="T0" fmla="*/ 1 w 5"/>
                          <a:gd name="T1" fmla="*/ 10 h 10"/>
                          <a:gd name="T2" fmla="*/ 5 w 5"/>
                          <a:gd name="T3" fmla="*/ 0 h 10"/>
                          <a:gd name="T4" fmla="*/ 2 w 5"/>
                          <a:gd name="T5" fmla="*/ 0 h 10"/>
                          <a:gd name="T6" fmla="*/ 0 w 5"/>
                          <a:gd name="T7" fmla="*/ 10 h 10"/>
                          <a:gd name="T8" fmla="*/ 1 w 5"/>
                          <a:gd name="T9" fmla="*/ 10 h 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" h="10">
                            <a:moveTo>
                              <a:pt x="1" y="10"/>
                            </a:moveTo>
                            <a:cubicBezTo>
                              <a:pt x="1" y="6"/>
                              <a:pt x="5" y="4"/>
                              <a:pt x="5" y="0"/>
                            </a:cubicBezTo>
                            <a:cubicBezTo>
                              <a:pt x="4" y="0"/>
                              <a:pt x="3" y="0"/>
                              <a:pt x="2" y="0"/>
                            </a:cubicBezTo>
                            <a:cubicBezTo>
                              <a:pt x="2" y="4"/>
                              <a:pt x="1" y="7"/>
                              <a:pt x="0" y="10"/>
                            </a:cubicBezTo>
                            <a:cubicBezTo>
                              <a:pt x="0" y="10"/>
                              <a:pt x="1" y="10"/>
                              <a:pt x="1" y="1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7" name="Freeform 1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89" y="2435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8" name="Freeform 1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43" y="2392"/>
                        <a:ext cx="9" cy="11"/>
                      </a:xfrm>
                      <a:custGeom>
                        <a:avLst/>
                        <a:gdLst>
                          <a:gd name="T0" fmla="*/ 3 w 5"/>
                          <a:gd name="T1" fmla="*/ 6 h 6"/>
                          <a:gd name="T2" fmla="*/ 5 w 5"/>
                          <a:gd name="T3" fmla="*/ 1 h 6"/>
                          <a:gd name="T4" fmla="*/ 4 w 5"/>
                          <a:gd name="T5" fmla="*/ 0 h 6"/>
                          <a:gd name="T6" fmla="*/ 0 w 5"/>
                          <a:gd name="T7" fmla="*/ 4 h 6"/>
                          <a:gd name="T8" fmla="*/ 3 w 5"/>
                          <a:gd name="T9" fmla="*/ 6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" h="6">
                            <a:moveTo>
                              <a:pt x="3" y="6"/>
                            </a:moveTo>
                            <a:cubicBezTo>
                              <a:pt x="4" y="6"/>
                              <a:pt x="5" y="3"/>
                              <a:pt x="5" y="1"/>
                            </a:cubicBezTo>
                            <a:cubicBezTo>
                              <a:pt x="5" y="0"/>
                              <a:pt x="4" y="0"/>
                              <a:pt x="4" y="0"/>
                            </a:cubicBezTo>
                            <a:cubicBezTo>
                              <a:pt x="0" y="4"/>
                              <a:pt x="0" y="4"/>
                              <a:pt x="0" y="4"/>
                            </a:cubicBezTo>
                            <a:cubicBezTo>
                              <a:pt x="1" y="5"/>
                              <a:pt x="2" y="6"/>
                              <a:pt x="3" y="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79" name="Freeform 1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55" y="2387"/>
                        <a:ext cx="2" cy="2"/>
                      </a:xfrm>
                      <a:custGeom>
                        <a:avLst/>
                        <a:gdLst>
                          <a:gd name="T0" fmla="*/ 1 w 1"/>
                          <a:gd name="T1" fmla="*/ 1 h 1"/>
                          <a:gd name="T2" fmla="*/ 0 w 1"/>
                          <a:gd name="T3" fmla="*/ 0 h 1"/>
                          <a:gd name="T4" fmla="*/ 0 w 1"/>
                          <a:gd name="T5" fmla="*/ 1 h 1"/>
                          <a:gd name="T6" fmla="*/ 1 w 1"/>
                          <a:gd name="T7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1"/>
                            </a:moveTo>
                            <a:cubicBezTo>
                              <a:pt x="1" y="0"/>
                              <a:pt x="1" y="0"/>
                              <a:pt x="0" y="0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1" y="1"/>
                              <a:pt x="1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0" name="Freeform 1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8" y="2200"/>
                        <a:ext cx="22" cy="26"/>
                      </a:xfrm>
                      <a:custGeom>
                        <a:avLst/>
                        <a:gdLst>
                          <a:gd name="T0" fmla="*/ 11 w 13"/>
                          <a:gd name="T1" fmla="*/ 0 h 15"/>
                          <a:gd name="T2" fmla="*/ 0 w 13"/>
                          <a:gd name="T3" fmla="*/ 15 h 15"/>
                          <a:gd name="T4" fmla="*/ 13 w 13"/>
                          <a:gd name="T5" fmla="*/ 2 h 15"/>
                          <a:gd name="T6" fmla="*/ 11 w 13"/>
                          <a:gd name="T7" fmla="*/ 0 h 1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3" h="15">
                            <a:moveTo>
                              <a:pt x="11" y="0"/>
                            </a:moveTo>
                            <a:cubicBezTo>
                              <a:pt x="7" y="0"/>
                              <a:pt x="2" y="8"/>
                              <a:pt x="0" y="15"/>
                            </a:cubicBezTo>
                            <a:cubicBezTo>
                              <a:pt x="13" y="2"/>
                              <a:pt x="13" y="2"/>
                              <a:pt x="13" y="2"/>
                            </a:cubicBezTo>
                            <a:cubicBezTo>
                              <a:pt x="13" y="1"/>
                              <a:pt x="12" y="0"/>
                              <a:pt x="11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1" name="Freeform 1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34" y="2235"/>
                        <a:ext cx="12" cy="10"/>
                      </a:xfrm>
                      <a:custGeom>
                        <a:avLst/>
                        <a:gdLst>
                          <a:gd name="T0" fmla="*/ 7 w 7"/>
                          <a:gd name="T1" fmla="*/ 0 h 6"/>
                          <a:gd name="T2" fmla="*/ 0 w 7"/>
                          <a:gd name="T3" fmla="*/ 6 h 6"/>
                          <a:gd name="T4" fmla="*/ 0 w 7"/>
                          <a:gd name="T5" fmla="*/ 6 h 6"/>
                          <a:gd name="T6" fmla="*/ 7 w 7"/>
                          <a:gd name="T7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7" h="6">
                            <a:moveTo>
                              <a:pt x="7" y="0"/>
                            </a:move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0" y="6"/>
                              <a:pt x="0" y="6"/>
                              <a:pt x="0" y="6"/>
                            </a:cubicBezTo>
                            <a:cubicBezTo>
                              <a:pt x="3" y="6"/>
                              <a:pt x="5" y="4"/>
                              <a:pt x="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2" name="Freeform 1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63" y="2283"/>
                        <a:ext cx="29" cy="29"/>
                      </a:xfrm>
                      <a:custGeom>
                        <a:avLst/>
                        <a:gdLst>
                          <a:gd name="T0" fmla="*/ 5 w 17"/>
                          <a:gd name="T1" fmla="*/ 17 h 17"/>
                          <a:gd name="T2" fmla="*/ 17 w 17"/>
                          <a:gd name="T3" fmla="*/ 3 h 17"/>
                          <a:gd name="T4" fmla="*/ 16 w 17"/>
                          <a:gd name="T5" fmla="*/ 0 h 17"/>
                          <a:gd name="T6" fmla="*/ 0 w 17"/>
                          <a:gd name="T7" fmla="*/ 15 h 17"/>
                          <a:gd name="T8" fmla="*/ 5 w 17"/>
                          <a:gd name="T9" fmla="*/ 17 h 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5" y="17"/>
                            </a:moveTo>
                            <a:cubicBezTo>
                              <a:pt x="9" y="17"/>
                              <a:pt x="17" y="8"/>
                              <a:pt x="17" y="3"/>
                            </a:cubicBezTo>
                            <a:cubicBezTo>
                              <a:pt x="17" y="2"/>
                              <a:pt x="17" y="0"/>
                              <a:pt x="16" y="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1" y="16"/>
                              <a:pt x="2" y="17"/>
                              <a:pt x="5" y="1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3" name="Freeform 1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70" y="2060"/>
                        <a:ext cx="22" cy="19"/>
                      </a:xfrm>
                      <a:custGeom>
                        <a:avLst/>
                        <a:gdLst>
                          <a:gd name="T0" fmla="*/ 6 w 13"/>
                          <a:gd name="T1" fmla="*/ 7 h 11"/>
                          <a:gd name="T2" fmla="*/ 6 w 13"/>
                          <a:gd name="T3" fmla="*/ 8 h 11"/>
                          <a:gd name="T4" fmla="*/ 13 w 13"/>
                          <a:gd name="T5" fmla="*/ 2 h 11"/>
                          <a:gd name="T6" fmla="*/ 9 w 13"/>
                          <a:gd name="T7" fmla="*/ 0 h 11"/>
                          <a:gd name="T8" fmla="*/ 0 w 13"/>
                          <a:gd name="T9" fmla="*/ 8 h 11"/>
                          <a:gd name="T10" fmla="*/ 3 w 13"/>
                          <a:gd name="T11" fmla="*/ 11 h 11"/>
                          <a:gd name="T12" fmla="*/ 3 w 13"/>
                          <a:gd name="T13" fmla="*/ 11 h 11"/>
                          <a:gd name="T14" fmla="*/ 6 w 13"/>
                          <a:gd name="T15" fmla="*/ 8 h 11"/>
                          <a:gd name="T16" fmla="*/ 6 w 13"/>
                          <a:gd name="T17" fmla="*/ 7 h 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3" h="11">
                            <a:moveTo>
                              <a:pt x="6" y="7"/>
                            </a:move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13" y="2"/>
                              <a:pt x="13" y="2"/>
                              <a:pt x="13" y="2"/>
                            </a:cubicBezTo>
                            <a:cubicBezTo>
                              <a:pt x="11" y="1"/>
                              <a:pt x="10" y="0"/>
                              <a:pt x="9" y="0"/>
                            </a:cubicBezTo>
                            <a:cubicBezTo>
                              <a:pt x="8" y="0"/>
                              <a:pt x="0" y="6"/>
                              <a:pt x="0" y="8"/>
                            </a:cubicBezTo>
                            <a:cubicBezTo>
                              <a:pt x="0" y="10"/>
                              <a:pt x="1" y="11"/>
                              <a:pt x="3" y="11"/>
                            </a:cubicBezTo>
                            <a:cubicBezTo>
                              <a:pt x="3" y="11"/>
                              <a:pt x="3" y="11"/>
                              <a:pt x="3" y="11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6" y="8"/>
                              <a:pt x="6" y="8"/>
                              <a:pt x="6" y="7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4" name="Freeform 1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00" y="2077"/>
                        <a:ext cx="4" cy="4"/>
                      </a:xfrm>
                      <a:custGeom>
                        <a:avLst/>
                        <a:gdLst>
                          <a:gd name="T0" fmla="*/ 2 w 2"/>
                          <a:gd name="T1" fmla="*/ 1 h 2"/>
                          <a:gd name="T2" fmla="*/ 2 w 2"/>
                          <a:gd name="T3" fmla="*/ 0 h 2"/>
                          <a:gd name="T4" fmla="*/ 0 w 2"/>
                          <a:gd name="T5" fmla="*/ 2 h 2"/>
                          <a:gd name="T6" fmla="*/ 2 w 2"/>
                          <a:gd name="T7" fmla="*/ 1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2" y="1"/>
                            </a:moveTo>
                            <a:cubicBezTo>
                              <a:pt x="2" y="1"/>
                              <a:pt x="2" y="0"/>
                              <a:pt x="2" y="0"/>
                            </a:cubicBezTo>
                            <a:cubicBezTo>
                              <a:pt x="0" y="2"/>
                              <a:pt x="0" y="2"/>
                              <a:pt x="0" y="2"/>
                            </a:cubicBezTo>
                            <a:cubicBezTo>
                              <a:pt x="1" y="2"/>
                              <a:pt x="1" y="1"/>
                              <a:pt x="2" y="1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5" name="Freeform 1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82" y="2081"/>
                        <a:ext cx="18" cy="24"/>
                      </a:xfrm>
                      <a:custGeom>
                        <a:avLst/>
                        <a:gdLst>
                          <a:gd name="T0" fmla="*/ 3 w 11"/>
                          <a:gd name="T1" fmla="*/ 13 h 14"/>
                          <a:gd name="T2" fmla="*/ 4 w 11"/>
                          <a:gd name="T3" fmla="*/ 12 h 14"/>
                          <a:gd name="T4" fmla="*/ 4 w 11"/>
                          <a:gd name="T5" fmla="*/ 13 h 14"/>
                          <a:gd name="T6" fmla="*/ 3 w 11"/>
                          <a:gd name="T7" fmla="*/ 13 h 14"/>
                          <a:gd name="T8" fmla="*/ 4 w 11"/>
                          <a:gd name="T9" fmla="*/ 14 h 14"/>
                          <a:gd name="T10" fmla="*/ 11 w 11"/>
                          <a:gd name="T11" fmla="*/ 0 h 14"/>
                          <a:gd name="T12" fmla="*/ 0 w 11"/>
                          <a:gd name="T13" fmla="*/ 11 h 14"/>
                          <a:gd name="T14" fmla="*/ 3 w 11"/>
                          <a:gd name="T15" fmla="*/ 13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1" h="14">
                            <a:moveTo>
                              <a:pt x="3" y="13"/>
                            </a:moveTo>
                            <a:cubicBezTo>
                              <a:pt x="3" y="13"/>
                              <a:pt x="4" y="12"/>
                              <a:pt x="4" y="12"/>
                            </a:cubicBezTo>
                            <a:cubicBezTo>
                              <a:pt x="4" y="13"/>
                              <a:pt x="4" y="13"/>
                              <a:pt x="4" y="13"/>
                            </a:cubicBezTo>
                            <a:cubicBezTo>
                              <a:pt x="4" y="13"/>
                              <a:pt x="3" y="13"/>
                              <a:pt x="3" y="13"/>
                            </a:cubicBezTo>
                            <a:cubicBezTo>
                              <a:pt x="3" y="14"/>
                              <a:pt x="3" y="14"/>
                              <a:pt x="4" y="14"/>
                            </a:cubicBezTo>
                            <a:cubicBezTo>
                              <a:pt x="8" y="14"/>
                              <a:pt x="10" y="6"/>
                              <a:pt x="11" y="0"/>
                            </a:cubicBezTo>
                            <a:cubicBezTo>
                              <a:pt x="0" y="11"/>
                              <a:pt x="0" y="11"/>
                              <a:pt x="0" y="11"/>
                            </a:cubicBezTo>
                            <a:cubicBezTo>
                              <a:pt x="0" y="12"/>
                              <a:pt x="2" y="13"/>
                              <a:pt x="3" y="1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6" name="Freeform 1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87" y="2101"/>
                        <a:ext cx="0" cy="2"/>
                      </a:xfrm>
                      <a:custGeom>
                        <a:avLst/>
                        <a:gdLst>
                          <a:gd name="T0" fmla="*/ 0 h 1"/>
                          <a:gd name="T1" fmla="*/ 1 h 1"/>
                          <a:gd name="T2" fmla="*/ 1 h 1"/>
                          <a:gd name="T3" fmla="*/ 0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0"/>
                            </a:moveTo>
                            <a:cubicBezTo>
                              <a:pt x="0" y="0"/>
                              <a:pt x="0" y="1"/>
                              <a:pt x="0" y="1"/>
                            </a:cubicBezTo>
                            <a:cubicBezTo>
                              <a:pt x="0" y="1"/>
                              <a:pt x="0" y="1"/>
                              <a:pt x="0" y="1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7" name="Freeform 1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12" y="2050"/>
                        <a:ext cx="40" cy="27"/>
                      </a:xfrm>
                      <a:custGeom>
                        <a:avLst/>
                        <a:gdLst>
                          <a:gd name="T0" fmla="*/ 3 w 23"/>
                          <a:gd name="T1" fmla="*/ 16 h 16"/>
                          <a:gd name="T2" fmla="*/ 10 w 23"/>
                          <a:gd name="T3" fmla="*/ 9 h 16"/>
                          <a:gd name="T4" fmla="*/ 15 w 23"/>
                          <a:gd name="T5" fmla="*/ 11 h 16"/>
                          <a:gd name="T6" fmla="*/ 15 w 23"/>
                          <a:gd name="T7" fmla="*/ 0 h 16"/>
                          <a:gd name="T8" fmla="*/ 7 w 23"/>
                          <a:gd name="T9" fmla="*/ 4 h 16"/>
                          <a:gd name="T10" fmla="*/ 0 w 23"/>
                          <a:gd name="T11" fmla="*/ 11 h 16"/>
                          <a:gd name="T12" fmla="*/ 1 w 23"/>
                          <a:gd name="T13" fmla="*/ 12 h 16"/>
                          <a:gd name="T14" fmla="*/ 3 w 23"/>
                          <a:gd name="T15" fmla="*/ 16 h 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3" h="16">
                            <a:moveTo>
                              <a:pt x="3" y="16"/>
                            </a:moveTo>
                            <a:cubicBezTo>
                              <a:pt x="7" y="16"/>
                              <a:pt x="7" y="12"/>
                              <a:pt x="10" y="9"/>
                            </a:cubicBezTo>
                            <a:cubicBezTo>
                              <a:pt x="11" y="9"/>
                              <a:pt x="15" y="11"/>
                              <a:pt x="15" y="11"/>
                            </a:cubicBezTo>
                            <a:cubicBezTo>
                              <a:pt x="21" y="11"/>
                              <a:pt x="23" y="0"/>
                              <a:pt x="15" y="0"/>
                            </a:cubicBezTo>
                            <a:cubicBezTo>
                              <a:pt x="12" y="0"/>
                              <a:pt x="10" y="4"/>
                              <a:pt x="7" y="4"/>
                            </a:cubicBezTo>
                            <a:cubicBezTo>
                              <a:pt x="0" y="11"/>
                              <a:pt x="0" y="11"/>
                              <a:pt x="0" y="11"/>
                            </a:cubicBezTo>
                            <a:cubicBezTo>
                              <a:pt x="0" y="11"/>
                              <a:pt x="0" y="12"/>
                              <a:pt x="1" y="12"/>
                            </a:cubicBezTo>
                            <a:cubicBezTo>
                              <a:pt x="1" y="13"/>
                              <a:pt x="1" y="16"/>
                              <a:pt x="3" y="16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8" name="Freeform 1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88" y="2034"/>
                        <a:ext cx="33" cy="23"/>
                      </a:xfrm>
                      <a:custGeom>
                        <a:avLst/>
                        <a:gdLst>
                          <a:gd name="T0" fmla="*/ 4 w 19"/>
                          <a:gd name="T1" fmla="*/ 10 h 13"/>
                          <a:gd name="T2" fmla="*/ 0 w 19"/>
                          <a:gd name="T3" fmla="*/ 12 h 13"/>
                          <a:gd name="T4" fmla="*/ 4 w 19"/>
                          <a:gd name="T5" fmla="*/ 13 h 13"/>
                          <a:gd name="T6" fmla="*/ 5 w 19"/>
                          <a:gd name="T7" fmla="*/ 13 h 13"/>
                          <a:gd name="T8" fmla="*/ 19 w 19"/>
                          <a:gd name="T9" fmla="*/ 0 h 13"/>
                          <a:gd name="T10" fmla="*/ 4 w 19"/>
                          <a:gd name="T11" fmla="*/ 10 h 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9" h="13">
                            <a:moveTo>
                              <a:pt x="4" y="10"/>
                            </a:moveTo>
                            <a:cubicBezTo>
                              <a:pt x="3" y="11"/>
                              <a:pt x="0" y="11"/>
                              <a:pt x="0" y="12"/>
                            </a:cubicBezTo>
                            <a:cubicBezTo>
                              <a:pt x="0" y="13"/>
                              <a:pt x="2" y="13"/>
                              <a:pt x="4" y="13"/>
                            </a:cubicBezTo>
                            <a:cubicBezTo>
                              <a:pt x="4" y="13"/>
                              <a:pt x="5" y="13"/>
                              <a:pt x="5" y="13"/>
                            </a:cubicBezTo>
                            <a:cubicBezTo>
                              <a:pt x="19" y="0"/>
                              <a:pt x="19" y="0"/>
                              <a:pt x="19" y="0"/>
                            </a:cubicBezTo>
                            <a:cubicBezTo>
                              <a:pt x="12" y="1"/>
                              <a:pt x="10" y="7"/>
                              <a:pt x="4" y="1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89" name="Freeform 2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31" y="1935"/>
                        <a:ext cx="122" cy="118"/>
                      </a:xfrm>
                      <a:custGeom>
                        <a:avLst/>
                        <a:gdLst>
                          <a:gd name="T0" fmla="*/ 67 w 71"/>
                          <a:gd name="T1" fmla="*/ 0 h 69"/>
                          <a:gd name="T2" fmla="*/ 54 w 71"/>
                          <a:gd name="T3" fmla="*/ 12 h 69"/>
                          <a:gd name="T4" fmla="*/ 55 w 71"/>
                          <a:gd name="T5" fmla="*/ 15 h 69"/>
                          <a:gd name="T6" fmla="*/ 38 w 71"/>
                          <a:gd name="T7" fmla="*/ 39 h 69"/>
                          <a:gd name="T8" fmla="*/ 30 w 71"/>
                          <a:gd name="T9" fmla="*/ 44 h 69"/>
                          <a:gd name="T10" fmla="*/ 28 w 71"/>
                          <a:gd name="T11" fmla="*/ 42 h 69"/>
                          <a:gd name="T12" fmla="*/ 30 w 71"/>
                          <a:gd name="T13" fmla="*/ 39 h 69"/>
                          <a:gd name="T14" fmla="*/ 24 w 71"/>
                          <a:gd name="T15" fmla="*/ 47 h 69"/>
                          <a:gd name="T16" fmla="*/ 15 w 71"/>
                          <a:gd name="T17" fmla="*/ 57 h 69"/>
                          <a:gd name="T18" fmla="*/ 9 w 71"/>
                          <a:gd name="T19" fmla="*/ 57 h 69"/>
                          <a:gd name="T20" fmla="*/ 0 w 71"/>
                          <a:gd name="T21" fmla="*/ 66 h 69"/>
                          <a:gd name="T22" fmla="*/ 2 w 71"/>
                          <a:gd name="T23" fmla="*/ 66 h 69"/>
                          <a:gd name="T24" fmla="*/ 5 w 71"/>
                          <a:gd name="T25" fmla="*/ 63 h 69"/>
                          <a:gd name="T26" fmla="*/ 14 w 71"/>
                          <a:gd name="T27" fmla="*/ 66 h 69"/>
                          <a:gd name="T28" fmla="*/ 14 w 71"/>
                          <a:gd name="T29" fmla="*/ 69 h 69"/>
                          <a:gd name="T30" fmla="*/ 71 w 71"/>
                          <a:gd name="T31" fmla="*/ 12 h 69"/>
                          <a:gd name="T32" fmla="*/ 68 w 71"/>
                          <a:gd name="T33" fmla="*/ 6 h 69"/>
                          <a:gd name="T34" fmla="*/ 67 w 71"/>
                          <a:gd name="T35" fmla="*/ 0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71" h="69">
                            <a:moveTo>
                              <a:pt x="67" y="0"/>
                            </a:moveTo>
                            <a:cubicBezTo>
                              <a:pt x="54" y="12"/>
                              <a:pt x="54" y="12"/>
                              <a:pt x="54" y="12"/>
                            </a:cubicBezTo>
                            <a:cubicBezTo>
                              <a:pt x="54" y="13"/>
                              <a:pt x="55" y="14"/>
                              <a:pt x="55" y="15"/>
                            </a:cubicBezTo>
                            <a:cubicBezTo>
                              <a:pt x="55" y="25"/>
                              <a:pt x="45" y="37"/>
                              <a:pt x="38" y="39"/>
                            </a:cubicBezTo>
                            <a:cubicBezTo>
                              <a:pt x="35" y="41"/>
                              <a:pt x="34" y="44"/>
                              <a:pt x="30" y="44"/>
                            </a:cubicBezTo>
                            <a:cubicBezTo>
                              <a:pt x="29" y="44"/>
                              <a:pt x="28" y="43"/>
                              <a:pt x="28" y="42"/>
                            </a:cubicBezTo>
                            <a:cubicBezTo>
                              <a:pt x="28" y="41"/>
                              <a:pt x="29" y="40"/>
                              <a:pt x="30" y="39"/>
                            </a:cubicBezTo>
                            <a:cubicBezTo>
                              <a:pt x="29" y="39"/>
                              <a:pt x="25" y="47"/>
                              <a:pt x="24" y="47"/>
                            </a:cubicBezTo>
                            <a:cubicBezTo>
                              <a:pt x="22" y="47"/>
                              <a:pt x="20" y="57"/>
                              <a:pt x="15" y="57"/>
                            </a:cubicBezTo>
                            <a:cubicBezTo>
                              <a:pt x="13" y="57"/>
                              <a:pt x="11" y="57"/>
                              <a:pt x="9" y="57"/>
                            </a:cubicBezTo>
                            <a:cubicBezTo>
                              <a:pt x="0" y="66"/>
                              <a:pt x="0" y="66"/>
                              <a:pt x="0" y="66"/>
                            </a:cubicBezTo>
                            <a:cubicBezTo>
                              <a:pt x="1" y="66"/>
                              <a:pt x="1" y="66"/>
                              <a:pt x="2" y="66"/>
                            </a:cubicBezTo>
                            <a:cubicBezTo>
                              <a:pt x="2" y="66"/>
                              <a:pt x="3" y="63"/>
                              <a:pt x="5" y="63"/>
                            </a:cubicBezTo>
                            <a:cubicBezTo>
                              <a:pt x="8" y="63"/>
                              <a:pt x="11" y="65"/>
                              <a:pt x="14" y="66"/>
                            </a:cubicBezTo>
                            <a:cubicBezTo>
                              <a:pt x="14" y="67"/>
                              <a:pt x="14" y="68"/>
                              <a:pt x="14" y="69"/>
                            </a:cubicBezTo>
                            <a:cubicBezTo>
                              <a:pt x="71" y="12"/>
                              <a:pt x="71" y="12"/>
                              <a:pt x="71" y="12"/>
                            </a:cubicBezTo>
                            <a:cubicBezTo>
                              <a:pt x="70" y="10"/>
                              <a:pt x="68" y="8"/>
                              <a:pt x="68" y="6"/>
                            </a:cubicBezTo>
                            <a:cubicBezTo>
                              <a:pt x="68" y="3"/>
                              <a:pt x="68" y="2"/>
                              <a:pt x="6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90" name="Freeform 2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84" y="1995"/>
                        <a:ext cx="55" cy="56"/>
                      </a:xfrm>
                      <a:custGeom>
                        <a:avLst/>
                        <a:gdLst>
                          <a:gd name="T0" fmla="*/ 4 w 32"/>
                          <a:gd name="T1" fmla="*/ 33 h 33"/>
                          <a:gd name="T2" fmla="*/ 10 w 32"/>
                          <a:gd name="T3" fmla="*/ 31 h 33"/>
                          <a:gd name="T4" fmla="*/ 13 w 32"/>
                          <a:gd name="T5" fmla="*/ 31 h 33"/>
                          <a:gd name="T6" fmla="*/ 15 w 32"/>
                          <a:gd name="T7" fmla="*/ 31 h 33"/>
                          <a:gd name="T8" fmla="*/ 23 w 32"/>
                          <a:gd name="T9" fmla="*/ 23 h 33"/>
                          <a:gd name="T10" fmla="*/ 22 w 32"/>
                          <a:gd name="T11" fmla="*/ 26 h 33"/>
                          <a:gd name="T12" fmla="*/ 29 w 32"/>
                          <a:gd name="T13" fmla="*/ 19 h 33"/>
                          <a:gd name="T14" fmla="*/ 28 w 32"/>
                          <a:gd name="T15" fmla="*/ 15 h 33"/>
                          <a:gd name="T16" fmla="*/ 32 w 32"/>
                          <a:gd name="T17" fmla="*/ 7 h 33"/>
                          <a:gd name="T18" fmla="*/ 32 w 32"/>
                          <a:gd name="T19" fmla="*/ 0 h 33"/>
                          <a:gd name="T20" fmla="*/ 0 w 32"/>
                          <a:gd name="T21" fmla="*/ 32 h 33"/>
                          <a:gd name="T22" fmla="*/ 4 w 32"/>
                          <a:gd name="T23" fmla="*/ 33 h 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32" h="33">
                            <a:moveTo>
                              <a:pt x="4" y="33"/>
                            </a:moveTo>
                            <a:cubicBezTo>
                              <a:pt x="6" y="33"/>
                              <a:pt x="8" y="31"/>
                              <a:pt x="10" y="31"/>
                            </a:cubicBezTo>
                            <a:cubicBezTo>
                              <a:pt x="13" y="31"/>
                              <a:pt x="13" y="31"/>
                              <a:pt x="13" y="31"/>
                            </a:cubicBezTo>
                            <a:cubicBezTo>
                              <a:pt x="13" y="31"/>
                              <a:pt x="14" y="31"/>
                              <a:pt x="15" y="31"/>
                            </a:cubicBezTo>
                            <a:cubicBezTo>
                              <a:pt x="16" y="27"/>
                              <a:pt x="19" y="26"/>
                              <a:pt x="23" y="23"/>
                            </a:cubicBezTo>
                            <a:cubicBezTo>
                              <a:pt x="23" y="25"/>
                              <a:pt x="22" y="25"/>
                              <a:pt x="22" y="26"/>
                            </a:cubicBezTo>
                            <a:cubicBezTo>
                              <a:pt x="29" y="19"/>
                              <a:pt x="29" y="19"/>
                              <a:pt x="29" y="19"/>
                            </a:cubicBezTo>
                            <a:cubicBezTo>
                              <a:pt x="29" y="18"/>
                              <a:pt x="28" y="17"/>
                              <a:pt x="28" y="15"/>
                            </a:cubicBezTo>
                            <a:cubicBezTo>
                              <a:pt x="28" y="11"/>
                              <a:pt x="32" y="9"/>
                              <a:pt x="32" y="7"/>
                            </a:cubicBezTo>
                            <a:cubicBezTo>
                              <a:pt x="32" y="5"/>
                              <a:pt x="32" y="3"/>
                              <a:pt x="32" y="0"/>
                            </a:cubicBezTo>
                            <a:cubicBezTo>
                              <a:pt x="0" y="32"/>
                              <a:pt x="0" y="32"/>
                              <a:pt x="0" y="32"/>
                            </a:cubicBezTo>
                            <a:cubicBezTo>
                              <a:pt x="1" y="33"/>
                              <a:pt x="2" y="33"/>
                              <a:pt x="4" y="33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91" name="Freeform 2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34" y="1896"/>
                        <a:ext cx="1" cy="1"/>
                      </a:xfrm>
                      <a:custGeom>
                        <a:avLst/>
                        <a:gdLst>
                          <a:gd name="T0" fmla="*/ 1 w 1"/>
                          <a:gd name="T1" fmla="*/ 1 h 1"/>
                          <a:gd name="T2" fmla="*/ 1 w 1"/>
                          <a:gd name="T3" fmla="*/ 0 h 1"/>
                          <a:gd name="T4" fmla="*/ 0 w 1"/>
                          <a:gd name="T5" fmla="*/ 0 h 1"/>
                          <a:gd name="T6" fmla="*/ 1 w 1"/>
                          <a:gd name="T7" fmla="*/ 1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1"/>
                            </a:moveTo>
                            <a:cubicBezTo>
                              <a:pt x="1" y="1"/>
                              <a:pt x="1" y="1"/>
                              <a:pt x="1" y="0"/>
                            </a:cubicBezTo>
                            <a:cubicBezTo>
                              <a:pt x="1" y="0"/>
                              <a:pt x="0" y="0"/>
                              <a:pt x="0" y="0"/>
                            </a:cubicBez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92" name="Freeform 2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27" y="1865"/>
                        <a:ext cx="49" cy="60"/>
                      </a:xfrm>
                      <a:custGeom>
                        <a:avLst/>
                        <a:gdLst>
                          <a:gd name="T0" fmla="*/ 7 w 29"/>
                          <a:gd name="T1" fmla="*/ 18 h 35"/>
                          <a:gd name="T2" fmla="*/ 5 w 29"/>
                          <a:gd name="T3" fmla="*/ 18 h 35"/>
                          <a:gd name="T4" fmla="*/ 5 w 29"/>
                          <a:gd name="T5" fmla="*/ 19 h 35"/>
                          <a:gd name="T6" fmla="*/ 4 w 29"/>
                          <a:gd name="T7" fmla="*/ 18 h 35"/>
                          <a:gd name="T8" fmla="*/ 5 w 29"/>
                          <a:gd name="T9" fmla="*/ 18 h 35"/>
                          <a:gd name="T10" fmla="*/ 5 w 29"/>
                          <a:gd name="T11" fmla="*/ 17 h 35"/>
                          <a:gd name="T12" fmla="*/ 5 w 29"/>
                          <a:gd name="T13" fmla="*/ 20 h 35"/>
                          <a:gd name="T14" fmla="*/ 0 w 29"/>
                          <a:gd name="T15" fmla="*/ 27 h 35"/>
                          <a:gd name="T16" fmla="*/ 2 w 29"/>
                          <a:gd name="T17" fmla="*/ 30 h 35"/>
                          <a:gd name="T18" fmla="*/ 2 w 29"/>
                          <a:gd name="T19" fmla="*/ 35 h 35"/>
                          <a:gd name="T20" fmla="*/ 5 w 29"/>
                          <a:gd name="T21" fmla="*/ 32 h 35"/>
                          <a:gd name="T22" fmla="*/ 2 w 29"/>
                          <a:gd name="T23" fmla="*/ 29 h 35"/>
                          <a:gd name="T24" fmla="*/ 10 w 29"/>
                          <a:gd name="T25" fmla="*/ 26 h 35"/>
                          <a:gd name="T26" fmla="*/ 29 w 29"/>
                          <a:gd name="T27" fmla="*/ 8 h 35"/>
                          <a:gd name="T28" fmla="*/ 20 w 29"/>
                          <a:gd name="T29" fmla="*/ 0 h 35"/>
                          <a:gd name="T30" fmla="*/ 14 w 29"/>
                          <a:gd name="T31" fmla="*/ 6 h 35"/>
                          <a:gd name="T32" fmla="*/ 7 w 29"/>
                          <a:gd name="T33" fmla="*/ 18 h 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29" h="35">
                            <a:moveTo>
                              <a:pt x="7" y="18"/>
                            </a:moveTo>
                            <a:cubicBezTo>
                              <a:pt x="6" y="18"/>
                              <a:pt x="6" y="18"/>
                              <a:pt x="5" y="18"/>
                            </a:cubicBezTo>
                            <a:cubicBezTo>
                              <a:pt x="5" y="19"/>
                              <a:pt x="5" y="19"/>
                              <a:pt x="5" y="19"/>
                            </a:cubicBezTo>
                            <a:cubicBezTo>
                              <a:pt x="4" y="18"/>
                              <a:pt x="4" y="18"/>
                              <a:pt x="4" y="18"/>
                            </a:cubicBezTo>
                            <a:cubicBezTo>
                              <a:pt x="4" y="18"/>
                              <a:pt x="5" y="18"/>
                              <a:pt x="5" y="18"/>
                            </a:cubicBezTo>
                            <a:cubicBezTo>
                              <a:pt x="5" y="18"/>
                              <a:pt x="5" y="18"/>
                              <a:pt x="5" y="17"/>
                            </a:cubicBezTo>
                            <a:cubicBezTo>
                              <a:pt x="5" y="20"/>
                              <a:pt x="5" y="20"/>
                              <a:pt x="5" y="20"/>
                            </a:cubicBezTo>
                            <a:cubicBezTo>
                              <a:pt x="5" y="22"/>
                              <a:pt x="0" y="24"/>
                              <a:pt x="0" y="27"/>
                            </a:cubicBezTo>
                            <a:cubicBezTo>
                              <a:pt x="0" y="29"/>
                              <a:pt x="2" y="29"/>
                              <a:pt x="2" y="30"/>
                            </a:cubicBezTo>
                            <a:cubicBezTo>
                              <a:pt x="2" y="31"/>
                              <a:pt x="2" y="33"/>
                              <a:pt x="2" y="35"/>
                            </a:cubicBezTo>
                            <a:cubicBezTo>
                              <a:pt x="5" y="32"/>
                              <a:pt x="5" y="32"/>
                              <a:pt x="5" y="32"/>
                            </a:cubicBezTo>
                            <a:cubicBezTo>
                              <a:pt x="4" y="31"/>
                              <a:pt x="2" y="30"/>
                              <a:pt x="2" y="29"/>
                            </a:cubicBezTo>
                            <a:cubicBezTo>
                              <a:pt x="2" y="24"/>
                              <a:pt x="6" y="26"/>
                              <a:pt x="10" y="26"/>
                            </a:cubicBezTo>
                            <a:cubicBezTo>
                              <a:pt x="29" y="8"/>
                              <a:pt x="29" y="8"/>
                              <a:pt x="29" y="8"/>
                            </a:cubicBezTo>
                            <a:cubicBezTo>
                              <a:pt x="25" y="6"/>
                              <a:pt x="23" y="3"/>
                              <a:pt x="20" y="0"/>
                            </a:cubicBezTo>
                            <a:cubicBezTo>
                              <a:pt x="14" y="6"/>
                              <a:pt x="14" y="6"/>
                              <a:pt x="14" y="6"/>
                            </a:cubicBezTo>
                            <a:cubicBezTo>
                              <a:pt x="14" y="11"/>
                              <a:pt x="11" y="18"/>
                              <a:pt x="7" y="18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  <p:sp>
                    <p:nvSpPr>
                      <p:cNvPr id="893" name="Freeform 2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66" y="1880"/>
                        <a:ext cx="41" cy="38"/>
                      </a:xfrm>
                      <a:custGeom>
                        <a:avLst/>
                        <a:gdLst>
                          <a:gd name="T0" fmla="*/ 3 w 24"/>
                          <a:gd name="T1" fmla="*/ 22 h 22"/>
                          <a:gd name="T2" fmla="*/ 14 w 24"/>
                          <a:gd name="T3" fmla="*/ 11 h 22"/>
                          <a:gd name="T4" fmla="*/ 24 w 24"/>
                          <a:gd name="T5" fmla="*/ 9 h 22"/>
                          <a:gd name="T6" fmla="*/ 20 w 24"/>
                          <a:gd name="T7" fmla="*/ 5 h 22"/>
                          <a:gd name="T8" fmla="*/ 22 w 24"/>
                          <a:gd name="T9" fmla="*/ 1 h 22"/>
                          <a:gd name="T10" fmla="*/ 18 w 24"/>
                          <a:gd name="T11" fmla="*/ 1 h 22"/>
                          <a:gd name="T12" fmla="*/ 0 w 24"/>
                          <a:gd name="T13" fmla="*/ 20 h 22"/>
                          <a:gd name="T14" fmla="*/ 3 w 24"/>
                          <a:gd name="T15" fmla="*/ 22 h 2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24" h="22">
                            <a:moveTo>
                              <a:pt x="3" y="22"/>
                            </a:moveTo>
                            <a:cubicBezTo>
                              <a:pt x="6" y="18"/>
                              <a:pt x="8" y="11"/>
                              <a:pt x="14" y="11"/>
                            </a:cubicBezTo>
                            <a:cubicBezTo>
                              <a:pt x="19" y="11"/>
                              <a:pt x="21" y="11"/>
                              <a:pt x="24" y="9"/>
                            </a:cubicBezTo>
                            <a:cubicBezTo>
                              <a:pt x="22" y="8"/>
                              <a:pt x="20" y="7"/>
                              <a:pt x="20" y="5"/>
                            </a:cubicBezTo>
                            <a:cubicBezTo>
                              <a:pt x="20" y="3"/>
                              <a:pt x="21" y="3"/>
                              <a:pt x="22" y="1"/>
                            </a:cubicBezTo>
                            <a:cubicBezTo>
                              <a:pt x="21" y="0"/>
                              <a:pt x="20" y="1"/>
                              <a:pt x="18" y="1"/>
                            </a:cubicBezTo>
                            <a:cubicBezTo>
                              <a:pt x="0" y="20"/>
                              <a:pt x="0" y="20"/>
                              <a:pt x="0" y="20"/>
                            </a:cubicBezTo>
                            <a:cubicBezTo>
                              <a:pt x="1" y="21"/>
                              <a:pt x="2" y="21"/>
                              <a:pt x="3" y="22"/>
                            </a:cubicBezTo>
                            <a:close/>
                          </a:path>
                        </a:pathLst>
                      </a:custGeom>
                      <a:solidFill>
                        <a:srgbClr val="FF61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>
                          <a:latin typeface="+mj-lt"/>
                          <a:cs typeface="+mn-ea"/>
                          <a:sym typeface="+mn-lt"/>
                        </a:endParaRPr>
                      </a:p>
                    </p:txBody>
                  </p:sp>
                </p:grpSp>
              </p:grpSp>
              <p:grpSp>
                <p:nvGrpSpPr>
                  <p:cNvPr id="8" name="Group 808"/>
                  <p:cNvGrpSpPr>
                    <a:grpSpLocks/>
                  </p:cNvGrpSpPr>
                  <p:nvPr/>
                </p:nvGrpSpPr>
                <p:grpSpPr bwMode="auto">
                  <a:xfrm>
                    <a:off x="2522538" y="1016000"/>
                    <a:ext cx="2881313" cy="2501900"/>
                    <a:chOff x="1541" y="892"/>
                    <a:chExt cx="1815" cy="1576"/>
                  </a:xfrm>
                </p:grpSpPr>
                <p:sp>
                  <p:nvSpPr>
                    <p:cNvPr id="94" name="Freeform 608"/>
                    <p:cNvSpPr>
                      <a:spLocks/>
                    </p:cNvSpPr>
                    <p:nvPr/>
                  </p:nvSpPr>
                  <p:spPr bwMode="auto">
                    <a:xfrm>
                      <a:off x="2285" y="1361"/>
                      <a:ext cx="14" cy="16"/>
                    </a:xfrm>
                    <a:custGeom>
                      <a:avLst/>
                      <a:gdLst>
                        <a:gd name="T0" fmla="*/ 1 w 8"/>
                        <a:gd name="T1" fmla="*/ 4 h 9"/>
                        <a:gd name="T2" fmla="*/ 0 w 8"/>
                        <a:gd name="T3" fmla="*/ 9 h 9"/>
                        <a:gd name="T4" fmla="*/ 8 w 8"/>
                        <a:gd name="T5" fmla="*/ 0 h 9"/>
                        <a:gd name="T6" fmla="*/ 1 w 8"/>
                        <a:gd name="T7" fmla="*/ 4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8" h="9">
                          <a:moveTo>
                            <a:pt x="1" y="4"/>
                          </a:moveTo>
                          <a:cubicBezTo>
                            <a:pt x="0" y="6"/>
                            <a:pt x="0" y="8"/>
                            <a:pt x="0" y="9"/>
                          </a:cubicBezTo>
                          <a:cubicBezTo>
                            <a:pt x="8" y="0"/>
                            <a:pt x="8" y="0"/>
                            <a:pt x="8" y="0"/>
                          </a:cubicBezTo>
                          <a:cubicBezTo>
                            <a:pt x="6" y="2"/>
                            <a:pt x="2" y="2"/>
                            <a:pt x="1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95" name="Freeform 609"/>
                    <p:cNvSpPr>
                      <a:spLocks/>
                    </p:cNvSpPr>
                    <p:nvPr/>
                  </p:nvSpPr>
                  <p:spPr bwMode="auto">
                    <a:xfrm>
                      <a:off x="2203" y="1443"/>
                      <a:ext cx="63" cy="48"/>
                    </a:xfrm>
                    <a:custGeom>
                      <a:avLst/>
                      <a:gdLst>
                        <a:gd name="T0" fmla="*/ 17 w 37"/>
                        <a:gd name="T1" fmla="*/ 20 h 28"/>
                        <a:gd name="T2" fmla="*/ 21 w 37"/>
                        <a:gd name="T3" fmla="*/ 20 h 28"/>
                        <a:gd name="T4" fmla="*/ 37 w 37"/>
                        <a:gd name="T5" fmla="*/ 3 h 28"/>
                        <a:gd name="T6" fmla="*/ 32 w 37"/>
                        <a:gd name="T7" fmla="*/ 2 h 28"/>
                        <a:gd name="T8" fmla="*/ 27 w 37"/>
                        <a:gd name="T9" fmla="*/ 1 h 28"/>
                        <a:gd name="T10" fmla="*/ 24 w 37"/>
                        <a:gd name="T11" fmla="*/ 0 h 28"/>
                        <a:gd name="T12" fmla="*/ 0 w 37"/>
                        <a:gd name="T13" fmla="*/ 24 h 28"/>
                        <a:gd name="T14" fmla="*/ 11 w 37"/>
                        <a:gd name="T15" fmla="*/ 26 h 28"/>
                        <a:gd name="T16" fmla="*/ 17 w 37"/>
                        <a:gd name="T17" fmla="*/ 2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7" h="28">
                          <a:moveTo>
                            <a:pt x="17" y="20"/>
                          </a:moveTo>
                          <a:cubicBezTo>
                            <a:pt x="17" y="20"/>
                            <a:pt x="18" y="20"/>
                            <a:pt x="21" y="20"/>
                          </a:cubicBezTo>
                          <a:cubicBezTo>
                            <a:pt x="37" y="3"/>
                            <a:pt x="37" y="3"/>
                            <a:pt x="37" y="3"/>
                          </a:cubicBezTo>
                          <a:cubicBezTo>
                            <a:pt x="35" y="3"/>
                            <a:pt x="33" y="3"/>
                            <a:pt x="32" y="2"/>
                          </a:cubicBezTo>
                          <a:cubicBezTo>
                            <a:pt x="30" y="2"/>
                            <a:pt x="29" y="2"/>
                            <a:pt x="27" y="1"/>
                          </a:cubicBezTo>
                          <a:cubicBezTo>
                            <a:pt x="26" y="1"/>
                            <a:pt x="25" y="1"/>
                            <a:pt x="24" y="0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3" y="24"/>
                            <a:pt x="6" y="25"/>
                            <a:pt x="11" y="26"/>
                          </a:cubicBezTo>
                          <a:cubicBezTo>
                            <a:pt x="17" y="28"/>
                            <a:pt x="13" y="20"/>
                            <a:pt x="17" y="2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96" name="Freeform 610"/>
                    <p:cNvSpPr>
                      <a:spLocks/>
                    </p:cNvSpPr>
                    <p:nvPr/>
                  </p:nvSpPr>
                  <p:spPr bwMode="auto">
                    <a:xfrm>
                      <a:off x="1724" y="1488"/>
                      <a:ext cx="493" cy="493"/>
                    </a:xfrm>
                    <a:custGeom>
                      <a:avLst/>
                      <a:gdLst>
                        <a:gd name="T0" fmla="*/ 264 w 288"/>
                        <a:gd name="T1" fmla="*/ 27 h 288"/>
                        <a:gd name="T2" fmla="*/ 274 w 288"/>
                        <a:gd name="T3" fmla="*/ 12 h 288"/>
                        <a:gd name="T4" fmla="*/ 284 w 288"/>
                        <a:gd name="T5" fmla="*/ 11 h 288"/>
                        <a:gd name="T6" fmla="*/ 288 w 288"/>
                        <a:gd name="T7" fmla="*/ 6 h 288"/>
                        <a:gd name="T8" fmla="*/ 288 w 288"/>
                        <a:gd name="T9" fmla="*/ 6 h 288"/>
                        <a:gd name="T10" fmla="*/ 278 w 288"/>
                        <a:gd name="T11" fmla="*/ 0 h 288"/>
                        <a:gd name="T12" fmla="*/ 0 w 288"/>
                        <a:gd name="T13" fmla="*/ 278 h 288"/>
                        <a:gd name="T14" fmla="*/ 6 w 288"/>
                        <a:gd name="T15" fmla="*/ 288 h 288"/>
                        <a:gd name="T16" fmla="*/ 256 w 288"/>
                        <a:gd name="T17" fmla="*/ 38 h 288"/>
                        <a:gd name="T18" fmla="*/ 264 w 288"/>
                        <a:gd name="T19" fmla="*/ 27 h 2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264" y="27"/>
                          </a:moveTo>
                          <a:cubicBezTo>
                            <a:pt x="266" y="24"/>
                            <a:pt x="272" y="13"/>
                            <a:pt x="274" y="12"/>
                          </a:cubicBezTo>
                          <a:cubicBezTo>
                            <a:pt x="277" y="11"/>
                            <a:pt x="281" y="11"/>
                            <a:pt x="284" y="11"/>
                          </a:cubicBezTo>
                          <a:cubicBezTo>
                            <a:pt x="288" y="6"/>
                            <a:pt x="288" y="6"/>
                            <a:pt x="288" y="6"/>
                          </a:cubicBezTo>
                          <a:cubicBezTo>
                            <a:pt x="288" y="6"/>
                            <a:pt x="288" y="6"/>
                            <a:pt x="288" y="6"/>
                          </a:cubicBezTo>
                          <a:cubicBezTo>
                            <a:pt x="288" y="2"/>
                            <a:pt x="283" y="1"/>
                            <a:pt x="278" y="0"/>
                          </a:cubicBezTo>
                          <a:cubicBezTo>
                            <a:pt x="0" y="278"/>
                            <a:pt x="0" y="278"/>
                            <a:pt x="0" y="278"/>
                          </a:cubicBezTo>
                          <a:cubicBezTo>
                            <a:pt x="2" y="281"/>
                            <a:pt x="4" y="285"/>
                            <a:pt x="6" y="288"/>
                          </a:cubicBezTo>
                          <a:cubicBezTo>
                            <a:pt x="256" y="38"/>
                            <a:pt x="256" y="38"/>
                            <a:pt x="256" y="38"/>
                          </a:cubicBezTo>
                          <a:cubicBezTo>
                            <a:pt x="258" y="34"/>
                            <a:pt x="260" y="30"/>
                            <a:pt x="264" y="2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97" name="Freeform 611"/>
                    <p:cNvSpPr>
                      <a:spLocks/>
                    </p:cNvSpPr>
                    <p:nvPr/>
                  </p:nvSpPr>
                  <p:spPr bwMode="auto">
                    <a:xfrm>
                      <a:off x="2249" y="1445"/>
                      <a:ext cx="9" cy="2"/>
                    </a:xfrm>
                    <a:custGeom>
                      <a:avLst/>
                      <a:gdLst>
                        <a:gd name="T0" fmla="*/ 5 w 5"/>
                        <a:gd name="T1" fmla="*/ 1 h 1"/>
                        <a:gd name="T2" fmla="*/ 0 w 5"/>
                        <a:gd name="T3" fmla="*/ 0 h 1"/>
                        <a:gd name="T4" fmla="*/ 5 w 5"/>
                        <a:gd name="T5" fmla="*/ 1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" h="1">
                          <a:moveTo>
                            <a:pt x="5" y="1"/>
                          </a:moveTo>
                          <a:cubicBezTo>
                            <a:pt x="3" y="1"/>
                            <a:pt x="2" y="1"/>
                            <a:pt x="0" y="0"/>
                          </a:cubicBezTo>
                          <a:cubicBezTo>
                            <a:pt x="2" y="1"/>
                            <a:pt x="3" y="1"/>
                            <a:pt x="5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98" name="Freeform 612"/>
                    <p:cNvSpPr>
                      <a:spLocks/>
                    </p:cNvSpPr>
                    <p:nvPr/>
                  </p:nvSpPr>
                  <p:spPr bwMode="auto">
                    <a:xfrm>
                      <a:off x="2244" y="1346"/>
                      <a:ext cx="111" cy="101"/>
                    </a:xfrm>
                    <a:custGeom>
                      <a:avLst/>
                      <a:gdLst>
                        <a:gd name="T0" fmla="*/ 8 w 65"/>
                        <a:gd name="T1" fmla="*/ 59 h 59"/>
                        <a:gd name="T2" fmla="*/ 9 w 65"/>
                        <a:gd name="T3" fmla="*/ 59 h 59"/>
                        <a:gd name="T4" fmla="*/ 17 w 65"/>
                        <a:gd name="T5" fmla="*/ 57 h 59"/>
                        <a:gd name="T6" fmla="*/ 23 w 65"/>
                        <a:gd name="T7" fmla="*/ 51 h 59"/>
                        <a:gd name="T8" fmla="*/ 23 w 65"/>
                        <a:gd name="T9" fmla="*/ 49 h 59"/>
                        <a:gd name="T10" fmla="*/ 21 w 65"/>
                        <a:gd name="T11" fmla="*/ 42 h 59"/>
                        <a:gd name="T12" fmla="*/ 28 w 65"/>
                        <a:gd name="T13" fmla="*/ 45 h 59"/>
                        <a:gd name="T14" fmla="*/ 58 w 65"/>
                        <a:gd name="T15" fmla="*/ 15 h 59"/>
                        <a:gd name="T16" fmla="*/ 61 w 65"/>
                        <a:gd name="T17" fmla="*/ 12 h 59"/>
                        <a:gd name="T18" fmla="*/ 65 w 65"/>
                        <a:gd name="T19" fmla="*/ 9 h 59"/>
                        <a:gd name="T20" fmla="*/ 64 w 65"/>
                        <a:gd name="T21" fmla="*/ 3 h 59"/>
                        <a:gd name="T22" fmla="*/ 57 w 65"/>
                        <a:gd name="T23" fmla="*/ 0 h 59"/>
                        <a:gd name="T24" fmla="*/ 0 w 65"/>
                        <a:gd name="T25" fmla="*/ 57 h 59"/>
                        <a:gd name="T26" fmla="*/ 3 w 65"/>
                        <a:gd name="T27" fmla="*/ 58 h 59"/>
                        <a:gd name="T28" fmla="*/ 8 w 65"/>
                        <a:gd name="T29" fmla="*/ 59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5" h="59">
                          <a:moveTo>
                            <a:pt x="8" y="59"/>
                          </a:moveTo>
                          <a:cubicBezTo>
                            <a:pt x="8" y="59"/>
                            <a:pt x="9" y="59"/>
                            <a:pt x="9" y="59"/>
                          </a:cubicBezTo>
                          <a:cubicBezTo>
                            <a:pt x="11" y="59"/>
                            <a:pt x="14" y="58"/>
                            <a:pt x="17" y="57"/>
                          </a:cubicBezTo>
                          <a:cubicBezTo>
                            <a:pt x="23" y="51"/>
                            <a:pt x="23" y="51"/>
                            <a:pt x="23" y="51"/>
                          </a:cubicBezTo>
                          <a:cubicBezTo>
                            <a:pt x="23" y="50"/>
                            <a:pt x="23" y="49"/>
                            <a:pt x="23" y="49"/>
                          </a:cubicBezTo>
                          <a:cubicBezTo>
                            <a:pt x="23" y="48"/>
                            <a:pt x="19" y="42"/>
                            <a:pt x="21" y="42"/>
                          </a:cubicBezTo>
                          <a:cubicBezTo>
                            <a:pt x="24" y="42"/>
                            <a:pt x="26" y="43"/>
                            <a:pt x="28" y="45"/>
                          </a:cubicBezTo>
                          <a:cubicBezTo>
                            <a:pt x="58" y="15"/>
                            <a:pt x="58" y="15"/>
                            <a:pt x="58" y="15"/>
                          </a:cubicBezTo>
                          <a:cubicBezTo>
                            <a:pt x="59" y="14"/>
                            <a:pt x="60" y="13"/>
                            <a:pt x="61" y="12"/>
                          </a:cubicBezTo>
                          <a:cubicBezTo>
                            <a:pt x="65" y="9"/>
                            <a:pt x="65" y="9"/>
                            <a:pt x="65" y="9"/>
                          </a:cubicBezTo>
                          <a:cubicBezTo>
                            <a:pt x="65" y="7"/>
                            <a:pt x="64" y="7"/>
                            <a:pt x="64" y="3"/>
                          </a:cubicBezTo>
                          <a:cubicBezTo>
                            <a:pt x="60" y="3"/>
                            <a:pt x="58" y="2"/>
                            <a:pt x="57" y="0"/>
                          </a:cubicBezTo>
                          <a:cubicBezTo>
                            <a:pt x="0" y="57"/>
                            <a:pt x="0" y="57"/>
                            <a:pt x="0" y="57"/>
                          </a:cubicBezTo>
                          <a:cubicBezTo>
                            <a:pt x="1" y="57"/>
                            <a:pt x="2" y="58"/>
                            <a:pt x="3" y="58"/>
                          </a:cubicBezTo>
                          <a:cubicBezTo>
                            <a:pt x="5" y="59"/>
                            <a:pt x="6" y="59"/>
                            <a:pt x="8" y="59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99" name="Freeform 613"/>
                    <p:cNvSpPr>
                      <a:spLocks/>
                    </p:cNvSpPr>
                    <p:nvPr/>
                  </p:nvSpPr>
                  <p:spPr bwMode="auto">
                    <a:xfrm>
                      <a:off x="2318" y="1423"/>
                      <a:ext cx="1" cy="0"/>
                    </a:xfrm>
                    <a:custGeom>
                      <a:avLst/>
                      <a:gdLst>
                        <a:gd name="T0" fmla="*/ 1 w 1"/>
                        <a:gd name="T1" fmla="*/ 0 w 1"/>
                        <a:gd name="T2" fmla="*/ 1 w 1"/>
                        <a:gd name="T3" fmla="*/ 1 w 1"/>
                      </a:gdLst>
                      <a:ahLst/>
                      <a:cxnLst>
                        <a:cxn ang="0">
                          <a:pos x="T0" y="0"/>
                        </a:cxn>
                        <a:cxn ang="0">
                          <a:pos x="T1" y="0"/>
                        </a:cxn>
                        <a:cxn ang="0">
                          <a:pos x="T2" y="0"/>
                        </a:cxn>
                        <a:cxn ang="0">
                          <a:pos x="T3" y="0"/>
                        </a:cxn>
                      </a:cxnLst>
                      <a:rect l="0" t="0" r="r" b="b"/>
                      <a:pathLst>
                        <a:path w="1">
                          <a:moveTo>
                            <a:pt x="1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1" y="0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0" name="Freeform 614"/>
                    <p:cNvSpPr>
                      <a:spLocks/>
                    </p:cNvSpPr>
                    <p:nvPr/>
                  </p:nvSpPr>
                  <p:spPr bwMode="auto">
                    <a:xfrm>
                      <a:off x="1746" y="1584"/>
                      <a:ext cx="426" cy="432"/>
                    </a:xfrm>
                    <a:custGeom>
                      <a:avLst/>
                      <a:gdLst>
                        <a:gd name="T0" fmla="*/ 248 w 249"/>
                        <a:gd name="T1" fmla="*/ 8 h 252"/>
                        <a:gd name="T2" fmla="*/ 240 w 249"/>
                        <a:gd name="T3" fmla="*/ 11 h 252"/>
                        <a:gd name="T4" fmla="*/ 240 w 249"/>
                        <a:gd name="T5" fmla="*/ 0 h 252"/>
                        <a:gd name="T6" fmla="*/ 0 w 249"/>
                        <a:gd name="T7" fmla="*/ 240 h 252"/>
                        <a:gd name="T8" fmla="*/ 3 w 249"/>
                        <a:gd name="T9" fmla="*/ 241 h 252"/>
                        <a:gd name="T10" fmla="*/ 5 w 249"/>
                        <a:gd name="T11" fmla="*/ 252 h 252"/>
                        <a:gd name="T12" fmla="*/ 249 w 249"/>
                        <a:gd name="T13" fmla="*/ 8 h 252"/>
                        <a:gd name="T14" fmla="*/ 248 w 249"/>
                        <a:gd name="T15" fmla="*/ 8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49" h="252">
                          <a:moveTo>
                            <a:pt x="248" y="8"/>
                          </a:moveTo>
                          <a:cubicBezTo>
                            <a:pt x="245" y="8"/>
                            <a:pt x="243" y="10"/>
                            <a:pt x="240" y="11"/>
                          </a:cubicBezTo>
                          <a:cubicBezTo>
                            <a:pt x="241" y="8"/>
                            <a:pt x="241" y="6"/>
                            <a:pt x="240" y="0"/>
                          </a:cubicBezTo>
                          <a:cubicBezTo>
                            <a:pt x="0" y="240"/>
                            <a:pt x="0" y="240"/>
                            <a:pt x="0" y="240"/>
                          </a:cubicBezTo>
                          <a:cubicBezTo>
                            <a:pt x="1" y="241"/>
                            <a:pt x="2" y="241"/>
                            <a:pt x="3" y="241"/>
                          </a:cubicBezTo>
                          <a:cubicBezTo>
                            <a:pt x="3" y="246"/>
                            <a:pt x="3" y="249"/>
                            <a:pt x="5" y="252"/>
                          </a:cubicBezTo>
                          <a:cubicBezTo>
                            <a:pt x="249" y="8"/>
                            <a:pt x="249" y="8"/>
                            <a:pt x="249" y="8"/>
                          </a:cubicBezTo>
                          <a:cubicBezTo>
                            <a:pt x="249" y="8"/>
                            <a:pt x="248" y="8"/>
                            <a:pt x="248" y="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1" name="Freeform 615"/>
                    <p:cNvSpPr>
                      <a:spLocks/>
                    </p:cNvSpPr>
                    <p:nvPr/>
                  </p:nvSpPr>
                  <p:spPr bwMode="auto">
                    <a:xfrm>
                      <a:off x="2324" y="1390"/>
                      <a:ext cx="33" cy="36"/>
                    </a:xfrm>
                    <a:custGeom>
                      <a:avLst/>
                      <a:gdLst>
                        <a:gd name="T0" fmla="*/ 1 w 19"/>
                        <a:gd name="T1" fmla="*/ 18 h 21"/>
                        <a:gd name="T2" fmla="*/ 19 w 19"/>
                        <a:gd name="T3" fmla="*/ 4 h 21"/>
                        <a:gd name="T4" fmla="*/ 16 w 19"/>
                        <a:gd name="T5" fmla="*/ 0 h 21"/>
                        <a:gd name="T6" fmla="*/ 0 w 19"/>
                        <a:gd name="T7" fmla="*/ 16 h 21"/>
                        <a:gd name="T8" fmla="*/ 1 w 19"/>
                        <a:gd name="T9" fmla="*/ 18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21">
                          <a:moveTo>
                            <a:pt x="1" y="18"/>
                          </a:moveTo>
                          <a:cubicBezTo>
                            <a:pt x="3" y="21"/>
                            <a:pt x="19" y="7"/>
                            <a:pt x="19" y="4"/>
                          </a:cubicBezTo>
                          <a:cubicBezTo>
                            <a:pt x="19" y="2"/>
                            <a:pt x="17" y="1"/>
                            <a:pt x="16" y="0"/>
                          </a:cubicBezTo>
                          <a:cubicBezTo>
                            <a:pt x="0" y="16"/>
                            <a:pt x="0" y="16"/>
                            <a:pt x="0" y="16"/>
                          </a:cubicBezTo>
                          <a:cubicBezTo>
                            <a:pt x="0" y="16"/>
                            <a:pt x="0" y="17"/>
                            <a:pt x="1" y="1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2" name="Freeform 616"/>
                    <p:cNvSpPr>
                      <a:spLocks/>
                    </p:cNvSpPr>
                    <p:nvPr/>
                  </p:nvSpPr>
                  <p:spPr bwMode="auto">
                    <a:xfrm>
                      <a:off x="1765" y="1611"/>
                      <a:ext cx="424" cy="440"/>
                    </a:xfrm>
                    <a:custGeom>
                      <a:avLst/>
                      <a:gdLst>
                        <a:gd name="T0" fmla="*/ 245 w 248"/>
                        <a:gd name="T1" fmla="*/ 0 h 257"/>
                        <a:gd name="T2" fmla="*/ 0 w 248"/>
                        <a:gd name="T3" fmla="*/ 245 h 257"/>
                        <a:gd name="T4" fmla="*/ 3 w 248"/>
                        <a:gd name="T5" fmla="*/ 252 h 257"/>
                        <a:gd name="T6" fmla="*/ 4 w 248"/>
                        <a:gd name="T7" fmla="*/ 257 h 257"/>
                        <a:gd name="T8" fmla="*/ 248 w 248"/>
                        <a:gd name="T9" fmla="*/ 13 h 257"/>
                        <a:gd name="T10" fmla="*/ 245 w 248"/>
                        <a:gd name="T11" fmla="*/ 0 h 2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48" h="257">
                          <a:moveTo>
                            <a:pt x="245" y="0"/>
                          </a:moveTo>
                          <a:cubicBezTo>
                            <a:pt x="0" y="245"/>
                            <a:pt x="0" y="245"/>
                            <a:pt x="0" y="245"/>
                          </a:cubicBezTo>
                          <a:cubicBezTo>
                            <a:pt x="1" y="247"/>
                            <a:pt x="2" y="250"/>
                            <a:pt x="3" y="252"/>
                          </a:cubicBezTo>
                          <a:cubicBezTo>
                            <a:pt x="4" y="254"/>
                            <a:pt x="4" y="256"/>
                            <a:pt x="4" y="257"/>
                          </a:cubicBezTo>
                          <a:cubicBezTo>
                            <a:pt x="248" y="13"/>
                            <a:pt x="248" y="13"/>
                            <a:pt x="248" y="13"/>
                          </a:cubicBezTo>
                          <a:cubicBezTo>
                            <a:pt x="248" y="9"/>
                            <a:pt x="247" y="5"/>
                            <a:pt x="245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3" name="Freeform 617"/>
                    <p:cNvSpPr>
                      <a:spLocks/>
                    </p:cNvSpPr>
                    <p:nvPr/>
                  </p:nvSpPr>
                  <p:spPr bwMode="auto">
                    <a:xfrm>
                      <a:off x="1791" y="1632"/>
                      <a:ext cx="446" cy="438"/>
                    </a:xfrm>
                    <a:custGeom>
                      <a:avLst/>
                      <a:gdLst>
                        <a:gd name="T0" fmla="*/ 258 w 261"/>
                        <a:gd name="T1" fmla="*/ 5 h 256"/>
                        <a:gd name="T2" fmla="*/ 249 w 261"/>
                        <a:gd name="T3" fmla="*/ 0 h 256"/>
                        <a:gd name="T4" fmla="*/ 0 w 261"/>
                        <a:gd name="T5" fmla="*/ 250 h 256"/>
                        <a:gd name="T6" fmla="*/ 10 w 261"/>
                        <a:gd name="T7" fmla="*/ 256 h 256"/>
                        <a:gd name="T8" fmla="*/ 261 w 261"/>
                        <a:gd name="T9" fmla="*/ 5 h 256"/>
                        <a:gd name="T10" fmla="*/ 258 w 261"/>
                        <a:gd name="T11" fmla="*/ 5 h 2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61" h="256">
                          <a:moveTo>
                            <a:pt x="258" y="5"/>
                          </a:moveTo>
                          <a:cubicBezTo>
                            <a:pt x="257" y="4"/>
                            <a:pt x="253" y="2"/>
                            <a:pt x="249" y="0"/>
                          </a:cubicBezTo>
                          <a:cubicBezTo>
                            <a:pt x="0" y="250"/>
                            <a:pt x="0" y="250"/>
                            <a:pt x="0" y="250"/>
                          </a:cubicBezTo>
                          <a:cubicBezTo>
                            <a:pt x="3" y="252"/>
                            <a:pt x="7" y="254"/>
                            <a:pt x="10" y="256"/>
                          </a:cubicBezTo>
                          <a:cubicBezTo>
                            <a:pt x="261" y="5"/>
                            <a:pt x="261" y="5"/>
                            <a:pt x="261" y="5"/>
                          </a:cubicBezTo>
                          <a:cubicBezTo>
                            <a:pt x="260" y="5"/>
                            <a:pt x="259" y="5"/>
                            <a:pt x="258" y="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4" name="Freeform 618"/>
                    <p:cNvSpPr>
                      <a:spLocks/>
                    </p:cNvSpPr>
                    <p:nvPr/>
                  </p:nvSpPr>
                  <p:spPr bwMode="auto">
                    <a:xfrm>
                      <a:off x="2398" y="1510"/>
                      <a:ext cx="22" cy="19"/>
                    </a:xfrm>
                    <a:custGeom>
                      <a:avLst/>
                      <a:gdLst>
                        <a:gd name="T0" fmla="*/ 9 w 13"/>
                        <a:gd name="T1" fmla="*/ 0 h 11"/>
                        <a:gd name="T2" fmla="*/ 0 w 13"/>
                        <a:gd name="T3" fmla="*/ 8 h 11"/>
                        <a:gd name="T4" fmla="*/ 3 w 13"/>
                        <a:gd name="T5" fmla="*/ 11 h 11"/>
                        <a:gd name="T6" fmla="*/ 13 w 13"/>
                        <a:gd name="T7" fmla="*/ 1 h 11"/>
                        <a:gd name="T8" fmla="*/ 9 w 13"/>
                        <a:gd name="T9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" h="11">
                          <a:moveTo>
                            <a:pt x="9" y="0"/>
                          </a:moveTo>
                          <a:cubicBezTo>
                            <a:pt x="5" y="0"/>
                            <a:pt x="0" y="2"/>
                            <a:pt x="0" y="8"/>
                          </a:cubicBezTo>
                          <a:cubicBezTo>
                            <a:pt x="0" y="9"/>
                            <a:pt x="1" y="10"/>
                            <a:pt x="3" y="11"/>
                          </a:cubicBezTo>
                          <a:cubicBezTo>
                            <a:pt x="13" y="1"/>
                            <a:pt x="13" y="1"/>
                            <a:pt x="13" y="1"/>
                          </a:cubicBezTo>
                          <a:cubicBezTo>
                            <a:pt x="12" y="0"/>
                            <a:pt x="11" y="0"/>
                            <a:pt x="9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5" name="Freeform 619"/>
                    <p:cNvSpPr>
                      <a:spLocks/>
                    </p:cNvSpPr>
                    <p:nvPr/>
                  </p:nvSpPr>
                  <p:spPr bwMode="auto">
                    <a:xfrm>
                      <a:off x="1823" y="1649"/>
                      <a:ext cx="452" cy="450"/>
                    </a:xfrm>
                    <a:custGeom>
                      <a:avLst/>
                      <a:gdLst>
                        <a:gd name="T0" fmla="*/ 252 w 264"/>
                        <a:gd name="T1" fmla="*/ 0 h 263"/>
                        <a:gd name="T2" fmla="*/ 0 w 264"/>
                        <a:gd name="T3" fmla="*/ 252 h 263"/>
                        <a:gd name="T4" fmla="*/ 3 w 264"/>
                        <a:gd name="T5" fmla="*/ 256 h 263"/>
                        <a:gd name="T6" fmla="*/ 5 w 264"/>
                        <a:gd name="T7" fmla="*/ 256 h 263"/>
                        <a:gd name="T8" fmla="*/ 5 w 264"/>
                        <a:gd name="T9" fmla="*/ 259 h 263"/>
                        <a:gd name="T10" fmla="*/ 6 w 264"/>
                        <a:gd name="T11" fmla="*/ 263 h 263"/>
                        <a:gd name="T12" fmla="*/ 264 w 264"/>
                        <a:gd name="T13" fmla="*/ 5 h 263"/>
                        <a:gd name="T14" fmla="*/ 252 w 264"/>
                        <a:gd name="T15" fmla="*/ 0 h 2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4" h="263">
                          <a:moveTo>
                            <a:pt x="252" y="0"/>
                          </a:moveTo>
                          <a:cubicBezTo>
                            <a:pt x="0" y="252"/>
                            <a:pt x="0" y="252"/>
                            <a:pt x="0" y="252"/>
                          </a:cubicBezTo>
                          <a:cubicBezTo>
                            <a:pt x="1" y="254"/>
                            <a:pt x="2" y="255"/>
                            <a:pt x="3" y="256"/>
                          </a:cubicBezTo>
                          <a:cubicBezTo>
                            <a:pt x="5" y="256"/>
                            <a:pt x="5" y="256"/>
                            <a:pt x="5" y="256"/>
                          </a:cubicBezTo>
                          <a:cubicBezTo>
                            <a:pt x="5" y="259"/>
                            <a:pt x="5" y="259"/>
                            <a:pt x="5" y="259"/>
                          </a:cubicBezTo>
                          <a:cubicBezTo>
                            <a:pt x="5" y="260"/>
                            <a:pt x="6" y="262"/>
                            <a:pt x="6" y="263"/>
                          </a:cubicBezTo>
                          <a:cubicBezTo>
                            <a:pt x="264" y="5"/>
                            <a:pt x="264" y="5"/>
                            <a:pt x="264" y="5"/>
                          </a:cubicBezTo>
                          <a:cubicBezTo>
                            <a:pt x="260" y="3"/>
                            <a:pt x="256" y="2"/>
                            <a:pt x="252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6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2401" y="1514"/>
                      <a:ext cx="71" cy="61"/>
                    </a:xfrm>
                    <a:custGeom>
                      <a:avLst/>
                      <a:gdLst>
                        <a:gd name="T0" fmla="*/ 39 w 41"/>
                        <a:gd name="T1" fmla="*/ 0 h 36"/>
                        <a:gd name="T2" fmla="*/ 30 w 41"/>
                        <a:gd name="T3" fmla="*/ 3 h 36"/>
                        <a:gd name="T4" fmla="*/ 23 w 41"/>
                        <a:gd name="T5" fmla="*/ 2 h 36"/>
                        <a:gd name="T6" fmla="*/ 0 w 41"/>
                        <a:gd name="T7" fmla="*/ 25 h 36"/>
                        <a:gd name="T8" fmla="*/ 5 w 41"/>
                        <a:gd name="T9" fmla="*/ 33 h 36"/>
                        <a:gd name="T10" fmla="*/ 5 w 41"/>
                        <a:gd name="T11" fmla="*/ 36 h 36"/>
                        <a:gd name="T12" fmla="*/ 41 w 41"/>
                        <a:gd name="T13" fmla="*/ 1 h 36"/>
                        <a:gd name="T14" fmla="*/ 39 w 41"/>
                        <a:gd name="T15" fmla="*/ 0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1" h="36">
                          <a:moveTo>
                            <a:pt x="39" y="0"/>
                          </a:moveTo>
                          <a:cubicBezTo>
                            <a:pt x="35" y="0"/>
                            <a:pt x="35" y="3"/>
                            <a:pt x="30" y="3"/>
                          </a:cubicBezTo>
                          <a:cubicBezTo>
                            <a:pt x="28" y="3"/>
                            <a:pt x="25" y="3"/>
                            <a:pt x="23" y="2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2" y="28"/>
                            <a:pt x="5" y="31"/>
                            <a:pt x="5" y="33"/>
                          </a:cubicBezTo>
                          <a:cubicBezTo>
                            <a:pt x="5" y="34"/>
                            <a:pt x="5" y="35"/>
                            <a:pt x="5" y="36"/>
                          </a:cubicBezTo>
                          <a:cubicBezTo>
                            <a:pt x="41" y="1"/>
                            <a:pt x="41" y="1"/>
                            <a:pt x="41" y="1"/>
                          </a:cubicBezTo>
                          <a:cubicBezTo>
                            <a:pt x="40" y="0"/>
                            <a:pt x="39" y="0"/>
                            <a:pt x="39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7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2391" y="1591"/>
                      <a:ext cx="4" cy="3"/>
                    </a:xfrm>
                    <a:custGeom>
                      <a:avLst/>
                      <a:gdLst>
                        <a:gd name="T0" fmla="*/ 0 w 2"/>
                        <a:gd name="T1" fmla="*/ 1 h 2"/>
                        <a:gd name="T2" fmla="*/ 0 w 2"/>
                        <a:gd name="T3" fmla="*/ 2 h 2"/>
                        <a:gd name="T4" fmla="*/ 2 w 2"/>
                        <a:gd name="T5" fmla="*/ 0 h 2"/>
                        <a:gd name="T6" fmla="*/ 0 w 2"/>
                        <a:gd name="T7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0" y="1"/>
                          </a:move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1" y="0"/>
                            <a:pt x="1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8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1842" y="1666"/>
                      <a:ext cx="474" cy="473"/>
                    </a:xfrm>
                    <a:custGeom>
                      <a:avLst/>
                      <a:gdLst>
                        <a:gd name="T0" fmla="*/ 10 w 277"/>
                        <a:gd name="T1" fmla="*/ 260 h 276"/>
                        <a:gd name="T2" fmla="*/ 11 w 277"/>
                        <a:gd name="T3" fmla="*/ 256 h 276"/>
                        <a:gd name="T4" fmla="*/ 19 w 277"/>
                        <a:gd name="T5" fmla="*/ 260 h 276"/>
                        <a:gd name="T6" fmla="*/ 277 w 277"/>
                        <a:gd name="T7" fmla="*/ 2 h 276"/>
                        <a:gd name="T8" fmla="*/ 266 w 277"/>
                        <a:gd name="T9" fmla="*/ 2 h 276"/>
                        <a:gd name="T10" fmla="*/ 263 w 277"/>
                        <a:gd name="T11" fmla="*/ 0 h 276"/>
                        <a:gd name="T12" fmla="*/ 0 w 277"/>
                        <a:gd name="T13" fmla="*/ 263 h 276"/>
                        <a:gd name="T14" fmla="*/ 3 w 277"/>
                        <a:gd name="T15" fmla="*/ 276 h 276"/>
                        <a:gd name="T16" fmla="*/ 12 w 277"/>
                        <a:gd name="T17" fmla="*/ 267 h 276"/>
                        <a:gd name="T18" fmla="*/ 10 w 277"/>
                        <a:gd name="T19" fmla="*/ 260 h 2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77" h="276">
                          <a:moveTo>
                            <a:pt x="10" y="260"/>
                          </a:moveTo>
                          <a:cubicBezTo>
                            <a:pt x="10" y="259"/>
                            <a:pt x="10" y="257"/>
                            <a:pt x="11" y="256"/>
                          </a:cubicBezTo>
                          <a:cubicBezTo>
                            <a:pt x="13" y="258"/>
                            <a:pt x="16" y="259"/>
                            <a:pt x="19" y="260"/>
                          </a:cubicBezTo>
                          <a:cubicBezTo>
                            <a:pt x="277" y="2"/>
                            <a:pt x="277" y="2"/>
                            <a:pt x="277" y="2"/>
                          </a:cubicBezTo>
                          <a:cubicBezTo>
                            <a:pt x="266" y="2"/>
                            <a:pt x="266" y="2"/>
                            <a:pt x="266" y="2"/>
                          </a:cubicBezTo>
                          <a:cubicBezTo>
                            <a:pt x="265" y="1"/>
                            <a:pt x="264" y="1"/>
                            <a:pt x="263" y="0"/>
                          </a:cubicBezTo>
                          <a:cubicBezTo>
                            <a:pt x="0" y="263"/>
                            <a:pt x="0" y="263"/>
                            <a:pt x="0" y="263"/>
                          </a:cubicBezTo>
                          <a:cubicBezTo>
                            <a:pt x="1" y="266"/>
                            <a:pt x="1" y="273"/>
                            <a:pt x="3" y="276"/>
                          </a:cubicBezTo>
                          <a:cubicBezTo>
                            <a:pt x="12" y="267"/>
                            <a:pt x="12" y="267"/>
                            <a:pt x="12" y="267"/>
                          </a:cubicBezTo>
                          <a:cubicBezTo>
                            <a:pt x="11" y="265"/>
                            <a:pt x="10" y="263"/>
                            <a:pt x="10" y="26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09" name="Freeform 623"/>
                    <p:cNvSpPr>
                      <a:spLocks/>
                    </p:cNvSpPr>
                    <p:nvPr/>
                  </p:nvSpPr>
                  <p:spPr bwMode="auto">
                    <a:xfrm>
                      <a:off x="1861" y="2141"/>
                      <a:ext cx="26" cy="27"/>
                    </a:xfrm>
                    <a:custGeom>
                      <a:avLst/>
                      <a:gdLst>
                        <a:gd name="T0" fmla="*/ 15 w 15"/>
                        <a:gd name="T1" fmla="*/ 7 h 16"/>
                        <a:gd name="T2" fmla="*/ 14 w 15"/>
                        <a:gd name="T3" fmla="*/ 6 h 16"/>
                        <a:gd name="T4" fmla="*/ 6 w 15"/>
                        <a:gd name="T5" fmla="*/ 0 h 16"/>
                        <a:gd name="T6" fmla="*/ 0 w 15"/>
                        <a:gd name="T7" fmla="*/ 6 h 16"/>
                        <a:gd name="T8" fmla="*/ 7 w 15"/>
                        <a:gd name="T9" fmla="*/ 16 h 16"/>
                        <a:gd name="T10" fmla="*/ 15 w 15"/>
                        <a:gd name="T11" fmla="*/ 7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5" h="16">
                          <a:moveTo>
                            <a:pt x="15" y="7"/>
                          </a:moveTo>
                          <a:cubicBezTo>
                            <a:pt x="15" y="7"/>
                            <a:pt x="14" y="6"/>
                            <a:pt x="14" y="6"/>
                          </a:cubicBezTo>
                          <a:cubicBezTo>
                            <a:pt x="11" y="3"/>
                            <a:pt x="8" y="3"/>
                            <a:pt x="6" y="0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9"/>
                            <a:pt x="5" y="12"/>
                            <a:pt x="7" y="16"/>
                          </a:cubicBezTo>
                          <a:lnTo>
                            <a:pt x="15" y="7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0" name="Freeform 624"/>
                    <p:cNvSpPr>
                      <a:spLocks/>
                    </p:cNvSpPr>
                    <p:nvPr/>
                  </p:nvSpPr>
                  <p:spPr bwMode="auto">
                    <a:xfrm>
                      <a:off x="2403" y="1526"/>
                      <a:ext cx="98" cy="99"/>
                    </a:xfrm>
                    <a:custGeom>
                      <a:avLst/>
                      <a:gdLst>
                        <a:gd name="T0" fmla="*/ 57 w 57"/>
                        <a:gd name="T1" fmla="*/ 8 h 58"/>
                        <a:gd name="T2" fmla="*/ 57 w 57"/>
                        <a:gd name="T3" fmla="*/ 5 h 58"/>
                        <a:gd name="T4" fmla="*/ 49 w 57"/>
                        <a:gd name="T5" fmla="*/ 0 h 58"/>
                        <a:gd name="T6" fmla="*/ 0 w 57"/>
                        <a:gd name="T7" fmla="*/ 48 h 58"/>
                        <a:gd name="T8" fmla="*/ 7 w 57"/>
                        <a:gd name="T9" fmla="*/ 58 h 58"/>
                        <a:gd name="T10" fmla="*/ 57 w 57"/>
                        <a:gd name="T11" fmla="*/ 8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7" h="58">
                          <a:moveTo>
                            <a:pt x="57" y="8"/>
                          </a:moveTo>
                          <a:cubicBezTo>
                            <a:pt x="57" y="7"/>
                            <a:pt x="57" y="6"/>
                            <a:pt x="57" y="5"/>
                          </a:cubicBezTo>
                          <a:cubicBezTo>
                            <a:pt x="53" y="4"/>
                            <a:pt x="51" y="2"/>
                            <a:pt x="49" y="0"/>
                          </a:cubicBezTo>
                          <a:cubicBezTo>
                            <a:pt x="0" y="48"/>
                            <a:pt x="0" y="48"/>
                            <a:pt x="0" y="48"/>
                          </a:cubicBezTo>
                          <a:cubicBezTo>
                            <a:pt x="3" y="51"/>
                            <a:pt x="5" y="54"/>
                            <a:pt x="7" y="58"/>
                          </a:cubicBezTo>
                          <a:lnTo>
                            <a:pt x="57" y="8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1" name="Freeform 625"/>
                    <p:cNvSpPr>
                      <a:spLocks/>
                    </p:cNvSpPr>
                    <p:nvPr/>
                  </p:nvSpPr>
                  <p:spPr bwMode="auto">
                    <a:xfrm>
                      <a:off x="1888" y="1675"/>
                      <a:ext cx="454" cy="469"/>
                    </a:xfrm>
                    <a:custGeom>
                      <a:avLst/>
                      <a:gdLst>
                        <a:gd name="T0" fmla="*/ 262 w 265"/>
                        <a:gd name="T1" fmla="*/ 0 h 274"/>
                        <a:gd name="T2" fmla="*/ 0 w 265"/>
                        <a:gd name="T3" fmla="*/ 262 h 274"/>
                        <a:gd name="T4" fmla="*/ 2 w 265"/>
                        <a:gd name="T5" fmla="*/ 267 h 274"/>
                        <a:gd name="T6" fmla="*/ 5 w 265"/>
                        <a:gd name="T7" fmla="*/ 274 h 274"/>
                        <a:gd name="T8" fmla="*/ 265 w 265"/>
                        <a:gd name="T9" fmla="*/ 14 h 274"/>
                        <a:gd name="T10" fmla="*/ 262 w 265"/>
                        <a:gd name="T11" fmla="*/ 0 h 2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65" h="274">
                          <a:moveTo>
                            <a:pt x="262" y="0"/>
                          </a:moveTo>
                          <a:cubicBezTo>
                            <a:pt x="0" y="262"/>
                            <a:pt x="0" y="262"/>
                            <a:pt x="0" y="262"/>
                          </a:cubicBezTo>
                          <a:cubicBezTo>
                            <a:pt x="1" y="264"/>
                            <a:pt x="1" y="266"/>
                            <a:pt x="2" y="267"/>
                          </a:cubicBezTo>
                          <a:cubicBezTo>
                            <a:pt x="4" y="269"/>
                            <a:pt x="4" y="272"/>
                            <a:pt x="5" y="274"/>
                          </a:cubicBezTo>
                          <a:cubicBezTo>
                            <a:pt x="265" y="14"/>
                            <a:pt x="265" y="14"/>
                            <a:pt x="265" y="14"/>
                          </a:cubicBezTo>
                          <a:cubicBezTo>
                            <a:pt x="265" y="9"/>
                            <a:pt x="265" y="4"/>
                            <a:pt x="262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2" name="Freeform 626"/>
                    <p:cNvSpPr>
                      <a:spLocks/>
                    </p:cNvSpPr>
                    <p:nvPr/>
                  </p:nvSpPr>
                  <p:spPr bwMode="auto">
                    <a:xfrm>
                      <a:off x="1864" y="2173"/>
                      <a:ext cx="2" cy="2"/>
                    </a:xfrm>
                    <a:custGeom>
                      <a:avLst/>
                      <a:gdLst>
                        <a:gd name="T0" fmla="*/ 0 w 1"/>
                        <a:gd name="T1" fmla="*/ 0 h 1"/>
                        <a:gd name="T2" fmla="*/ 1 w 1"/>
                        <a:gd name="T3" fmla="*/ 1 h 1"/>
                        <a:gd name="T4" fmla="*/ 1 w 1"/>
                        <a:gd name="T5" fmla="*/ 0 h 1"/>
                        <a:gd name="T6" fmla="*/ 0 w 1"/>
                        <a:gd name="T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" h="1">
                          <a:moveTo>
                            <a:pt x="0" y="0"/>
                          </a:moveTo>
                          <a:cubicBezTo>
                            <a:pt x="0" y="1"/>
                            <a:pt x="0" y="1"/>
                            <a:pt x="1" y="1"/>
                          </a:cubicBez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1" y="0"/>
                            <a:pt x="0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3" name="Freeform 627"/>
                    <p:cNvSpPr>
                      <a:spLocks/>
                    </p:cNvSpPr>
                    <p:nvPr/>
                  </p:nvSpPr>
                  <p:spPr bwMode="auto">
                    <a:xfrm>
                      <a:off x="1907" y="1831"/>
                      <a:ext cx="351" cy="340"/>
                    </a:xfrm>
                    <a:custGeom>
                      <a:avLst/>
                      <a:gdLst>
                        <a:gd name="T0" fmla="*/ 205 w 205"/>
                        <a:gd name="T1" fmla="*/ 0 h 199"/>
                        <a:gd name="T2" fmla="*/ 192 w 205"/>
                        <a:gd name="T3" fmla="*/ 6 h 199"/>
                        <a:gd name="T4" fmla="*/ 184 w 205"/>
                        <a:gd name="T5" fmla="*/ 9 h 199"/>
                        <a:gd name="T6" fmla="*/ 183 w 205"/>
                        <a:gd name="T7" fmla="*/ 9 h 199"/>
                        <a:gd name="T8" fmla="*/ 0 w 205"/>
                        <a:gd name="T9" fmla="*/ 192 h 199"/>
                        <a:gd name="T10" fmla="*/ 6 w 205"/>
                        <a:gd name="T11" fmla="*/ 198 h 199"/>
                        <a:gd name="T12" fmla="*/ 10 w 205"/>
                        <a:gd name="T13" fmla="*/ 198 h 199"/>
                        <a:gd name="T14" fmla="*/ 10 w 205"/>
                        <a:gd name="T15" fmla="*/ 199 h 199"/>
                        <a:gd name="T16" fmla="*/ 204 w 205"/>
                        <a:gd name="T17" fmla="*/ 4 h 199"/>
                        <a:gd name="T18" fmla="*/ 205 w 205"/>
                        <a:gd name="T19" fmla="*/ 0 h 1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05" h="199">
                          <a:moveTo>
                            <a:pt x="205" y="0"/>
                          </a:moveTo>
                          <a:cubicBezTo>
                            <a:pt x="201" y="1"/>
                            <a:pt x="195" y="6"/>
                            <a:pt x="192" y="6"/>
                          </a:cubicBezTo>
                          <a:cubicBezTo>
                            <a:pt x="189" y="6"/>
                            <a:pt x="189" y="9"/>
                            <a:pt x="184" y="9"/>
                          </a:cubicBezTo>
                          <a:cubicBezTo>
                            <a:pt x="183" y="9"/>
                            <a:pt x="183" y="9"/>
                            <a:pt x="183" y="9"/>
                          </a:cubicBezTo>
                          <a:cubicBezTo>
                            <a:pt x="0" y="192"/>
                            <a:pt x="0" y="192"/>
                            <a:pt x="0" y="192"/>
                          </a:cubicBezTo>
                          <a:cubicBezTo>
                            <a:pt x="2" y="194"/>
                            <a:pt x="4" y="195"/>
                            <a:pt x="6" y="198"/>
                          </a:cubicBezTo>
                          <a:cubicBezTo>
                            <a:pt x="7" y="197"/>
                            <a:pt x="7" y="197"/>
                            <a:pt x="10" y="198"/>
                          </a:cubicBezTo>
                          <a:cubicBezTo>
                            <a:pt x="10" y="198"/>
                            <a:pt x="10" y="198"/>
                            <a:pt x="10" y="199"/>
                          </a:cubicBezTo>
                          <a:cubicBezTo>
                            <a:pt x="204" y="4"/>
                            <a:pt x="204" y="4"/>
                            <a:pt x="204" y="4"/>
                          </a:cubicBezTo>
                          <a:cubicBezTo>
                            <a:pt x="205" y="3"/>
                            <a:pt x="205" y="2"/>
                            <a:pt x="205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4" name="Freeform 628"/>
                    <p:cNvSpPr>
                      <a:spLocks/>
                    </p:cNvSpPr>
                    <p:nvPr/>
                  </p:nvSpPr>
                  <p:spPr bwMode="auto">
                    <a:xfrm>
                      <a:off x="2379" y="1548"/>
                      <a:ext cx="152" cy="156"/>
                    </a:xfrm>
                    <a:custGeom>
                      <a:avLst/>
                      <a:gdLst>
                        <a:gd name="T0" fmla="*/ 81 w 89"/>
                        <a:gd name="T1" fmla="*/ 0 h 91"/>
                        <a:gd name="T2" fmla="*/ 24 w 89"/>
                        <a:gd name="T3" fmla="*/ 57 h 91"/>
                        <a:gd name="T4" fmla="*/ 24 w 89"/>
                        <a:gd name="T5" fmla="*/ 62 h 91"/>
                        <a:gd name="T6" fmla="*/ 0 w 89"/>
                        <a:gd name="T7" fmla="*/ 82 h 91"/>
                        <a:gd name="T8" fmla="*/ 7 w 89"/>
                        <a:gd name="T9" fmla="*/ 91 h 91"/>
                        <a:gd name="T10" fmla="*/ 89 w 89"/>
                        <a:gd name="T11" fmla="*/ 9 h 91"/>
                        <a:gd name="T12" fmla="*/ 88 w 89"/>
                        <a:gd name="T13" fmla="*/ 6 h 91"/>
                        <a:gd name="T14" fmla="*/ 81 w 89"/>
                        <a:gd name="T15" fmla="*/ 0 h 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9" h="91">
                          <a:moveTo>
                            <a:pt x="81" y="0"/>
                          </a:moveTo>
                          <a:cubicBezTo>
                            <a:pt x="24" y="57"/>
                            <a:pt x="24" y="57"/>
                            <a:pt x="24" y="57"/>
                          </a:cubicBezTo>
                          <a:cubicBezTo>
                            <a:pt x="24" y="58"/>
                            <a:pt x="24" y="60"/>
                            <a:pt x="24" y="62"/>
                          </a:cubicBezTo>
                          <a:cubicBezTo>
                            <a:pt x="24" y="67"/>
                            <a:pt x="6" y="81"/>
                            <a:pt x="0" y="82"/>
                          </a:cubicBezTo>
                          <a:cubicBezTo>
                            <a:pt x="4" y="84"/>
                            <a:pt x="6" y="87"/>
                            <a:pt x="7" y="91"/>
                          </a:cubicBezTo>
                          <a:cubicBezTo>
                            <a:pt x="89" y="9"/>
                            <a:pt x="89" y="9"/>
                            <a:pt x="89" y="9"/>
                          </a:cubicBezTo>
                          <a:cubicBezTo>
                            <a:pt x="88" y="8"/>
                            <a:pt x="88" y="6"/>
                            <a:pt x="88" y="6"/>
                          </a:cubicBezTo>
                          <a:cubicBezTo>
                            <a:pt x="88" y="2"/>
                            <a:pt x="85" y="1"/>
                            <a:pt x="81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5" name="Freeform 629"/>
                    <p:cNvSpPr>
                      <a:spLocks/>
                    </p:cNvSpPr>
                    <p:nvPr/>
                  </p:nvSpPr>
                  <p:spPr bwMode="auto">
                    <a:xfrm>
                      <a:off x="2263" y="1721"/>
                      <a:ext cx="94" cy="92"/>
                    </a:xfrm>
                    <a:custGeom>
                      <a:avLst/>
                      <a:gdLst>
                        <a:gd name="T0" fmla="*/ 5 w 55"/>
                        <a:gd name="T1" fmla="*/ 54 h 54"/>
                        <a:gd name="T2" fmla="*/ 5 w 55"/>
                        <a:gd name="T3" fmla="*/ 50 h 54"/>
                        <a:gd name="T4" fmla="*/ 8 w 55"/>
                        <a:gd name="T5" fmla="*/ 50 h 54"/>
                        <a:gd name="T6" fmla="*/ 12 w 55"/>
                        <a:gd name="T7" fmla="*/ 53 h 54"/>
                        <a:gd name="T8" fmla="*/ 55 w 55"/>
                        <a:gd name="T9" fmla="*/ 10 h 54"/>
                        <a:gd name="T10" fmla="*/ 48 w 55"/>
                        <a:gd name="T11" fmla="*/ 0 h 54"/>
                        <a:gd name="T12" fmla="*/ 0 w 55"/>
                        <a:gd name="T13" fmla="*/ 48 h 54"/>
                        <a:gd name="T14" fmla="*/ 5 w 55"/>
                        <a:gd name="T15" fmla="*/ 54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5" h="54">
                          <a:moveTo>
                            <a:pt x="5" y="54"/>
                          </a:moveTo>
                          <a:cubicBezTo>
                            <a:pt x="5" y="53"/>
                            <a:pt x="5" y="50"/>
                            <a:pt x="5" y="50"/>
                          </a:cubicBezTo>
                          <a:cubicBezTo>
                            <a:pt x="6" y="50"/>
                            <a:pt x="7" y="50"/>
                            <a:pt x="8" y="50"/>
                          </a:cubicBezTo>
                          <a:cubicBezTo>
                            <a:pt x="8" y="50"/>
                            <a:pt x="10" y="51"/>
                            <a:pt x="12" y="53"/>
                          </a:cubicBezTo>
                          <a:cubicBezTo>
                            <a:pt x="55" y="10"/>
                            <a:pt x="55" y="10"/>
                            <a:pt x="55" y="10"/>
                          </a:cubicBezTo>
                          <a:cubicBezTo>
                            <a:pt x="52" y="7"/>
                            <a:pt x="49" y="4"/>
                            <a:pt x="48" y="0"/>
                          </a:cubicBezTo>
                          <a:cubicBezTo>
                            <a:pt x="0" y="48"/>
                            <a:pt x="0" y="48"/>
                            <a:pt x="0" y="48"/>
                          </a:cubicBezTo>
                          <a:cubicBezTo>
                            <a:pt x="2" y="50"/>
                            <a:pt x="4" y="53"/>
                            <a:pt x="5" y="5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6" name="Freeform 630"/>
                    <p:cNvSpPr>
                      <a:spLocks/>
                    </p:cNvSpPr>
                    <p:nvPr/>
                  </p:nvSpPr>
                  <p:spPr bwMode="auto">
                    <a:xfrm>
                      <a:off x="1883" y="2171"/>
                      <a:ext cx="22" cy="26"/>
                    </a:xfrm>
                    <a:custGeom>
                      <a:avLst/>
                      <a:gdLst>
                        <a:gd name="T0" fmla="*/ 7 w 13"/>
                        <a:gd name="T1" fmla="*/ 0 h 15"/>
                        <a:gd name="T2" fmla="*/ 7 w 13"/>
                        <a:gd name="T3" fmla="*/ 0 h 15"/>
                        <a:gd name="T4" fmla="*/ 0 w 13"/>
                        <a:gd name="T5" fmla="*/ 7 h 15"/>
                        <a:gd name="T6" fmla="*/ 3 w 13"/>
                        <a:gd name="T7" fmla="*/ 9 h 15"/>
                        <a:gd name="T8" fmla="*/ 9 w 13"/>
                        <a:gd name="T9" fmla="*/ 15 h 15"/>
                        <a:gd name="T10" fmla="*/ 13 w 13"/>
                        <a:gd name="T11" fmla="*/ 10 h 15"/>
                        <a:gd name="T12" fmla="*/ 7 w 13"/>
                        <a:gd name="T13" fmla="*/ 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" h="15">
                          <a:moveTo>
                            <a:pt x="7" y="0"/>
                          </a:moveTo>
                          <a:cubicBezTo>
                            <a:pt x="7" y="0"/>
                            <a:pt x="7" y="0"/>
                            <a:pt x="7" y="0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1" y="8"/>
                            <a:pt x="2" y="8"/>
                            <a:pt x="3" y="9"/>
                          </a:cubicBezTo>
                          <a:cubicBezTo>
                            <a:pt x="5" y="11"/>
                            <a:pt x="7" y="13"/>
                            <a:pt x="9" y="15"/>
                          </a:cubicBezTo>
                          <a:cubicBezTo>
                            <a:pt x="13" y="10"/>
                            <a:pt x="13" y="10"/>
                            <a:pt x="13" y="10"/>
                          </a:cubicBezTo>
                          <a:cubicBezTo>
                            <a:pt x="11" y="7"/>
                            <a:pt x="8" y="4"/>
                            <a:pt x="7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7" name="Freeform 631"/>
                    <p:cNvSpPr>
                      <a:spLocks/>
                    </p:cNvSpPr>
                    <p:nvPr/>
                  </p:nvSpPr>
                  <p:spPr bwMode="auto">
                    <a:xfrm>
                      <a:off x="1905" y="2206"/>
                      <a:ext cx="19" cy="25"/>
                    </a:xfrm>
                    <a:custGeom>
                      <a:avLst/>
                      <a:gdLst>
                        <a:gd name="T0" fmla="*/ 6 w 11"/>
                        <a:gd name="T1" fmla="*/ 0 h 15"/>
                        <a:gd name="T2" fmla="*/ 0 w 11"/>
                        <a:gd name="T3" fmla="*/ 7 h 15"/>
                        <a:gd name="T4" fmla="*/ 0 w 11"/>
                        <a:gd name="T5" fmla="*/ 7 h 15"/>
                        <a:gd name="T6" fmla="*/ 2 w 11"/>
                        <a:gd name="T7" fmla="*/ 10 h 15"/>
                        <a:gd name="T8" fmla="*/ 7 w 11"/>
                        <a:gd name="T9" fmla="*/ 15 h 15"/>
                        <a:gd name="T10" fmla="*/ 11 w 11"/>
                        <a:gd name="T11" fmla="*/ 12 h 15"/>
                        <a:gd name="T12" fmla="*/ 6 w 11"/>
                        <a:gd name="T13" fmla="*/ 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" h="15">
                          <a:moveTo>
                            <a:pt x="6" y="0"/>
                          </a:move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0" y="8"/>
                            <a:pt x="1" y="8"/>
                            <a:pt x="2" y="10"/>
                          </a:cubicBezTo>
                          <a:cubicBezTo>
                            <a:pt x="4" y="11"/>
                            <a:pt x="5" y="13"/>
                            <a:pt x="7" y="15"/>
                          </a:cubicBezTo>
                          <a:cubicBezTo>
                            <a:pt x="11" y="12"/>
                            <a:pt x="11" y="12"/>
                            <a:pt x="11" y="12"/>
                          </a:cubicBezTo>
                          <a:cubicBezTo>
                            <a:pt x="9" y="8"/>
                            <a:pt x="8" y="4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8" name="Freeform 632"/>
                    <p:cNvSpPr>
                      <a:spLocks/>
                    </p:cNvSpPr>
                    <p:nvPr/>
                  </p:nvSpPr>
                  <p:spPr bwMode="auto">
                    <a:xfrm>
                      <a:off x="1936" y="1841"/>
                      <a:ext cx="368" cy="363"/>
                    </a:xfrm>
                    <a:custGeom>
                      <a:avLst/>
                      <a:gdLst>
                        <a:gd name="T0" fmla="*/ 196 w 215"/>
                        <a:gd name="T1" fmla="*/ 5 h 212"/>
                        <a:gd name="T2" fmla="*/ 196 w 215"/>
                        <a:gd name="T3" fmla="*/ 5 h 212"/>
                        <a:gd name="T4" fmla="*/ 0 w 215"/>
                        <a:gd name="T5" fmla="*/ 201 h 212"/>
                        <a:gd name="T6" fmla="*/ 5 w 215"/>
                        <a:gd name="T7" fmla="*/ 205 h 212"/>
                        <a:gd name="T8" fmla="*/ 5 w 215"/>
                        <a:gd name="T9" fmla="*/ 212 h 212"/>
                        <a:gd name="T10" fmla="*/ 193 w 215"/>
                        <a:gd name="T11" fmla="*/ 24 h 212"/>
                        <a:gd name="T12" fmla="*/ 196 w 215"/>
                        <a:gd name="T13" fmla="*/ 18 h 212"/>
                        <a:gd name="T14" fmla="*/ 189 w 215"/>
                        <a:gd name="T15" fmla="*/ 23 h 212"/>
                        <a:gd name="T16" fmla="*/ 209 w 215"/>
                        <a:gd name="T17" fmla="*/ 8 h 212"/>
                        <a:gd name="T18" fmla="*/ 209 w 215"/>
                        <a:gd name="T19" fmla="*/ 8 h 212"/>
                        <a:gd name="T20" fmla="*/ 215 w 215"/>
                        <a:gd name="T21" fmla="*/ 2 h 212"/>
                        <a:gd name="T22" fmla="*/ 205 w 215"/>
                        <a:gd name="T23" fmla="*/ 0 h 212"/>
                        <a:gd name="T24" fmla="*/ 196 w 215"/>
                        <a:gd name="T25" fmla="*/ 5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15" h="212">
                          <a:moveTo>
                            <a:pt x="196" y="5"/>
                          </a:moveTo>
                          <a:cubicBezTo>
                            <a:pt x="196" y="5"/>
                            <a:pt x="196" y="5"/>
                            <a:pt x="196" y="5"/>
                          </a:cubicBezTo>
                          <a:cubicBezTo>
                            <a:pt x="0" y="201"/>
                            <a:pt x="0" y="201"/>
                            <a:pt x="0" y="201"/>
                          </a:cubicBezTo>
                          <a:cubicBezTo>
                            <a:pt x="2" y="202"/>
                            <a:pt x="4" y="203"/>
                            <a:pt x="5" y="205"/>
                          </a:cubicBezTo>
                          <a:cubicBezTo>
                            <a:pt x="6" y="207"/>
                            <a:pt x="5" y="210"/>
                            <a:pt x="5" y="212"/>
                          </a:cubicBezTo>
                          <a:cubicBezTo>
                            <a:pt x="193" y="24"/>
                            <a:pt x="193" y="24"/>
                            <a:pt x="193" y="24"/>
                          </a:cubicBezTo>
                          <a:cubicBezTo>
                            <a:pt x="194" y="22"/>
                            <a:pt x="195" y="20"/>
                            <a:pt x="196" y="18"/>
                          </a:cubicBezTo>
                          <a:cubicBezTo>
                            <a:pt x="193" y="18"/>
                            <a:pt x="192" y="21"/>
                            <a:pt x="189" y="23"/>
                          </a:cubicBezTo>
                          <a:cubicBezTo>
                            <a:pt x="189" y="17"/>
                            <a:pt x="202" y="8"/>
                            <a:pt x="209" y="8"/>
                          </a:cubicBezTo>
                          <a:cubicBezTo>
                            <a:pt x="209" y="8"/>
                            <a:pt x="209" y="8"/>
                            <a:pt x="209" y="8"/>
                          </a:cubicBezTo>
                          <a:cubicBezTo>
                            <a:pt x="215" y="2"/>
                            <a:pt x="215" y="2"/>
                            <a:pt x="215" y="2"/>
                          </a:cubicBezTo>
                          <a:cubicBezTo>
                            <a:pt x="212" y="1"/>
                            <a:pt x="209" y="0"/>
                            <a:pt x="205" y="0"/>
                          </a:cubicBezTo>
                          <a:cubicBezTo>
                            <a:pt x="202" y="0"/>
                            <a:pt x="200" y="5"/>
                            <a:pt x="196" y="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19" name="Freeform 633"/>
                    <p:cNvSpPr>
                      <a:spLocks/>
                    </p:cNvSpPr>
                    <p:nvPr/>
                  </p:nvSpPr>
                  <p:spPr bwMode="auto">
                    <a:xfrm>
                      <a:off x="2299" y="1584"/>
                      <a:ext cx="251" cy="257"/>
                    </a:xfrm>
                    <a:custGeom>
                      <a:avLst/>
                      <a:gdLst>
                        <a:gd name="T0" fmla="*/ 143 w 147"/>
                        <a:gd name="T1" fmla="*/ 6 h 150"/>
                        <a:gd name="T2" fmla="*/ 139 w 147"/>
                        <a:gd name="T3" fmla="*/ 0 h 150"/>
                        <a:gd name="T4" fmla="*/ 56 w 147"/>
                        <a:gd name="T5" fmla="*/ 83 h 150"/>
                        <a:gd name="T6" fmla="*/ 58 w 147"/>
                        <a:gd name="T7" fmla="*/ 88 h 150"/>
                        <a:gd name="T8" fmla="*/ 52 w 147"/>
                        <a:gd name="T9" fmla="*/ 95 h 150"/>
                        <a:gd name="T10" fmla="*/ 43 w 147"/>
                        <a:gd name="T11" fmla="*/ 99 h 150"/>
                        <a:gd name="T12" fmla="*/ 41 w 147"/>
                        <a:gd name="T13" fmla="*/ 97 h 150"/>
                        <a:gd name="T14" fmla="*/ 0 w 147"/>
                        <a:gd name="T15" fmla="*/ 139 h 150"/>
                        <a:gd name="T16" fmla="*/ 2 w 147"/>
                        <a:gd name="T17" fmla="*/ 141 h 150"/>
                        <a:gd name="T18" fmla="*/ 4 w 147"/>
                        <a:gd name="T19" fmla="*/ 149 h 150"/>
                        <a:gd name="T20" fmla="*/ 5 w 147"/>
                        <a:gd name="T21" fmla="*/ 150 h 150"/>
                        <a:gd name="T22" fmla="*/ 147 w 147"/>
                        <a:gd name="T23" fmla="*/ 8 h 150"/>
                        <a:gd name="T24" fmla="*/ 143 w 147"/>
                        <a:gd name="T25" fmla="*/ 6 h 1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7" h="150">
                          <a:moveTo>
                            <a:pt x="143" y="6"/>
                          </a:moveTo>
                          <a:cubicBezTo>
                            <a:pt x="141" y="6"/>
                            <a:pt x="140" y="3"/>
                            <a:pt x="139" y="0"/>
                          </a:cubicBezTo>
                          <a:cubicBezTo>
                            <a:pt x="56" y="83"/>
                            <a:pt x="56" y="83"/>
                            <a:pt x="56" y="83"/>
                          </a:cubicBezTo>
                          <a:cubicBezTo>
                            <a:pt x="56" y="85"/>
                            <a:pt x="57" y="87"/>
                            <a:pt x="58" y="88"/>
                          </a:cubicBezTo>
                          <a:cubicBezTo>
                            <a:pt x="57" y="90"/>
                            <a:pt x="53" y="92"/>
                            <a:pt x="52" y="95"/>
                          </a:cubicBezTo>
                          <a:cubicBezTo>
                            <a:pt x="49" y="95"/>
                            <a:pt x="46" y="101"/>
                            <a:pt x="43" y="99"/>
                          </a:cubicBezTo>
                          <a:cubicBezTo>
                            <a:pt x="43" y="98"/>
                            <a:pt x="42" y="98"/>
                            <a:pt x="41" y="97"/>
                          </a:cubicBezTo>
                          <a:cubicBezTo>
                            <a:pt x="0" y="139"/>
                            <a:pt x="0" y="139"/>
                            <a:pt x="0" y="139"/>
                          </a:cubicBezTo>
                          <a:cubicBezTo>
                            <a:pt x="1" y="140"/>
                            <a:pt x="2" y="141"/>
                            <a:pt x="2" y="141"/>
                          </a:cubicBezTo>
                          <a:cubicBezTo>
                            <a:pt x="3" y="145"/>
                            <a:pt x="2" y="147"/>
                            <a:pt x="4" y="149"/>
                          </a:cubicBezTo>
                          <a:cubicBezTo>
                            <a:pt x="4" y="150"/>
                            <a:pt x="5" y="150"/>
                            <a:pt x="5" y="150"/>
                          </a:cubicBezTo>
                          <a:cubicBezTo>
                            <a:pt x="147" y="8"/>
                            <a:pt x="147" y="8"/>
                            <a:pt x="147" y="8"/>
                          </a:cubicBezTo>
                          <a:cubicBezTo>
                            <a:pt x="146" y="7"/>
                            <a:pt x="145" y="6"/>
                            <a:pt x="143" y="6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0" name="Freeform 634"/>
                    <p:cNvSpPr>
                      <a:spLocks/>
                    </p:cNvSpPr>
                    <p:nvPr/>
                  </p:nvSpPr>
                  <p:spPr bwMode="auto">
                    <a:xfrm>
                      <a:off x="1931" y="2236"/>
                      <a:ext cx="9" cy="12"/>
                    </a:xfrm>
                    <a:custGeom>
                      <a:avLst/>
                      <a:gdLst>
                        <a:gd name="T0" fmla="*/ 3 w 5"/>
                        <a:gd name="T1" fmla="*/ 7 h 7"/>
                        <a:gd name="T2" fmla="*/ 5 w 5"/>
                        <a:gd name="T3" fmla="*/ 3 h 7"/>
                        <a:gd name="T4" fmla="*/ 4 w 5"/>
                        <a:gd name="T5" fmla="*/ 0 h 7"/>
                        <a:gd name="T6" fmla="*/ 0 w 5"/>
                        <a:gd name="T7" fmla="*/ 4 h 7"/>
                        <a:gd name="T8" fmla="*/ 3 w 5"/>
                        <a:gd name="T9" fmla="*/ 7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" h="7">
                          <a:moveTo>
                            <a:pt x="3" y="7"/>
                          </a:moveTo>
                          <a:cubicBezTo>
                            <a:pt x="4" y="7"/>
                            <a:pt x="5" y="4"/>
                            <a:pt x="5" y="3"/>
                          </a:cubicBezTo>
                          <a:cubicBezTo>
                            <a:pt x="5" y="2"/>
                            <a:pt x="5" y="1"/>
                            <a:pt x="4" y="0"/>
                          </a:cubicBezTo>
                          <a:cubicBezTo>
                            <a:pt x="0" y="4"/>
                            <a:pt x="0" y="4"/>
                            <a:pt x="0" y="4"/>
                          </a:cubicBezTo>
                          <a:cubicBezTo>
                            <a:pt x="2" y="6"/>
                            <a:pt x="3" y="7"/>
                            <a:pt x="3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1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2324" y="1567"/>
                      <a:ext cx="295" cy="289"/>
                    </a:xfrm>
                    <a:custGeom>
                      <a:avLst/>
                      <a:gdLst>
                        <a:gd name="T0" fmla="*/ 168 w 172"/>
                        <a:gd name="T1" fmla="*/ 2 h 169"/>
                        <a:gd name="T2" fmla="*/ 165 w 172"/>
                        <a:gd name="T3" fmla="*/ 0 h 169"/>
                        <a:gd name="T4" fmla="*/ 153 w 172"/>
                        <a:gd name="T5" fmla="*/ 12 h 169"/>
                        <a:gd name="T6" fmla="*/ 146 w 172"/>
                        <a:gd name="T7" fmla="*/ 20 h 169"/>
                        <a:gd name="T8" fmla="*/ 0 w 172"/>
                        <a:gd name="T9" fmla="*/ 165 h 169"/>
                        <a:gd name="T10" fmla="*/ 13 w 172"/>
                        <a:gd name="T11" fmla="*/ 169 h 169"/>
                        <a:gd name="T12" fmla="*/ 172 w 172"/>
                        <a:gd name="T13" fmla="*/ 9 h 169"/>
                        <a:gd name="T14" fmla="*/ 168 w 172"/>
                        <a:gd name="T15" fmla="*/ 2 h 1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72" h="169">
                          <a:moveTo>
                            <a:pt x="168" y="2"/>
                          </a:moveTo>
                          <a:cubicBezTo>
                            <a:pt x="167" y="2"/>
                            <a:pt x="166" y="1"/>
                            <a:pt x="165" y="0"/>
                          </a:cubicBezTo>
                          <a:cubicBezTo>
                            <a:pt x="153" y="12"/>
                            <a:pt x="153" y="12"/>
                            <a:pt x="153" y="12"/>
                          </a:cubicBezTo>
                          <a:cubicBezTo>
                            <a:pt x="151" y="15"/>
                            <a:pt x="149" y="18"/>
                            <a:pt x="146" y="20"/>
                          </a:cubicBezTo>
                          <a:cubicBezTo>
                            <a:pt x="0" y="165"/>
                            <a:pt x="0" y="165"/>
                            <a:pt x="0" y="165"/>
                          </a:cubicBezTo>
                          <a:cubicBezTo>
                            <a:pt x="4" y="167"/>
                            <a:pt x="9" y="167"/>
                            <a:pt x="13" y="169"/>
                          </a:cubicBezTo>
                          <a:cubicBezTo>
                            <a:pt x="172" y="9"/>
                            <a:pt x="172" y="9"/>
                            <a:pt x="172" y="9"/>
                          </a:cubicBezTo>
                          <a:cubicBezTo>
                            <a:pt x="170" y="7"/>
                            <a:pt x="168" y="5"/>
                            <a:pt x="168" y="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2" name="Freeform 636"/>
                    <p:cNvSpPr>
                      <a:spLocks/>
                    </p:cNvSpPr>
                    <p:nvPr/>
                  </p:nvSpPr>
                  <p:spPr bwMode="auto">
                    <a:xfrm>
                      <a:off x="1960" y="1914"/>
                      <a:ext cx="308" cy="314"/>
                    </a:xfrm>
                    <a:custGeom>
                      <a:avLst/>
                      <a:gdLst>
                        <a:gd name="T0" fmla="*/ 175 w 180"/>
                        <a:gd name="T1" fmla="*/ 5 h 183"/>
                        <a:gd name="T2" fmla="*/ 175 w 180"/>
                        <a:gd name="T3" fmla="*/ 0 h 183"/>
                        <a:gd name="T4" fmla="*/ 0 w 180"/>
                        <a:gd name="T5" fmla="*/ 175 h 183"/>
                        <a:gd name="T6" fmla="*/ 3 w 180"/>
                        <a:gd name="T7" fmla="*/ 178 h 183"/>
                        <a:gd name="T8" fmla="*/ 9 w 180"/>
                        <a:gd name="T9" fmla="*/ 183 h 183"/>
                        <a:gd name="T10" fmla="*/ 180 w 180"/>
                        <a:gd name="T11" fmla="*/ 11 h 183"/>
                        <a:gd name="T12" fmla="*/ 175 w 180"/>
                        <a:gd name="T13" fmla="*/ 5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80" h="183">
                          <a:moveTo>
                            <a:pt x="175" y="5"/>
                          </a:moveTo>
                          <a:cubicBezTo>
                            <a:pt x="175" y="4"/>
                            <a:pt x="175" y="2"/>
                            <a:pt x="175" y="0"/>
                          </a:cubicBezTo>
                          <a:cubicBezTo>
                            <a:pt x="0" y="175"/>
                            <a:pt x="0" y="175"/>
                            <a:pt x="0" y="175"/>
                          </a:cubicBezTo>
                          <a:cubicBezTo>
                            <a:pt x="1" y="176"/>
                            <a:pt x="2" y="177"/>
                            <a:pt x="3" y="178"/>
                          </a:cubicBezTo>
                          <a:cubicBezTo>
                            <a:pt x="5" y="180"/>
                            <a:pt x="7" y="181"/>
                            <a:pt x="9" y="183"/>
                          </a:cubicBezTo>
                          <a:cubicBezTo>
                            <a:pt x="180" y="11"/>
                            <a:pt x="180" y="11"/>
                            <a:pt x="180" y="11"/>
                          </a:cubicBezTo>
                          <a:cubicBezTo>
                            <a:pt x="178" y="11"/>
                            <a:pt x="175" y="8"/>
                            <a:pt x="175" y="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3" name="Freeform 637"/>
                    <p:cNvSpPr>
                      <a:spLocks/>
                    </p:cNvSpPr>
                    <p:nvPr/>
                  </p:nvSpPr>
                  <p:spPr bwMode="auto">
                    <a:xfrm>
                      <a:off x="2282" y="1861"/>
                      <a:ext cx="48" cy="60"/>
                    </a:xfrm>
                    <a:custGeom>
                      <a:avLst/>
                      <a:gdLst>
                        <a:gd name="T0" fmla="*/ 18 w 28"/>
                        <a:gd name="T1" fmla="*/ 0 h 35"/>
                        <a:gd name="T2" fmla="*/ 1 w 28"/>
                        <a:gd name="T3" fmla="*/ 18 h 35"/>
                        <a:gd name="T4" fmla="*/ 2 w 28"/>
                        <a:gd name="T5" fmla="*/ 20 h 35"/>
                        <a:gd name="T6" fmla="*/ 2 w 28"/>
                        <a:gd name="T7" fmla="*/ 29 h 35"/>
                        <a:gd name="T8" fmla="*/ 0 w 28"/>
                        <a:gd name="T9" fmla="*/ 35 h 35"/>
                        <a:gd name="T10" fmla="*/ 28 w 28"/>
                        <a:gd name="T11" fmla="*/ 7 h 35"/>
                        <a:gd name="T12" fmla="*/ 18 w 28"/>
                        <a:gd name="T13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8" h="35">
                          <a:moveTo>
                            <a:pt x="18" y="0"/>
                          </a:moveTo>
                          <a:cubicBezTo>
                            <a:pt x="1" y="18"/>
                            <a:pt x="1" y="18"/>
                            <a:pt x="1" y="18"/>
                          </a:cubicBezTo>
                          <a:cubicBezTo>
                            <a:pt x="1" y="19"/>
                            <a:pt x="2" y="19"/>
                            <a:pt x="2" y="20"/>
                          </a:cubicBezTo>
                          <a:cubicBezTo>
                            <a:pt x="2" y="20"/>
                            <a:pt x="2" y="26"/>
                            <a:pt x="2" y="29"/>
                          </a:cubicBezTo>
                          <a:cubicBezTo>
                            <a:pt x="2" y="31"/>
                            <a:pt x="1" y="33"/>
                            <a:pt x="0" y="35"/>
                          </a:cubicBezTo>
                          <a:cubicBezTo>
                            <a:pt x="28" y="7"/>
                            <a:pt x="28" y="7"/>
                            <a:pt x="28" y="7"/>
                          </a:cubicBezTo>
                          <a:cubicBezTo>
                            <a:pt x="27" y="5"/>
                            <a:pt x="22" y="2"/>
                            <a:pt x="18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4" name="Freeform 638"/>
                    <p:cNvSpPr>
                      <a:spLocks/>
                    </p:cNvSpPr>
                    <p:nvPr/>
                  </p:nvSpPr>
                  <p:spPr bwMode="auto">
                    <a:xfrm>
                      <a:off x="1988" y="1599"/>
                      <a:ext cx="651" cy="660"/>
                    </a:xfrm>
                    <a:custGeom>
                      <a:avLst/>
                      <a:gdLst>
                        <a:gd name="T0" fmla="*/ 200 w 381"/>
                        <a:gd name="T1" fmla="*/ 189 h 385"/>
                        <a:gd name="T2" fmla="*/ 201 w 381"/>
                        <a:gd name="T3" fmla="*/ 191 h 385"/>
                        <a:gd name="T4" fmla="*/ 381 w 381"/>
                        <a:gd name="T5" fmla="*/ 10 h 385"/>
                        <a:gd name="T6" fmla="*/ 375 w 381"/>
                        <a:gd name="T7" fmla="*/ 0 h 385"/>
                        <a:gd name="T8" fmla="*/ 375 w 381"/>
                        <a:gd name="T9" fmla="*/ 0 h 385"/>
                        <a:gd name="T10" fmla="*/ 222 w 381"/>
                        <a:gd name="T11" fmla="*/ 153 h 385"/>
                        <a:gd name="T12" fmla="*/ 226 w 381"/>
                        <a:gd name="T13" fmla="*/ 161 h 385"/>
                        <a:gd name="T14" fmla="*/ 223 w 381"/>
                        <a:gd name="T15" fmla="*/ 164 h 385"/>
                        <a:gd name="T16" fmla="*/ 215 w 381"/>
                        <a:gd name="T17" fmla="*/ 160 h 385"/>
                        <a:gd name="T18" fmla="*/ 214 w 381"/>
                        <a:gd name="T19" fmla="*/ 161 h 385"/>
                        <a:gd name="T20" fmla="*/ 206 w 381"/>
                        <a:gd name="T21" fmla="*/ 179 h 385"/>
                        <a:gd name="T22" fmla="*/ 203 w 381"/>
                        <a:gd name="T23" fmla="*/ 172 h 385"/>
                        <a:gd name="T24" fmla="*/ 0 w 381"/>
                        <a:gd name="T25" fmla="*/ 375 h 385"/>
                        <a:gd name="T26" fmla="*/ 7 w 381"/>
                        <a:gd name="T27" fmla="*/ 385 h 385"/>
                        <a:gd name="T28" fmla="*/ 200 w 381"/>
                        <a:gd name="T29" fmla="*/ 191 h 385"/>
                        <a:gd name="T30" fmla="*/ 200 w 381"/>
                        <a:gd name="T31" fmla="*/ 189 h 3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381" h="385">
                          <a:moveTo>
                            <a:pt x="200" y="189"/>
                          </a:moveTo>
                          <a:cubicBezTo>
                            <a:pt x="200" y="190"/>
                            <a:pt x="200" y="190"/>
                            <a:pt x="201" y="191"/>
                          </a:cubicBezTo>
                          <a:cubicBezTo>
                            <a:pt x="381" y="10"/>
                            <a:pt x="381" y="10"/>
                            <a:pt x="381" y="10"/>
                          </a:cubicBezTo>
                          <a:cubicBezTo>
                            <a:pt x="378" y="8"/>
                            <a:pt x="374" y="4"/>
                            <a:pt x="375" y="0"/>
                          </a:cubicBezTo>
                          <a:cubicBezTo>
                            <a:pt x="375" y="0"/>
                            <a:pt x="375" y="0"/>
                            <a:pt x="375" y="0"/>
                          </a:cubicBezTo>
                          <a:cubicBezTo>
                            <a:pt x="222" y="153"/>
                            <a:pt x="222" y="153"/>
                            <a:pt x="222" y="153"/>
                          </a:cubicBezTo>
                          <a:cubicBezTo>
                            <a:pt x="224" y="155"/>
                            <a:pt x="226" y="158"/>
                            <a:pt x="226" y="161"/>
                          </a:cubicBezTo>
                          <a:cubicBezTo>
                            <a:pt x="226" y="163"/>
                            <a:pt x="225" y="164"/>
                            <a:pt x="223" y="164"/>
                          </a:cubicBezTo>
                          <a:cubicBezTo>
                            <a:pt x="220" y="164"/>
                            <a:pt x="217" y="161"/>
                            <a:pt x="215" y="160"/>
                          </a:cubicBezTo>
                          <a:cubicBezTo>
                            <a:pt x="214" y="161"/>
                            <a:pt x="214" y="161"/>
                            <a:pt x="214" y="161"/>
                          </a:cubicBezTo>
                          <a:cubicBezTo>
                            <a:pt x="213" y="166"/>
                            <a:pt x="210" y="179"/>
                            <a:pt x="206" y="179"/>
                          </a:cubicBezTo>
                          <a:cubicBezTo>
                            <a:pt x="204" y="177"/>
                            <a:pt x="204" y="175"/>
                            <a:pt x="203" y="172"/>
                          </a:cubicBezTo>
                          <a:cubicBezTo>
                            <a:pt x="0" y="375"/>
                            <a:pt x="0" y="375"/>
                            <a:pt x="0" y="375"/>
                          </a:cubicBezTo>
                          <a:cubicBezTo>
                            <a:pt x="3" y="378"/>
                            <a:pt x="5" y="381"/>
                            <a:pt x="7" y="385"/>
                          </a:cubicBezTo>
                          <a:cubicBezTo>
                            <a:pt x="200" y="191"/>
                            <a:pt x="200" y="191"/>
                            <a:pt x="200" y="191"/>
                          </a:cubicBezTo>
                          <a:cubicBezTo>
                            <a:pt x="200" y="191"/>
                            <a:pt x="200" y="190"/>
                            <a:pt x="200" y="189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5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2379" y="1634"/>
                      <a:ext cx="277" cy="268"/>
                    </a:xfrm>
                    <a:custGeom>
                      <a:avLst/>
                      <a:gdLst>
                        <a:gd name="T0" fmla="*/ 158 w 162"/>
                        <a:gd name="T1" fmla="*/ 1 h 157"/>
                        <a:gd name="T2" fmla="*/ 158 w 162"/>
                        <a:gd name="T3" fmla="*/ 0 h 157"/>
                        <a:gd name="T4" fmla="*/ 0 w 162"/>
                        <a:gd name="T5" fmla="*/ 157 h 157"/>
                        <a:gd name="T6" fmla="*/ 3 w 162"/>
                        <a:gd name="T7" fmla="*/ 156 h 157"/>
                        <a:gd name="T8" fmla="*/ 23 w 162"/>
                        <a:gd name="T9" fmla="*/ 151 h 157"/>
                        <a:gd name="T10" fmla="*/ 162 w 162"/>
                        <a:gd name="T11" fmla="*/ 12 h 157"/>
                        <a:gd name="T12" fmla="*/ 154 w 162"/>
                        <a:gd name="T13" fmla="*/ 6 h 157"/>
                        <a:gd name="T14" fmla="*/ 158 w 162"/>
                        <a:gd name="T15" fmla="*/ 1 h 1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62" h="157">
                          <a:moveTo>
                            <a:pt x="158" y="1"/>
                          </a:moveTo>
                          <a:cubicBezTo>
                            <a:pt x="158" y="0"/>
                            <a:pt x="158" y="0"/>
                            <a:pt x="158" y="0"/>
                          </a:cubicBezTo>
                          <a:cubicBezTo>
                            <a:pt x="0" y="157"/>
                            <a:pt x="0" y="157"/>
                            <a:pt x="0" y="157"/>
                          </a:cubicBezTo>
                          <a:cubicBezTo>
                            <a:pt x="1" y="157"/>
                            <a:pt x="3" y="156"/>
                            <a:pt x="3" y="156"/>
                          </a:cubicBezTo>
                          <a:cubicBezTo>
                            <a:pt x="8" y="155"/>
                            <a:pt x="16" y="153"/>
                            <a:pt x="23" y="151"/>
                          </a:cubicBezTo>
                          <a:cubicBezTo>
                            <a:pt x="162" y="12"/>
                            <a:pt x="162" y="12"/>
                            <a:pt x="162" y="12"/>
                          </a:cubicBezTo>
                          <a:cubicBezTo>
                            <a:pt x="159" y="11"/>
                            <a:pt x="156" y="8"/>
                            <a:pt x="154" y="6"/>
                          </a:cubicBezTo>
                          <a:cubicBezTo>
                            <a:pt x="155" y="6"/>
                            <a:pt x="158" y="5"/>
                            <a:pt x="158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6" name="Freeform 64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001" y="1904"/>
                      <a:ext cx="404" cy="398"/>
                    </a:xfrm>
                    <a:custGeom>
                      <a:avLst/>
                      <a:gdLst>
                        <a:gd name="T0" fmla="*/ 68 w 236"/>
                        <a:gd name="T1" fmla="*/ 167 h 232"/>
                        <a:gd name="T2" fmla="*/ 79 w 236"/>
                        <a:gd name="T3" fmla="*/ 147 h 232"/>
                        <a:gd name="T4" fmla="*/ 87 w 236"/>
                        <a:gd name="T5" fmla="*/ 145 h 232"/>
                        <a:gd name="T6" fmla="*/ 103 w 236"/>
                        <a:gd name="T7" fmla="*/ 134 h 232"/>
                        <a:gd name="T8" fmla="*/ 236 w 236"/>
                        <a:gd name="T9" fmla="*/ 1 h 232"/>
                        <a:gd name="T10" fmla="*/ 225 w 236"/>
                        <a:gd name="T11" fmla="*/ 1 h 232"/>
                        <a:gd name="T12" fmla="*/ 221 w 236"/>
                        <a:gd name="T13" fmla="*/ 1 h 232"/>
                        <a:gd name="T14" fmla="*/ 222 w 236"/>
                        <a:gd name="T15" fmla="*/ 3 h 232"/>
                        <a:gd name="T16" fmla="*/ 221 w 236"/>
                        <a:gd name="T17" fmla="*/ 0 h 232"/>
                        <a:gd name="T18" fmla="*/ 221 w 236"/>
                        <a:gd name="T19" fmla="*/ 0 h 232"/>
                        <a:gd name="T20" fmla="*/ 211 w 236"/>
                        <a:gd name="T21" fmla="*/ 10 h 232"/>
                        <a:gd name="T22" fmla="*/ 212 w 236"/>
                        <a:gd name="T23" fmla="*/ 10 h 232"/>
                        <a:gd name="T24" fmla="*/ 219 w 236"/>
                        <a:gd name="T25" fmla="*/ 11 h 232"/>
                        <a:gd name="T26" fmla="*/ 203 w 236"/>
                        <a:gd name="T27" fmla="*/ 18 h 232"/>
                        <a:gd name="T28" fmla="*/ 3 w 236"/>
                        <a:gd name="T29" fmla="*/ 218 h 232"/>
                        <a:gd name="T30" fmla="*/ 0 w 236"/>
                        <a:gd name="T31" fmla="*/ 226 h 232"/>
                        <a:gd name="T32" fmla="*/ 5 w 236"/>
                        <a:gd name="T33" fmla="*/ 232 h 232"/>
                        <a:gd name="T34" fmla="*/ 5 w 236"/>
                        <a:gd name="T35" fmla="*/ 232 h 232"/>
                        <a:gd name="T36" fmla="*/ 69 w 236"/>
                        <a:gd name="T37" fmla="*/ 168 h 232"/>
                        <a:gd name="T38" fmla="*/ 68 w 236"/>
                        <a:gd name="T39" fmla="*/ 167 h 232"/>
                        <a:gd name="T40" fmla="*/ 223 w 236"/>
                        <a:gd name="T41" fmla="*/ 5 h 232"/>
                        <a:gd name="T42" fmla="*/ 223 w 236"/>
                        <a:gd name="T43" fmla="*/ 4 h 232"/>
                        <a:gd name="T44" fmla="*/ 223 w 236"/>
                        <a:gd name="T45" fmla="*/ 5 h 232"/>
                        <a:gd name="T46" fmla="*/ 224 w 236"/>
                        <a:gd name="T47" fmla="*/ 8 h 232"/>
                        <a:gd name="T48" fmla="*/ 223 w 236"/>
                        <a:gd name="T49" fmla="*/ 6 h 232"/>
                        <a:gd name="T50" fmla="*/ 224 w 236"/>
                        <a:gd name="T51" fmla="*/ 8 h 232"/>
                        <a:gd name="T52" fmla="*/ 221 w 236"/>
                        <a:gd name="T53" fmla="*/ 10 h 232"/>
                        <a:gd name="T54" fmla="*/ 224 w 236"/>
                        <a:gd name="T55" fmla="*/ 8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236" h="232">
                          <a:moveTo>
                            <a:pt x="68" y="167"/>
                          </a:moveTo>
                          <a:cubicBezTo>
                            <a:pt x="68" y="158"/>
                            <a:pt x="72" y="149"/>
                            <a:pt x="79" y="147"/>
                          </a:cubicBezTo>
                          <a:cubicBezTo>
                            <a:pt x="82" y="146"/>
                            <a:pt x="84" y="148"/>
                            <a:pt x="87" y="145"/>
                          </a:cubicBezTo>
                          <a:cubicBezTo>
                            <a:pt x="90" y="142"/>
                            <a:pt x="94" y="135"/>
                            <a:pt x="103" y="134"/>
                          </a:cubicBezTo>
                          <a:cubicBezTo>
                            <a:pt x="236" y="1"/>
                            <a:pt x="236" y="1"/>
                            <a:pt x="236" y="1"/>
                          </a:cubicBezTo>
                          <a:cubicBezTo>
                            <a:pt x="232" y="1"/>
                            <a:pt x="228" y="1"/>
                            <a:pt x="225" y="1"/>
                          </a:cubicBezTo>
                          <a:cubicBezTo>
                            <a:pt x="223" y="1"/>
                            <a:pt x="223" y="1"/>
                            <a:pt x="221" y="1"/>
                          </a:cubicBezTo>
                          <a:cubicBezTo>
                            <a:pt x="221" y="2"/>
                            <a:pt x="222" y="2"/>
                            <a:pt x="222" y="3"/>
                          </a:cubicBezTo>
                          <a:cubicBezTo>
                            <a:pt x="222" y="2"/>
                            <a:pt x="221" y="1"/>
                            <a:pt x="221" y="0"/>
                          </a:cubicBezTo>
                          <a:cubicBezTo>
                            <a:pt x="221" y="0"/>
                            <a:pt x="221" y="0"/>
                            <a:pt x="221" y="0"/>
                          </a:cubicBezTo>
                          <a:cubicBezTo>
                            <a:pt x="211" y="10"/>
                            <a:pt x="211" y="10"/>
                            <a:pt x="211" y="10"/>
                          </a:cubicBezTo>
                          <a:cubicBezTo>
                            <a:pt x="211" y="10"/>
                            <a:pt x="212" y="10"/>
                            <a:pt x="212" y="10"/>
                          </a:cubicBezTo>
                          <a:cubicBezTo>
                            <a:pt x="216" y="10"/>
                            <a:pt x="218" y="12"/>
                            <a:pt x="219" y="11"/>
                          </a:cubicBezTo>
                          <a:cubicBezTo>
                            <a:pt x="215" y="13"/>
                            <a:pt x="208" y="16"/>
                            <a:pt x="203" y="18"/>
                          </a:cubicBezTo>
                          <a:cubicBezTo>
                            <a:pt x="3" y="218"/>
                            <a:pt x="3" y="218"/>
                            <a:pt x="3" y="218"/>
                          </a:cubicBezTo>
                          <a:cubicBezTo>
                            <a:pt x="3" y="221"/>
                            <a:pt x="0" y="223"/>
                            <a:pt x="0" y="226"/>
                          </a:cubicBezTo>
                          <a:cubicBezTo>
                            <a:pt x="0" y="229"/>
                            <a:pt x="2" y="232"/>
                            <a:pt x="5" y="232"/>
                          </a:cubicBezTo>
                          <a:cubicBezTo>
                            <a:pt x="5" y="232"/>
                            <a:pt x="5" y="232"/>
                            <a:pt x="5" y="232"/>
                          </a:cubicBezTo>
                          <a:cubicBezTo>
                            <a:pt x="69" y="168"/>
                            <a:pt x="69" y="168"/>
                            <a:pt x="69" y="168"/>
                          </a:cubicBezTo>
                          <a:cubicBezTo>
                            <a:pt x="68" y="168"/>
                            <a:pt x="68" y="167"/>
                            <a:pt x="68" y="167"/>
                          </a:cubicBezTo>
                          <a:close/>
                          <a:moveTo>
                            <a:pt x="223" y="5"/>
                          </a:moveTo>
                          <a:cubicBezTo>
                            <a:pt x="223" y="4"/>
                            <a:pt x="223" y="4"/>
                            <a:pt x="223" y="4"/>
                          </a:cubicBezTo>
                          <a:cubicBezTo>
                            <a:pt x="223" y="4"/>
                            <a:pt x="223" y="4"/>
                            <a:pt x="223" y="5"/>
                          </a:cubicBezTo>
                          <a:close/>
                          <a:moveTo>
                            <a:pt x="224" y="8"/>
                          </a:moveTo>
                          <a:cubicBezTo>
                            <a:pt x="224" y="8"/>
                            <a:pt x="224" y="7"/>
                            <a:pt x="223" y="6"/>
                          </a:cubicBezTo>
                          <a:cubicBezTo>
                            <a:pt x="224" y="7"/>
                            <a:pt x="224" y="8"/>
                            <a:pt x="224" y="8"/>
                          </a:cubicBezTo>
                          <a:cubicBezTo>
                            <a:pt x="223" y="9"/>
                            <a:pt x="222" y="9"/>
                            <a:pt x="221" y="10"/>
                          </a:cubicBezTo>
                          <a:cubicBezTo>
                            <a:pt x="222" y="9"/>
                            <a:pt x="223" y="9"/>
                            <a:pt x="224" y="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7" name="Freeform 641"/>
                    <p:cNvSpPr>
                      <a:spLocks/>
                    </p:cNvSpPr>
                    <p:nvPr/>
                  </p:nvSpPr>
                  <p:spPr bwMode="auto">
                    <a:xfrm>
                      <a:off x="2025" y="2218"/>
                      <a:ext cx="96" cy="106"/>
                    </a:xfrm>
                    <a:custGeom>
                      <a:avLst/>
                      <a:gdLst>
                        <a:gd name="T0" fmla="*/ 54 w 56"/>
                        <a:gd name="T1" fmla="*/ 4 h 62"/>
                        <a:gd name="T2" fmla="*/ 56 w 56"/>
                        <a:gd name="T3" fmla="*/ 0 h 62"/>
                        <a:gd name="T4" fmla="*/ 0 w 56"/>
                        <a:gd name="T5" fmla="*/ 56 h 62"/>
                        <a:gd name="T6" fmla="*/ 5 w 56"/>
                        <a:gd name="T7" fmla="*/ 59 h 62"/>
                        <a:gd name="T8" fmla="*/ 8 w 56"/>
                        <a:gd name="T9" fmla="*/ 61 h 62"/>
                        <a:gd name="T10" fmla="*/ 11 w 56"/>
                        <a:gd name="T11" fmla="*/ 62 h 62"/>
                        <a:gd name="T12" fmla="*/ 54 w 56"/>
                        <a:gd name="T13" fmla="*/ 19 h 62"/>
                        <a:gd name="T14" fmla="*/ 54 w 56"/>
                        <a:gd name="T15" fmla="*/ 4 h 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6" h="62">
                          <a:moveTo>
                            <a:pt x="54" y="4"/>
                          </a:moveTo>
                          <a:cubicBezTo>
                            <a:pt x="54" y="3"/>
                            <a:pt x="55" y="2"/>
                            <a:pt x="56" y="0"/>
                          </a:cubicBezTo>
                          <a:cubicBezTo>
                            <a:pt x="0" y="56"/>
                            <a:pt x="0" y="56"/>
                            <a:pt x="0" y="56"/>
                          </a:cubicBezTo>
                          <a:cubicBezTo>
                            <a:pt x="2" y="56"/>
                            <a:pt x="4" y="57"/>
                            <a:pt x="5" y="59"/>
                          </a:cubicBezTo>
                          <a:cubicBezTo>
                            <a:pt x="6" y="60"/>
                            <a:pt x="6" y="60"/>
                            <a:pt x="8" y="61"/>
                          </a:cubicBezTo>
                          <a:cubicBezTo>
                            <a:pt x="9" y="61"/>
                            <a:pt x="10" y="61"/>
                            <a:pt x="11" y="62"/>
                          </a:cubicBezTo>
                          <a:cubicBezTo>
                            <a:pt x="54" y="19"/>
                            <a:pt x="54" y="19"/>
                            <a:pt x="54" y="19"/>
                          </a:cubicBezTo>
                          <a:lnTo>
                            <a:pt x="54" y="4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8" name="Freeform 642"/>
                    <p:cNvSpPr>
                      <a:spLocks/>
                    </p:cNvSpPr>
                    <p:nvPr/>
                  </p:nvSpPr>
                  <p:spPr bwMode="auto">
                    <a:xfrm>
                      <a:off x="2201" y="1668"/>
                      <a:ext cx="484" cy="476"/>
                    </a:xfrm>
                    <a:custGeom>
                      <a:avLst/>
                      <a:gdLst>
                        <a:gd name="T0" fmla="*/ 197 w 283"/>
                        <a:gd name="T1" fmla="*/ 83 h 278"/>
                        <a:gd name="T2" fmla="*/ 214 w 283"/>
                        <a:gd name="T3" fmla="*/ 71 h 278"/>
                        <a:gd name="T4" fmla="*/ 222 w 283"/>
                        <a:gd name="T5" fmla="*/ 62 h 278"/>
                        <a:gd name="T6" fmla="*/ 229 w 283"/>
                        <a:gd name="T7" fmla="*/ 60 h 278"/>
                        <a:gd name="T8" fmla="*/ 283 w 283"/>
                        <a:gd name="T9" fmla="*/ 6 h 278"/>
                        <a:gd name="T10" fmla="*/ 273 w 283"/>
                        <a:gd name="T11" fmla="*/ 0 h 278"/>
                        <a:gd name="T12" fmla="*/ 0 w 283"/>
                        <a:gd name="T13" fmla="*/ 273 h 278"/>
                        <a:gd name="T14" fmla="*/ 11 w 283"/>
                        <a:gd name="T15" fmla="*/ 278 h 278"/>
                        <a:gd name="T16" fmla="*/ 20 w 283"/>
                        <a:gd name="T17" fmla="*/ 270 h 278"/>
                        <a:gd name="T18" fmla="*/ 17 w 283"/>
                        <a:gd name="T19" fmla="*/ 269 h 278"/>
                        <a:gd name="T20" fmla="*/ 21 w 283"/>
                        <a:gd name="T21" fmla="*/ 268 h 278"/>
                        <a:gd name="T22" fmla="*/ 214 w 283"/>
                        <a:gd name="T23" fmla="*/ 75 h 278"/>
                        <a:gd name="T24" fmla="*/ 197 w 283"/>
                        <a:gd name="T25" fmla="*/ 83 h 2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83" h="278">
                          <a:moveTo>
                            <a:pt x="197" y="83"/>
                          </a:moveTo>
                          <a:cubicBezTo>
                            <a:pt x="201" y="75"/>
                            <a:pt x="207" y="78"/>
                            <a:pt x="214" y="71"/>
                          </a:cubicBezTo>
                          <a:cubicBezTo>
                            <a:pt x="218" y="67"/>
                            <a:pt x="215" y="64"/>
                            <a:pt x="222" y="62"/>
                          </a:cubicBezTo>
                          <a:cubicBezTo>
                            <a:pt x="224" y="61"/>
                            <a:pt x="227" y="61"/>
                            <a:pt x="229" y="60"/>
                          </a:cubicBezTo>
                          <a:cubicBezTo>
                            <a:pt x="283" y="6"/>
                            <a:pt x="283" y="6"/>
                            <a:pt x="283" y="6"/>
                          </a:cubicBezTo>
                          <a:cubicBezTo>
                            <a:pt x="279" y="5"/>
                            <a:pt x="275" y="3"/>
                            <a:pt x="273" y="0"/>
                          </a:cubicBezTo>
                          <a:cubicBezTo>
                            <a:pt x="0" y="273"/>
                            <a:pt x="0" y="273"/>
                            <a:pt x="0" y="273"/>
                          </a:cubicBezTo>
                          <a:cubicBezTo>
                            <a:pt x="4" y="273"/>
                            <a:pt x="7" y="276"/>
                            <a:pt x="11" y="278"/>
                          </a:cubicBezTo>
                          <a:cubicBezTo>
                            <a:pt x="20" y="270"/>
                            <a:pt x="20" y="270"/>
                            <a:pt x="20" y="270"/>
                          </a:cubicBezTo>
                          <a:cubicBezTo>
                            <a:pt x="19" y="270"/>
                            <a:pt x="19" y="270"/>
                            <a:pt x="17" y="269"/>
                          </a:cubicBezTo>
                          <a:cubicBezTo>
                            <a:pt x="18" y="269"/>
                            <a:pt x="20" y="268"/>
                            <a:pt x="21" y="268"/>
                          </a:cubicBezTo>
                          <a:cubicBezTo>
                            <a:pt x="214" y="75"/>
                            <a:pt x="214" y="75"/>
                            <a:pt x="214" y="75"/>
                          </a:cubicBezTo>
                          <a:cubicBezTo>
                            <a:pt x="208" y="78"/>
                            <a:pt x="203" y="82"/>
                            <a:pt x="197" y="83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9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2692" y="1683"/>
                      <a:ext cx="19" cy="14"/>
                    </a:xfrm>
                    <a:custGeom>
                      <a:avLst/>
                      <a:gdLst>
                        <a:gd name="T0" fmla="*/ 11 w 11"/>
                        <a:gd name="T1" fmla="*/ 2 h 8"/>
                        <a:gd name="T2" fmla="*/ 9 w 11"/>
                        <a:gd name="T3" fmla="*/ 0 h 8"/>
                        <a:gd name="T4" fmla="*/ 0 w 11"/>
                        <a:gd name="T5" fmla="*/ 8 h 8"/>
                        <a:gd name="T6" fmla="*/ 11 w 11"/>
                        <a:gd name="T7" fmla="*/ 2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1" h="8">
                          <a:moveTo>
                            <a:pt x="11" y="2"/>
                          </a:moveTo>
                          <a:cubicBezTo>
                            <a:pt x="11" y="1"/>
                            <a:pt x="10" y="0"/>
                            <a:pt x="9" y="0"/>
                          </a:cubicBezTo>
                          <a:cubicBezTo>
                            <a:pt x="0" y="8"/>
                            <a:pt x="0" y="8"/>
                            <a:pt x="0" y="8"/>
                          </a:cubicBezTo>
                          <a:cubicBezTo>
                            <a:pt x="5" y="7"/>
                            <a:pt x="10" y="5"/>
                            <a:pt x="11" y="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0" name="Freeform 64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263" y="1793"/>
                      <a:ext cx="350" cy="337"/>
                    </a:xfrm>
                    <a:custGeom>
                      <a:avLst/>
                      <a:gdLst>
                        <a:gd name="T0" fmla="*/ 100 w 205"/>
                        <a:gd name="T1" fmla="*/ 112 h 197"/>
                        <a:gd name="T2" fmla="*/ 100 w 205"/>
                        <a:gd name="T3" fmla="*/ 112 h 197"/>
                        <a:gd name="T4" fmla="*/ 118 w 205"/>
                        <a:gd name="T5" fmla="*/ 94 h 197"/>
                        <a:gd name="T6" fmla="*/ 117 w 205"/>
                        <a:gd name="T7" fmla="*/ 93 h 197"/>
                        <a:gd name="T8" fmla="*/ 119 w 205"/>
                        <a:gd name="T9" fmla="*/ 91 h 197"/>
                        <a:gd name="T10" fmla="*/ 121 w 205"/>
                        <a:gd name="T11" fmla="*/ 91 h 197"/>
                        <a:gd name="T12" fmla="*/ 176 w 205"/>
                        <a:gd name="T13" fmla="*/ 36 h 197"/>
                        <a:gd name="T14" fmla="*/ 176 w 205"/>
                        <a:gd name="T15" fmla="*/ 36 h 197"/>
                        <a:gd name="T16" fmla="*/ 176 w 205"/>
                        <a:gd name="T17" fmla="*/ 36 h 197"/>
                        <a:gd name="T18" fmla="*/ 197 w 205"/>
                        <a:gd name="T19" fmla="*/ 15 h 197"/>
                        <a:gd name="T20" fmla="*/ 193 w 205"/>
                        <a:gd name="T21" fmla="*/ 14 h 197"/>
                        <a:gd name="T22" fmla="*/ 205 w 205"/>
                        <a:gd name="T23" fmla="*/ 4 h 197"/>
                        <a:gd name="T24" fmla="*/ 196 w 205"/>
                        <a:gd name="T25" fmla="*/ 0 h 197"/>
                        <a:gd name="T26" fmla="*/ 173 w 205"/>
                        <a:gd name="T27" fmla="*/ 22 h 197"/>
                        <a:gd name="T28" fmla="*/ 174 w 205"/>
                        <a:gd name="T29" fmla="*/ 22 h 197"/>
                        <a:gd name="T30" fmla="*/ 173 w 205"/>
                        <a:gd name="T31" fmla="*/ 22 h 197"/>
                        <a:gd name="T32" fmla="*/ 0 w 205"/>
                        <a:gd name="T33" fmla="*/ 196 h 197"/>
                        <a:gd name="T34" fmla="*/ 7 w 205"/>
                        <a:gd name="T35" fmla="*/ 194 h 197"/>
                        <a:gd name="T36" fmla="*/ 15 w 205"/>
                        <a:gd name="T37" fmla="*/ 197 h 197"/>
                        <a:gd name="T38" fmla="*/ 99 w 205"/>
                        <a:gd name="T39" fmla="*/ 113 h 197"/>
                        <a:gd name="T40" fmla="*/ 100 w 205"/>
                        <a:gd name="T41" fmla="*/ 112 h 197"/>
                        <a:gd name="T42" fmla="*/ 176 w 205"/>
                        <a:gd name="T43" fmla="*/ 36 h 197"/>
                        <a:gd name="T44" fmla="*/ 176 w 205"/>
                        <a:gd name="T45" fmla="*/ 32 h 197"/>
                        <a:gd name="T46" fmla="*/ 176 w 205"/>
                        <a:gd name="T47" fmla="*/ 36 h 197"/>
                        <a:gd name="T48" fmla="*/ 176 w 205"/>
                        <a:gd name="T49" fmla="*/ 31 h 197"/>
                        <a:gd name="T50" fmla="*/ 175 w 205"/>
                        <a:gd name="T51" fmla="*/ 30 h 197"/>
                        <a:gd name="T52" fmla="*/ 176 w 205"/>
                        <a:gd name="T53" fmla="*/ 31 h 197"/>
                        <a:gd name="T54" fmla="*/ 175 w 205"/>
                        <a:gd name="T55" fmla="*/ 30 h 197"/>
                        <a:gd name="T56" fmla="*/ 175 w 205"/>
                        <a:gd name="T57" fmla="*/ 28 h 197"/>
                        <a:gd name="T58" fmla="*/ 175 w 205"/>
                        <a:gd name="T59" fmla="*/ 30 h 197"/>
                        <a:gd name="T60" fmla="*/ 175 w 205"/>
                        <a:gd name="T61" fmla="*/ 28 h 197"/>
                        <a:gd name="T62" fmla="*/ 175 w 205"/>
                        <a:gd name="T63" fmla="*/ 26 h 197"/>
                        <a:gd name="T64" fmla="*/ 175 w 205"/>
                        <a:gd name="T65" fmla="*/ 28 h 197"/>
                        <a:gd name="T66" fmla="*/ 175 w 205"/>
                        <a:gd name="T67" fmla="*/ 26 h 197"/>
                        <a:gd name="T68" fmla="*/ 174 w 205"/>
                        <a:gd name="T69" fmla="*/ 25 h 197"/>
                        <a:gd name="T70" fmla="*/ 175 w 205"/>
                        <a:gd name="T71" fmla="*/ 26 h 197"/>
                        <a:gd name="T72" fmla="*/ 174 w 205"/>
                        <a:gd name="T73" fmla="*/ 24 h 197"/>
                        <a:gd name="T74" fmla="*/ 174 w 205"/>
                        <a:gd name="T75" fmla="*/ 23 h 197"/>
                        <a:gd name="T76" fmla="*/ 174 w 205"/>
                        <a:gd name="T77" fmla="*/ 24 h 1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205" h="197">
                          <a:moveTo>
                            <a:pt x="100" y="112"/>
                          </a:moveTo>
                          <a:cubicBezTo>
                            <a:pt x="100" y="112"/>
                            <a:pt x="100" y="112"/>
                            <a:pt x="100" y="112"/>
                          </a:cubicBezTo>
                          <a:cubicBezTo>
                            <a:pt x="118" y="94"/>
                            <a:pt x="118" y="94"/>
                            <a:pt x="118" y="94"/>
                          </a:cubicBezTo>
                          <a:cubicBezTo>
                            <a:pt x="118" y="94"/>
                            <a:pt x="117" y="93"/>
                            <a:pt x="117" y="93"/>
                          </a:cubicBezTo>
                          <a:cubicBezTo>
                            <a:pt x="117" y="92"/>
                            <a:pt x="118" y="91"/>
                            <a:pt x="119" y="91"/>
                          </a:cubicBezTo>
                          <a:cubicBezTo>
                            <a:pt x="120" y="91"/>
                            <a:pt x="120" y="91"/>
                            <a:pt x="121" y="91"/>
                          </a:cubicBezTo>
                          <a:cubicBezTo>
                            <a:pt x="176" y="36"/>
                            <a:pt x="176" y="36"/>
                            <a:pt x="176" y="36"/>
                          </a:cubicBezTo>
                          <a:cubicBezTo>
                            <a:pt x="176" y="36"/>
                            <a:pt x="176" y="36"/>
                            <a:pt x="176" y="36"/>
                          </a:cubicBezTo>
                          <a:cubicBezTo>
                            <a:pt x="176" y="36"/>
                            <a:pt x="176" y="36"/>
                            <a:pt x="176" y="36"/>
                          </a:cubicBezTo>
                          <a:cubicBezTo>
                            <a:pt x="197" y="15"/>
                            <a:pt x="197" y="15"/>
                            <a:pt x="197" y="15"/>
                          </a:cubicBezTo>
                          <a:cubicBezTo>
                            <a:pt x="196" y="14"/>
                            <a:pt x="194" y="14"/>
                            <a:pt x="193" y="14"/>
                          </a:cubicBezTo>
                          <a:cubicBezTo>
                            <a:pt x="194" y="12"/>
                            <a:pt x="205" y="10"/>
                            <a:pt x="205" y="4"/>
                          </a:cubicBezTo>
                          <a:cubicBezTo>
                            <a:pt x="205" y="0"/>
                            <a:pt x="201" y="0"/>
                            <a:pt x="196" y="0"/>
                          </a:cubicBezTo>
                          <a:cubicBezTo>
                            <a:pt x="173" y="22"/>
                            <a:pt x="173" y="22"/>
                            <a:pt x="173" y="22"/>
                          </a:cubicBezTo>
                          <a:cubicBezTo>
                            <a:pt x="174" y="22"/>
                            <a:pt x="174" y="22"/>
                            <a:pt x="174" y="22"/>
                          </a:cubicBezTo>
                          <a:cubicBezTo>
                            <a:pt x="174" y="22"/>
                            <a:pt x="174" y="22"/>
                            <a:pt x="173" y="22"/>
                          </a:cubicBezTo>
                          <a:cubicBezTo>
                            <a:pt x="0" y="196"/>
                            <a:pt x="0" y="196"/>
                            <a:pt x="0" y="196"/>
                          </a:cubicBezTo>
                          <a:cubicBezTo>
                            <a:pt x="2" y="196"/>
                            <a:pt x="3" y="194"/>
                            <a:pt x="7" y="194"/>
                          </a:cubicBezTo>
                          <a:cubicBezTo>
                            <a:pt x="10" y="194"/>
                            <a:pt x="13" y="195"/>
                            <a:pt x="15" y="197"/>
                          </a:cubicBezTo>
                          <a:cubicBezTo>
                            <a:pt x="99" y="113"/>
                            <a:pt x="99" y="113"/>
                            <a:pt x="99" y="113"/>
                          </a:cubicBezTo>
                          <a:cubicBezTo>
                            <a:pt x="99" y="112"/>
                            <a:pt x="99" y="112"/>
                            <a:pt x="100" y="112"/>
                          </a:cubicBezTo>
                          <a:close/>
                          <a:moveTo>
                            <a:pt x="176" y="36"/>
                          </a:moveTo>
                          <a:cubicBezTo>
                            <a:pt x="176" y="34"/>
                            <a:pt x="176" y="33"/>
                            <a:pt x="176" y="32"/>
                          </a:cubicBezTo>
                          <a:cubicBezTo>
                            <a:pt x="176" y="33"/>
                            <a:pt x="176" y="34"/>
                            <a:pt x="176" y="36"/>
                          </a:cubicBezTo>
                          <a:close/>
                          <a:moveTo>
                            <a:pt x="176" y="31"/>
                          </a:moveTo>
                          <a:cubicBezTo>
                            <a:pt x="175" y="31"/>
                            <a:pt x="175" y="30"/>
                            <a:pt x="175" y="30"/>
                          </a:cubicBezTo>
                          <a:cubicBezTo>
                            <a:pt x="175" y="30"/>
                            <a:pt x="175" y="31"/>
                            <a:pt x="176" y="31"/>
                          </a:cubicBezTo>
                          <a:close/>
                          <a:moveTo>
                            <a:pt x="175" y="30"/>
                          </a:moveTo>
                          <a:cubicBezTo>
                            <a:pt x="175" y="29"/>
                            <a:pt x="175" y="29"/>
                            <a:pt x="175" y="28"/>
                          </a:cubicBezTo>
                          <a:cubicBezTo>
                            <a:pt x="175" y="29"/>
                            <a:pt x="175" y="29"/>
                            <a:pt x="175" y="30"/>
                          </a:cubicBezTo>
                          <a:close/>
                          <a:moveTo>
                            <a:pt x="175" y="28"/>
                          </a:moveTo>
                          <a:cubicBezTo>
                            <a:pt x="175" y="27"/>
                            <a:pt x="175" y="27"/>
                            <a:pt x="175" y="26"/>
                          </a:cubicBezTo>
                          <a:cubicBezTo>
                            <a:pt x="175" y="27"/>
                            <a:pt x="175" y="27"/>
                            <a:pt x="175" y="28"/>
                          </a:cubicBezTo>
                          <a:close/>
                          <a:moveTo>
                            <a:pt x="175" y="26"/>
                          </a:moveTo>
                          <a:cubicBezTo>
                            <a:pt x="175" y="25"/>
                            <a:pt x="174" y="25"/>
                            <a:pt x="174" y="25"/>
                          </a:cubicBezTo>
                          <a:cubicBezTo>
                            <a:pt x="174" y="25"/>
                            <a:pt x="175" y="25"/>
                            <a:pt x="175" y="26"/>
                          </a:cubicBezTo>
                          <a:close/>
                          <a:moveTo>
                            <a:pt x="174" y="24"/>
                          </a:moveTo>
                          <a:cubicBezTo>
                            <a:pt x="174" y="24"/>
                            <a:pt x="174" y="23"/>
                            <a:pt x="174" y="23"/>
                          </a:cubicBezTo>
                          <a:cubicBezTo>
                            <a:pt x="174" y="23"/>
                            <a:pt x="174" y="24"/>
                            <a:pt x="174" y="2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1" name="Freeform 645"/>
                    <p:cNvSpPr>
                      <a:spLocks/>
                    </p:cNvSpPr>
                    <p:nvPr/>
                  </p:nvSpPr>
                  <p:spPr bwMode="auto">
                    <a:xfrm>
                      <a:off x="2061" y="2271"/>
                      <a:ext cx="70" cy="68"/>
                    </a:xfrm>
                    <a:custGeom>
                      <a:avLst/>
                      <a:gdLst>
                        <a:gd name="T0" fmla="*/ 35 w 41"/>
                        <a:gd name="T1" fmla="*/ 4 h 40"/>
                        <a:gd name="T2" fmla="*/ 35 w 41"/>
                        <a:gd name="T3" fmla="*/ 0 h 40"/>
                        <a:gd name="T4" fmla="*/ 0 w 41"/>
                        <a:gd name="T5" fmla="*/ 35 h 40"/>
                        <a:gd name="T6" fmla="*/ 6 w 41"/>
                        <a:gd name="T7" fmla="*/ 40 h 40"/>
                        <a:gd name="T8" fmla="*/ 11 w 41"/>
                        <a:gd name="T9" fmla="*/ 40 h 40"/>
                        <a:gd name="T10" fmla="*/ 41 w 41"/>
                        <a:gd name="T11" fmla="*/ 10 h 40"/>
                        <a:gd name="T12" fmla="*/ 35 w 41"/>
                        <a:gd name="T13" fmla="*/ 4 h 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1" h="40">
                          <a:moveTo>
                            <a:pt x="35" y="4"/>
                          </a:moveTo>
                          <a:cubicBezTo>
                            <a:pt x="35" y="2"/>
                            <a:pt x="35" y="1"/>
                            <a:pt x="35" y="0"/>
                          </a:cubicBezTo>
                          <a:cubicBezTo>
                            <a:pt x="0" y="35"/>
                            <a:pt x="0" y="35"/>
                            <a:pt x="0" y="35"/>
                          </a:cubicBezTo>
                          <a:cubicBezTo>
                            <a:pt x="2" y="37"/>
                            <a:pt x="3" y="39"/>
                            <a:pt x="6" y="40"/>
                          </a:cubicBezTo>
                          <a:cubicBezTo>
                            <a:pt x="8" y="40"/>
                            <a:pt x="10" y="40"/>
                            <a:pt x="11" y="40"/>
                          </a:cubicBezTo>
                          <a:cubicBezTo>
                            <a:pt x="41" y="10"/>
                            <a:pt x="41" y="10"/>
                            <a:pt x="41" y="10"/>
                          </a:cubicBezTo>
                          <a:cubicBezTo>
                            <a:pt x="39" y="8"/>
                            <a:pt x="36" y="5"/>
                            <a:pt x="35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2" name="Freeform 646"/>
                    <p:cNvSpPr>
                      <a:spLocks/>
                    </p:cNvSpPr>
                    <p:nvPr/>
                  </p:nvSpPr>
                  <p:spPr bwMode="auto">
                    <a:xfrm>
                      <a:off x="2620" y="1692"/>
                      <a:ext cx="106" cy="80"/>
                    </a:xfrm>
                    <a:custGeom>
                      <a:avLst/>
                      <a:gdLst>
                        <a:gd name="T0" fmla="*/ 6 w 62"/>
                        <a:gd name="T1" fmla="*/ 47 h 47"/>
                        <a:gd name="T2" fmla="*/ 16 w 62"/>
                        <a:gd name="T3" fmla="*/ 47 h 47"/>
                        <a:gd name="T4" fmla="*/ 62 w 62"/>
                        <a:gd name="T5" fmla="*/ 1 h 47"/>
                        <a:gd name="T6" fmla="*/ 62 w 62"/>
                        <a:gd name="T7" fmla="*/ 0 h 47"/>
                        <a:gd name="T8" fmla="*/ 37 w 62"/>
                        <a:gd name="T9" fmla="*/ 9 h 47"/>
                        <a:gd name="T10" fmla="*/ 0 w 62"/>
                        <a:gd name="T11" fmla="*/ 46 h 47"/>
                        <a:gd name="T12" fmla="*/ 6 w 62"/>
                        <a:gd name="T13" fmla="*/ 47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2" h="47">
                          <a:moveTo>
                            <a:pt x="6" y="47"/>
                          </a:moveTo>
                          <a:cubicBezTo>
                            <a:pt x="10" y="47"/>
                            <a:pt x="13" y="47"/>
                            <a:pt x="16" y="47"/>
                          </a:cubicBezTo>
                          <a:cubicBezTo>
                            <a:pt x="62" y="1"/>
                            <a:pt x="62" y="1"/>
                            <a:pt x="62" y="1"/>
                          </a:cubicBezTo>
                          <a:cubicBezTo>
                            <a:pt x="62" y="0"/>
                            <a:pt x="62" y="0"/>
                            <a:pt x="62" y="0"/>
                          </a:cubicBezTo>
                          <a:cubicBezTo>
                            <a:pt x="57" y="4"/>
                            <a:pt x="46" y="8"/>
                            <a:pt x="37" y="9"/>
                          </a:cubicBezTo>
                          <a:cubicBezTo>
                            <a:pt x="0" y="46"/>
                            <a:pt x="0" y="46"/>
                            <a:pt x="0" y="46"/>
                          </a:cubicBezTo>
                          <a:cubicBezTo>
                            <a:pt x="2" y="46"/>
                            <a:pt x="4" y="47"/>
                            <a:pt x="6" y="4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3" name="Freeform 647"/>
                    <p:cNvSpPr>
                      <a:spLocks/>
                    </p:cNvSpPr>
                    <p:nvPr/>
                  </p:nvSpPr>
                  <p:spPr bwMode="auto">
                    <a:xfrm>
                      <a:off x="2099" y="2303"/>
                      <a:ext cx="60" cy="52"/>
                    </a:xfrm>
                    <a:custGeom>
                      <a:avLst/>
                      <a:gdLst>
                        <a:gd name="T0" fmla="*/ 34 w 35"/>
                        <a:gd name="T1" fmla="*/ 7 h 30"/>
                        <a:gd name="T2" fmla="*/ 26 w 35"/>
                        <a:gd name="T3" fmla="*/ 0 h 30"/>
                        <a:gd name="T4" fmla="*/ 0 w 35"/>
                        <a:gd name="T5" fmla="*/ 25 h 30"/>
                        <a:gd name="T6" fmla="*/ 10 w 35"/>
                        <a:gd name="T7" fmla="*/ 30 h 30"/>
                        <a:gd name="T8" fmla="*/ 12 w 35"/>
                        <a:gd name="T9" fmla="*/ 30 h 30"/>
                        <a:gd name="T10" fmla="*/ 35 w 35"/>
                        <a:gd name="T11" fmla="*/ 7 h 30"/>
                        <a:gd name="T12" fmla="*/ 34 w 35"/>
                        <a:gd name="T13" fmla="*/ 7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" h="30">
                          <a:moveTo>
                            <a:pt x="34" y="7"/>
                          </a:moveTo>
                          <a:cubicBezTo>
                            <a:pt x="29" y="5"/>
                            <a:pt x="27" y="3"/>
                            <a:pt x="26" y="0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4" y="28"/>
                            <a:pt x="8" y="30"/>
                            <a:pt x="10" y="30"/>
                          </a:cubicBezTo>
                          <a:cubicBezTo>
                            <a:pt x="11" y="30"/>
                            <a:pt x="11" y="30"/>
                            <a:pt x="12" y="30"/>
                          </a:cubicBezTo>
                          <a:cubicBezTo>
                            <a:pt x="35" y="7"/>
                            <a:pt x="35" y="7"/>
                            <a:pt x="35" y="7"/>
                          </a:cubicBezTo>
                          <a:cubicBezTo>
                            <a:pt x="35" y="7"/>
                            <a:pt x="34" y="7"/>
                            <a:pt x="34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4" name="Freeform 648"/>
                    <p:cNvSpPr>
                      <a:spLocks/>
                    </p:cNvSpPr>
                    <p:nvPr/>
                  </p:nvSpPr>
                  <p:spPr bwMode="auto">
                    <a:xfrm>
                      <a:off x="2583" y="1868"/>
                      <a:ext cx="20" cy="21"/>
                    </a:xfrm>
                    <a:custGeom>
                      <a:avLst/>
                      <a:gdLst>
                        <a:gd name="T0" fmla="*/ 0 w 12"/>
                        <a:gd name="T1" fmla="*/ 11 h 12"/>
                        <a:gd name="T2" fmla="*/ 0 w 12"/>
                        <a:gd name="T3" fmla="*/ 12 h 12"/>
                        <a:gd name="T4" fmla="*/ 12 w 12"/>
                        <a:gd name="T5" fmla="*/ 0 h 12"/>
                        <a:gd name="T6" fmla="*/ 0 w 12"/>
                        <a:gd name="T7" fmla="*/ 11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12">
                          <a:moveTo>
                            <a:pt x="0" y="11"/>
                          </a:moveTo>
                          <a:cubicBezTo>
                            <a:pt x="0" y="12"/>
                            <a:pt x="0" y="12"/>
                            <a:pt x="0" y="12"/>
                          </a:cubicBezTo>
                          <a:cubicBezTo>
                            <a:pt x="12" y="0"/>
                            <a:pt x="12" y="0"/>
                            <a:pt x="12" y="0"/>
                          </a:cubicBezTo>
                          <a:cubicBezTo>
                            <a:pt x="6" y="2"/>
                            <a:pt x="0" y="6"/>
                            <a:pt x="0" y="1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5" name="Freeform 649"/>
                    <p:cNvSpPr>
                      <a:spLocks/>
                    </p:cNvSpPr>
                    <p:nvPr/>
                  </p:nvSpPr>
                  <p:spPr bwMode="auto">
                    <a:xfrm>
                      <a:off x="2560" y="1875"/>
                      <a:ext cx="11" cy="10"/>
                    </a:xfrm>
                    <a:custGeom>
                      <a:avLst/>
                      <a:gdLst>
                        <a:gd name="T0" fmla="*/ 6 w 6"/>
                        <a:gd name="T1" fmla="*/ 1 h 6"/>
                        <a:gd name="T2" fmla="*/ 5 w 6"/>
                        <a:gd name="T3" fmla="*/ 0 h 6"/>
                        <a:gd name="T4" fmla="*/ 0 w 6"/>
                        <a:gd name="T5" fmla="*/ 6 h 6"/>
                        <a:gd name="T6" fmla="*/ 6 w 6"/>
                        <a:gd name="T7" fmla="*/ 1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" h="6">
                          <a:moveTo>
                            <a:pt x="6" y="1"/>
                          </a:moveTo>
                          <a:cubicBezTo>
                            <a:pt x="5" y="1"/>
                            <a:pt x="5" y="1"/>
                            <a:pt x="5" y="0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4" y="3"/>
                            <a:pt x="6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6" name="Freeform 650"/>
                    <p:cNvSpPr>
                      <a:spLocks/>
                    </p:cNvSpPr>
                    <p:nvPr/>
                  </p:nvSpPr>
                  <p:spPr bwMode="auto">
                    <a:xfrm>
                      <a:off x="2506" y="1926"/>
                      <a:ext cx="29" cy="14"/>
                    </a:xfrm>
                    <a:custGeom>
                      <a:avLst/>
                      <a:gdLst>
                        <a:gd name="T0" fmla="*/ 5 w 17"/>
                        <a:gd name="T1" fmla="*/ 6 h 8"/>
                        <a:gd name="T2" fmla="*/ 17 w 17"/>
                        <a:gd name="T3" fmla="*/ 4 h 8"/>
                        <a:gd name="T4" fmla="*/ 17 w 17"/>
                        <a:gd name="T5" fmla="*/ 2 h 8"/>
                        <a:gd name="T6" fmla="*/ 12 w 17"/>
                        <a:gd name="T7" fmla="*/ 4 h 8"/>
                        <a:gd name="T8" fmla="*/ 8 w 17"/>
                        <a:gd name="T9" fmla="*/ 0 h 8"/>
                        <a:gd name="T10" fmla="*/ 0 w 17"/>
                        <a:gd name="T11" fmla="*/ 8 h 8"/>
                        <a:gd name="T12" fmla="*/ 5 w 17"/>
                        <a:gd name="T13" fmla="*/ 6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7" h="8">
                          <a:moveTo>
                            <a:pt x="5" y="6"/>
                          </a:moveTo>
                          <a:cubicBezTo>
                            <a:pt x="6" y="7"/>
                            <a:pt x="14" y="5"/>
                            <a:pt x="17" y="4"/>
                          </a:cubicBezTo>
                          <a:cubicBezTo>
                            <a:pt x="17" y="2"/>
                            <a:pt x="17" y="2"/>
                            <a:pt x="17" y="2"/>
                          </a:cubicBezTo>
                          <a:cubicBezTo>
                            <a:pt x="17" y="2"/>
                            <a:pt x="13" y="4"/>
                            <a:pt x="12" y="4"/>
                          </a:cubicBezTo>
                          <a:cubicBezTo>
                            <a:pt x="10" y="4"/>
                            <a:pt x="9" y="1"/>
                            <a:pt x="8" y="0"/>
                          </a:cubicBezTo>
                          <a:cubicBezTo>
                            <a:pt x="0" y="8"/>
                            <a:pt x="0" y="8"/>
                            <a:pt x="0" y="8"/>
                          </a:cubicBezTo>
                          <a:cubicBezTo>
                            <a:pt x="2" y="8"/>
                            <a:pt x="4" y="7"/>
                            <a:pt x="5" y="6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7" name="Freeform 651"/>
                    <p:cNvSpPr>
                      <a:spLocks/>
                    </p:cNvSpPr>
                    <p:nvPr/>
                  </p:nvSpPr>
                  <p:spPr bwMode="auto">
                    <a:xfrm>
                      <a:off x="2314" y="2010"/>
                      <a:ext cx="128" cy="134"/>
                    </a:xfrm>
                    <a:custGeom>
                      <a:avLst/>
                      <a:gdLst>
                        <a:gd name="T0" fmla="*/ 53 w 75"/>
                        <a:gd name="T1" fmla="*/ 34 h 78"/>
                        <a:gd name="T2" fmla="*/ 56 w 75"/>
                        <a:gd name="T3" fmla="*/ 31 h 78"/>
                        <a:gd name="T4" fmla="*/ 57 w 75"/>
                        <a:gd name="T5" fmla="*/ 29 h 78"/>
                        <a:gd name="T6" fmla="*/ 73 w 75"/>
                        <a:gd name="T7" fmla="*/ 13 h 78"/>
                        <a:gd name="T8" fmla="*/ 70 w 75"/>
                        <a:gd name="T9" fmla="*/ 11 h 78"/>
                        <a:gd name="T10" fmla="*/ 75 w 75"/>
                        <a:gd name="T11" fmla="*/ 7 h 78"/>
                        <a:gd name="T12" fmla="*/ 75 w 75"/>
                        <a:gd name="T13" fmla="*/ 5 h 78"/>
                        <a:gd name="T14" fmla="*/ 70 w 75"/>
                        <a:gd name="T15" fmla="*/ 5 h 78"/>
                        <a:gd name="T16" fmla="*/ 70 w 75"/>
                        <a:gd name="T17" fmla="*/ 0 h 78"/>
                        <a:gd name="T18" fmla="*/ 0 w 75"/>
                        <a:gd name="T19" fmla="*/ 70 h 78"/>
                        <a:gd name="T20" fmla="*/ 9 w 75"/>
                        <a:gd name="T21" fmla="*/ 78 h 78"/>
                        <a:gd name="T22" fmla="*/ 23 w 75"/>
                        <a:gd name="T23" fmla="*/ 64 h 78"/>
                        <a:gd name="T24" fmla="*/ 53 w 75"/>
                        <a:gd name="T25" fmla="*/ 34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75" h="78">
                          <a:moveTo>
                            <a:pt x="53" y="34"/>
                          </a:moveTo>
                          <a:cubicBezTo>
                            <a:pt x="56" y="31"/>
                            <a:pt x="56" y="31"/>
                            <a:pt x="56" y="31"/>
                          </a:cubicBezTo>
                          <a:cubicBezTo>
                            <a:pt x="57" y="30"/>
                            <a:pt x="57" y="30"/>
                            <a:pt x="57" y="29"/>
                          </a:cubicBezTo>
                          <a:cubicBezTo>
                            <a:pt x="73" y="13"/>
                            <a:pt x="73" y="13"/>
                            <a:pt x="73" y="13"/>
                          </a:cubicBezTo>
                          <a:cubicBezTo>
                            <a:pt x="72" y="13"/>
                            <a:pt x="71" y="13"/>
                            <a:pt x="70" y="11"/>
                          </a:cubicBezTo>
                          <a:cubicBezTo>
                            <a:pt x="72" y="11"/>
                            <a:pt x="75" y="9"/>
                            <a:pt x="75" y="7"/>
                          </a:cubicBezTo>
                          <a:cubicBezTo>
                            <a:pt x="75" y="6"/>
                            <a:pt x="75" y="5"/>
                            <a:pt x="75" y="5"/>
                          </a:cubicBezTo>
                          <a:cubicBezTo>
                            <a:pt x="75" y="5"/>
                            <a:pt x="71" y="5"/>
                            <a:pt x="70" y="5"/>
                          </a:cubicBezTo>
                          <a:cubicBezTo>
                            <a:pt x="69" y="2"/>
                            <a:pt x="70" y="3"/>
                            <a:pt x="70" y="0"/>
                          </a:cubicBezTo>
                          <a:cubicBezTo>
                            <a:pt x="0" y="70"/>
                            <a:pt x="0" y="70"/>
                            <a:pt x="0" y="70"/>
                          </a:cubicBezTo>
                          <a:cubicBezTo>
                            <a:pt x="5" y="70"/>
                            <a:pt x="8" y="73"/>
                            <a:pt x="9" y="78"/>
                          </a:cubicBezTo>
                          <a:cubicBezTo>
                            <a:pt x="23" y="64"/>
                            <a:pt x="23" y="64"/>
                            <a:pt x="23" y="64"/>
                          </a:cubicBezTo>
                          <a:cubicBezTo>
                            <a:pt x="25" y="47"/>
                            <a:pt x="40" y="41"/>
                            <a:pt x="53" y="3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8" name="Freeform 652"/>
                    <p:cNvSpPr>
                      <a:spLocks/>
                    </p:cNvSpPr>
                    <p:nvPr/>
                  </p:nvSpPr>
                  <p:spPr bwMode="auto">
                    <a:xfrm>
                      <a:off x="2673" y="1712"/>
                      <a:ext cx="64" cy="59"/>
                    </a:xfrm>
                    <a:custGeom>
                      <a:avLst/>
                      <a:gdLst>
                        <a:gd name="T0" fmla="*/ 8 w 37"/>
                        <a:gd name="T1" fmla="*/ 28 h 34"/>
                        <a:gd name="T2" fmla="*/ 37 w 37"/>
                        <a:gd name="T3" fmla="*/ 11 h 34"/>
                        <a:gd name="T4" fmla="*/ 34 w 37"/>
                        <a:gd name="T5" fmla="*/ 0 h 34"/>
                        <a:gd name="T6" fmla="*/ 0 w 37"/>
                        <a:gd name="T7" fmla="*/ 34 h 34"/>
                        <a:gd name="T8" fmla="*/ 8 w 37"/>
                        <a:gd name="T9" fmla="*/ 28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7" h="34">
                          <a:moveTo>
                            <a:pt x="8" y="28"/>
                          </a:moveTo>
                          <a:cubicBezTo>
                            <a:pt x="12" y="22"/>
                            <a:pt x="37" y="21"/>
                            <a:pt x="37" y="11"/>
                          </a:cubicBezTo>
                          <a:cubicBezTo>
                            <a:pt x="37" y="6"/>
                            <a:pt x="36" y="3"/>
                            <a:pt x="34" y="0"/>
                          </a:cubicBezTo>
                          <a:cubicBezTo>
                            <a:pt x="0" y="34"/>
                            <a:pt x="0" y="34"/>
                            <a:pt x="0" y="34"/>
                          </a:cubicBezTo>
                          <a:cubicBezTo>
                            <a:pt x="3" y="33"/>
                            <a:pt x="5" y="31"/>
                            <a:pt x="8" y="2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9" name="Freeform 653"/>
                    <p:cNvSpPr>
                      <a:spLocks/>
                    </p:cNvSpPr>
                    <p:nvPr/>
                  </p:nvSpPr>
                  <p:spPr bwMode="auto">
                    <a:xfrm>
                      <a:off x="2441" y="1995"/>
                      <a:ext cx="12" cy="15"/>
                    </a:xfrm>
                    <a:custGeom>
                      <a:avLst/>
                      <a:gdLst>
                        <a:gd name="T0" fmla="*/ 1 w 7"/>
                        <a:gd name="T1" fmla="*/ 7 h 9"/>
                        <a:gd name="T2" fmla="*/ 1 w 7"/>
                        <a:gd name="T3" fmla="*/ 9 h 9"/>
                        <a:gd name="T4" fmla="*/ 7 w 7"/>
                        <a:gd name="T5" fmla="*/ 0 h 9"/>
                        <a:gd name="T6" fmla="*/ 1 w 7"/>
                        <a:gd name="T7" fmla="*/ 6 h 9"/>
                        <a:gd name="T8" fmla="*/ 1 w 7"/>
                        <a:gd name="T9" fmla="*/ 7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" h="9">
                          <a:moveTo>
                            <a:pt x="1" y="7"/>
                          </a:moveTo>
                          <a:cubicBezTo>
                            <a:pt x="1" y="8"/>
                            <a:pt x="0" y="9"/>
                            <a:pt x="1" y="9"/>
                          </a:cubicBezTo>
                          <a:cubicBezTo>
                            <a:pt x="1" y="9"/>
                            <a:pt x="5" y="3"/>
                            <a:pt x="7" y="0"/>
                          </a:cubicBezTo>
                          <a:cubicBezTo>
                            <a:pt x="1" y="6"/>
                            <a:pt x="1" y="6"/>
                            <a:pt x="1" y="6"/>
                          </a:cubicBezTo>
                          <a:cubicBezTo>
                            <a:pt x="1" y="6"/>
                            <a:pt x="1" y="7"/>
                            <a:pt x="1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0" name="Freeform 654"/>
                    <p:cNvSpPr>
                      <a:spLocks/>
                    </p:cNvSpPr>
                    <p:nvPr/>
                  </p:nvSpPr>
                  <p:spPr bwMode="auto">
                    <a:xfrm>
                      <a:off x="2574" y="1841"/>
                      <a:ext cx="45" cy="32"/>
                    </a:xfrm>
                    <a:custGeom>
                      <a:avLst/>
                      <a:gdLst>
                        <a:gd name="T0" fmla="*/ 17 w 26"/>
                        <a:gd name="T1" fmla="*/ 0 h 19"/>
                        <a:gd name="T2" fmla="*/ 0 w 26"/>
                        <a:gd name="T3" fmla="*/ 18 h 19"/>
                        <a:gd name="T4" fmla="*/ 11 w 26"/>
                        <a:gd name="T5" fmla="*/ 17 h 19"/>
                        <a:gd name="T6" fmla="*/ 19 w 26"/>
                        <a:gd name="T7" fmla="*/ 11 h 19"/>
                        <a:gd name="T8" fmla="*/ 19 w 26"/>
                        <a:gd name="T9" fmla="*/ 15 h 19"/>
                        <a:gd name="T10" fmla="*/ 26 w 26"/>
                        <a:gd name="T11" fmla="*/ 7 h 19"/>
                        <a:gd name="T12" fmla="*/ 17 w 26"/>
                        <a:gd name="T13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6" h="19">
                          <a:moveTo>
                            <a:pt x="17" y="0"/>
                          </a:moveTo>
                          <a:cubicBezTo>
                            <a:pt x="0" y="18"/>
                            <a:pt x="0" y="18"/>
                            <a:pt x="0" y="18"/>
                          </a:cubicBezTo>
                          <a:cubicBezTo>
                            <a:pt x="2" y="18"/>
                            <a:pt x="9" y="19"/>
                            <a:pt x="11" y="17"/>
                          </a:cubicBezTo>
                          <a:cubicBezTo>
                            <a:pt x="14" y="15"/>
                            <a:pt x="14" y="11"/>
                            <a:pt x="19" y="11"/>
                          </a:cubicBezTo>
                          <a:cubicBezTo>
                            <a:pt x="19" y="13"/>
                            <a:pt x="19" y="14"/>
                            <a:pt x="19" y="15"/>
                          </a:cubicBezTo>
                          <a:cubicBezTo>
                            <a:pt x="26" y="7"/>
                            <a:pt x="26" y="7"/>
                            <a:pt x="26" y="7"/>
                          </a:cubicBezTo>
                          <a:cubicBezTo>
                            <a:pt x="23" y="5"/>
                            <a:pt x="19" y="3"/>
                            <a:pt x="17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1" name="Freeform 655"/>
                    <p:cNvSpPr>
                      <a:spLocks/>
                    </p:cNvSpPr>
                    <p:nvPr/>
                  </p:nvSpPr>
                  <p:spPr bwMode="auto">
                    <a:xfrm>
                      <a:off x="2335" y="2142"/>
                      <a:ext cx="30" cy="43"/>
                    </a:xfrm>
                    <a:custGeom>
                      <a:avLst/>
                      <a:gdLst>
                        <a:gd name="T0" fmla="*/ 13 w 18"/>
                        <a:gd name="T1" fmla="*/ 0 h 25"/>
                        <a:gd name="T2" fmla="*/ 0 w 18"/>
                        <a:gd name="T3" fmla="*/ 13 h 25"/>
                        <a:gd name="T4" fmla="*/ 2 w 18"/>
                        <a:gd name="T5" fmla="*/ 21 h 25"/>
                        <a:gd name="T6" fmla="*/ 4 w 18"/>
                        <a:gd name="T7" fmla="*/ 25 h 25"/>
                        <a:gd name="T8" fmla="*/ 18 w 18"/>
                        <a:gd name="T9" fmla="*/ 11 h 25"/>
                        <a:gd name="T10" fmla="*/ 13 w 18"/>
                        <a:gd name="T11" fmla="*/ 0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8" h="25">
                          <a:moveTo>
                            <a:pt x="13" y="0"/>
                          </a:moveTo>
                          <a:cubicBezTo>
                            <a:pt x="0" y="13"/>
                            <a:pt x="0" y="13"/>
                            <a:pt x="0" y="13"/>
                          </a:cubicBezTo>
                          <a:cubicBezTo>
                            <a:pt x="0" y="16"/>
                            <a:pt x="1" y="19"/>
                            <a:pt x="2" y="21"/>
                          </a:cubicBezTo>
                          <a:cubicBezTo>
                            <a:pt x="3" y="23"/>
                            <a:pt x="4" y="24"/>
                            <a:pt x="4" y="25"/>
                          </a:cubicBezTo>
                          <a:cubicBezTo>
                            <a:pt x="18" y="11"/>
                            <a:pt x="18" y="11"/>
                            <a:pt x="18" y="11"/>
                          </a:cubicBezTo>
                          <a:cubicBezTo>
                            <a:pt x="17" y="7"/>
                            <a:pt x="15" y="4"/>
                            <a:pt x="13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2" name="Freeform 656"/>
                    <p:cNvSpPr>
                      <a:spLocks/>
                    </p:cNvSpPr>
                    <p:nvPr/>
                  </p:nvSpPr>
                  <p:spPr bwMode="auto">
                    <a:xfrm>
                      <a:off x="2140" y="2267"/>
                      <a:ext cx="119" cy="93"/>
                    </a:xfrm>
                    <a:custGeom>
                      <a:avLst/>
                      <a:gdLst>
                        <a:gd name="T0" fmla="*/ 67 w 70"/>
                        <a:gd name="T1" fmla="*/ 0 h 54"/>
                        <a:gd name="T2" fmla="*/ 48 w 70"/>
                        <a:gd name="T3" fmla="*/ 12 h 54"/>
                        <a:gd name="T4" fmla="*/ 42 w 70"/>
                        <a:gd name="T5" fmla="*/ 24 h 54"/>
                        <a:gd name="T6" fmla="*/ 38 w 70"/>
                        <a:gd name="T7" fmla="*/ 29 h 54"/>
                        <a:gd name="T8" fmla="*/ 32 w 70"/>
                        <a:gd name="T9" fmla="*/ 27 h 54"/>
                        <a:gd name="T10" fmla="*/ 26 w 70"/>
                        <a:gd name="T11" fmla="*/ 28 h 54"/>
                        <a:gd name="T12" fmla="*/ 0 w 70"/>
                        <a:gd name="T13" fmla="*/ 54 h 54"/>
                        <a:gd name="T14" fmla="*/ 11 w 70"/>
                        <a:gd name="T15" fmla="*/ 48 h 54"/>
                        <a:gd name="T16" fmla="*/ 17 w 70"/>
                        <a:gd name="T17" fmla="*/ 50 h 54"/>
                        <a:gd name="T18" fmla="*/ 19 w 70"/>
                        <a:gd name="T19" fmla="*/ 50 h 54"/>
                        <a:gd name="T20" fmla="*/ 20 w 70"/>
                        <a:gd name="T21" fmla="*/ 50 h 54"/>
                        <a:gd name="T22" fmla="*/ 70 w 70"/>
                        <a:gd name="T23" fmla="*/ 0 h 54"/>
                        <a:gd name="T24" fmla="*/ 67 w 70"/>
                        <a:gd name="T25" fmla="*/ 0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70" h="54">
                          <a:moveTo>
                            <a:pt x="67" y="0"/>
                          </a:moveTo>
                          <a:cubicBezTo>
                            <a:pt x="59" y="0"/>
                            <a:pt x="48" y="3"/>
                            <a:pt x="48" y="12"/>
                          </a:cubicBezTo>
                          <a:cubicBezTo>
                            <a:pt x="48" y="16"/>
                            <a:pt x="43" y="20"/>
                            <a:pt x="42" y="24"/>
                          </a:cubicBezTo>
                          <a:cubicBezTo>
                            <a:pt x="42" y="25"/>
                            <a:pt x="40" y="29"/>
                            <a:pt x="38" y="29"/>
                          </a:cubicBezTo>
                          <a:cubicBezTo>
                            <a:pt x="36" y="29"/>
                            <a:pt x="35" y="27"/>
                            <a:pt x="32" y="27"/>
                          </a:cubicBezTo>
                          <a:cubicBezTo>
                            <a:pt x="30" y="27"/>
                            <a:pt x="28" y="27"/>
                            <a:pt x="26" y="28"/>
                          </a:cubicBezTo>
                          <a:cubicBezTo>
                            <a:pt x="0" y="54"/>
                            <a:pt x="0" y="54"/>
                            <a:pt x="0" y="54"/>
                          </a:cubicBezTo>
                          <a:cubicBezTo>
                            <a:pt x="4" y="54"/>
                            <a:pt x="5" y="48"/>
                            <a:pt x="11" y="48"/>
                          </a:cubicBezTo>
                          <a:cubicBezTo>
                            <a:pt x="13" y="48"/>
                            <a:pt x="15" y="50"/>
                            <a:pt x="17" y="50"/>
                          </a:cubicBezTo>
                          <a:cubicBezTo>
                            <a:pt x="19" y="50"/>
                            <a:pt x="19" y="50"/>
                            <a:pt x="19" y="50"/>
                          </a:cubicBezTo>
                          <a:cubicBezTo>
                            <a:pt x="19" y="50"/>
                            <a:pt x="20" y="50"/>
                            <a:pt x="20" y="50"/>
                          </a:cubicBezTo>
                          <a:cubicBezTo>
                            <a:pt x="70" y="0"/>
                            <a:pt x="70" y="0"/>
                            <a:pt x="70" y="0"/>
                          </a:cubicBezTo>
                          <a:cubicBezTo>
                            <a:pt x="69" y="0"/>
                            <a:pt x="68" y="0"/>
                            <a:pt x="67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3" name="Freeform 657"/>
                    <p:cNvSpPr>
                      <a:spLocks/>
                    </p:cNvSpPr>
                    <p:nvPr/>
                  </p:nvSpPr>
                  <p:spPr bwMode="auto">
                    <a:xfrm>
                      <a:off x="2615" y="1858"/>
                      <a:ext cx="41" cy="26"/>
                    </a:xfrm>
                    <a:custGeom>
                      <a:avLst/>
                      <a:gdLst>
                        <a:gd name="T0" fmla="*/ 1 w 24"/>
                        <a:gd name="T1" fmla="*/ 15 h 15"/>
                        <a:gd name="T2" fmla="*/ 24 w 24"/>
                        <a:gd name="T3" fmla="*/ 4 h 15"/>
                        <a:gd name="T4" fmla="*/ 15 w 24"/>
                        <a:gd name="T5" fmla="*/ 0 h 15"/>
                        <a:gd name="T6" fmla="*/ 0 w 24"/>
                        <a:gd name="T7" fmla="*/ 15 h 15"/>
                        <a:gd name="T8" fmla="*/ 1 w 24"/>
                        <a:gd name="T9" fmla="*/ 15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15">
                          <a:moveTo>
                            <a:pt x="1" y="15"/>
                          </a:moveTo>
                          <a:cubicBezTo>
                            <a:pt x="3" y="14"/>
                            <a:pt x="24" y="7"/>
                            <a:pt x="24" y="4"/>
                          </a:cubicBezTo>
                          <a:cubicBezTo>
                            <a:pt x="24" y="1"/>
                            <a:pt x="17" y="1"/>
                            <a:pt x="15" y="0"/>
                          </a:cubicBezTo>
                          <a:cubicBezTo>
                            <a:pt x="0" y="15"/>
                            <a:pt x="0" y="15"/>
                            <a:pt x="0" y="15"/>
                          </a:cubicBezTo>
                          <a:cubicBezTo>
                            <a:pt x="0" y="15"/>
                            <a:pt x="1" y="15"/>
                            <a:pt x="1" y="1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4" name="Freeform 658"/>
                    <p:cNvSpPr>
                      <a:spLocks/>
                    </p:cNvSpPr>
                    <p:nvPr/>
                  </p:nvSpPr>
                  <p:spPr bwMode="auto">
                    <a:xfrm>
                      <a:off x="2188" y="2276"/>
                      <a:ext cx="90" cy="103"/>
                    </a:xfrm>
                    <a:custGeom>
                      <a:avLst/>
                      <a:gdLst>
                        <a:gd name="T0" fmla="*/ 42 w 53"/>
                        <a:gd name="T1" fmla="*/ 25 h 60"/>
                        <a:gd name="T2" fmla="*/ 44 w 53"/>
                        <a:gd name="T3" fmla="*/ 25 h 60"/>
                        <a:gd name="T4" fmla="*/ 45 w 53"/>
                        <a:gd name="T5" fmla="*/ 25 h 60"/>
                        <a:gd name="T6" fmla="*/ 45 w 53"/>
                        <a:gd name="T7" fmla="*/ 25 h 60"/>
                        <a:gd name="T8" fmla="*/ 45 w 53"/>
                        <a:gd name="T9" fmla="*/ 24 h 60"/>
                        <a:gd name="T10" fmla="*/ 45 w 53"/>
                        <a:gd name="T11" fmla="*/ 25 h 60"/>
                        <a:gd name="T12" fmla="*/ 48 w 53"/>
                        <a:gd name="T13" fmla="*/ 15 h 60"/>
                        <a:gd name="T14" fmla="*/ 53 w 53"/>
                        <a:gd name="T15" fmla="*/ 0 h 60"/>
                        <a:gd name="T16" fmla="*/ 0 w 53"/>
                        <a:gd name="T17" fmla="*/ 52 h 60"/>
                        <a:gd name="T18" fmla="*/ 9 w 53"/>
                        <a:gd name="T19" fmla="*/ 60 h 60"/>
                        <a:gd name="T20" fmla="*/ 42 w 53"/>
                        <a:gd name="T21" fmla="*/ 28 h 60"/>
                        <a:gd name="T22" fmla="*/ 42 w 53"/>
                        <a:gd name="T23" fmla="*/ 25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53" h="60">
                          <a:moveTo>
                            <a:pt x="42" y="25"/>
                          </a:moveTo>
                          <a:cubicBezTo>
                            <a:pt x="42" y="25"/>
                            <a:pt x="41" y="25"/>
                            <a:pt x="44" y="25"/>
                          </a:cubicBezTo>
                          <a:cubicBezTo>
                            <a:pt x="45" y="25"/>
                            <a:pt x="45" y="25"/>
                            <a:pt x="45" y="25"/>
                          </a:cubicBezTo>
                          <a:cubicBezTo>
                            <a:pt x="45" y="25"/>
                            <a:pt x="45" y="25"/>
                            <a:pt x="45" y="25"/>
                          </a:cubicBezTo>
                          <a:cubicBezTo>
                            <a:pt x="45" y="25"/>
                            <a:pt x="45" y="24"/>
                            <a:pt x="45" y="24"/>
                          </a:cubicBezTo>
                          <a:cubicBezTo>
                            <a:pt x="45" y="24"/>
                            <a:pt x="45" y="25"/>
                            <a:pt x="45" y="25"/>
                          </a:cubicBezTo>
                          <a:cubicBezTo>
                            <a:pt x="45" y="22"/>
                            <a:pt x="48" y="19"/>
                            <a:pt x="48" y="15"/>
                          </a:cubicBezTo>
                          <a:cubicBezTo>
                            <a:pt x="48" y="9"/>
                            <a:pt x="52" y="4"/>
                            <a:pt x="53" y="0"/>
                          </a:cubicBezTo>
                          <a:cubicBezTo>
                            <a:pt x="0" y="52"/>
                            <a:pt x="0" y="52"/>
                            <a:pt x="0" y="52"/>
                          </a:cubicBezTo>
                          <a:cubicBezTo>
                            <a:pt x="3" y="55"/>
                            <a:pt x="5" y="58"/>
                            <a:pt x="9" y="60"/>
                          </a:cubicBezTo>
                          <a:cubicBezTo>
                            <a:pt x="42" y="28"/>
                            <a:pt x="42" y="28"/>
                            <a:pt x="42" y="28"/>
                          </a:cubicBezTo>
                          <a:cubicBezTo>
                            <a:pt x="42" y="27"/>
                            <a:pt x="42" y="26"/>
                            <a:pt x="42" y="2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5" name="Freeform 659"/>
                    <p:cNvSpPr>
                      <a:spLocks/>
                    </p:cNvSpPr>
                    <p:nvPr/>
                  </p:nvSpPr>
                  <p:spPr bwMode="auto">
                    <a:xfrm>
                      <a:off x="2354" y="2180"/>
                      <a:ext cx="20" cy="31"/>
                    </a:xfrm>
                    <a:custGeom>
                      <a:avLst/>
                      <a:gdLst>
                        <a:gd name="T0" fmla="*/ 6 w 12"/>
                        <a:gd name="T1" fmla="*/ 18 h 18"/>
                        <a:gd name="T2" fmla="*/ 12 w 12"/>
                        <a:gd name="T3" fmla="*/ 6 h 18"/>
                        <a:gd name="T4" fmla="*/ 11 w 12"/>
                        <a:gd name="T5" fmla="*/ 0 h 18"/>
                        <a:gd name="T6" fmla="*/ 0 w 12"/>
                        <a:gd name="T7" fmla="*/ 11 h 18"/>
                        <a:gd name="T8" fmla="*/ 6 w 12"/>
                        <a:gd name="T9" fmla="*/ 18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" h="18">
                          <a:moveTo>
                            <a:pt x="6" y="18"/>
                          </a:moveTo>
                          <a:cubicBezTo>
                            <a:pt x="11" y="18"/>
                            <a:pt x="12" y="12"/>
                            <a:pt x="12" y="6"/>
                          </a:cubicBezTo>
                          <a:cubicBezTo>
                            <a:pt x="12" y="4"/>
                            <a:pt x="12" y="2"/>
                            <a:pt x="11" y="0"/>
                          </a:cubicBezTo>
                          <a:cubicBezTo>
                            <a:pt x="0" y="11"/>
                            <a:pt x="0" y="11"/>
                            <a:pt x="0" y="11"/>
                          </a:cubicBezTo>
                          <a:cubicBezTo>
                            <a:pt x="2" y="14"/>
                            <a:pt x="2" y="18"/>
                            <a:pt x="6" y="1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6" name="Freeform 660"/>
                    <p:cNvSpPr>
                      <a:spLocks/>
                    </p:cNvSpPr>
                    <p:nvPr/>
                  </p:nvSpPr>
                  <p:spPr bwMode="auto">
                    <a:xfrm>
                      <a:off x="2224" y="2355"/>
                      <a:ext cx="54" cy="39"/>
                    </a:xfrm>
                    <a:custGeom>
                      <a:avLst/>
                      <a:gdLst>
                        <a:gd name="T0" fmla="*/ 19 w 32"/>
                        <a:gd name="T1" fmla="*/ 2 h 23"/>
                        <a:gd name="T2" fmla="*/ 17 w 32"/>
                        <a:gd name="T3" fmla="*/ 0 h 23"/>
                        <a:gd name="T4" fmla="*/ 0 w 32"/>
                        <a:gd name="T5" fmla="*/ 18 h 23"/>
                        <a:gd name="T6" fmla="*/ 5 w 32"/>
                        <a:gd name="T7" fmla="*/ 19 h 23"/>
                        <a:gd name="T8" fmla="*/ 11 w 32"/>
                        <a:gd name="T9" fmla="*/ 23 h 23"/>
                        <a:gd name="T10" fmla="*/ 32 w 32"/>
                        <a:gd name="T11" fmla="*/ 1 h 23"/>
                        <a:gd name="T12" fmla="*/ 19 w 32"/>
                        <a:gd name="T13" fmla="*/ 2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2" h="23">
                          <a:moveTo>
                            <a:pt x="19" y="2"/>
                          </a:moveTo>
                          <a:cubicBezTo>
                            <a:pt x="18" y="2"/>
                            <a:pt x="17" y="1"/>
                            <a:pt x="17" y="0"/>
                          </a:cubicBezTo>
                          <a:cubicBezTo>
                            <a:pt x="0" y="18"/>
                            <a:pt x="0" y="18"/>
                            <a:pt x="0" y="18"/>
                          </a:cubicBezTo>
                          <a:cubicBezTo>
                            <a:pt x="1" y="18"/>
                            <a:pt x="3" y="18"/>
                            <a:pt x="5" y="19"/>
                          </a:cubicBezTo>
                          <a:cubicBezTo>
                            <a:pt x="7" y="20"/>
                            <a:pt x="9" y="22"/>
                            <a:pt x="11" y="23"/>
                          </a:cubicBezTo>
                          <a:cubicBezTo>
                            <a:pt x="32" y="1"/>
                            <a:pt x="32" y="1"/>
                            <a:pt x="32" y="1"/>
                          </a:cubicBezTo>
                          <a:cubicBezTo>
                            <a:pt x="28" y="2"/>
                            <a:pt x="24" y="2"/>
                            <a:pt x="19" y="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7" name="Freeform 661"/>
                    <p:cNvSpPr>
                      <a:spLocks/>
                    </p:cNvSpPr>
                    <p:nvPr/>
                  </p:nvSpPr>
                  <p:spPr bwMode="auto">
                    <a:xfrm>
                      <a:off x="2268" y="2355"/>
                      <a:ext cx="56" cy="56"/>
                    </a:xfrm>
                    <a:custGeom>
                      <a:avLst/>
                      <a:gdLst>
                        <a:gd name="T0" fmla="*/ 22 w 33"/>
                        <a:gd name="T1" fmla="*/ 0 h 33"/>
                        <a:gd name="T2" fmla="*/ 0 w 33"/>
                        <a:gd name="T3" fmla="*/ 23 h 33"/>
                        <a:gd name="T4" fmla="*/ 6 w 33"/>
                        <a:gd name="T5" fmla="*/ 33 h 33"/>
                        <a:gd name="T6" fmla="*/ 33 w 33"/>
                        <a:gd name="T7" fmla="*/ 6 h 33"/>
                        <a:gd name="T8" fmla="*/ 22 w 3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" h="33">
                          <a:moveTo>
                            <a:pt x="22" y="0"/>
                          </a:moveTo>
                          <a:cubicBezTo>
                            <a:pt x="0" y="23"/>
                            <a:pt x="0" y="23"/>
                            <a:pt x="0" y="23"/>
                          </a:cubicBezTo>
                          <a:cubicBezTo>
                            <a:pt x="1" y="28"/>
                            <a:pt x="3" y="31"/>
                            <a:pt x="6" y="33"/>
                          </a:cubicBezTo>
                          <a:cubicBezTo>
                            <a:pt x="33" y="6"/>
                            <a:pt x="33" y="6"/>
                            <a:pt x="33" y="6"/>
                          </a:cubicBezTo>
                          <a:cubicBezTo>
                            <a:pt x="29" y="5"/>
                            <a:pt x="27" y="1"/>
                            <a:pt x="22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8" name="Freeform 662"/>
                    <p:cNvSpPr>
                      <a:spLocks/>
                    </p:cNvSpPr>
                    <p:nvPr/>
                  </p:nvSpPr>
                  <p:spPr bwMode="auto">
                    <a:xfrm>
                      <a:off x="2292" y="2389"/>
                      <a:ext cx="38" cy="60"/>
                    </a:xfrm>
                    <a:custGeom>
                      <a:avLst/>
                      <a:gdLst>
                        <a:gd name="T0" fmla="*/ 22 w 22"/>
                        <a:gd name="T1" fmla="*/ 4 h 35"/>
                        <a:gd name="T2" fmla="*/ 22 w 22"/>
                        <a:gd name="T3" fmla="*/ 0 h 35"/>
                        <a:gd name="T4" fmla="*/ 0 w 22"/>
                        <a:gd name="T5" fmla="*/ 21 h 35"/>
                        <a:gd name="T6" fmla="*/ 1 w 22"/>
                        <a:gd name="T7" fmla="*/ 24 h 35"/>
                        <a:gd name="T8" fmla="*/ 3 w 22"/>
                        <a:gd name="T9" fmla="*/ 35 h 35"/>
                        <a:gd name="T10" fmla="*/ 22 w 22"/>
                        <a:gd name="T11" fmla="*/ 16 h 35"/>
                        <a:gd name="T12" fmla="*/ 22 w 22"/>
                        <a:gd name="T13" fmla="*/ 4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2" h="35">
                          <a:moveTo>
                            <a:pt x="22" y="4"/>
                          </a:moveTo>
                          <a:cubicBezTo>
                            <a:pt x="22" y="3"/>
                            <a:pt x="22" y="2"/>
                            <a:pt x="22" y="0"/>
                          </a:cubicBezTo>
                          <a:cubicBezTo>
                            <a:pt x="0" y="21"/>
                            <a:pt x="0" y="21"/>
                            <a:pt x="0" y="21"/>
                          </a:cubicBezTo>
                          <a:cubicBezTo>
                            <a:pt x="1" y="22"/>
                            <a:pt x="1" y="23"/>
                            <a:pt x="1" y="24"/>
                          </a:cubicBezTo>
                          <a:cubicBezTo>
                            <a:pt x="3" y="27"/>
                            <a:pt x="1" y="31"/>
                            <a:pt x="3" y="35"/>
                          </a:cubicBezTo>
                          <a:cubicBezTo>
                            <a:pt x="22" y="16"/>
                            <a:pt x="22" y="16"/>
                            <a:pt x="22" y="16"/>
                          </a:cubicBezTo>
                          <a:cubicBezTo>
                            <a:pt x="22" y="13"/>
                            <a:pt x="22" y="9"/>
                            <a:pt x="22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9" name="Freeform 663"/>
                    <p:cNvSpPr>
                      <a:spLocks/>
                    </p:cNvSpPr>
                    <p:nvPr/>
                  </p:nvSpPr>
                  <p:spPr bwMode="auto">
                    <a:xfrm>
                      <a:off x="2318" y="2439"/>
                      <a:ext cx="29" cy="29"/>
                    </a:xfrm>
                    <a:custGeom>
                      <a:avLst/>
                      <a:gdLst>
                        <a:gd name="T0" fmla="*/ 16 w 17"/>
                        <a:gd name="T1" fmla="*/ 6 h 17"/>
                        <a:gd name="T2" fmla="*/ 8 w 17"/>
                        <a:gd name="T3" fmla="*/ 0 h 17"/>
                        <a:gd name="T4" fmla="*/ 0 w 17"/>
                        <a:gd name="T5" fmla="*/ 9 h 17"/>
                        <a:gd name="T6" fmla="*/ 4 w 17"/>
                        <a:gd name="T7" fmla="*/ 12 h 17"/>
                        <a:gd name="T8" fmla="*/ 7 w 17"/>
                        <a:gd name="T9" fmla="*/ 17 h 17"/>
                        <a:gd name="T10" fmla="*/ 17 w 17"/>
                        <a:gd name="T11" fmla="*/ 7 h 17"/>
                        <a:gd name="T12" fmla="*/ 16 w 17"/>
                        <a:gd name="T13" fmla="*/ 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6" y="6"/>
                          </a:moveTo>
                          <a:cubicBezTo>
                            <a:pt x="13" y="4"/>
                            <a:pt x="10" y="3"/>
                            <a:pt x="8" y="0"/>
                          </a:cubicBez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2" y="10"/>
                            <a:pt x="3" y="11"/>
                            <a:pt x="4" y="12"/>
                          </a:cubicBezTo>
                          <a:cubicBezTo>
                            <a:pt x="5" y="14"/>
                            <a:pt x="5" y="16"/>
                            <a:pt x="7" y="17"/>
                          </a:cubicBezTo>
                          <a:cubicBezTo>
                            <a:pt x="17" y="7"/>
                            <a:pt x="17" y="7"/>
                            <a:pt x="17" y="7"/>
                          </a:cubicBezTo>
                          <a:cubicBezTo>
                            <a:pt x="17" y="7"/>
                            <a:pt x="16" y="6"/>
                            <a:pt x="16" y="6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0" name="Freeform 664"/>
                    <p:cNvSpPr>
                      <a:spLocks/>
                    </p:cNvSpPr>
                    <p:nvPr/>
                  </p:nvSpPr>
                  <p:spPr bwMode="auto">
                    <a:xfrm>
                      <a:off x="1591" y="1661"/>
                      <a:ext cx="15" cy="24"/>
                    </a:xfrm>
                    <a:custGeom>
                      <a:avLst/>
                      <a:gdLst>
                        <a:gd name="T0" fmla="*/ 0 w 9"/>
                        <a:gd name="T1" fmla="*/ 2 h 14"/>
                        <a:gd name="T2" fmla="*/ 1 w 9"/>
                        <a:gd name="T3" fmla="*/ 2 h 14"/>
                        <a:gd name="T4" fmla="*/ 1 w 9"/>
                        <a:gd name="T5" fmla="*/ 8 h 14"/>
                        <a:gd name="T6" fmla="*/ 5 w 9"/>
                        <a:gd name="T7" fmla="*/ 14 h 14"/>
                        <a:gd name="T8" fmla="*/ 9 w 9"/>
                        <a:gd name="T9" fmla="*/ 9 h 14"/>
                        <a:gd name="T10" fmla="*/ 2 w 9"/>
                        <a:gd name="T11" fmla="*/ 0 h 14"/>
                        <a:gd name="T12" fmla="*/ 0 w 9"/>
                        <a:gd name="T13" fmla="*/ 2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9" h="14">
                          <a:moveTo>
                            <a:pt x="0" y="2"/>
                          </a:moveTo>
                          <a:cubicBezTo>
                            <a:pt x="1" y="2"/>
                            <a:pt x="1" y="2"/>
                            <a:pt x="1" y="2"/>
                          </a:cubicBezTo>
                          <a:cubicBezTo>
                            <a:pt x="0" y="3"/>
                            <a:pt x="1" y="6"/>
                            <a:pt x="1" y="8"/>
                          </a:cubicBezTo>
                          <a:cubicBezTo>
                            <a:pt x="1" y="8"/>
                            <a:pt x="3" y="12"/>
                            <a:pt x="5" y="14"/>
                          </a:cubicBezTo>
                          <a:cubicBezTo>
                            <a:pt x="9" y="9"/>
                            <a:pt x="9" y="9"/>
                            <a:pt x="9" y="9"/>
                          </a:cubicBezTo>
                          <a:cubicBezTo>
                            <a:pt x="8" y="6"/>
                            <a:pt x="4" y="4"/>
                            <a:pt x="2" y="0"/>
                          </a:cubicBez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1" name="Freeform 665"/>
                    <p:cNvSpPr>
                      <a:spLocks/>
                    </p:cNvSpPr>
                    <p:nvPr/>
                  </p:nvSpPr>
                  <p:spPr bwMode="auto">
                    <a:xfrm>
                      <a:off x="1541" y="1611"/>
                      <a:ext cx="19" cy="17"/>
                    </a:xfrm>
                    <a:custGeom>
                      <a:avLst/>
                      <a:gdLst>
                        <a:gd name="T0" fmla="*/ 11 w 11"/>
                        <a:gd name="T1" fmla="*/ 0 h 10"/>
                        <a:gd name="T2" fmla="*/ 4 w 11"/>
                        <a:gd name="T3" fmla="*/ 0 h 10"/>
                        <a:gd name="T4" fmla="*/ 0 w 11"/>
                        <a:gd name="T5" fmla="*/ 3 h 10"/>
                        <a:gd name="T6" fmla="*/ 3 w 11"/>
                        <a:gd name="T7" fmla="*/ 10 h 10"/>
                        <a:gd name="T8" fmla="*/ 11 w 11"/>
                        <a:gd name="T9" fmla="*/ 2 h 10"/>
                        <a:gd name="T10" fmla="*/ 11 w 11"/>
                        <a:gd name="T11" fmla="*/ 0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" h="10">
                          <a:moveTo>
                            <a:pt x="11" y="0"/>
                          </a:moveTo>
                          <a:cubicBezTo>
                            <a:pt x="7" y="3"/>
                            <a:pt x="9" y="0"/>
                            <a:pt x="4" y="0"/>
                          </a:cubicBezTo>
                          <a:cubicBezTo>
                            <a:pt x="3" y="0"/>
                            <a:pt x="0" y="1"/>
                            <a:pt x="0" y="3"/>
                          </a:cubicBezTo>
                          <a:cubicBezTo>
                            <a:pt x="0" y="6"/>
                            <a:pt x="1" y="8"/>
                            <a:pt x="3" y="10"/>
                          </a:cubicBezTo>
                          <a:cubicBezTo>
                            <a:pt x="11" y="2"/>
                            <a:pt x="11" y="2"/>
                            <a:pt x="11" y="2"/>
                          </a:cubicBezTo>
                          <a:cubicBezTo>
                            <a:pt x="11" y="2"/>
                            <a:pt x="11" y="1"/>
                            <a:pt x="11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2" name="Freeform 666"/>
                    <p:cNvSpPr>
                      <a:spLocks/>
                    </p:cNvSpPr>
                    <p:nvPr/>
                  </p:nvSpPr>
                  <p:spPr bwMode="auto">
                    <a:xfrm>
                      <a:off x="1557" y="1637"/>
                      <a:ext cx="12" cy="17"/>
                    </a:xfrm>
                    <a:custGeom>
                      <a:avLst/>
                      <a:gdLst>
                        <a:gd name="T0" fmla="*/ 5 w 7"/>
                        <a:gd name="T1" fmla="*/ 0 h 10"/>
                        <a:gd name="T2" fmla="*/ 0 w 7"/>
                        <a:gd name="T3" fmla="*/ 4 h 10"/>
                        <a:gd name="T4" fmla="*/ 4 w 7"/>
                        <a:gd name="T5" fmla="*/ 10 h 10"/>
                        <a:gd name="T6" fmla="*/ 5 w 7"/>
                        <a:gd name="T7" fmla="*/ 0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7" h="10">
                          <a:moveTo>
                            <a:pt x="5" y="0"/>
                          </a:moveTo>
                          <a:cubicBezTo>
                            <a:pt x="0" y="4"/>
                            <a:pt x="0" y="4"/>
                            <a:pt x="0" y="4"/>
                          </a:cubicBezTo>
                          <a:cubicBezTo>
                            <a:pt x="1" y="6"/>
                            <a:pt x="2" y="8"/>
                            <a:pt x="4" y="10"/>
                          </a:cubicBezTo>
                          <a:cubicBezTo>
                            <a:pt x="7" y="7"/>
                            <a:pt x="5" y="3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3" name="Freeform 667"/>
                    <p:cNvSpPr>
                      <a:spLocks/>
                    </p:cNvSpPr>
                    <p:nvPr/>
                  </p:nvSpPr>
                  <p:spPr bwMode="auto">
                    <a:xfrm>
                      <a:off x="1798" y="1255"/>
                      <a:ext cx="13" cy="14"/>
                    </a:xfrm>
                    <a:custGeom>
                      <a:avLst/>
                      <a:gdLst>
                        <a:gd name="T0" fmla="*/ 0 w 8"/>
                        <a:gd name="T1" fmla="*/ 8 h 8"/>
                        <a:gd name="T2" fmla="*/ 8 w 8"/>
                        <a:gd name="T3" fmla="*/ 0 h 8"/>
                        <a:gd name="T4" fmla="*/ 0 w 8"/>
                        <a:gd name="T5" fmla="*/ 8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" h="8">
                          <a:moveTo>
                            <a:pt x="0" y="8"/>
                          </a:moveTo>
                          <a:cubicBezTo>
                            <a:pt x="8" y="0"/>
                            <a:pt x="8" y="0"/>
                            <a:pt x="8" y="0"/>
                          </a:cubicBezTo>
                          <a:cubicBezTo>
                            <a:pt x="4" y="3"/>
                            <a:pt x="2" y="5"/>
                            <a:pt x="0" y="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4" name="Freeform 668"/>
                    <p:cNvSpPr>
                      <a:spLocks/>
                    </p:cNvSpPr>
                    <p:nvPr/>
                  </p:nvSpPr>
                  <p:spPr bwMode="auto">
                    <a:xfrm>
                      <a:off x="1803" y="1238"/>
                      <a:ext cx="65" cy="74"/>
                    </a:xfrm>
                    <a:custGeom>
                      <a:avLst/>
                      <a:gdLst>
                        <a:gd name="T0" fmla="*/ 33 w 38"/>
                        <a:gd name="T1" fmla="*/ 0 h 43"/>
                        <a:gd name="T2" fmla="*/ 30 w 38"/>
                        <a:gd name="T3" fmla="*/ 0 h 43"/>
                        <a:gd name="T4" fmla="*/ 0 w 38"/>
                        <a:gd name="T5" fmla="*/ 31 h 43"/>
                        <a:gd name="T6" fmla="*/ 3 w 38"/>
                        <a:gd name="T7" fmla="*/ 32 h 43"/>
                        <a:gd name="T8" fmla="*/ 14 w 38"/>
                        <a:gd name="T9" fmla="*/ 32 h 43"/>
                        <a:gd name="T10" fmla="*/ 2 w 38"/>
                        <a:gd name="T11" fmla="*/ 39 h 43"/>
                        <a:gd name="T12" fmla="*/ 4 w 38"/>
                        <a:gd name="T13" fmla="*/ 43 h 43"/>
                        <a:gd name="T14" fmla="*/ 38 w 38"/>
                        <a:gd name="T15" fmla="*/ 9 h 43"/>
                        <a:gd name="T16" fmla="*/ 33 w 38"/>
                        <a:gd name="T17" fmla="*/ 0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8" h="43">
                          <a:moveTo>
                            <a:pt x="33" y="0"/>
                          </a:moveTo>
                          <a:cubicBezTo>
                            <a:pt x="32" y="0"/>
                            <a:pt x="31" y="0"/>
                            <a:pt x="30" y="0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1" y="31"/>
                            <a:pt x="2" y="32"/>
                            <a:pt x="3" y="32"/>
                          </a:cubicBezTo>
                          <a:cubicBezTo>
                            <a:pt x="7" y="32"/>
                            <a:pt x="9" y="31"/>
                            <a:pt x="14" y="32"/>
                          </a:cubicBezTo>
                          <a:cubicBezTo>
                            <a:pt x="11" y="34"/>
                            <a:pt x="2" y="32"/>
                            <a:pt x="2" y="39"/>
                          </a:cubicBezTo>
                          <a:cubicBezTo>
                            <a:pt x="2" y="41"/>
                            <a:pt x="3" y="42"/>
                            <a:pt x="4" y="43"/>
                          </a:cubicBezTo>
                          <a:cubicBezTo>
                            <a:pt x="38" y="9"/>
                            <a:pt x="38" y="9"/>
                            <a:pt x="38" y="9"/>
                          </a:cubicBezTo>
                          <a:cubicBezTo>
                            <a:pt x="37" y="6"/>
                            <a:pt x="36" y="0"/>
                            <a:pt x="33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5" name="Freeform 669"/>
                    <p:cNvSpPr>
                      <a:spLocks/>
                    </p:cNvSpPr>
                    <p:nvPr/>
                  </p:nvSpPr>
                  <p:spPr bwMode="auto">
                    <a:xfrm>
                      <a:off x="1820" y="1320"/>
                      <a:ext cx="34" cy="24"/>
                    </a:xfrm>
                    <a:custGeom>
                      <a:avLst/>
                      <a:gdLst>
                        <a:gd name="T0" fmla="*/ 0 w 20"/>
                        <a:gd name="T1" fmla="*/ 7 h 14"/>
                        <a:gd name="T2" fmla="*/ 6 w 20"/>
                        <a:gd name="T3" fmla="*/ 14 h 14"/>
                        <a:gd name="T4" fmla="*/ 20 w 20"/>
                        <a:gd name="T5" fmla="*/ 0 h 14"/>
                        <a:gd name="T6" fmla="*/ 0 w 20"/>
                        <a:gd name="T7" fmla="*/ 7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" h="14">
                          <a:moveTo>
                            <a:pt x="0" y="7"/>
                          </a:moveTo>
                          <a:cubicBezTo>
                            <a:pt x="1" y="9"/>
                            <a:pt x="3" y="12"/>
                            <a:pt x="6" y="14"/>
                          </a:cubicBezTo>
                          <a:cubicBezTo>
                            <a:pt x="20" y="0"/>
                            <a:pt x="20" y="0"/>
                            <a:pt x="20" y="0"/>
                          </a:cubicBezTo>
                          <a:cubicBezTo>
                            <a:pt x="12" y="1"/>
                            <a:pt x="5" y="3"/>
                            <a:pt x="0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6" name="Freeform 670"/>
                    <p:cNvSpPr>
                      <a:spLocks/>
                    </p:cNvSpPr>
                    <p:nvPr/>
                  </p:nvSpPr>
                  <p:spPr bwMode="auto">
                    <a:xfrm>
                      <a:off x="1832" y="1248"/>
                      <a:ext cx="84" cy="67"/>
                    </a:xfrm>
                    <a:custGeom>
                      <a:avLst/>
                      <a:gdLst>
                        <a:gd name="T0" fmla="*/ 44 w 49"/>
                        <a:gd name="T1" fmla="*/ 8 h 39"/>
                        <a:gd name="T2" fmla="*/ 38 w 49"/>
                        <a:gd name="T3" fmla="*/ 0 h 39"/>
                        <a:gd name="T4" fmla="*/ 0 w 49"/>
                        <a:gd name="T5" fmla="*/ 39 h 39"/>
                        <a:gd name="T6" fmla="*/ 8 w 49"/>
                        <a:gd name="T7" fmla="*/ 39 h 39"/>
                        <a:gd name="T8" fmla="*/ 16 w 49"/>
                        <a:gd name="T9" fmla="*/ 39 h 39"/>
                        <a:gd name="T10" fmla="*/ 49 w 49"/>
                        <a:gd name="T11" fmla="*/ 7 h 39"/>
                        <a:gd name="T12" fmla="*/ 44 w 49"/>
                        <a:gd name="T13" fmla="*/ 8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9" h="39">
                          <a:moveTo>
                            <a:pt x="44" y="8"/>
                          </a:moveTo>
                          <a:cubicBezTo>
                            <a:pt x="43" y="4"/>
                            <a:pt x="41" y="2"/>
                            <a:pt x="38" y="0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3" y="39"/>
                            <a:pt x="6" y="39"/>
                            <a:pt x="8" y="39"/>
                          </a:cubicBezTo>
                          <a:cubicBezTo>
                            <a:pt x="10" y="39"/>
                            <a:pt x="13" y="39"/>
                            <a:pt x="16" y="39"/>
                          </a:cubicBezTo>
                          <a:cubicBezTo>
                            <a:pt x="49" y="7"/>
                            <a:pt x="49" y="7"/>
                            <a:pt x="49" y="7"/>
                          </a:cubicBezTo>
                          <a:cubicBezTo>
                            <a:pt x="47" y="7"/>
                            <a:pt x="46" y="7"/>
                            <a:pt x="44" y="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7" name="Freeform 671"/>
                    <p:cNvSpPr>
                      <a:spLocks/>
                    </p:cNvSpPr>
                    <p:nvPr/>
                  </p:nvSpPr>
                  <p:spPr bwMode="auto">
                    <a:xfrm>
                      <a:off x="1921" y="1247"/>
                      <a:ext cx="8" cy="5"/>
                    </a:xfrm>
                    <a:custGeom>
                      <a:avLst/>
                      <a:gdLst>
                        <a:gd name="T0" fmla="*/ 0 w 5"/>
                        <a:gd name="T1" fmla="*/ 0 h 3"/>
                        <a:gd name="T2" fmla="*/ 1 w 5"/>
                        <a:gd name="T3" fmla="*/ 3 h 3"/>
                        <a:gd name="T4" fmla="*/ 5 w 5"/>
                        <a:gd name="T5" fmla="*/ 0 h 3"/>
                        <a:gd name="T6" fmla="*/ 0 w 5"/>
                        <a:gd name="T7" fmla="*/ 0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0" y="0"/>
                          </a:moveTo>
                          <a:cubicBezTo>
                            <a:pt x="0" y="1"/>
                            <a:pt x="0" y="2"/>
                            <a:pt x="1" y="3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8" name="Freeform 672"/>
                    <p:cNvSpPr>
                      <a:spLocks/>
                    </p:cNvSpPr>
                    <p:nvPr/>
                  </p:nvSpPr>
                  <p:spPr bwMode="auto">
                    <a:xfrm>
                      <a:off x="1953" y="1223"/>
                      <a:ext cx="50" cy="46"/>
                    </a:xfrm>
                    <a:custGeom>
                      <a:avLst/>
                      <a:gdLst>
                        <a:gd name="T0" fmla="*/ 13 w 29"/>
                        <a:gd name="T1" fmla="*/ 5 h 27"/>
                        <a:gd name="T2" fmla="*/ 13 w 29"/>
                        <a:gd name="T3" fmla="*/ 8 h 27"/>
                        <a:gd name="T4" fmla="*/ 6 w 29"/>
                        <a:gd name="T5" fmla="*/ 8 h 27"/>
                        <a:gd name="T6" fmla="*/ 0 w 29"/>
                        <a:gd name="T7" fmla="*/ 15 h 27"/>
                        <a:gd name="T8" fmla="*/ 4 w 29"/>
                        <a:gd name="T9" fmla="*/ 27 h 27"/>
                        <a:gd name="T10" fmla="*/ 29 w 29"/>
                        <a:gd name="T11" fmla="*/ 1 h 27"/>
                        <a:gd name="T12" fmla="*/ 22 w 29"/>
                        <a:gd name="T13" fmla="*/ 0 h 27"/>
                        <a:gd name="T14" fmla="*/ 13 w 29"/>
                        <a:gd name="T15" fmla="*/ 5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9" h="27">
                          <a:moveTo>
                            <a:pt x="13" y="5"/>
                          </a:moveTo>
                          <a:cubicBezTo>
                            <a:pt x="13" y="6"/>
                            <a:pt x="13" y="7"/>
                            <a:pt x="13" y="8"/>
                          </a:cubicBezTo>
                          <a:cubicBezTo>
                            <a:pt x="9" y="10"/>
                            <a:pt x="10" y="8"/>
                            <a:pt x="6" y="8"/>
                          </a:cubicBezTo>
                          <a:cubicBezTo>
                            <a:pt x="0" y="15"/>
                            <a:pt x="0" y="15"/>
                            <a:pt x="0" y="15"/>
                          </a:cubicBezTo>
                          <a:cubicBezTo>
                            <a:pt x="1" y="18"/>
                            <a:pt x="2" y="23"/>
                            <a:pt x="4" y="27"/>
                          </a:cubicBezTo>
                          <a:cubicBezTo>
                            <a:pt x="29" y="1"/>
                            <a:pt x="29" y="1"/>
                            <a:pt x="29" y="1"/>
                          </a:cubicBezTo>
                          <a:cubicBezTo>
                            <a:pt x="27" y="0"/>
                            <a:pt x="25" y="0"/>
                            <a:pt x="22" y="0"/>
                          </a:cubicBezTo>
                          <a:cubicBezTo>
                            <a:pt x="17" y="0"/>
                            <a:pt x="13" y="2"/>
                            <a:pt x="13" y="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9" name="Freeform 673"/>
                    <p:cNvSpPr>
                      <a:spLocks/>
                    </p:cNvSpPr>
                    <p:nvPr/>
                  </p:nvSpPr>
                  <p:spPr bwMode="auto">
                    <a:xfrm>
                      <a:off x="1851" y="1255"/>
                      <a:ext cx="101" cy="99"/>
                    </a:xfrm>
                    <a:custGeom>
                      <a:avLst/>
                      <a:gdLst>
                        <a:gd name="T0" fmla="*/ 57 w 59"/>
                        <a:gd name="T1" fmla="*/ 4 h 58"/>
                        <a:gd name="T2" fmla="*/ 55 w 59"/>
                        <a:gd name="T3" fmla="*/ 0 h 58"/>
                        <a:gd name="T4" fmla="*/ 19 w 59"/>
                        <a:gd name="T5" fmla="*/ 36 h 58"/>
                        <a:gd name="T6" fmla="*/ 21 w 59"/>
                        <a:gd name="T7" fmla="*/ 37 h 58"/>
                        <a:gd name="T8" fmla="*/ 18 w 59"/>
                        <a:gd name="T9" fmla="*/ 38 h 58"/>
                        <a:gd name="T10" fmla="*/ 0 w 59"/>
                        <a:gd name="T11" fmla="*/ 55 h 58"/>
                        <a:gd name="T12" fmla="*/ 12 w 59"/>
                        <a:gd name="T13" fmla="*/ 56 h 58"/>
                        <a:gd name="T14" fmla="*/ 14 w 59"/>
                        <a:gd name="T15" fmla="*/ 58 h 58"/>
                        <a:gd name="T16" fmla="*/ 59 w 59"/>
                        <a:gd name="T17" fmla="*/ 13 h 58"/>
                        <a:gd name="T18" fmla="*/ 57 w 59"/>
                        <a:gd name="T19" fmla="*/ 4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59" h="58">
                          <a:moveTo>
                            <a:pt x="57" y="4"/>
                          </a:moveTo>
                          <a:cubicBezTo>
                            <a:pt x="57" y="3"/>
                            <a:pt x="56" y="2"/>
                            <a:pt x="55" y="0"/>
                          </a:cubicBezTo>
                          <a:cubicBezTo>
                            <a:pt x="19" y="36"/>
                            <a:pt x="19" y="36"/>
                            <a:pt x="19" y="36"/>
                          </a:cubicBezTo>
                          <a:cubicBezTo>
                            <a:pt x="20" y="37"/>
                            <a:pt x="20" y="37"/>
                            <a:pt x="21" y="37"/>
                          </a:cubicBezTo>
                          <a:cubicBezTo>
                            <a:pt x="20" y="38"/>
                            <a:pt x="19" y="38"/>
                            <a:pt x="18" y="38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5" y="55"/>
                            <a:pt x="10" y="55"/>
                            <a:pt x="12" y="56"/>
                          </a:cubicBezTo>
                          <a:cubicBezTo>
                            <a:pt x="13" y="57"/>
                            <a:pt x="14" y="57"/>
                            <a:pt x="14" y="58"/>
                          </a:cubicBezTo>
                          <a:cubicBezTo>
                            <a:pt x="59" y="13"/>
                            <a:pt x="59" y="13"/>
                            <a:pt x="59" y="13"/>
                          </a:cubicBezTo>
                          <a:cubicBezTo>
                            <a:pt x="58" y="10"/>
                            <a:pt x="58" y="6"/>
                            <a:pt x="57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0" name="Freeform 674"/>
                    <p:cNvSpPr>
                      <a:spLocks/>
                    </p:cNvSpPr>
                    <p:nvPr/>
                  </p:nvSpPr>
                  <p:spPr bwMode="auto">
                    <a:xfrm>
                      <a:off x="1892" y="1257"/>
                      <a:ext cx="114" cy="108"/>
                    </a:xfrm>
                    <a:custGeom>
                      <a:avLst/>
                      <a:gdLst>
                        <a:gd name="T0" fmla="*/ 62 w 67"/>
                        <a:gd name="T1" fmla="*/ 0 h 63"/>
                        <a:gd name="T2" fmla="*/ 0 w 67"/>
                        <a:gd name="T3" fmla="*/ 63 h 63"/>
                        <a:gd name="T4" fmla="*/ 16 w 67"/>
                        <a:gd name="T5" fmla="*/ 63 h 63"/>
                        <a:gd name="T6" fmla="*/ 67 w 67"/>
                        <a:gd name="T7" fmla="*/ 12 h 63"/>
                        <a:gd name="T8" fmla="*/ 62 w 67"/>
                        <a:gd name="T9" fmla="*/ 0 h 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7" h="63">
                          <a:moveTo>
                            <a:pt x="62" y="0"/>
                          </a:move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4" y="63"/>
                            <a:pt x="9" y="63"/>
                            <a:pt x="16" y="63"/>
                          </a:cubicBezTo>
                          <a:cubicBezTo>
                            <a:pt x="67" y="12"/>
                            <a:pt x="67" y="12"/>
                            <a:pt x="67" y="12"/>
                          </a:cubicBezTo>
                          <a:cubicBezTo>
                            <a:pt x="65" y="8"/>
                            <a:pt x="63" y="4"/>
                            <a:pt x="62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1" name="Freeform 675"/>
                    <p:cNvSpPr>
                      <a:spLocks/>
                    </p:cNvSpPr>
                    <p:nvPr/>
                  </p:nvSpPr>
                  <p:spPr bwMode="auto">
                    <a:xfrm>
                      <a:off x="1952" y="1296"/>
                      <a:ext cx="73" cy="62"/>
                    </a:xfrm>
                    <a:custGeom>
                      <a:avLst/>
                      <a:gdLst>
                        <a:gd name="T0" fmla="*/ 36 w 43"/>
                        <a:gd name="T1" fmla="*/ 0 h 36"/>
                        <a:gd name="T2" fmla="*/ 0 w 43"/>
                        <a:gd name="T3" fmla="*/ 36 h 36"/>
                        <a:gd name="T4" fmla="*/ 8 w 43"/>
                        <a:gd name="T5" fmla="*/ 34 h 36"/>
                        <a:gd name="T6" fmla="*/ 16 w 43"/>
                        <a:gd name="T7" fmla="*/ 29 h 36"/>
                        <a:gd name="T8" fmla="*/ 22 w 43"/>
                        <a:gd name="T9" fmla="*/ 30 h 36"/>
                        <a:gd name="T10" fmla="*/ 43 w 43"/>
                        <a:gd name="T11" fmla="*/ 9 h 36"/>
                        <a:gd name="T12" fmla="*/ 36 w 43"/>
                        <a:gd name="T13" fmla="*/ 0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3" h="36">
                          <a:moveTo>
                            <a:pt x="36" y="0"/>
                          </a:moveTo>
                          <a:cubicBezTo>
                            <a:pt x="0" y="36"/>
                            <a:pt x="0" y="36"/>
                            <a:pt x="0" y="36"/>
                          </a:cubicBezTo>
                          <a:cubicBezTo>
                            <a:pt x="3" y="36"/>
                            <a:pt x="5" y="35"/>
                            <a:pt x="8" y="34"/>
                          </a:cubicBezTo>
                          <a:cubicBezTo>
                            <a:pt x="13" y="32"/>
                            <a:pt x="11" y="29"/>
                            <a:pt x="16" y="29"/>
                          </a:cubicBezTo>
                          <a:cubicBezTo>
                            <a:pt x="18" y="29"/>
                            <a:pt x="20" y="29"/>
                            <a:pt x="22" y="30"/>
                          </a:cubicBezTo>
                          <a:cubicBezTo>
                            <a:pt x="43" y="9"/>
                            <a:pt x="43" y="9"/>
                            <a:pt x="43" y="9"/>
                          </a:cubicBezTo>
                          <a:cubicBezTo>
                            <a:pt x="39" y="6"/>
                            <a:pt x="36" y="3"/>
                            <a:pt x="36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2" name="Freeform 676"/>
                    <p:cNvSpPr>
                      <a:spLocks/>
                    </p:cNvSpPr>
                    <p:nvPr/>
                  </p:nvSpPr>
                  <p:spPr bwMode="auto">
                    <a:xfrm>
                      <a:off x="2006" y="1320"/>
                      <a:ext cx="57" cy="41"/>
                    </a:xfrm>
                    <a:custGeom>
                      <a:avLst/>
                      <a:gdLst>
                        <a:gd name="T0" fmla="*/ 0 w 33"/>
                        <a:gd name="T1" fmla="*/ 22 h 24"/>
                        <a:gd name="T2" fmla="*/ 9 w 33"/>
                        <a:gd name="T3" fmla="*/ 24 h 24"/>
                        <a:gd name="T4" fmla="*/ 14 w 33"/>
                        <a:gd name="T5" fmla="*/ 24 h 24"/>
                        <a:gd name="T6" fmla="*/ 23 w 33"/>
                        <a:gd name="T7" fmla="*/ 14 h 24"/>
                        <a:gd name="T8" fmla="*/ 23 w 33"/>
                        <a:gd name="T9" fmla="*/ 14 h 24"/>
                        <a:gd name="T10" fmla="*/ 19 w 33"/>
                        <a:gd name="T11" fmla="*/ 12 h 24"/>
                        <a:gd name="T12" fmla="*/ 22 w 33"/>
                        <a:gd name="T13" fmla="*/ 9 h 24"/>
                        <a:gd name="T14" fmla="*/ 29 w 33"/>
                        <a:gd name="T15" fmla="*/ 9 h 24"/>
                        <a:gd name="T16" fmla="*/ 33 w 33"/>
                        <a:gd name="T17" fmla="*/ 5 h 24"/>
                        <a:gd name="T18" fmla="*/ 21 w 33"/>
                        <a:gd name="T19" fmla="*/ 0 h 24"/>
                        <a:gd name="T20" fmla="*/ 0 w 33"/>
                        <a:gd name="T21" fmla="*/ 22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" h="24">
                          <a:moveTo>
                            <a:pt x="0" y="22"/>
                          </a:moveTo>
                          <a:cubicBezTo>
                            <a:pt x="2" y="23"/>
                            <a:pt x="5" y="24"/>
                            <a:pt x="9" y="24"/>
                          </a:cubicBezTo>
                          <a:cubicBezTo>
                            <a:pt x="11" y="24"/>
                            <a:pt x="12" y="24"/>
                            <a:pt x="14" y="24"/>
                          </a:cubicBezTo>
                          <a:cubicBezTo>
                            <a:pt x="23" y="14"/>
                            <a:pt x="23" y="14"/>
                            <a:pt x="23" y="14"/>
                          </a:cubicBezTo>
                          <a:cubicBezTo>
                            <a:pt x="23" y="14"/>
                            <a:pt x="23" y="14"/>
                            <a:pt x="23" y="14"/>
                          </a:cubicBezTo>
                          <a:cubicBezTo>
                            <a:pt x="22" y="14"/>
                            <a:pt x="19" y="14"/>
                            <a:pt x="19" y="12"/>
                          </a:cubicBezTo>
                          <a:cubicBezTo>
                            <a:pt x="19" y="10"/>
                            <a:pt x="20" y="9"/>
                            <a:pt x="22" y="9"/>
                          </a:cubicBezTo>
                          <a:cubicBezTo>
                            <a:pt x="25" y="9"/>
                            <a:pt x="27" y="9"/>
                            <a:pt x="29" y="9"/>
                          </a:cubicBezTo>
                          <a:cubicBezTo>
                            <a:pt x="33" y="5"/>
                            <a:pt x="33" y="5"/>
                            <a:pt x="33" y="5"/>
                          </a:cubicBezTo>
                          <a:cubicBezTo>
                            <a:pt x="30" y="3"/>
                            <a:pt x="26" y="2"/>
                            <a:pt x="21" y="0"/>
                          </a:cubicBezTo>
                          <a:lnTo>
                            <a:pt x="0" y="22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3" name="Freeform 677"/>
                    <p:cNvSpPr>
                      <a:spLocks/>
                    </p:cNvSpPr>
                    <p:nvPr/>
                  </p:nvSpPr>
                  <p:spPr bwMode="auto">
                    <a:xfrm>
                      <a:off x="1697" y="1200"/>
                      <a:ext cx="60" cy="60"/>
                    </a:xfrm>
                    <a:custGeom>
                      <a:avLst/>
                      <a:gdLst>
                        <a:gd name="T0" fmla="*/ 18 w 35"/>
                        <a:gd name="T1" fmla="*/ 2 h 35"/>
                        <a:gd name="T2" fmla="*/ 11 w 35"/>
                        <a:gd name="T3" fmla="*/ 9 h 35"/>
                        <a:gd name="T4" fmla="*/ 13 w 35"/>
                        <a:gd name="T5" fmla="*/ 13 h 35"/>
                        <a:gd name="T6" fmla="*/ 0 w 35"/>
                        <a:gd name="T7" fmla="*/ 35 h 35"/>
                        <a:gd name="T8" fmla="*/ 35 w 35"/>
                        <a:gd name="T9" fmla="*/ 0 h 35"/>
                        <a:gd name="T10" fmla="*/ 27 w 35"/>
                        <a:gd name="T11" fmla="*/ 3 h 35"/>
                        <a:gd name="T12" fmla="*/ 18 w 35"/>
                        <a:gd name="T13" fmla="*/ 2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" h="35">
                          <a:moveTo>
                            <a:pt x="18" y="2"/>
                          </a:moveTo>
                          <a:cubicBezTo>
                            <a:pt x="11" y="9"/>
                            <a:pt x="11" y="9"/>
                            <a:pt x="11" y="9"/>
                          </a:cubicBezTo>
                          <a:cubicBezTo>
                            <a:pt x="12" y="10"/>
                            <a:pt x="13" y="12"/>
                            <a:pt x="13" y="13"/>
                          </a:cubicBezTo>
                          <a:cubicBezTo>
                            <a:pt x="13" y="21"/>
                            <a:pt x="5" y="28"/>
                            <a:pt x="0" y="35"/>
                          </a:cubicBezTo>
                          <a:cubicBezTo>
                            <a:pt x="35" y="0"/>
                            <a:pt x="35" y="0"/>
                            <a:pt x="35" y="0"/>
                          </a:cubicBezTo>
                          <a:cubicBezTo>
                            <a:pt x="32" y="1"/>
                            <a:pt x="29" y="3"/>
                            <a:pt x="27" y="3"/>
                          </a:cubicBezTo>
                          <a:cubicBezTo>
                            <a:pt x="23" y="3"/>
                            <a:pt x="20" y="2"/>
                            <a:pt x="18" y="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4" name="Freeform 678"/>
                    <p:cNvSpPr>
                      <a:spLocks/>
                    </p:cNvSpPr>
                    <p:nvPr/>
                  </p:nvSpPr>
                  <p:spPr bwMode="auto">
                    <a:xfrm>
                      <a:off x="1705" y="1207"/>
                      <a:ext cx="94" cy="84"/>
                    </a:xfrm>
                    <a:custGeom>
                      <a:avLst/>
                      <a:gdLst>
                        <a:gd name="T0" fmla="*/ 7 w 55"/>
                        <a:gd name="T1" fmla="*/ 45 h 49"/>
                        <a:gd name="T2" fmla="*/ 9 w 55"/>
                        <a:gd name="T3" fmla="*/ 49 h 49"/>
                        <a:gd name="T4" fmla="*/ 55 w 55"/>
                        <a:gd name="T5" fmla="*/ 3 h 49"/>
                        <a:gd name="T6" fmla="*/ 50 w 55"/>
                        <a:gd name="T7" fmla="*/ 3 h 49"/>
                        <a:gd name="T8" fmla="*/ 42 w 55"/>
                        <a:gd name="T9" fmla="*/ 0 h 49"/>
                        <a:gd name="T10" fmla="*/ 0 w 55"/>
                        <a:gd name="T11" fmla="*/ 42 h 49"/>
                        <a:gd name="T12" fmla="*/ 7 w 55"/>
                        <a:gd name="T13" fmla="*/ 45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5" h="49">
                          <a:moveTo>
                            <a:pt x="7" y="45"/>
                          </a:moveTo>
                          <a:cubicBezTo>
                            <a:pt x="8" y="46"/>
                            <a:pt x="9" y="48"/>
                            <a:pt x="9" y="49"/>
                          </a:cubicBezTo>
                          <a:cubicBezTo>
                            <a:pt x="55" y="3"/>
                            <a:pt x="55" y="3"/>
                            <a:pt x="55" y="3"/>
                          </a:cubicBezTo>
                          <a:cubicBezTo>
                            <a:pt x="53" y="4"/>
                            <a:pt x="52" y="4"/>
                            <a:pt x="50" y="3"/>
                          </a:cubicBezTo>
                          <a:cubicBezTo>
                            <a:pt x="47" y="2"/>
                            <a:pt x="44" y="1"/>
                            <a:pt x="42" y="0"/>
                          </a:cubicBezTo>
                          <a:cubicBezTo>
                            <a:pt x="0" y="42"/>
                            <a:pt x="0" y="42"/>
                            <a:pt x="0" y="42"/>
                          </a:cubicBezTo>
                          <a:cubicBezTo>
                            <a:pt x="3" y="43"/>
                            <a:pt x="6" y="44"/>
                            <a:pt x="7" y="4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5" name="Freeform 679"/>
                    <p:cNvSpPr>
                      <a:spLocks/>
                    </p:cNvSpPr>
                    <p:nvPr/>
                  </p:nvSpPr>
                  <p:spPr bwMode="auto">
                    <a:xfrm>
                      <a:off x="1740" y="1214"/>
                      <a:ext cx="102" cy="84"/>
                    </a:xfrm>
                    <a:custGeom>
                      <a:avLst/>
                      <a:gdLst>
                        <a:gd name="T0" fmla="*/ 50 w 60"/>
                        <a:gd name="T1" fmla="*/ 0 h 49"/>
                        <a:gd name="T2" fmla="*/ 0 w 60"/>
                        <a:gd name="T3" fmla="*/ 49 h 49"/>
                        <a:gd name="T4" fmla="*/ 20 w 60"/>
                        <a:gd name="T5" fmla="*/ 40 h 49"/>
                        <a:gd name="T6" fmla="*/ 43 w 60"/>
                        <a:gd name="T7" fmla="*/ 18 h 49"/>
                        <a:gd name="T8" fmla="*/ 50 w 60"/>
                        <a:gd name="T9" fmla="*/ 16 h 49"/>
                        <a:gd name="T10" fmla="*/ 60 w 60"/>
                        <a:gd name="T11" fmla="*/ 6 h 49"/>
                        <a:gd name="T12" fmla="*/ 50 w 60"/>
                        <a:gd name="T13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0" h="49">
                          <a:moveTo>
                            <a:pt x="50" y="0"/>
                          </a:moveTo>
                          <a:cubicBezTo>
                            <a:pt x="0" y="49"/>
                            <a:pt x="0" y="49"/>
                            <a:pt x="0" y="49"/>
                          </a:cubicBezTo>
                          <a:cubicBezTo>
                            <a:pt x="7" y="47"/>
                            <a:pt x="20" y="42"/>
                            <a:pt x="20" y="40"/>
                          </a:cubicBezTo>
                          <a:cubicBezTo>
                            <a:pt x="20" y="33"/>
                            <a:pt x="33" y="21"/>
                            <a:pt x="43" y="18"/>
                          </a:cubicBezTo>
                          <a:cubicBezTo>
                            <a:pt x="44" y="17"/>
                            <a:pt x="47" y="17"/>
                            <a:pt x="50" y="16"/>
                          </a:cubicBezTo>
                          <a:cubicBezTo>
                            <a:pt x="60" y="6"/>
                            <a:pt x="60" y="6"/>
                            <a:pt x="60" y="6"/>
                          </a:cubicBezTo>
                          <a:cubicBezTo>
                            <a:pt x="57" y="4"/>
                            <a:pt x="54" y="2"/>
                            <a:pt x="50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6" name="Freeform 6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815" y="1140"/>
                      <a:ext cx="51" cy="47"/>
                    </a:xfrm>
                    <a:custGeom>
                      <a:avLst/>
                      <a:gdLst>
                        <a:gd name="T0" fmla="*/ 18 w 30"/>
                        <a:gd name="T1" fmla="*/ 4 h 27"/>
                        <a:gd name="T2" fmla="*/ 17 w 30"/>
                        <a:gd name="T3" fmla="*/ 4 h 27"/>
                        <a:gd name="T4" fmla="*/ 11 w 30"/>
                        <a:gd name="T5" fmla="*/ 8 h 27"/>
                        <a:gd name="T6" fmla="*/ 13 w 30"/>
                        <a:gd name="T7" fmla="*/ 9 h 27"/>
                        <a:gd name="T8" fmla="*/ 13 w 30"/>
                        <a:gd name="T9" fmla="*/ 9 h 27"/>
                        <a:gd name="T10" fmla="*/ 14 w 30"/>
                        <a:gd name="T11" fmla="*/ 9 h 27"/>
                        <a:gd name="T12" fmla="*/ 13 w 30"/>
                        <a:gd name="T13" fmla="*/ 9 h 27"/>
                        <a:gd name="T14" fmla="*/ 13 w 30"/>
                        <a:gd name="T15" fmla="*/ 9 h 27"/>
                        <a:gd name="T16" fmla="*/ 14 w 30"/>
                        <a:gd name="T17" fmla="*/ 9 h 27"/>
                        <a:gd name="T18" fmla="*/ 10 w 30"/>
                        <a:gd name="T19" fmla="*/ 9 h 27"/>
                        <a:gd name="T20" fmla="*/ 10 w 30"/>
                        <a:gd name="T21" fmla="*/ 14 h 27"/>
                        <a:gd name="T22" fmla="*/ 12 w 30"/>
                        <a:gd name="T23" fmla="*/ 15 h 27"/>
                        <a:gd name="T24" fmla="*/ 8 w 30"/>
                        <a:gd name="T25" fmla="*/ 14 h 27"/>
                        <a:gd name="T26" fmla="*/ 0 w 30"/>
                        <a:gd name="T27" fmla="*/ 18 h 27"/>
                        <a:gd name="T28" fmla="*/ 0 w 30"/>
                        <a:gd name="T29" fmla="*/ 22 h 27"/>
                        <a:gd name="T30" fmla="*/ 4 w 30"/>
                        <a:gd name="T31" fmla="*/ 27 h 27"/>
                        <a:gd name="T32" fmla="*/ 6 w 30"/>
                        <a:gd name="T33" fmla="*/ 27 h 27"/>
                        <a:gd name="T34" fmla="*/ 23 w 30"/>
                        <a:gd name="T35" fmla="*/ 11 h 27"/>
                        <a:gd name="T36" fmla="*/ 21 w 30"/>
                        <a:gd name="T37" fmla="*/ 10 h 27"/>
                        <a:gd name="T38" fmla="*/ 23 w 30"/>
                        <a:gd name="T39" fmla="*/ 11 h 27"/>
                        <a:gd name="T40" fmla="*/ 30 w 30"/>
                        <a:gd name="T41" fmla="*/ 3 h 27"/>
                        <a:gd name="T42" fmla="*/ 25 w 30"/>
                        <a:gd name="T43" fmla="*/ 0 h 27"/>
                        <a:gd name="T44" fmla="*/ 16 w 30"/>
                        <a:gd name="T45" fmla="*/ 1 h 27"/>
                        <a:gd name="T46" fmla="*/ 15 w 30"/>
                        <a:gd name="T47" fmla="*/ 2 h 27"/>
                        <a:gd name="T48" fmla="*/ 18 w 30"/>
                        <a:gd name="T49" fmla="*/ 4 h 27"/>
                        <a:gd name="T50" fmla="*/ 24 w 30"/>
                        <a:gd name="T51" fmla="*/ 5 h 27"/>
                        <a:gd name="T52" fmla="*/ 23 w 30"/>
                        <a:gd name="T53" fmla="*/ 5 h 27"/>
                        <a:gd name="T54" fmla="*/ 24 w 30"/>
                        <a:gd name="T55" fmla="*/ 5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30" h="27">
                          <a:moveTo>
                            <a:pt x="18" y="4"/>
                          </a:moveTo>
                          <a:cubicBezTo>
                            <a:pt x="17" y="4"/>
                            <a:pt x="17" y="4"/>
                            <a:pt x="17" y="4"/>
                          </a:cubicBezTo>
                          <a:cubicBezTo>
                            <a:pt x="14" y="4"/>
                            <a:pt x="12" y="6"/>
                            <a:pt x="11" y="8"/>
                          </a:cubicBezTo>
                          <a:cubicBezTo>
                            <a:pt x="12" y="8"/>
                            <a:pt x="12" y="9"/>
                            <a:pt x="13" y="9"/>
                          </a:cubicBezTo>
                          <a:cubicBezTo>
                            <a:pt x="13" y="9"/>
                            <a:pt x="13" y="9"/>
                            <a:pt x="13" y="9"/>
                          </a:cubicBezTo>
                          <a:cubicBezTo>
                            <a:pt x="14" y="9"/>
                            <a:pt x="14" y="9"/>
                            <a:pt x="14" y="9"/>
                          </a:cubicBezTo>
                          <a:cubicBezTo>
                            <a:pt x="13" y="9"/>
                            <a:pt x="13" y="9"/>
                            <a:pt x="13" y="9"/>
                          </a:cubicBezTo>
                          <a:cubicBezTo>
                            <a:pt x="13" y="9"/>
                            <a:pt x="13" y="9"/>
                            <a:pt x="13" y="9"/>
                          </a:cubicBezTo>
                          <a:cubicBezTo>
                            <a:pt x="13" y="9"/>
                            <a:pt x="14" y="9"/>
                            <a:pt x="14" y="9"/>
                          </a:cubicBezTo>
                          <a:cubicBezTo>
                            <a:pt x="14" y="9"/>
                            <a:pt x="13" y="9"/>
                            <a:pt x="10" y="9"/>
                          </a:cubicBezTo>
                          <a:cubicBezTo>
                            <a:pt x="10" y="14"/>
                            <a:pt x="10" y="14"/>
                            <a:pt x="10" y="14"/>
                          </a:cubicBezTo>
                          <a:cubicBezTo>
                            <a:pt x="13" y="14"/>
                            <a:pt x="11" y="14"/>
                            <a:pt x="12" y="15"/>
                          </a:cubicBezTo>
                          <a:cubicBezTo>
                            <a:pt x="11" y="15"/>
                            <a:pt x="9" y="14"/>
                            <a:pt x="8" y="14"/>
                          </a:cubicBezTo>
                          <a:cubicBezTo>
                            <a:pt x="5" y="14"/>
                            <a:pt x="3" y="17"/>
                            <a:pt x="0" y="18"/>
                          </a:cubicBezTo>
                          <a:cubicBezTo>
                            <a:pt x="1" y="20"/>
                            <a:pt x="0" y="19"/>
                            <a:pt x="0" y="22"/>
                          </a:cubicBezTo>
                          <a:cubicBezTo>
                            <a:pt x="0" y="24"/>
                            <a:pt x="2" y="27"/>
                            <a:pt x="4" y="27"/>
                          </a:cubicBezTo>
                          <a:cubicBezTo>
                            <a:pt x="5" y="27"/>
                            <a:pt x="5" y="27"/>
                            <a:pt x="6" y="27"/>
                          </a:cubicBezTo>
                          <a:cubicBezTo>
                            <a:pt x="23" y="11"/>
                            <a:pt x="23" y="11"/>
                            <a:pt x="23" y="11"/>
                          </a:cubicBezTo>
                          <a:cubicBezTo>
                            <a:pt x="22" y="11"/>
                            <a:pt x="22" y="11"/>
                            <a:pt x="21" y="10"/>
                          </a:cubicBezTo>
                          <a:cubicBezTo>
                            <a:pt x="22" y="10"/>
                            <a:pt x="22" y="11"/>
                            <a:pt x="23" y="11"/>
                          </a:cubicBezTo>
                          <a:cubicBezTo>
                            <a:pt x="30" y="3"/>
                            <a:pt x="30" y="3"/>
                            <a:pt x="30" y="3"/>
                          </a:cubicBezTo>
                          <a:cubicBezTo>
                            <a:pt x="29" y="1"/>
                            <a:pt x="26" y="0"/>
                            <a:pt x="25" y="0"/>
                          </a:cubicBezTo>
                          <a:cubicBezTo>
                            <a:pt x="23" y="0"/>
                            <a:pt x="21" y="0"/>
                            <a:pt x="16" y="1"/>
                          </a:cubicBezTo>
                          <a:cubicBezTo>
                            <a:pt x="15" y="2"/>
                            <a:pt x="15" y="2"/>
                            <a:pt x="15" y="2"/>
                          </a:cubicBezTo>
                          <a:cubicBezTo>
                            <a:pt x="16" y="3"/>
                            <a:pt x="16" y="4"/>
                            <a:pt x="18" y="4"/>
                          </a:cubicBezTo>
                          <a:close/>
                          <a:moveTo>
                            <a:pt x="24" y="5"/>
                          </a:moveTo>
                          <a:cubicBezTo>
                            <a:pt x="24" y="5"/>
                            <a:pt x="24" y="5"/>
                            <a:pt x="23" y="5"/>
                          </a:cubicBezTo>
                          <a:cubicBezTo>
                            <a:pt x="24" y="5"/>
                            <a:pt x="24" y="5"/>
                            <a:pt x="24" y="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7" name="Freeform 681"/>
                    <p:cNvSpPr>
                      <a:spLocks/>
                    </p:cNvSpPr>
                    <p:nvPr/>
                  </p:nvSpPr>
                  <p:spPr bwMode="auto">
                    <a:xfrm>
                      <a:off x="1837" y="1156"/>
                      <a:ext cx="0" cy="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8" name="Freeform 682"/>
                    <p:cNvSpPr>
                      <a:spLocks/>
                    </p:cNvSpPr>
                    <p:nvPr/>
                  </p:nvSpPr>
                  <p:spPr bwMode="auto">
                    <a:xfrm>
                      <a:off x="1851" y="1151"/>
                      <a:ext cx="54" cy="39"/>
                    </a:xfrm>
                    <a:custGeom>
                      <a:avLst/>
                      <a:gdLst>
                        <a:gd name="T0" fmla="*/ 6 w 32"/>
                        <a:gd name="T1" fmla="*/ 21 h 23"/>
                        <a:gd name="T2" fmla="*/ 10 w 32"/>
                        <a:gd name="T3" fmla="*/ 17 h 23"/>
                        <a:gd name="T4" fmla="*/ 15 w 32"/>
                        <a:gd name="T5" fmla="*/ 23 h 23"/>
                        <a:gd name="T6" fmla="*/ 32 w 32"/>
                        <a:gd name="T7" fmla="*/ 6 h 23"/>
                        <a:gd name="T8" fmla="*/ 22 w 32"/>
                        <a:gd name="T9" fmla="*/ 0 h 23"/>
                        <a:gd name="T10" fmla="*/ 0 w 32"/>
                        <a:gd name="T11" fmla="*/ 22 h 23"/>
                        <a:gd name="T12" fmla="*/ 6 w 32"/>
                        <a:gd name="T13" fmla="*/ 21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2" h="23">
                          <a:moveTo>
                            <a:pt x="6" y="21"/>
                          </a:moveTo>
                          <a:cubicBezTo>
                            <a:pt x="6" y="19"/>
                            <a:pt x="8" y="17"/>
                            <a:pt x="10" y="17"/>
                          </a:cubicBezTo>
                          <a:cubicBezTo>
                            <a:pt x="10" y="20"/>
                            <a:pt x="13" y="21"/>
                            <a:pt x="15" y="23"/>
                          </a:cubicBezTo>
                          <a:cubicBezTo>
                            <a:pt x="32" y="6"/>
                            <a:pt x="32" y="6"/>
                            <a:pt x="32" y="6"/>
                          </a:cubicBezTo>
                          <a:cubicBezTo>
                            <a:pt x="28" y="4"/>
                            <a:pt x="25" y="1"/>
                            <a:pt x="22" y="0"/>
                          </a:cubicBezTo>
                          <a:cubicBezTo>
                            <a:pt x="0" y="22"/>
                            <a:pt x="0" y="22"/>
                            <a:pt x="0" y="22"/>
                          </a:cubicBezTo>
                          <a:cubicBezTo>
                            <a:pt x="2" y="21"/>
                            <a:pt x="4" y="21"/>
                            <a:pt x="6" y="2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69" name="Freeform 683"/>
                    <p:cNvSpPr>
                      <a:spLocks/>
                    </p:cNvSpPr>
                    <p:nvPr/>
                  </p:nvSpPr>
                  <p:spPr bwMode="auto">
                    <a:xfrm>
                      <a:off x="1861" y="1190"/>
                      <a:ext cx="14" cy="12"/>
                    </a:xfrm>
                    <a:custGeom>
                      <a:avLst/>
                      <a:gdLst>
                        <a:gd name="T0" fmla="*/ 0 w 8"/>
                        <a:gd name="T1" fmla="*/ 4 h 7"/>
                        <a:gd name="T2" fmla="*/ 2 w 8"/>
                        <a:gd name="T3" fmla="*/ 7 h 7"/>
                        <a:gd name="T4" fmla="*/ 8 w 8"/>
                        <a:gd name="T5" fmla="*/ 1 h 7"/>
                        <a:gd name="T6" fmla="*/ 0 w 8"/>
                        <a:gd name="T7" fmla="*/ 4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8" h="7">
                          <a:moveTo>
                            <a:pt x="0" y="4"/>
                          </a:moveTo>
                          <a:cubicBezTo>
                            <a:pt x="0" y="5"/>
                            <a:pt x="1" y="6"/>
                            <a:pt x="2" y="7"/>
                          </a:cubicBezTo>
                          <a:cubicBezTo>
                            <a:pt x="8" y="1"/>
                            <a:pt x="8" y="1"/>
                            <a:pt x="8" y="1"/>
                          </a:cubicBezTo>
                          <a:cubicBezTo>
                            <a:pt x="5" y="1"/>
                            <a:pt x="0" y="0"/>
                            <a:pt x="0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0" name="Freeform 684"/>
                    <p:cNvSpPr>
                      <a:spLocks/>
                    </p:cNvSpPr>
                    <p:nvPr/>
                  </p:nvSpPr>
                  <p:spPr bwMode="auto">
                    <a:xfrm>
                      <a:off x="1924" y="1133"/>
                      <a:ext cx="9" cy="9"/>
                    </a:xfrm>
                    <a:custGeom>
                      <a:avLst/>
                      <a:gdLst>
                        <a:gd name="T0" fmla="*/ 0 w 5"/>
                        <a:gd name="T1" fmla="*/ 5 h 5"/>
                        <a:gd name="T2" fmla="*/ 5 w 5"/>
                        <a:gd name="T3" fmla="*/ 0 h 5"/>
                        <a:gd name="T4" fmla="*/ 0 w 5"/>
                        <a:gd name="T5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" h="5">
                          <a:moveTo>
                            <a:pt x="0" y="5"/>
                          </a:move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3" y="1"/>
                            <a:pt x="1" y="3"/>
                            <a:pt x="0" y="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1" name="Freeform 685"/>
                    <p:cNvSpPr>
                      <a:spLocks/>
                    </p:cNvSpPr>
                    <p:nvPr/>
                  </p:nvSpPr>
                  <p:spPr bwMode="auto">
                    <a:xfrm>
                      <a:off x="1888" y="1142"/>
                      <a:ext cx="76" cy="62"/>
                    </a:xfrm>
                    <a:custGeom>
                      <a:avLst/>
                      <a:gdLst>
                        <a:gd name="T0" fmla="*/ 23 w 44"/>
                        <a:gd name="T1" fmla="*/ 30 h 36"/>
                        <a:gd name="T2" fmla="*/ 44 w 44"/>
                        <a:gd name="T3" fmla="*/ 9 h 36"/>
                        <a:gd name="T4" fmla="*/ 37 w 44"/>
                        <a:gd name="T5" fmla="*/ 0 h 36"/>
                        <a:gd name="T6" fmla="*/ 31 w 44"/>
                        <a:gd name="T7" fmla="*/ 7 h 36"/>
                        <a:gd name="T8" fmla="*/ 31 w 44"/>
                        <a:gd name="T9" fmla="*/ 10 h 36"/>
                        <a:gd name="T10" fmla="*/ 26 w 44"/>
                        <a:gd name="T11" fmla="*/ 12 h 36"/>
                        <a:gd name="T12" fmla="*/ 31 w 44"/>
                        <a:gd name="T13" fmla="*/ 13 h 36"/>
                        <a:gd name="T14" fmla="*/ 24 w 44"/>
                        <a:gd name="T15" fmla="*/ 16 h 36"/>
                        <a:gd name="T16" fmla="*/ 21 w 44"/>
                        <a:gd name="T17" fmla="*/ 15 h 36"/>
                        <a:gd name="T18" fmla="*/ 0 w 44"/>
                        <a:gd name="T19" fmla="*/ 36 h 36"/>
                        <a:gd name="T20" fmla="*/ 13 w 44"/>
                        <a:gd name="T21" fmla="*/ 32 h 36"/>
                        <a:gd name="T22" fmla="*/ 23 w 44"/>
                        <a:gd name="T23" fmla="*/ 30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44" h="36">
                          <a:moveTo>
                            <a:pt x="23" y="30"/>
                          </a:moveTo>
                          <a:cubicBezTo>
                            <a:pt x="44" y="9"/>
                            <a:pt x="44" y="9"/>
                            <a:pt x="44" y="9"/>
                          </a:cubicBezTo>
                          <a:cubicBezTo>
                            <a:pt x="40" y="7"/>
                            <a:pt x="38" y="3"/>
                            <a:pt x="37" y="0"/>
                          </a:cubicBezTo>
                          <a:cubicBezTo>
                            <a:pt x="31" y="7"/>
                            <a:pt x="31" y="7"/>
                            <a:pt x="31" y="7"/>
                          </a:cubicBezTo>
                          <a:cubicBezTo>
                            <a:pt x="31" y="10"/>
                            <a:pt x="31" y="10"/>
                            <a:pt x="31" y="10"/>
                          </a:cubicBezTo>
                          <a:cubicBezTo>
                            <a:pt x="28" y="10"/>
                            <a:pt x="26" y="11"/>
                            <a:pt x="26" y="12"/>
                          </a:cubicBezTo>
                          <a:cubicBezTo>
                            <a:pt x="27" y="12"/>
                            <a:pt x="28" y="13"/>
                            <a:pt x="31" y="13"/>
                          </a:cubicBezTo>
                          <a:cubicBezTo>
                            <a:pt x="30" y="15"/>
                            <a:pt x="28" y="16"/>
                            <a:pt x="24" y="16"/>
                          </a:cubicBezTo>
                          <a:cubicBezTo>
                            <a:pt x="23" y="16"/>
                            <a:pt x="22" y="16"/>
                            <a:pt x="21" y="15"/>
                          </a:cubicBezTo>
                          <a:cubicBezTo>
                            <a:pt x="0" y="36"/>
                            <a:pt x="0" y="36"/>
                            <a:pt x="0" y="36"/>
                          </a:cubicBezTo>
                          <a:cubicBezTo>
                            <a:pt x="5" y="35"/>
                            <a:pt x="9" y="34"/>
                            <a:pt x="13" y="32"/>
                          </a:cubicBezTo>
                          <a:cubicBezTo>
                            <a:pt x="13" y="32"/>
                            <a:pt x="18" y="31"/>
                            <a:pt x="23" y="3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2" name="Freeform 686"/>
                    <p:cNvSpPr>
                      <a:spLocks/>
                    </p:cNvSpPr>
                    <p:nvPr/>
                  </p:nvSpPr>
                  <p:spPr bwMode="auto">
                    <a:xfrm>
                      <a:off x="1958" y="1156"/>
                      <a:ext cx="38" cy="34"/>
                    </a:xfrm>
                    <a:custGeom>
                      <a:avLst/>
                      <a:gdLst>
                        <a:gd name="T0" fmla="*/ 12 w 22"/>
                        <a:gd name="T1" fmla="*/ 20 h 20"/>
                        <a:gd name="T2" fmla="*/ 22 w 22"/>
                        <a:gd name="T3" fmla="*/ 5 h 20"/>
                        <a:gd name="T4" fmla="*/ 19 w 22"/>
                        <a:gd name="T5" fmla="*/ 0 h 20"/>
                        <a:gd name="T6" fmla="*/ 0 w 22"/>
                        <a:gd name="T7" fmla="*/ 19 h 20"/>
                        <a:gd name="T8" fmla="*/ 12 w 22"/>
                        <a:gd name="T9" fmla="*/ 2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20">
                          <a:moveTo>
                            <a:pt x="12" y="20"/>
                          </a:moveTo>
                          <a:cubicBezTo>
                            <a:pt x="14" y="19"/>
                            <a:pt x="22" y="10"/>
                            <a:pt x="22" y="5"/>
                          </a:cubicBezTo>
                          <a:cubicBezTo>
                            <a:pt x="22" y="3"/>
                            <a:pt x="21" y="1"/>
                            <a:pt x="19" y="0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5" y="20"/>
                            <a:pt x="11" y="20"/>
                            <a:pt x="12" y="2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3" name="Freeform 687"/>
                    <p:cNvSpPr>
                      <a:spLocks/>
                    </p:cNvSpPr>
                    <p:nvPr/>
                  </p:nvSpPr>
                  <p:spPr bwMode="auto">
                    <a:xfrm>
                      <a:off x="1787" y="1157"/>
                      <a:ext cx="14" cy="12"/>
                    </a:xfrm>
                    <a:custGeom>
                      <a:avLst/>
                      <a:gdLst>
                        <a:gd name="T0" fmla="*/ 0 w 8"/>
                        <a:gd name="T1" fmla="*/ 6 h 7"/>
                        <a:gd name="T2" fmla="*/ 1 w 8"/>
                        <a:gd name="T3" fmla="*/ 7 h 7"/>
                        <a:gd name="T4" fmla="*/ 8 w 8"/>
                        <a:gd name="T5" fmla="*/ 0 h 7"/>
                        <a:gd name="T6" fmla="*/ 0 w 8"/>
                        <a:gd name="T7" fmla="*/ 6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8" h="7">
                          <a:moveTo>
                            <a:pt x="0" y="6"/>
                          </a:moveTo>
                          <a:cubicBezTo>
                            <a:pt x="0" y="6"/>
                            <a:pt x="0" y="7"/>
                            <a:pt x="1" y="7"/>
                          </a:cubicBezTo>
                          <a:cubicBezTo>
                            <a:pt x="8" y="0"/>
                            <a:pt x="8" y="0"/>
                            <a:pt x="8" y="0"/>
                          </a:cubicBezTo>
                          <a:cubicBezTo>
                            <a:pt x="4" y="1"/>
                            <a:pt x="0" y="3"/>
                            <a:pt x="0" y="6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4" name="Freeform 688"/>
                    <p:cNvSpPr>
                      <a:spLocks/>
                    </p:cNvSpPr>
                    <p:nvPr/>
                  </p:nvSpPr>
                  <p:spPr bwMode="auto">
                    <a:xfrm>
                      <a:off x="1854" y="1133"/>
                      <a:ext cx="17" cy="4"/>
                    </a:xfrm>
                    <a:custGeom>
                      <a:avLst/>
                      <a:gdLst>
                        <a:gd name="T0" fmla="*/ 4 w 10"/>
                        <a:gd name="T1" fmla="*/ 2 h 2"/>
                        <a:gd name="T2" fmla="*/ 10 w 10"/>
                        <a:gd name="T3" fmla="*/ 2 h 2"/>
                        <a:gd name="T4" fmla="*/ 10 w 10"/>
                        <a:gd name="T5" fmla="*/ 0 h 2"/>
                        <a:gd name="T6" fmla="*/ 0 w 10"/>
                        <a:gd name="T7" fmla="*/ 0 h 2"/>
                        <a:gd name="T8" fmla="*/ 4 w 10"/>
                        <a:gd name="T9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" h="2">
                          <a:moveTo>
                            <a:pt x="4" y="2"/>
                          </a:moveTo>
                          <a:cubicBezTo>
                            <a:pt x="10" y="2"/>
                            <a:pt x="10" y="2"/>
                            <a:pt x="10" y="2"/>
                          </a:cubicBezTo>
                          <a:cubicBezTo>
                            <a:pt x="10" y="0"/>
                            <a:pt x="10" y="0"/>
                            <a:pt x="10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2"/>
                            <a:pt x="2" y="2"/>
                            <a:pt x="4" y="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5" name="Freeform 689"/>
                    <p:cNvSpPr>
                      <a:spLocks/>
                    </p:cNvSpPr>
                    <p:nvPr/>
                  </p:nvSpPr>
                  <p:spPr bwMode="auto">
                    <a:xfrm>
                      <a:off x="1736" y="1133"/>
                      <a:ext cx="34" cy="26"/>
                    </a:xfrm>
                    <a:custGeom>
                      <a:avLst/>
                      <a:gdLst>
                        <a:gd name="T0" fmla="*/ 0 w 20"/>
                        <a:gd name="T1" fmla="*/ 11 h 15"/>
                        <a:gd name="T2" fmla="*/ 3 w 20"/>
                        <a:gd name="T3" fmla="*/ 15 h 15"/>
                        <a:gd name="T4" fmla="*/ 6 w 20"/>
                        <a:gd name="T5" fmla="*/ 14 h 15"/>
                        <a:gd name="T6" fmla="*/ 20 w 20"/>
                        <a:gd name="T7" fmla="*/ 0 h 15"/>
                        <a:gd name="T8" fmla="*/ 7 w 20"/>
                        <a:gd name="T9" fmla="*/ 5 h 15"/>
                        <a:gd name="T10" fmla="*/ 0 w 20"/>
                        <a:gd name="T11" fmla="*/ 11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0" h="15">
                          <a:moveTo>
                            <a:pt x="0" y="11"/>
                          </a:moveTo>
                          <a:cubicBezTo>
                            <a:pt x="0" y="12"/>
                            <a:pt x="2" y="13"/>
                            <a:pt x="3" y="15"/>
                          </a:cubicBezTo>
                          <a:cubicBezTo>
                            <a:pt x="5" y="15"/>
                            <a:pt x="6" y="14"/>
                            <a:pt x="6" y="14"/>
                          </a:cubicBezTo>
                          <a:cubicBezTo>
                            <a:pt x="20" y="0"/>
                            <a:pt x="20" y="0"/>
                            <a:pt x="20" y="0"/>
                          </a:cubicBezTo>
                          <a:cubicBezTo>
                            <a:pt x="15" y="2"/>
                            <a:pt x="11" y="3"/>
                            <a:pt x="7" y="5"/>
                          </a:cubicBezTo>
                          <a:cubicBezTo>
                            <a:pt x="5" y="6"/>
                            <a:pt x="0" y="10"/>
                            <a:pt x="0" y="1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6" name="Freeform 690"/>
                    <p:cNvSpPr>
                      <a:spLocks/>
                    </p:cNvSpPr>
                    <p:nvPr/>
                  </p:nvSpPr>
                  <p:spPr bwMode="auto">
                    <a:xfrm>
                      <a:off x="1769" y="1110"/>
                      <a:ext cx="71" cy="54"/>
                    </a:xfrm>
                    <a:custGeom>
                      <a:avLst/>
                      <a:gdLst>
                        <a:gd name="T0" fmla="*/ 3 w 42"/>
                        <a:gd name="T1" fmla="*/ 32 h 32"/>
                        <a:gd name="T2" fmla="*/ 9 w 42"/>
                        <a:gd name="T3" fmla="*/ 25 h 32"/>
                        <a:gd name="T4" fmla="*/ 20 w 42"/>
                        <a:gd name="T5" fmla="*/ 15 h 32"/>
                        <a:gd name="T6" fmla="*/ 24 w 42"/>
                        <a:gd name="T7" fmla="*/ 23 h 32"/>
                        <a:gd name="T8" fmla="*/ 38 w 42"/>
                        <a:gd name="T9" fmla="*/ 9 h 32"/>
                        <a:gd name="T10" fmla="*/ 38 w 42"/>
                        <a:gd name="T11" fmla="*/ 8 h 32"/>
                        <a:gd name="T12" fmla="*/ 39 w 42"/>
                        <a:gd name="T13" fmla="*/ 7 h 32"/>
                        <a:gd name="T14" fmla="*/ 41 w 42"/>
                        <a:gd name="T15" fmla="*/ 6 h 32"/>
                        <a:gd name="T16" fmla="*/ 42 w 42"/>
                        <a:gd name="T17" fmla="*/ 3 h 32"/>
                        <a:gd name="T18" fmla="*/ 29 w 42"/>
                        <a:gd name="T19" fmla="*/ 2 h 32"/>
                        <a:gd name="T20" fmla="*/ 0 w 42"/>
                        <a:gd name="T21" fmla="*/ 30 h 32"/>
                        <a:gd name="T22" fmla="*/ 3 w 42"/>
                        <a:gd name="T23" fmla="*/ 32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42" h="32">
                          <a:moveTo>
                            <a:pt x="3" y="32"/>
                          </a:moveTo>
                          <a:cubicBezTo>
                            <a:pt x="6" y="32"/>
                            <a:pt x="9" y="28"/>
                            <a:pt x="9" y="25"/>
                          </a:cubicBezTo>
                          <a:cubicBezTo>
                            <a:pt x="14" y="26"/>
                            <a:pt x="19" y="21"/>
                            <a:pt x="20" y="15"/>
                          </a:cubicBezTo>
                          <a:cubicBezTo>
                            <a:pt x="22" y="17"/>
                            <a:pt x="22" y="21"/>
                            <a:pt x="24" y="23"/>
                          </a:cubicBezTo>
                          <a:cubicBezTo>
                            <a:pt x="38" y="9"/>
                            <a:pt x="38" y="9"/>
                            <a:pt x="38" y="9"/>
                          </a:cubicBezTo>
                          <a:cubicBezTo>
                            <a:pt x="38" y="9"/>
                            <a:pt x="38" y="8"/>
                            <a:pt x="38" y="8"/>
                          </a:cubicBezTo>
                          <a:cubicBezTo>
                            <a:pt x="38" y="8"/>
                            <a:pt x="39" y="8"/>
                            <a:pt x="39" y="7"/>
                          </a:cubicBezTo>
                          <a:cubicBezTo>
                            <a:pt x="41" y="6"/>
                            <a:pt x="41" y="6"/>
                            <a:pt x="41" y="6"/>
                          </a:cubicBezTo>
                          <a:cubicBezTo>
                            <a:pt x="41" y="5"/>
                            <a:pt x="42" y="4"/>
                            <a:pt x="42" y="3"/>
                          </a:cubicBezTo>
                          <a:cubicBezTo>
                            <a:pt x="42" y="0"/>
                            <a:pt x="34" y="1"/>
                            <a:pt x="29" y="2"/>
                          </a:cubicBezTo>
                          <a:cubicBezTo>
                            <a:pt x="0" y="30"/>
                            <a:pt x="0" y="30"/>
                            <a:pt x="0" y="30"/>
                          </a:cubicBezTo>
                          <a:cubicBezTo>
                            <a:pt x="1" y="31"/>
                            <a:pt x="2" y="32"/>
                            <a:pt x="3" y="3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7" name="Freeform 691"/>
                    <p:cNvSpPr>
                      <a:spLocks/>
                    </p:cNvSpPr>
                    <p:nvPr/>
                  </p:nvSpPr>
                  <p:spPr bwMode="auto">
                    <a:xfrm>
                      <a:off x="1895" y="1070"/>
                      <a:ext cx="38" cy="19"/>
                    </a:xfrm>
                    <a:custGeom>
                      <a:avLst/>
                      <a:gdLst>
                        <a:gd name="T0" fmla="*/ 15 w 22"/>
                        <a:gd name="T1" fmla="*/ 11 h 11"/>
                        <a:gd name="T2" fmla="*/ 17 w 22"/>
                        <a:gd name="T3" fmla="*/ 10 h 11"/>
                        <a:gd name="T4" fmla="*/ 22 w 22"/>
                        <a:gd name="T5" fmla="*/ 5 h 11"/>
                        <a:gd name="T6" fmla="*/ 11 w 22"/>
                        <a:gd name="T7" fmla="*/ 0 h 11"/>
                        <a:gd name="T8" fmla="*/ 0 w 22"/>
                        <a:gd name="T9" fmla="*/ 11 h 11"/>
                        <a:gd name="T10" fmla="*/ 2 w 22"/>
                        <a:gd name="T11" fmla="*/ 11 h 11"/>
                        <a:gd name="T12" fmla="*/ 15 w 22"/>
                        <a:gd name="T13" fmla="*/ 1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2" h="11">
                          <a:moveTo>
                            <a:pt x="15" y="11"/>
                          </a:moveTo>
                          <a:cubicBezTo>
                            <a:pt x="16" y="11"/>
                            <a:pt x="16" y="11"/>
                            <a:pt x="17" y="10"/>
                          </a:cubicBezTo>
                          <a:cubicBezTo>
                            <a:pt x="22" y="5"/>
                            <a:pt x="22" y="5"/>
                            <a:pt x="22" y="5"/>
                          </a:cubicBezTo>
                          <a:cubicBezTo>
                            <a:pt x="20" y="2"/>
                            <a:pt x="16" y="0"/>
                            <a:pt x="11" y="0"/>
                          </a:cubicBezTo>
                          <a:cubicBezTo>
                            <a:pt x="0" y="11"/>
                            <a:pt x="0" y="11"/>
                            <a:pt x="0" y="11"/>
                          </a:cubicBezTo>
                          <a:cubicBezTo>
                            <a:pt x="1" y="11"/>
                            <a:pt x="1" y="11"/>
                            <a:pt x="2" y="11"/>
                          </a:cubicBezTo>
                          <a:cubicBezTo>
                            <a:pt x="8" y="11"/>
                            <a:pt x="7" y="11"/>
                            <a:pt x="15" y="1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8" name="Freeform 692"/>
                    <p:cNvSpPr>
                      <a:spLocks/>
                    </p:cNvSpPr>
                    <p:nvPr/>
                  </p:nvSpPr>
                  <p:spPr bwMode="auto">
                    <a:xfrm>
                      <a:off x="1878" y="1089"/>
                      <a:ext cx="45" cy="29"/>
                    </a:xfrm>
                    <a:custGeom>
                      <a:avLst/>
                      <a:gdLst>
                        <a:gd name="T0" fmla="*/ 9 w 26"/>
                        <a:gd name="T1" fmla="*/ 17 h 17"/>
                        <a:gd name="T2" fmla="*/ 9 w 26"/>
                        <a:gd name="T3" fmla="*/ 17 h 17"/>
                        <a:gd name="T4" fmla="*/ 18 w 26"/>
                        <a:gd name="T5" fmla="*/ 8 h 17"/>
                        <a:gd name="T6" fmla="*/ 16 w 26"/>
                        <a:gd name="T7" fmla="*/ 8 h 17"/>
                        <a:gd name="T8" fmla="*/ 18 w 26"/>
                        <a:gd name="T9" fmla="*/ 8 h 17"/>
                        <a:gd name="T10" fmla="*/ 26 w 26"/>
                        <a:gd name="T11" fmla="*/ 1 h 17"/>
                        <a:gd name="T12" fmla="*/ 24 w 26"/>
                        <a:gd name="T13" fmla="*/ 0 h 17"/>
                        <a:gd name="T14" fmla="*/ 8 w 26"/>
                        <a:gd name="T15" fmla="*/ 2 h 17"/>
                        <a:gd name="T16" fmla="*/ 0 w 26"/>
                        <a:gd name="T17" fmla="*/ 10 h 17"/>
                        <a:gd name="T18" fmla="*/ 9 w 26"/>
                        <a:gd name="T19" fmla="*/ 17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6" h="17">
                          <a:moveTo>
                            <a:pt x="9" y="17"/>
                          </a:moveTo>
                          <a:cubicBezTo>
                            <a:pt x="9" y="17"/>
                            <a:pt x="9" y="17"/>
                            <a:pt x="9" y="17"/>
                          </a:cubicBezTo>
                          <a:cubicBezTo>
                            <a:pt x="18" y="8"/>
                            <a:pt x="18" y="8"/>
                            <a:pt x="18" y="8"/>
                          </a:cubicBezTo>
                          <a:cubicBezTo>
                            <a:pt x="16" y="8"/>
                            <a:pt x="16" y="8"/>
                            <a:pt x="16" y="8"/>
                          </a:cubicBezTo>
                          <a:cubicBezTo>
                            <a:pt x="17" y="8"/>
                            <a:pt x="17" y="8"/>
                            <a:pt x="18" y="8"/>
                          </a:cubicBezTo>
                          <a:cubicBezTo>
                            <a:pt x="26" y="1"/>
                            <a:pt x="26" y="1"/>
                            <a:pt x="26" y="1"/>
                          </a:cubicBezTo>
                          <a:cubicBezTo>
                            <a:pt x="25" y="1"/>
                            <a:pt x="24" y="0"/>
                            <a:pt x="24" y="0"/>
                          </a:cubicBezTo>
                          <a:cubicBezTo>
                            <a:pt x="20" y="0"/>
                            <a:pt x="14" y="1"/>
                            <a:pt x="8" y="2"/>
                          </a:cubicBezTo>
                          <a:cubicBezTo>
                            <a:pt x="0" y="10"/>
                            <a:pt x="0" y="10"/>
                            <a:pt x="0" y="10"/>
                          </a:cubicBezTo>
                          <a:cubicBezTo>
                            <a:pt x="1" y="13"/>
                            <a:pt x="5" y="17"/>
                            <a:pt x="9" y="1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79" name="Freeform 693"/>
                    <p:cNvSpPr>
                      <a:spLocks/>
                    </p:cNvSpPr>
                    <p:nvPr/>
                  </p:nvSpPr>
                  <p:spPr bwMode="auto">
                    <a:xfrm>
                      <a:off x="1851" y="1091"/>
                      <a:ext cx="12" cy="12"/>
                    </a:xfrm>
                    <a:custGeom>
                      <a:avLst/>
                      <a:gdLst>
                        <a:gd name="T0" fmla="*/ 0 w 7"/>
                        <a:gd name="T1" fmla="*/ 5 h 7"/>
                        <a:gd name="T2" fmla="*/ 2 w 7"/>
                        <a:gd name="T3" fmla="*/ 7 h 7"/>
                        <a:gd name="T4" fmla="*/ 7 w 7"/>
                        <a:gd name="T5" fmla="*/ 3 h 7"/>
                        <a:gd name="T6" fmla="*/ 0 w 7"/>
                        <a:gd name="T7" fmla="*/ 5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7" h="7">
                          <a:moveTo>
                            <a:pt x="0" y="5"/>
                          </a:moveTo>
                          <a:cubicBezTo>
                            <a:pt x="0" y="5"/>
                            <a:pt x="1" y="6"/>
                            <a:pt x="2" y="7"/>
                          </a:cubicBezTo>
                          <a:cubicBezTo>
                            <a:pt x="7" y="3"/>
                            <a:pt x="7" y="3"/>
                            <a:pt x="7" y="3"/>
                          </a:cubicBezTo>
                          <a:cubicBezTo>
                            <a:pt x="4" y="1"/>
                            <a:pt x="0" y="0"/>
                            <a:pt x="0" y="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0" name="Freeform 694"/>
                    <p:cNvSpPr>
                      <a:spLocks/>
                    </p:cNvSpPr>
                    <p:nvPr/>
                  </p:nvSpPr>
                  <p:spPr bwMode="auto">
                    <a:xfrm>
                      <a:off x="2049" y="1221"/>
                      <a:ext cx="65" cy="50"/>
                    </a:xfrm>
                    <a:custGeom>
                      <a:avLst/>
                      <a:gdLst>
                        <a:gd name="T0" fmla="*/ 25 w 38"/>
                        <a:gd name="T1" fmla="*/ 0 h 29"/>
                        <a:gd name="T2" fmla="*/ 22 w 38"/>
                        <a:gd name="T3" fmla="*/ 0 h 29"/>
                        <a:gd name="T4" fmla="*/ 12 w 38"/>
                        <a:gd name="T5" fmla="*/ 11 h 29"/>
                        <a:gd name="T6" fmla="*/ 17 w 38"/>
                        <a:gd name="T7" fmla="*/ 11 h 29"/>
                        <a:gd name="T8" fmla="*/ 17 w 38"/>
                        <a:gd name="T9" fmla="*/ 18 h 29"/>
                        <a:gd name="T10" fmla="*/ 10 w 38"/>
                        <a:gd name="T11" fmla="*/ 18 h 29"/>
                        <a:gd name="T12" fmla="*/ 6 w 38"/>
                        <a:gd name="T13" fmla="*/ 17 h 29"/>
                        <a:gd name="T14" fmla="*/ 0 w 38"/>
                        <a:gd name="T15" fmla="*/ 23 h 29"/>
                        <a:gd name="T16" fmla="*/ 10 w 38"/>
                        <a:gd name="T17" fmla="*/ 29 h 29"/>
                        <a:gd name="T18" fmla="*/ 38 w 38"/>
                        <a:gd name="T19" fmla="*/ 1 h 29"/>
                        <a:gd name="T20" fmla="*/ 38 w 38"/>
                        <a:gd name="T21" fmla="*/ 0 h 29"/>
                        <a:gd name="T22" fmla="*/ 25 w 38"/>
                        <a:gd name="T23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8" h="29">
                          <a:moveTo>
                            <a:pt x="25" y="0"/>
                          </a:moveTo>
                          <a:cubicBezTo>
                            <a:pt x="24" y="0"/>
                            <a:pt x="23" y="0"/>
                            <a:pt x="22" y="0"/>
                          </a:cubicBezTo>
                          <a:cubicBezTo>
                            <a:pt x="12" y="11"/>
                            <a:pt x="12" y="11"/>
                            <a:pt x="12" y="11"/>
                          </a:cubicBezTo>
                          <a:cubicBezTo>
                            <a:pt x="14" y="11"/>
                            <a:pt x="14" y="11"/>
                            <a:pt x="17" y="11"/>
                          </a:cubicBezTo>
                          <a:cubicBezTo>
                            <a:pt x="17" y="18"/>
                            <a:pt x="17" y="18"/>
                            <a:pt x="17" y="18"/>
                          </a:cubicBezTo>
                          <a:cubicBezTo>
                            <a:pt x="14" y="18"/>
                            <a:pt x="13" y="18"/>
                            <a:pt x="10" y="18"/>
                          </a:cubicBezTo>
                          <a:cubicBezTo>
                            <a:pt x="9" y="18"/>
                            <a:pt x="7" y="17"/>
                            <a:pt x="6" y="17"/>
                          </a:cubicBezTo>
                          <a:cubicBezTo>
                            <a:pt x="0" y="23"/>
                            <a:pt x="0" y="23"/>
                            <a:pt x="0" y="23"/>
                          </a:cubicBezTo>
                          <a:cubicBezTo>
                            <a:pt x="3" y="26"/>
                            <a:pt x="7" y="27"/>
                            <a:pt x="10" y="29"/>
                          </a:cubicBezTo>
                          <a:cubicBezTo>
                            <a:pt x="38" y="1"/>
                            <a:pt x="38" y="1"/>
                            <a:pt x="38" y="1"/>
                          </a:cubicBezTo>
                          <a:cubicBezTo>
                            <a:pt x="38" y="0"/>
                            <a:pt x="38" y="0"/>
                            <a:pt x="38" y="0"/>
                          </a:cubicBezTo>
                          <a:cubicBezTo>
                            <a:pt x="38" y="0"/>
                            <a:pt x="31" y="0"/>
                            <a:pt x="25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1" name="Freeform 695"/>
                    <p:cNvSpPr>
                      <a:spLocks/>
                    </p:cNvSpPr>
                    <p:nvPr/>
                  </p:nvSpPr>
                  <p:spPr bwMode="auto">
                    <a:xfrm>
                      <a:off x="2083" y="1245"/>
                      <a:ext cx="48" cy="48"/>
                    </a:xfrm>
                    <a:custGeom>
                      <a:avLst/>
                      <a:gdLst>
                        <a:gd name="T0" fmla="*/ 21 w 28"/>
                        <a:gd name="T1" fmla="*/ 7 h 28"/>
                        <a:gd name="T2" fmla="*/ 22 w 28"/>
                        <a:gd name="T3" fmla="*/ 2 h 28"/>
                        <a:gd name="T4" fmla="*/ 20 w 28"/>
                        <a:gd name="T5" fmla="*/ 0 h 28"/>
                        <a:gd name="T6" fmla="*/ 0 w 28"/>
                        <a:gd name="T7" fmla="*/ 20 h 28"/>
                        <a:gd name="T8" fmla="*/ 4 w 28"/>
                        <a:gd name="T9" fmla="*/ 23 h 28"/>
                        <a:gd name="T10" fmla="*/ 9 w 28"/>
                        <a:gd name="T11" fmla="*/ 28 h 28"/>
                        <a:gd name="T12" fmla="*/ 28 w 28"/>
                        <a:gd name="T13" fmla="*/ 8 h 28"/>
                        <a:gd name="T14" fmla="*/ 28 w 28"/>
                        <a:gd name="T15" fmla="*/ 8 h 28"/>
                        <a:gd name="T16" fmla="*/ 21 w 28"/>
                        <a:gd name="T17" fmla="*/ 7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8" h="28">
                          <a:moveTo>
                            <a:pt x="21" y="7"/>
                          </a:moveTo>
                          <a:cubicBezTo>
                            <a:pt x="21" y="4"/>
                            <a:pt x="22" y="6"/>
                            <a:pt x="22" y="2"/>
                          </a:cubicBezTo>
                          <a:cubicBezTo>
                            <a:pt x="22" y="1"/>
                            <a:pt x="21" y="1"/>
                            <a:pt x="20" y="0"/>
                          </a:cubicBezTo>
                          <a:cubicBezTo>
                            <a:pt x="0" y="20"/>
                            <a:pt x="0" y="20"/>
                            <a:pt x="0" y="20"/>
                          </a:cubicBezTo>
                          <a:cubicBezTo>
                            <a:pt x="2" y="21"/>
                            <a:pt x="3" y="22"/>
                            <a:pt x="4" y="23"/>
                          </a:cubicBezTo>
                          <a:cubicBezTo>
                            <a:pt x="6" y="25"/>
                            <a:pt x="6" y="27"/>
                            <a:pt x="9" y="28"/>
                          </a:cubicBezTo>
                          <a:cubicBezTo>
                            <a:pt x="28" y="8"/>
                            <a:pt x="28" y="8"/>
                            <a:pt x="28" y="8"/>
                          </a:cubicBezTo>
                          <a:cubicBezTo>
                            <a:pt x="28" y="8"/>
                            <a:pt x="28" y="8"/>
                            <a:pt x="28" y="8"/>
                          </a:cubicBezTo>
                          <a:cubicBezTo>
                            <a:pt x="26" y="7"/>
                            <a:pt x="22" y="7"/>
                            <a:pt x="21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2" name="Freeform 696"/>
                    <p:cNvSpPr>
                      <a:spLocks/>
                    </p:cNvSpPr>
                    <p:nvPr/>
                  </p:nvSpPr>
                  <p:spPr bwMode="auto">
                    <a:xfrm>
                      <a:off x="2011" y="1137"/>
                      <a:ext cx="19" cy="19"/>
                    </a:xfrm>
                    <a:custGeom>
                      <a:avLst/>
                      <a:gdLst>
                        <a:gd name="T0" fmla="*/ 3 w 11"/>
                        <a:gd name="T1" fmla="*/ 0 h 11"/>
                        <a:gd name="T2" fmla="*/ 0 w 11"/>
                        <a:gd name="T3" fmla="*/ 0 h 11"/>
                        <a:gd name="T4" fmla="*/ 3 w 11"/>
                        <a:gd name="T5" fmla="*/ 4 h 11"/>
                        <a:gd name="T6" fmla="*/ 5 w 11"/>
                        <a:gd name="T7" fmla="*/ 3 h 11"/>
                        <a:gd name="T8" fmla="*/ 5 w 11"/>
                        <a:gd name="T9" fmla="*/ 9 h 11"/>
                        <a:gd name="T10" fmla="*/ 5 w 11"/>
                        <a:gd name="T11" fmla="*/ 11 h 11"/>
                        <a:gd name="T12" fmla="*/ 11 w 11"/>
                        <a:gd name="T13" fmla="*/ 4 h 11"/>
                        <a:gd name="T14" fmla="*/ 3 w 11"/>
                        <a:gd name="T15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" h="11">
                          <a:moveTo>
                            <a:pt x="3" y="0"/>
                          </a:moveTo>
                          <a:cubicBezTo>
                            <a:pt x="2" y="0"/>
                            <a:pt x="1" y="0"/>
                            <a:pt x="0" y="0"/>
                          </a:cubicBezTo>
                          <a:cubicBezTo>
                            <a:pt x="0" y="0"/>
                            <a:pt x="2" y="3"/>
                            <a:pt x="3" y="4"/>
                          </a:cubicBezTo>
                          <a:cubicBezTo>
                            <a:pt x="5" y="3"/>
                            <a:pt x="5" y="3"/>
                            <a:pt x="5" y="3"/>
                          </a:cubicBezTo>
                          <a:cubicBezTo>
                            <a:pt x="5" y="9"/>
                            <a:pt x="5" y="9"/>
                            <a:pt x="5" y="9"/>
                          </a:cubicBezTo>
                          <a:cubicBezTo>
                            <a:pt x="5" y="10"/>
                            <a:pt x="4" y="10"/>
                            <a:pt x="5" y="11"/>
                          </a:cubicBezTo>
                          <a:cubicBezTo>
                            <a:pt x="11" y="4"/>
                            <a:pt x="11" y="4"/>
                            <a:pt x="11" y="4"/>
                          </a:cubicBezTo>
                          <a:cubicBezTo>
                            <a:pt x="9" y="2"/>
                            <a:pt x="6" y="0"/>
                            <a:pt x="3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3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2061" y="1137"/>
                      <a:ext cx="27" cy="15"/>
                    </a:xfrm>
                    <a:custGeom>
                      <a:avLst/>
                      <a:gdLst>
                        <a:gd name="T0" fmla="*/ 10 w 16"/>
                        <a:gd name="T1" fmla="*/ 4 h 9"/>
                        <a:gd name="T2" fmla="*/ 10 w 16"/>
                        <a:gd name="T3" fmla="*/ 9 h 9"/>
                        <a:gd name="T4" fmla="*/ 16 w 16"/>
                        <a:gd name="T5" fmla="*/ 3 h 9"/>
                        <a:gd name="T6" fmla="*/ 3 w 16"/>
                        <a:gd name="T7" fmla="*/ 0 h 9"/>
                        <a:gd name="T8" fmla="*/ 2 w 16"/>
                        <a:gd name="T9" fmla="*/ 0 h 9"/>
                        <a:gd name="T10" fmla="*/ 0 w 16"/>
                        <a:gd name="T11" fmla="*/ 2 h 9"/>
                        <a:gd name="T12" fmla="*/ 10 w 16"/>
                        <a:gd name="T13" fmla="*/ 4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" h="9">
                          <a:moveTo>
                            <a:pt x="10" y="4"/>
                          </a:moveTo>
                          <a:cubicBezTo>
                            <a:pt x="10" y="9"/>
                            <a:pt x="10" y="9"/>
                            <a:pt x="10" y="9"/>
                          </a:cubicBezTo>
                          <a:cubicBezTo>
                            <a:pt x="16" y="3"/>
                            <a:pt x="16" y="3"/>
                            <a:pt x="16" y="3"/>
                          </a:cubicBezTo>
                          <a:cubicBezTo>
                            <a:pt x="11" y="2"/>
                            <a:pt x="7" y="0"/>
                            <a:pt x="3" y="0"/>
                          </a:cubicBezTo>
                          <a:cubicBezTo>
                            <a:pt x="3" y="0"/>
                            <a:pt x="2" y="0"/>
                            <a:pt x="2" y="0"/>
                          </a:cubicBez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2" y="4"/>
                            <a:pt x="4" y="4"/>
                            <a:pt x="10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4" name="Freeform 698"/>
                    <p:cNvSpPr>
                      <a:spLocks/>
                    </p:cNvSpPr>
                    <p:nvPr/>
                  </p:nvSpPr>
                  <p:spPr bwMode="auto">
                    <a:xfrm>
                      <a:off x="2035" y="1145"/>
                      <a:ext cx="38" cy="24"/>
                    </a:xfrm>
                    <a:custGeom>
                      <a:avLst/>
                      <a:gdLst>
                        <a:gd name="T0" fmla="*/ 3 w 22"/>
                        <a:gd name="T1" fmla="*/ 14 h 14"/>
                        <a:gd name="T2" fmla="*/ 16 w 22"/>
                        <a:gd name="T3" fmla="*/ 12 h 14"/>
                        <a:gd name="T4" fmla="*/ 22 w 22"/>
                        <a:gd name="T5" fmla="*/ 6 h 14"/>
                        <a:gd name="T6" fmla="*/ 12 w 22"/>
                        <a:gd name="T7" fmla="*/ 0 h 14"/>
                        <a:gd name="T8" fmla="*/ 11 w 22"/>
                        <a:gd name="T9" fmla="*/ 2 h 14"/>
                        <a:gd name="T10" fmla="*/ 11 w 22"/>
                        <a:gd name="T11" fmla="*/ 3 h 14"/>
                        <a:gd name="T12" fmla="*/ 14 w 22"/>
                        <a:gd name="T13" fmla="*/ 8 h 14"/>
                        <a:gd name="T14" fmla="*/ 6 w 22"/>
                        <a:gd name="T15" fmla="*/ 6 h 14"/>
                        <a:gd name="T16" fmla="*/ 0 w 22"/>
                        <a:gd name="T17" fmla="*/ 12 h 14"/>
                        <a:gd name="T18" fmla="*/ 3 w 22"/>
                        <a:gd name="T19" fmla="*/ 14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2" h="14">
                          <a:moveTo>
                            <a:pt x="3" y="14"/>
                          </a:moveTo>
                          <a:cubicBezTo>
                            <a:pt x="7" y="14"/>
                            <a:pt x="11" y="13"/>
                            <a:pt x="16" y="12"/>
                          </a:cubicBezTo>
                          <a:cubicBezTo>
                            <a:pt x="22" y="6"/>
                            <a:pt x="22" y="6"/>
                            <a:pt x="22" y="6"/>
                          </a:cubicBezTo>
                          <a:cubicBezTo>
                            <a:pt x="16" y="5"/>
                            <a:pt x="14" y="2"/>
                            <a:pt x="12" y="0"/>
                          </a:cubicBezTo>
                          <a:cubicBezTo>
                            <a:pt x="11" y="2"/>
                            <a:pt x="11" y="2"/>
                            <a:pt x="11" y="2"/>
                          </a:cubicBezTo>
                          <a:cubicBezTo>
                            <a:pt x="11" y="3"/>
                            <a:pt x="11" y="3"/>
                            <a:pt x="11" y="3"/>
                          </a:cubicBezTo>
                          <a:cubicBezTo>
                            <a:pt x="11" y="5"/>
                            <a:pt x="12" y="7"/>
                            <a:pt x="14" y="8"/>
                          </a:cubicBezTo>
                          <a:cubicBezTo>
                            <a:pt x="11" y="9"/>
                            <a:pt x="8" y="8"/>
                            <a:pt x="6" y="6"/>
                          </a:cubicBezTo>
                          <a:cubicBezTo>
                            <a:pt x="0" y="12"/>
                            <a:pt x="0" y="12"/>
                            <a:pt x="0" y="12"/>
                          </a:cubicBezTo>
                          <a:cubicBezTo>
                            <a:pt x="0" y="13"/>
                            <a:pt x="2" y="14"/>
                            <a:pt x="3" y="1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5" name="Freeform 699"/>
                    <p:cNvSpPr>
                      <a:spLocks/>
                    </p:cNvSpPr>
                    <p:nvPr/>
                  </p:nvSpPr>
                  <p:spPr bwMode="auto">
                    <a:xfrm>
                      <a:off x="2070" y="1145"/>
                      <a:ext cx="39" cy="42"/>
                    </a:xfrm>
                    <a:custGeom>
                      <a:avLst/>
                      <a:gdLst>
                        <a:gd name="T0" fmla="*/ 23 w 23"/>
                        <a:gd name="T1" fmla="*/ 0 h 24"/>
                        <a:gd name="T2" fmla="*/ 0 w 23"/>
                        <a:gd name="T3" fmla="*/ 23 h 24"/>
                        <a:gd name="T4" fmla="*/ 9 w 23"/>
                        <a:gd name="T5" fmla="*/ 24 h 24"/>
                        <a:gd name="T6" fmla="*/ 16 w 23"/>
                        <a:gd name="T7" fmla="*/ 23 h 24"/>
                        <a:gd name="T8" fmla="*/ 21 w 23"/>
                        <a:gd name="T9" fmla="*/ 19 h 24"/>
                        <a:gd name="T10" fmla="*/ 23 w 23"/>
                        <a:gd name="T11" fmla="*/ 3 h 24"/>
                        <a:gd name="T12" fmla="*/ 23 w 23"/>
                        <a:gd name="T13" fmla="*/ 0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3" h="24">
                          <a:moveTo>
                            <a:pt x="23" y="0"/>
                          </a:moveTo>
                          <a:cubicBezTo>
                            <a:pt x="0" y="23"/>
                            <a:pt x="0" y="23"/>
                            <a:pt x="0" y="23"/>
                          </a:cubicBezTo>
                          <a:cubicBezTo>
                            <a:pt x="2" y="24"/>
                            <a:pt x="7" y="24"/>
                            <a:pt x="9" y="24"/>
                          </a:cubicBezTo>
                          <a:cubicBezTo>
                            <a:pt x="9" y="24"/>
                            <a:pt x="13" y="24"/>
                            <a:pt x="16" y="23"/>
                          </a:cubicBezTo>
                          <a:cubicBezTo>
                            <a:pt x="21" y="19"/>
                            <a:pt x="21" y="19"/>
                            <a:pt x="21" y="19"/>
                          </a:cubicBezTo>
                          <a:cubicBezTo>
                            <a:pt x="21" y="12"/>
                            <a:pt x="23" y="9"/>
                            <a:pt x="23" y="3"/>
                          </a:cubicBezTo>
                          <a:cubicBezTo>
                            <a:pt x="23" y="2"/>
                            <a:pt x="23" y="1"/>
                            <a:pt x="23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6" name="Freeform 700"/>
                    <p:cNvSpPr>
                      <a:spLocks/>
                    </p:cNvSpPr>
                    <p:nvPr/>
                  </p:nvSpPr>
                  <p:spPr bwMode="auto">
                    <a:xfrm>
                      <a:off x="2087" y="1351"/>
                      <a:ext cx="7" cy="3"/>
                    </a:xfrm>
                    <a:custGeom>
                      <a:avLst/>
                      <a:gdLst>
                        <a:gd name="T0" fmla="*/ 0 w 4"/>
                        <a:gd name="T1" fmla="*/ 1 h 2"/>
                        <a:gd name="T2" fmla="*/ 2 w 4"/>
                        <a:gd name="T3" fmla="*/ 2 h 2"/>
                        <a:gd name="T4" fmla="*/ 4 w 4"/>
                        <a:gd name="T5" fmla="*/ 0 h 2"/>
                        <a:gd name="T6" fmla="*/ 0 w 4"/>
                        <a:gd name="T7" fmla="*/ 1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0" y="1"/>
                          </a:moveTo>
                          <a:cubicBezTo>
                            <a:pt x="0" y="1"/>
                            <a:pt x="1" y="2"/>
                            <a:pt x="2" y="2"/>
                          </a:cubicBezTo>
                          <a:cubicBezTo>
                            <a:pt x="4" y="0"/>
                            <a:pt x="4" y="0"/>
                            <a:pt x="4" y="0"/>
                          </a:cubicBezTo>
                          <a:cubicBezTo>
                            <a:pt x="2" y="0"/>
                            <a:pt x="0" y="0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7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2104" y="1334"/>
                      <a:ext cx="7" cy="7"/>
                    </a:xfrm>
                    <a:custGeom>
                      <a:avLst/>
                      <a:gdLst>
                        <a:gd name="T0" fmla="*/ 0 w 4"/>
                        <a:gd name="T1" fmla="*/ 4 h 4"/>
                        <a:gd name="T2" fmla="*/ 4 w 4"/>
                        <a:gd name="T3" fmla="*/ 0 h 4"/>
                        <a:gd name="T4" fmla="*/ 0 w 4"/>
                        <a:gd name="T5" fmla="*/ 4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0" y="4"/>
                          </a:moveTo>
                          <a:cubicBezTo>
                            <a:pt x="4" y="0"/>
                            <a:pt x="4" y="0"/>
                            <a:pt x="4" y="0"/>
                          </a:cubicBezTo>
                          <a:cubicBezTo>
                            <a:pt x="2" y="1"/>
                            <a:pt x="1" y="2"/>
                            <a:pt x="0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8" name="Freeform 702"/>
                    <p:cNvSpPr>
                      <a:spLocks/>
                    </p:cNvSpPr>
                    <p:nvPr/>
                  </p:nvSpPr>
                  <p:spPr bwMode="auto">
                    <a:xfrm>
                      <a:off x="2109" y="1342"/>
                      <a:ext cx="32" cy="26"/>
                    </a:xfrm>
                    <a:custGeom>
                      <a:avLst/>
                      <a:gdLst>
                        <a:gd name="T0" fmla="*/ 19 w 19"/>
                        <a:gd name="T1" fmla="*/ 8 h 15"/>
                        <a:gd name="T2" fmla="*/ 11 w 19"/>
                        <a:gd name="T3" fmla="*/ 0 h 15"/>
                        <a:gd name="T4" fmla="*/ 0 w 19"/>
                        <a:gd name="T5" fmla="*/ 12 h 15"/>
                        <a:gd name="T6" fmla="*/ 12 w 19"/>
                        <a:gd name="T7" fmla="*/ 15 h 15"/>
                        <a:gd name="T8" fmla="*/ 19 w 19"/>
                        <a:gd name="T9" fmla="*/ 8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5">
                          <a:moveTo>
                            <a:pt x="19" y="8"/>
                          </a:moveTo>
                          <a:cubicBezTo>
                            <a:pt x="18" y="6"/>
                            <a:pt x="14" y="3"/>
                            <a:pt x="11" y="0"/>
                          </a:cubicBezTo>
                          <a:cubicBezTo>
                            <a:pt x="0" y="12"/>
                            <a:pt x="0" y="12"/>
                            <a:pt x="0" y="12"/>
                          </a:cubicBezTo>
                          <a:cubicBezTo>
                            <a:pt x="5" y="13"/>
                            <a:pt x="10" y="15"/>
                            <a:pt x="12" y="15"/>
                          </a:cubicBezTo>
                          <a:lnTo>
                            <a:pt x="19" y="8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89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2147" y="1212"/>
                      <a:ext cx="32" cy="31"/>
                    </a:xfrm>
                    <a:custGeom>
                      <a:avLst/>
                      <a:gdLst>
                        <a:gd name="T0" fmla="*/ 12 w 19"/>
                        <a:gd name="T1" fmla="*/ 0 h 18"/>
                        <a:gd name="T2" fmla="*/ 4 w 19"/>
                        <a:gd name="T3" fmla="*/ 5 h 18"/>
                        <a:gd name="T4" fmla="*/ 4 w 19"/>
                        <a:gd name="T5" fmla="*/ 8 h 18"/>
                        <a:gd name="T6" fmla="*/ 0 w 19"/>
                        <a:gd name="T7" fmla="*/ 8 h 18"/>
                        <a:gd name="T8" fmla="*/ 0 w 19"/>
                        <a:gd name="T9" fmla="*/ 13 h 18"/>
                        <a:gd name="T10" fmla="*/ 1 w 19"/>
                        <a:gd name="T11" fmla="*/ 18 h 18"/>
                        <a:gd name="T12" fmla="*/ 19 w 19"/>
                        <a:gd name="T13" fmla="*/ 0 h 18"/>
                        <a:gd name="T14" fmla="*/ 12 w 19"/>
                        <a:gd name="T1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9" h="18">
                          <a:moveTo>
                            <a:pt x="12" y="0"/>
                          </a:moveTo>
                          <a:cubicBezTo>
                            <a:pt x="6" y="0"/>
                            <a:pt x="4" y="4"/>
                            <a:pt x="4" y="5"/>
                          </a:cubicBezTo>
                          <a:cubicBezTo>
                            <a:pt x="4" y="6"/>
                            <a:pt x="4" y="5"/>
                            <a:pt x="4" y="8"/>
                          </a:cubicBezTo>
                          <a:cubicBezTo>
                            <a:pt x="3" y="8"/>
                            <a:pt x="3" y="8"/>
                            <a:pt x="0" y="8"/>
                          </a:cubicBezTo>
                          <a:cubicBezTo>
                            <a:pt x="0" y="13"/>
                            <a:pt x="0" y="13"/>
                            <a:pt x="0" y="13"/>
                          </a:cubicBezTo>
                          <a:cubicBezTo>
                            <a:pt x="0" y="15"/>
                            <a:pt x="1" y="17"/>
                            <a:pt x="1" y="18"/>
                          </a:cubicBezTo>
                          <a:cubicBezTo>
                            <a:pt x="19" y="0"/>
                            <a:pt x="19" y="0"/>
                            <a:pt x="19" y="0"/>
                          </a:cubicBezTo>
                          <a:cubicBezTo>
                            <a:pt x="17" y="0"/>
                            <a:pt x="14" y="0"/>
                            <a:pt x="12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0" name="Freeform 704"/>
                    <p:cNvSpPr>
                      <a:spLocks/>
                    </p:cNvSpPr>
                    <p:nvPr/>
                  </p:nvSpPr>
                  <p:spPr bwMode="auto">
                    <a:xfrm>
                      <a:off x="2150" y="1250"/>
                      <a:ext cx="22" cy="21"/>
                    </a:xfrm>
                    <a:custGeom>
                      <a:avLst/>
                      <a:gdLst>
                        <a:gd name="T0" fmla="*/ 0 w 13"/>
                        <a:gd name="T1" fmla="*/ 12 h 12"/>
                        <a:gd name="T2" fmla="*/ 6 w 13"/>
                        <a:gd name="T3" fmla="*/ 12 h 12"/>
                        <a:gd name="T4" fmla="*/ 13 w 13"/>
                        <a:gd name="T5" fmla="*/ 3 h 12"/>
                        <a:gd name="T6" fmla="*/ 9 w 13"/>
                        <a:gd name="T7" fmla="*/ 3 h 12"/>
                        <a:gd name="T8" fmla="*/ 10 w 13"/>
                        <a:gd name="T9" fmla="*/ 0 h 12"/>
                        <a:gd name="T10" fmla="*/ 0 w 13"/>
                        <a:gd name="T11" fmla="*/ 10 h 12"/>
                        <a:gd name="T12" fmla="*/ 0 w 13"/>
                        <a:gd name="T13" fmla="*/ 12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" h="12">
                          <a:moveTo>
                            <a:pt x="0" y="12"/>
                          </a:moveTo>
                          <a:cubicBezTo>
                            <a:pt x="6" y="12"/>
                            <a:pt x="6" y="12"/>
                            <a:pt x="6" y="12"/>
                          </a:cubicBezTo>
                          <a:cubicBezTo>
                            <a:pt x="9" y="9"/>
                            <a:pt x="12" y="9"/>
                            <a:pt x="13" y="3"/>
                          </a:cubicBezTo>
                          <a:cubicBezTo>
                            <a:pt x="9" y="3"/>
                            <a:pt x="9" y="3"/>
                            <a:pt x="9" y="3"/>
                          </a:cubicBezTo>
                          <a:cubicBezTo>
                            <a:pt x="9" y="2"/>
                            <a:pt x="9" y="1"/>
                            <a:pt x="10" y="0"/>
                          </a:cubicBezTo>
                          <a:cubicBezTo>
                            <a:pt x="0" y="10"/>
                            <a:pt x="0" y="10"/>
                            <a:pt x="0" y="10"/>
                          </a:cubicBezTo>
                          <a:cubicBezTo>
                            <a:pt x="0" y="11"/>
                            <a:pt x="0" y="11"/>
                            <a:pt x="0" y="1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1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2169" y="1216"/>
                      <a:ext cx="49" cy="37"/>
                    </a:xfrm>
                    <a:custGeom>
                      <a:avLst/>
                      <a:gdLst>
                        <a:gd name="T0" fmla="*/ 6 w 29"/>
                        <a:gd name="T1" fmla="*/ 22 h 22"/>
                        <a:gd name="T2" fmla="*/ 24 w 29"/>
                        <a:gd name="T3" fmla="*/ 10 h 22"/>
                        <a:gd name="T4" fmla="*/ 29 w 29"/>
                        <a:gd name="T5" fmla="*/ 5 h 22"/>
                        <a:gd name="T6" fmla="*/ 29 w 29"/>
                        <a:gd name="T7" fmla="*/ 1 h 22"/>
                        <a:gd name="T8" fmla="*/ 19 w 29"/>
                        <a:gd name="T9" fmla="*/ 0 h 22"/>
                        <a:gd name="T10" fmla="*/ 0 w 29"/>
                        <a:gd name="T11" fmla="*/ 19 h 22"/>
                        <a:gd name="T12" fmla="*/ 6 w 29"/>
                        <a:gd name="T13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9" h="22">
                          <a:moveTo>
                            <a:pt x="6" y="22"/>
                          </a:moveTo>
                          <a:cubicBezTo>
                            <a:pt x="16" y="22"/>
                            <a:pt x="20" y="15"/>
                            <a:pt x="24" y="10"/>
                          </a:cubicBezTo>
                          <a:cubicBezTo>
                            <a:pt x="24" y="10"/>
                            <a:pt x="29" y="6"/>
                            <a:pt x="29" y="5"/>
                          </a:cubicBezTo>
                          <a:cubicBezTo>
                            <a:pt x="29" y="4"/>
                            <a:pt x="29" y="3"/>
                            <a:pt x="29" y="1"/>
                          </a:cubicBezTo>
                          <a:cubicBezTo>
                            <a:pt x="25" y="1"/>
                            <a:pt x="22" y="1"/>
                            <a:pt x="19" y="0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1" y="19"/>
                            <a:pt x="2" y="22"/>
                            <a:pt x="6" y="2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2" name="Freeform 706"/>
                    <p:cNvSpPr>
                      <a:spLocks/>
                    </p:cNvSpPr>
                    <p:nvPr/>
                  </p:nvSpPr>
                  <p:spPr bwMode="auto">
                    <a:xfrm>
                      <a:off x="1988" y="1101"/>
                      <a:ext cx="18" cy="19"/>
                    </a:xfrm>
                    <a:custGeom>
                      <a:avLst/>
                      <a:gdLst>
                        <a:gd name="T0" fmla="*/ 7 w 11"/>
                        <a:gd name="T1" fmla="*/ 11 h 11"/>
                        <a:gd name="T2" fmla="*/ 11 w 11"/>
                        <a:gd name="T3" fmla="*/ 7 h 11"/>
                        <a:gd name="T4" fmla="*/ 2 w 11"/>
                        <a:gd name="T5" fmla="*/ 0 h 11"/>
                        <a:gd name="T6" fmla="*/ 0 w 11"/>
                        <a:gd name="T7" fmla="*/ 2 h 11"/>
                        <a:gd name="T8" fmla="*/ 7 w 11"/>
                        <a:gd name="T9" fmla="*/ 11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11">
                          <a:moveTo>
                            <a:pt x="7" y="11"/>
                          </a:moveTo>
                          <a:cubicBezTo>
                            <a:pt x="11" y="7"/>
                            <a:pt x="11" y="7"/>
                            <a:pt x="11" y="7"/>
                          </a:cubicBezTo>
                          <a:cubicBezTo>
                            <a:pt x="8" y="5"/>
                            <a:pt x="6" y="1"/>
                            <a:pt x="2" y="0"/>
                          </a:cubicBez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1" y="6"/>
                            <a:pt x="4" y="9"/>
                            <a:pt x="7" y="1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3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2015" y="1181"/>
                      <a:ext cx="5" cy="4"/>
                    </a:xfrm>
                    <a:custGeom>
                      <a:avLst/>
                      <a:gdLst>
                        <a:gd name="T0" fmla="*/ 3 w 3"/>
                        <a:gd name="T1" fmla="*/ 0 h 2"/>
                        <a:gd name="T2" fmla="*/ 0 w 3"/>
                        <a:gd name="T3" fmla="*/ 2 h 2"/>
                        <a:gd name="T4" fmla="*/ 3 w 3"/>
                        <a:gd name="T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" h="2">
                          <a:moveTo>
                            <a:pt x="3" y="0"/>
                          </a:move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1" y="2"/>
                            <a:pt x="3" y="2"/>
                            <a:pt x="3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4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1993" y="1050"/>
                      <a:ext cx="22" cy="17"/>
                    </a:xfrm>
                    <a:custGeom>
                      <a:avLst/>
                      <a:gdLst>
                        <a:gd name="T0" fmla="*/ 0 w 13"/>
                        <a:gd name="T1" fmla="*/ 2 h 10"/>
                        <a:gd name="T2" fmla="*/ 5 w 13"/>
                        <a:gd name="T3" fmla="*/ 7 h 10"/>
                        <a:gd name="T4" fmla="*/ 3 w 13"/>
                        <a:gd name="T5" fmla="*/ 10 h 10"/>
                        <a:gd name="T6" fmla="*/ 4 w 13"/>
                        <a:gd name="T7" fmla="*/ 10 h 10"/>
                        <a:gd name="T8" fmla="*/ 13 w 13"/>
                        <a:gd name="T9" fmla="*/ 1 h 10"/>
                        <a:gd name="T10" fmla="*/ 10 w 13"/>
                        <a:gd name="T11" fmla="*/ 0 h 10"/>
                        <a:gd name="T12" fmla="*/ 0 w 13"/>
                        <a:gd name="T13" fmla="*/ 2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" h="10">
                          <a:moveTo>
                            <a:pt x="0" y="2"/>
                          </a:moveTo>
                          <a:cubicBezTo>
                            <a:pt x="0" y="6"/>
                            <a:pt x="1" y="7"/>
                            <a:pt x="5" y="7"/>
                          </a:cubicBezTo>
                          <a:cubicBezTo>
                            <a:pt x="5" y="8"/>
                            <a:pt x="4" y="9"/>
                            <a:pt x="3" y="10"/>
                          </a:cubicBezTo>
                          <a:cubicBezTo>
                            <a:pt x="3" y="10"/>
                            <a:pt x="4" y="10"/>
                            <a:pt x="4" y="10"/>
                          </a:cubicBezTo>
                          <a:cubicBezTo>
                            <a:pt x="13" y="1"/>
                            <a:pt x="13" y="1"/>
                            <a:pt x="13" y="1"/>
                          </a:cubicBezTo>
                          <a:cubicBezTo>
                            <a:pt x="12" y="0"/>
                            <a:pt x="11" y="0"/>
                            <a:pt x="10" y="0"/>
                          </a:cubicBezTo>
                          <a:cubicBezTo>
                            <a:pt x="6" y="0"/>
                            <a:pt x="4" y="2"/>
                            <a:pt x="0" y="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5" name="Freeform 709"/>
                    <p:cNvSpPr>
                      <a:spLocks/>
                    </p:cNvSpPr>
                    <p:nvPr/>
                  </p:nvSpPr>
                  <p:spPr bwMode="auto">
                    <a:xfrm>
                      <a:off x="2010" y="1055"/>
                      <a:ext cx="44" cy="31"/>
                    </a:xfrm>
                    <a:custGeom>
                      <a:avLst/>
                      <a:gdLst>
                        <a:gd name="T0" fmla="*/ 3 w 26"/>
                        <a:gd name="T1" fmla="*/ 17 h 18"/>
                        <a:gd name="T2" fmla="*/ 13 w 26"/>
                        <a:gd name="T3" fmla="*/ 18 h 18"/>
                        <a:gd name="T4" fmla="*/ 15 w 26"/>
                        <a:gd name="T5" fmla="*/ 18 h 18"/>
                        <a:gd name="T6" fmla="*/ 26 w 26"/>
                        <a:gd name="T7" fmla="*/ 7 h 18"/>
                        <a:gd name="T8" fmla="*/ 17 w 26"/>
                        <a:gd name="T9" fmla="*/ 0 h 18"/>
                        <a:gd name="T10" fmla="*/ 16 w 26"/>
                        <a:gd name="T11" fmla="*/ 0 h 18"/>
                        <a:gd name="T12" fmla="*/ 0 w 26"/>
                        <a:gd name="T13" fmla="*/ 17 h 18"/>
                        <a:gd name="T14" fmla="*/ 3 w 26"/>
                        <a:gd name="T15" fmla="*/ 17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" h="18">
                          <a:moveTo>
                            <a:pt x="3" y="17"/>
                          </a:moveTo>
                          <a:cubicBezTo>
                            <a:pt x="7" y="17"/>
                            <a:pt x="11" y="15"/>
                            <a:pt x="13" y="18"/>
                          </a:cubicBezTo>
                          <a:cubicBezTo>
                            <a:pt x="14" y="18"/>
                            <a:pt x="14" y="18"/>
                            <a:pt x="15" y="18"/>
                          </a:cubicBezTo>
                          <a:cubicBezTo>
                            <a:pt x="26" y="7"/>
                            <a:pt x="26" y="7"/>
                            <a:pt x="26" y="7"/>
                          </a:cubicBezTo>
                          <a:cubicBezTo>
                            <a:pt x="23" y="6"/>
                            <a:pt x="23" y="0"/>
                            <a:pt x="17" y="0"/>
                          </a:cubicBezTo>
                          <a:cubicBezTo>
                            <a:pt x="17" y="0"/>
                            <a:pt x="17" y="0"/>
                            <a:pt x="16" y="0"/>
                          </a:cubicBezTo>
                          <a:cubicBezTo>
                            <a:pt x="0" y="17"/>
                            <a:pt x="0" y="17"/>
                            <a:pt x="0" y="17"/>
                          </a:cubicBezTo>
                          <a:cubicBezTo>
                            <a:pt x="1" y="17"/>
                            <a:pt x="2" y="17"/>
                            <a:pt x="3" y="1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6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2059" y="1070"/>
                      <a:ext cx="28" cy="29"/>
                    </a:xfrm>
                    <a:custGeom>
                      <a:avLst/>
                      <a:gdLst>
                        <a:gd name="T0" fmla="*/ 9 w 16"/>
                        <a:gd name="T1" fmla="*/ 17 h 17"/>
                        <a:gd name="T2" fmla="*/ 16 w 16"/>
                        <a:gd name="T3" fmla="*/ 11 h 17"/>
                        <a:gd name="T4" fmla="*/ 9 w 16"/>
                        <a:gd name="T5" fmla="*/ 5 h 17"/>
                        <a:gd name="T6" fmla="*/ 11 w 16"/>
                        <a:gd name="T7" fmla="*/ 2 h 17"/>
                        <a:gd name="T8" fmla="*/ 10 w 16"/>
                        <a:gd name="T9" fmla="*/ 0 h 17"/>
                        <a:gd name="T10" fmla="*/ 0 w 16"/>
                        <a:gd name="T11" fmla="*/ 10 h 17"/>
                        <a:gd name="T12" fmla="*/ 9 w 16"/>
                        <a:gd name="T13" fmla="*/ 17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" h="17">
                          <a:moveTo>
                            <a:pt x="9" y="17"/>
                          </a:moveTo>
                          <a:cubicBezTo>
                            <a:pt x="16" y="11"/>
                            <a:pt x="16" y="11"/>
                            <a:pt x="16" y="11"/>
                          </a:cubicBezTo>
                          <a:cubicBezTo>
                            <a:pt x="14" y="9"/>
                            <a:pt x="10" y="7"/>
                            <a:pt x="9" y="5"/>
                          </a:cubicBezTo>
                          <a:cubicBezTo>
                            <a:pt x="9" y="5"/>
                            <a:pt x="11" y="3"/>
                            <a:pt x="11" y="2"/>
                          </a:cubicBezTo>
                          <a:cubicBezTo>
                            <a:pt x="11" y="2"/>
                            <a:pt x="10" y="1"/>
                            <a:pt x="10" y="0"/>
                          </a:cubicBezTo>
                          <a:cubicBezTo>
                            <a:pt x="0" y="10"/>
                            <a:pt x="0" y="10"/>
                            <a:pt x="0" y="10"/>
                          </a:cubicBezTo>
                          <a:cubicBezTo>
                            <a:pt x="4" y="11"/>
                            <a:pt x="5" y="16"/>
                            <a:pt x="9" y="1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7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2046" y="1096"/>
                      <a:ext cx="10" cy="5"/>
                    </a:xfrm>
                    <a:custGeom>
                      <a:avLst/>
                      <a:gdLst>
                        <a:gd name="T0" fmla="*/ 6 w 6"/>
                        <a:gd name="T1" fmla="*/ 1 h 3"/>
                        <a:gd name="T2" fmla="*/ 3 w 6"/>
                        <a:gd name="T3" fmla="*/ 0 h 3"/>
                        <a:gd name="T4" fmla="*/ 0 w 6"/>
                        <a:gd name="T5" fmla="*/ 3 h 3"/>
                        <a:gd name="T6" fmla="*/ 6 w 6"/>
                        <a:gd name="T7" fmla="*/ 1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" h="3">
                          <a:moveTo>
                            <a:pt x="6" y="1"/>
                          </a:moveTo>
                          <a:cubicBezTo>
                            <a:pt x="5" y="1"/>
                            <a:pt x="4" y="0"/>
                            <a:pt x="3" y="0"/>
                          </a:cubicBezTo>
                          <a:cubicBezTo>
                            <a:pt x="0" y="3"/>
                            <a:pt x="0" y="3"/>
                            <a:pt x="0" y="3"/>
                          </a:cubicBezTo>
                          <a:cubicBezTo>
                            <a:pt x="3" y="3"/>
                            <a:pt x="5" y="3"/>
                            <a:pt x="6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8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2126" y="1123"/>
                      <a:ext cx="29" cy="19"/>
                    </a:xfrm>
                    <a:custGeom>
                      <a:avLst/>
                      <a:gdLst>
                        <a:gd name="T0" fmla="*/ 9 w 17"/>
                        <a:gd name="T1" fmla="*/ 0 h 11"/>
                        <a:gd name="T2" fmla="*/ 2 w 17"/>
                        <a:gd name="T3" fmla="*/ 1 h 11"/>
                        <a:gd name="T4" fmla="*/ 0 w 17"/>
                        <a:gd name="T5" fmla="*/ 3 h 11"/>
                        <a:gd name="T6" fmla="*/ 0 w 17"/>
                        <a:gd name="T7" fmla="*/ 5 h 11"/>
                        <a:gd name="T8" fmla="*/ 9 w 17"/>
                        <a:gd name="T9" fmla="*/ 11 h 11"/>
                        <a:gd name="T10" fmla="*/ 17 w 17"/>
                        <a:gd name="T11" fmla="*/ 2 h 11"/>
                        <a:gd name="T12" fmla="*/ 9 w 17"/>
                        <a:gd name="T13" fmla="*/ 0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7" h="11">
                          <a:moveTo>
                            <a:pt x="9" y="0"/>
                          </a:moveTo>
                          <a:cubicBezTo>
                            <a:pt x="7" y="0"/>
                            <a:pt x="4" y="0"/>
                            <a:pt x="2" y="1"/>
                          </a:cubicBezTo>
                          <a:cubicBezTo>
                            <a:pt x="0" y="3"/>
                            <a:pt x="0" y="3"/>
                            <a:pt x="0" y="3"/>
                          </a:cubicBezTo>
                          <a:cubicBezTo>
                            <a:pt x="0" y="4"/>
                            <a:pt x="0" y="4"/>
                            <a:pt x="0" y="5"/>
                          </a:cubicBezTo>
                          <a:cubicBezTo>
                            <a:pt x="0" y="6"/>
                            <a:pt x="4" y="9"/>
                            <a:pt x="9" y="11"/>
                          </a:cubicBezTo>
                          <a:cubicBezTo>
                            <a:pt x="17" y="2"/>
                            <a:pt x="17" y="2"/>
                            <a:pt x="17" y="2"/>
                          </a:cubicBezTo>
                          <a:cubicBezTo>
                            <a:pt x="15" y="1"/>
                            <a:pt x="12" y="0"/>
                            <a:pt x="9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99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2160" y="1137"/>
                      <a:ext cx="40" cy="19"/>
                    </a:xfrm>
                    <a:custGeom>
                      <a:avLst/>
                      <a:gdLst>
                        <a:gd name="T0" fmla="*/ 15 w 23"/>
                        <a:gd name="T1" fmla="*/ 3 h 11"/>
                        <a:gd name="T2" fmla="*/ 7 w 23"/>
                        <a:gd name="T3" fmla="*/ 0 h 11"/>
                        <a:gd name="T4" fmla="*/ 0 w 23"/>
                        <a:gd name="T5" fmla="*/ 7 h 11"/>
                        <a:gd name="T6" fmla="*/ 1 w 23"/>
                        <a:gd name="T7" fmla="*/ 7 h 11"/>
                        <a:gd name="T8" fmla="*/ 7 w 23"/>
                        <a:gd name="T9" fmla="*/ 4 h 11"/>
                        <a:gd name="T10" fmla="*/ 12 w 23"/>
                        <a:gd name="T11" fmla="*/ 11 h 11"/>
                        <a:gd name="T12" fmla="*/ 23 w 23"/>
                        <a:gd name="T13" fmla="*/ 0 h 11"/>
                        <a:gd name="T14" fmla="*/ 21 w 23"/>
                        <a:gd name="T15" fmla="*/ 0 h 11"/>
                        <a:gd name="T16" fmla="*/ 15 w 23"/>
                        <a:gd name="T17" fmla="*/ 3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15" y="3"/>
                          </a:moveTo>
                          <a:cubicBezTo>
                            <a:pt x="12" y="3"/>
                            <a:pt x="9" y="2"/>
                            <a:pt x="7" y="0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0" y="7"/>
                            <a:pt x="1" y="7"/>
                            <a:pt x="1" y="7"/>
                          </a:cubicBezTo>
                          <a:cubicBezTo>
                            <a:pt x="4" y="7"/>
                            <a:pt x="6" y="6"/>
                            <a:pt x="7" y="4"/>
                          </a:cubicBezTo>
                          <a:cubicBezTo>
                            <a:pt x="10" y="6"/>
                            <a:pt x="11" y="8"/>
                            <a:pt x="12" y="11"/>
                          </a:cubicBezTo>
                          <a:cubicBezTo>
                            <a:pt x="23" y="0"/>
                            <a:pt x="23" y="0"/>
                            <a:pt x="23" y="0"/>
                          </a:cubicBezTo>
                          <a:cubicBezTo>
                            <a:pt x="22" y="0"/>
                            <a:pt x="22" y="0"/>
                            <a:pt x="21" y="0"/>
                          </a:cubicBezTo>
                          <a:cubicBezTo>
                            <a:pt x="20" y="0"/>
                            <a:pt x="18" y="3"/>
                            <a:pt x="15" y="3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0" name="Freeform 714"/>
                    <p:cNvSpPr>
                      <a:spLocks/>
                    </p:cNvSpPr>
                    <p:nvPr/>
                  </p:nvSpPr>
                  <p:spPr bwMode="auto">
                    <a:xfrm>
                      <a:off x="2210" y="1147"/>
                      <a:ext cx="20" cy="5"/>
                    </a:xfrm>
                    <a:custGeom>
                      <a:avLst/>
                      <a:gdLst>
                        <a:gd name="T0" fmla="*/ 12 w 12"/>
                        <a:gd name="T1" fmla="*/ 3 h 3"/>
                        <a:gd name="T2" fmla="*/ 3 w 12"/>
                        <a:gd name="T3" fmla="*/ 0 h 3"/>
                        <a:gd name="T4" fmla="*/ 0 w 12"/>
                        <a:gd name="T5" fmla="*/ 3 h 3"/>
                        <a:gd name="T6" fmla="*/ 12 w 12"/>
                        <a:gd name="T7" fmla="*/ 3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3">
                          <a:moveTo>
                            <a:pt x="12" y="3"/>
                          </a:moveTo>
                          <a:cubicBezTo>
                            <a:pt x="11" y="2"/>
                            <a:pt x="7" y="1"/>
                            <a:pt x="3" y="0"/>
                          </a:cubicBezTo>
                          <a:cubicBezTo>
                            <a:pt x="0" y="3"/>
                            <a:pt x="0" y="3"/>
                            <a:pt x="0" y="3"/>
                          </a:cubicBezTo>
                          <a:lnTo>
                            <a:pt x="12" y="3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1" name="Freeform 715"/>
                    <p:cNvSpPr>
                      <a:spLocks/>
                    </p:cNvSpPr>
                    <p:nvPr/>
                  </p:nvSpPr>
                  <p:spPr bwMode="auto">
                    <a:xfrm>
                      <a:off x="2188" y="1154"/>
                      <a:ext cx="39" cy="39"/>
                    </a:xfrm>
                    <a:custGeom>
                      <a:avLst/>
                      <a:gdLst>
                        <a:gd name="T0" fmla="*/ 13 w 23"/>
                        <a:gd name="T1" fmla="*/ 0 h 23"/>
                        <a:gd name="T2" fmla="*/ 3 w 23"/>
                        <a:gd name="T3" fmla="*/ 9 h 23"/>
                        <a:gd name="T4" fmla="*/ 4 w 23"/>
                        <a:gd name="T5" fmla="*/ 10 h 23"/>
                        <a:gd name="T6" fmla="*/ 0 w 23"/>
                        <a:gd name="T7" fmla="*/ 15 h 23"/>
                        <a:gd name="T8" fmla="*/ 6 w 23"/>
                        <a:gd name="T9" fmla="*/ 23 h 23"/>
                        <a:gd name="T10" fmla="*/ 23 w 23"/>
                        <a:gd name="T11" fmla="*/ 5 h 23"/>
                        <a:gd name="T12" fmla="*/ 13 w 23"/>
                        <a:gd name="T13" fmla="*/ 0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3" h="23">
                          <a:moveTo>
                            <a:pt x="13" y="0"/>
                          </a:moveTo>
                          <a:cubicBezTo>
                            <a:pt x="3" y="9"/>
                            <a:pt x="3" y="9"/>
                            <a:pt x="3" y="9"/>
                          </a:cubicBezTo>
                          <a:cubicBezTo>
                            <a:pt x="3" y="9"/>
                            <a:pt x="3" y="10"/>
                            <a:pt x="4" y="10"/>
                          </a:cubicBezTo>
                          <a:cubicBezTo>
                            <a:pt x="2" y="10"/>
                            <a:pt x="0" y="13"/>
                            <a:pt x="0" y="15"/>
                          </a:cubicBezTo>
                          <a:cubicBezTo>
                            <a:pt x="0" y="17"/>
                            <a:pt x="3" y="20"/>
                            <a:pt x="6" y="23"/>
                          </a:cubicBezTo>
                          <a:cubicBezTo>
                            <a:pt x="23" y="5"/>
                            <a:pt x="23" y="5"/>
                            <a:pt x="23" y="5"/>
                          </a:cubicBezTo>
                          <a:cubicBezTo>
                            <a:pt x="19" y="4"/>
                            <a:pt x="14" y="6"/>
                            <a:pt x="13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2" name="Freeform 716"/>
                    <p:cNvSpPr>
                      <a:spLocks/>
                    </p:cNvSpPr>
                    <p:nvPr/>
                  </p:nvSpPr>
                  <p:spPr bwMode="auto">
                    <a:xfrm>
                      <a:off x="2215" y="1173"/>
                      <a:ext cx="53" cy="31"/>
                    </a:xfrm>
                    <a:custGeom>
                      <a:avLst/>
                      <a:gdLst>
                        <a:gd name="T0" fmla="*/ 17 w 31"/>
                        <a:gd name="T1" fmla="*/ 0 h 18"/>
                        <a:gd name="T2" fmla="*/ 0 w 31"/>
                        <a:gd name="T3" fmla="*/ 17 h 18"/>
                        <a:gd name="T4" fmla="*/ 6 w 31"/>
                        <a:gd name="T5" fmla="*/ 18 h 18"/>
                        <a:gd name="T6" fmla="*/ 14 w 31"/>
                        <a:gd name="T7" fmla="*/ 14 h 18"/>
                        <a:gd name="T8" fmla="*/ 18 w 31"/>
                        <a:gd name="T9" fmla="*/ 14 h 18"/>
                        <a:gd name="T10" fmla="*/ 18 w 31"/>
                        <a:gd name="T11" fmla="*/ 15 h 18"/>
                        <a:gd name="T12" fmla="*/ 31 w 31"/>
                        <a:gd name="T13" fmla="*/ 2 h 18"/>
                        <a:gd name="T14" fmla="*/ 17 w 31"/>
                        <a:gd name="T1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1" h="18">
                          <a:moveTo>
                            <a:pt x="17" y="0"/>
                          </a:moveTo>
                          <a:cubicBezTo>
                            <a:pt x="0" y="17"/>
                            <a:pt x="0" y="17"/>
                            <a:pt x="0" y="17"/>
                          </a:cubicBezTo>
                          <a:cubicBezTo>
                            <a:pt x="2" y="18"/>
                            <a:pt x="4" y="18"/>
                            <a:pt x="6" y="18"/>
                          </a:cubicBezTo>
                          <a:cubicBezTo>
                            <a:pt x="9" y="18"/>
                            <a:pt x="13" y="14"/>
                            <a:pt x="14" y="14"/>
                          </a:cubicBezTo>
                          <a:cubicBezTo>
                            <a:pt x="18" y="14"/>
                            <a:pt x="18" y="14"/>
                            <a:pt x="18" y="14"/>
                          </a:cubicBezTo>
                          <a:cubicBezTo>
                            <a:pt x="18" y="14"/>
                            <a:pt x="18" y="15"/>
                            <a:pt x="18" y="15"/>
                          </a:cubicBezTo>
                          <a:cubicBezTo>
                            <a:pt x="31" y="2"/>
                            <a:pt x="31" y="2"/>
                            <a:pt x="31" y="2"/>
                          </a:cubicBezTo>
                          <a:cubicBezTo>
                            <a:pt x="26" y="2"/>
                            <a:pt x="22" y="1"/>
                            <a:pt x="17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3" name="Freeform 717"/>
                    <p:cNvSpPr>
                      <a:spLocks/>
                    </p:cNvSpPr>
                    <p:nvPr/>
                  </p:nvSpPr>
                  <p:spPr bwMode="auto">
                    <a:xfrm>
                      <a:off x="2265" y="1164"/>
                      <a:ext cx="70" cy="43"/>
                    </a:xfrm>
                    <a:custGeom>
                      <a:avLst/>
                      <a:gdLst>
                        <a:gd name="T0" fmla="*/ 4 w 41"/>
                        <a:gd name="T1" fmla="*/ 25 h 25"/>
                        <a:gd name="T2" fmla="*/ 16 w 41"/>
                        <a:gd name="T3" fmla="*/ 25 h 25"/>
                        <a:gd name="T4" fmla="*/ 41 w 41"/>
                        <a:gd name="T5" fmla="*/ 0 h 25"/>
                        <a:gd name="T6" fmla="*/ 20 w 41"/>
                        <a:gd name="T7" fmla="*/ 5 h 25"/>
                        <a:gd name="T8" fmla="*/ 0 w 41"/>
                        <a:gd name="T9" fmla="*/ 25 h 25"/>
                        <a:gd name="T10" fmla="*/ 4 w 41"/>
                        <a:gd name="T11" fmla="*/ 25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1" h="25">
                          <a:moveTo>
                            <a:pt x="4" y="25"/>
                          </a:moveTo>
                          <a:cubicBezTo>
                            <a:pt x="16" y="25"/>
                            <a:pt x="16" y="25"/>
                            <a:pt x="16" y="25"/>
                          </a:cubicBezTo>
                          <a:cubicBezTo>
                            <a:pt x="41" y="0"/>
                            <a:pt x="41" y="0"/>
                            <a:pt x="41" y="0"/>
                          </a:cubicBezTo>
                          <a:cubicBezTo>
                            <a:pt x="32" y="0"/>
                            <a:pt x="26" y="3"/>
                            <a:pt x="20" y="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1" y="25"/>
                            <a:pt x="3" y="25"/>
                            <a:pt x="4" y="2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4" name="Freeform 718"/>
                    <p:cNvSpPr>
                      <a:spLocks/>
                    </p:cNvSpPr>
                    <p:nvPr/>
                  </p:nvSpPr>
                  <p:spPr bwMode="auto">
                    <a:xfrm>
                      <a:off x="2326" y="1164"/>
                      <a:ext cx="51" cy="40"/>
                    </a:xfrm>
                    <a:custGeom>
                      <a:avLst/>
                      <a:gdLst>
                        <a:gd name="T0" fmla="*/ 6 w 30"/>
                        <a:gd name="T1" fmla="*/ 23 h 23"/>
                        <a:gd name="T2" fmla="*/ 14 w 30"/>
                        <a:gd name="T3" fmla="*/ 23 h 23"/>
                        <a:gd name="T4" fmla="*/ 30 w 30"/>
                        <a:gd name="T5" fmla="*/ 6 h 23"/>
                        <a:gd name="T6" fmla="*/ 20 w 30"/>
                        <a:gd name="T7" fmla="*/ 0 h 23"/>
                        <a:gd name="T8" fmla="*/ 0 w 30"/>
                        <a:gd name="T9" fmla="*/ 20 h 23"/>
                        <a:gd name="T10" fmla="*/ 6 w 30"/>
                        <a:gd name="T11" fmla="*/ 23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0" h="23">
                          <a:moveTo>
                            <a:pt x="6" y="23"/>
                          </a:moveTo>
                          <a:cubicBezTo>
                            <a:pt x="8" y="23"/>
                            <a:pt x="11" y="23"/>
                            <a:pt x="14" y="23"/>
                          </a:cubicBezTo>
                          <a:cubicBezTo>
                            <a:pt x="30" y="6"/>
                            <a:pt x="30" y="6"/>
                            <a:pt x="30" y="6"/>
                          </a:cubicBezTo>
                          <a:cubicBezTo>
                            <a:pt x="28" y="3"/>
                            <a:pt x="24" y="1"/>
                            <a:pt x="20" y="0"/>
                          </a:cubicBezTo>
                          <a:cubicBezTo>
                            <a:pt x="0" y="20"/>
                            <a:pt x="0" y="20"/>
                            <a:pt x="0" y="20"/>
                          </a:cubicBezTo>
                          <a:cubicBezTo>
                            <a:pt x="1" y="22"/>
                            <a:pt x="3" y="23"/>
                            <a:pt x="6" y="23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5" name="Freeform 719"/>
                    <p:cNvSpPr>
                      <a:spLocks/>
                    </p:cNvSpPr>
                    <p:nvPr/>
                  </p:nvSpPr>
                  <p:spPr bwMode="auto">
                    <a:xfrm>
                      <a:off x="2129" y="1166"/>
                      <a:ext cx="36" cy="27"/>
                    </a:xfrm>
                    <a:custGeom>
                      <a:avLst/>
                      <a:gdLst>
                        <a:gd name="T0" fmla="*/ 4 w 21"/>
                        <a:gd name="T1" fmla="*/ 7 h 16"/>
                        <a:gd name="T2" fmla="*/ 0 w 21"/>
                        <a:gd name="T3" fmla="*/ 12 h 16"/>
                        <a:gd name="T4" fmla="*/ 8 w 21"/>
                        <a:gd name="T5" fmla="*/ 16 h 16"/>
                        <a:gd name="T6" fmla="*/ 21 w 21"/>
                        <a:gd name="T7" fmla="*/ 3 h 16"/>
                        <a:gd name="T8" fmla="*/ 13 w 21"/>
                        <a:gd name="T9" fmla="*/ 0 h 16"/>
                        <a:gd name="T10" fmla="*/ 4 w 21"/>
                        <a:gd name="T11" fmla="*/ 7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1" h="16">
                          <a:moveTo>
                            <a:pt x="4" y="7"/>
                          </a:moveTo>
                          <a:cubicBezTo>
                            <a:pt x="3" y="7"/>
                            <a:pt x="0" y="9"/>
                            <a:pt x="0" y="12"/>
                          </a:cubicBezTo>
                          <a:cubicBezTo>
                            <a:pt x="0" y="12"/>
                            <a:pt x="4" y="14"/>
                            <a:pt x="8" y="16"/>
                          </a:cubicBezTo>
                          <a:cubicBezTo>
                            <a:pt x="21" y="3"/>
                            <a:pt x="21" y="3"/>
                            <a:pt x="21" y="3"/>
                          </a:cubicBezTo>
                          <a:cubicBezTo>
                            <a:pt x="18" y="1"/>
                            <a:pt x="15" y="0"/>
                            <a:pt x="13" y="0"/>
                          </a:cubicBezTo>
                          <a:cubicBezTo>
                            <a:pt x="6" y="0"/>
                            <a:pt x="7" y="7"/>
                            <a:pt x="4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6" name="Freeform 720"/>
                    <p:cNvSpPr>
                      <a:spLocks/>
                    </p:cNvSpPr>
                    <p:nvPr/>
                  </p:nvSpPr>
                  <p:spPr bwMode="auto">
                    <a:xfrm>
                      <a:off x="2164" y="1190"/>
                      <a:ext cx="8" cy="10"/>
                    </a:xfrm>
                    <a:custGeom>
                      <a:avLst/>
                      <a:gdLst>
                        <a:gd name="T0" fmla="*/ 5 w 5"/>
                        <a:gd name="T1" fmla="*/ 0 h 6"/>
                        <a:gd name="T2" fmla="*/ 0 w 5"/>
                        <a:gd name="T3" fmla="*/ 6 h 6"/>
                        <a:gd name="T4" fmla="*/ 5 w 5"/>
                        <a:gd name="T5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" h="6">
                          <a:moveTo>
                            <a:pt x="5" y="0"/>
                          </a:move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4" y="3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7" name="Freeform 721"/>
                    <p:cNvSpPr>
                      <a:spLocks/>
                    </p:cNvSpPr>
                    <p:nvPr/>
                  </p:nvSpPr>
                  <p:spPr bwMode="auto">
                    <a:xfrm>
                      <a:off x="2145" y="1101"/>
                      <a:ext cx="32" cy="12"/>
                    </a:xfrm>
                    <a:custGeom>
                      <a:avLst/>
                      <a:gdLst>
                        <a:gd name="T0" fmla="*/ 15 w 19"/>
                        <a:gd name="T1" fmla="*/ 7 h 7"/>
                        <a:gd name="T2" fmla="*/ 19 w 19"/>
                        <a:gd name="T3" fmla="*/ 4 h 7"/>
                        <a:gd name="T4" fmla="*/ 19 w 19"/>
                        <a:gd name="T5" fmla="*/ 0 h 7"/>
                        <a:gd name="T6" fmla="*/ 14 w 19"/>
                        <a:gd name="T7" fmla="*/ 0 h 7"/>
                        <a:gd name="T8" fmla="*/ 5 w 19"/>
                        <a:gd name="T9" fmla="*/ 1 h 7"/>
                        <a:gd name="T10" fmla="*/ 0 w 19"/>
                        <a:gd name="T11" fmla="*/ 5 h 7"/>
                        <a:gd name="T12" fmla="*/ 13 w 19"/>
                        <a:gd name="T13" fmla="*/ 7 h 7"/>
                        <a:gd name="T14" fmla="*/ 15 w 19"/>
                        <a:gd name="T15" fmla="*/ 7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9" h="7">
                          <a:moveTo>
                            <a:pt x="15" y="7"/>
                          </a:moveTo>
                          <a:cubicBezTo>
                            <a:pt x="19" y="4"/>
                            <a:pt x="19" y="4"/>
                            <a:pt x="19" y="4"/>
                          </a:cubicBezTo>
                          <a:cubicBezTo>
                            <a:pt x="19" y="3"/>
                            <a:pt x="19" y="2"/>
                            <a:pt x="19" y="0"/>
                          </a:cubicBezTo>
                          <a:cubicBezTo>
                            <a:pt x="16" y="1"/>
                            <a:pt x="17" y="0"/>
                            <a:pt x="14" y="0"/>
                          </a:cubicBezTo>
                          <a:cubicBezTo>
                            <a:pt x="12" y="0"/>
                            <a:pt x="8" y="0"/>
                            <a:pt x="5" y="1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5" y="6"/>
                            <a:pt x="12" y="7"/>
                            <a:pt x="13" y="7"/>
                          </a:cubicBezTo>
                          <a:cubicBezTo>
                            <a:pt x="14" y="7"/>
                            <a:pt x="15" y="7"/>
                            <a:pt x="15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8" name="Freeform 722"/>
                    <p:cNvSpPr>
                      <a:spLocks/>
                    </p:cNvSpPr>
                    <p:nvPr/>
                  </p:nvSpPr>
                  <p:spPr bwMode="auto">
                    <a:xfrm>
                      <a:off x="2102" y="1063"/>
                      <a:ext cx="9" cy="9"/>
                    </a:xfrm>
                    <a:custGeom>
                      <a:avLst/>
                      <a:gdLst>
                        <a:gd name="T0" fmla="*/ 0 w 5"/>
                        <a:gd name="T1" fmla="*/ 4 h 5"/>
                        <a:gd name="T2" fmla="*/ 1 w 5"/>
                        <a:gd name="T3" fmla="*/ 5 h 5"/>
                        <a:gd name="T4" fmla="*/ 5 w 5"/>
                        <a:gd name="T5" fmla="*/ 0 h 5"/>
                        <a:gd name="T6" fmla="*/ 0 w 5"/>
                        <a:gd name="T7" fmla="*/ 4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" h="5">
                          <a:moveTo>
                            <a:pt x="0" y="4"/>
                          </a:moveTo>
                          <a:cubicBezTo>
                            <a:pt x="0" y="4"/>
                            <a:pt x="1" y="4"/>
                            <a:pt x="1" y="5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3" y="0"/>
                            <a:pt x="0" y="2"/>
                            <a:pt x="0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09" name="Freeform 723"/>
                    <p:cNvSpPr>
                      <a:spLocks/>
                    </p:cNvSpPr>
                    <p:nvPr/>
                  </p:nvSpPr>
                  <p:spPr bwMode="auto">
                    <a:xfrm>
                      <a:off x="2114" y="1070"/>
                      <a:ext cx="36" cy="29"/>
                    </a:xfrm>
                    <a:custGeom>
                      <a:avLst/>
                      <a:gdLst>
                        <a:gd name="T0" fmla="*/ 0 w 21"/>
                        <a:gd name="T1" fmla="*/ 15 h 17"/>
                        <a:gd name="T2" fmla="*/ 9 w 21"/>
                        <a:gd name="T3" fmla="*/ 17 h 17"/>
                        <a:gd name="T4" fmla="*/ 21 w 21"/>
                        <a:gd name="T5" fmla="*/ 5 h 17"/>
                        <a:gd name="T6" fmla="*/ 11 w 21"/>
                        <a:gd name="T7" fmla="*/ 0 h 17"/>
                        <a:gd name="T8" fmla="*/ 10 w 21"/>
                        <a:gd name="T9" fmla="*/ 0 h 17"/>
                        <a:gd name="T10" fmla="*/ 0 w 21"/>
                        <a:gd name="T11" fmla="*/ 9 h 17"/>
                        <a:gd name="T12" fmla="*/ 3 w 21"/>
                        <a:gd name="T13" fmla="*/ 11 h 17"/>
                        <a:gd name="T14" fmla="*/ 0 w 21"/>
                        <a:gd name="T15" fmla="*/ 15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1" h="17">
                          <a:moveTo>
                            <a:pt x="0" y="15"/>
                          </a:moveTo>
                          <a:cubicBezTo>
                            <a:pt x="0" y="17"/>
                            <a:pt x="4" y="17"/>
                            <a:pt x="9" y="17"/>
                          </a:cubicBezTo>
                          <a:cubicBezTo>
                            <a:pt x="21" y="5"/>
                            <a:pt x="21" y="5"/>
                            <a:pt x="21" y="5"/>
                          </a:cubicBezTo>
                          <a:cubicBezTo>
                            <a:pt x="19" y="2"/>
                            <a:pt x="11" y="6"/>
                            <a:pt x="11" y="0"/>
                          </a:cubicBezTo>
                          <a:cubicBezTo>
                            <a:pt x="11" y="0"/>
                            <a:pt x="10" y="0"/>
                            <a:pt x="10" y="0"/>
                          </a:cubicBez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2" y="10"/>
                            <a:pt x="3" y="11"/>
                            <a:pt x="3" y="11"/>
                          </a:cubicBezTo>
                          <a:cubicBezTo>
                            <a:pt x="3" y="12"/>
                            <a:pt x="0" y="13"/>
                            <a:pt x="0" y="1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0" name="Freeform 724"/>
                    <p:cNvSpPr>
                      <a:spLocks/>
                    </p:cNvSpPr>
                    <p:nvPr/>
                  </p:nvSpPr>
                  <p:spPr bwMode="auto">
                    <a:xfrm>
                      <a:off x="2083" y="1027"/>
                      <a:ext cx="9" cy="7"/>
                    </a:xfrm>
                    <a:custGeom>
                      <a:avLst/>
                      <a:gdLst>
                        <a:gd name="T0" fmla="*/ 2 w 5"/>
                        <a:gd name="T1" fmla="*/ 4 h 4"/>
                        <a:gd name="T2" fmla="*/ 5 w 5"/>
                        <a:gd name="T3" fmla="*/ 0 h 4"/>
                        <a:gd name="T4" fmla="*/ 0 w 5"/>
                        <a:gd name="T5" fmla="*/ 0 h 4"/>
                        <a:gd name="T6" fmla="*/ 2 w 5"/>
                        <a:gd name="T7" fmla="*/ 4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" h="4">
                          <a:moveTo>
                            <a:pt x="2" y="4"/>
                          </a:move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4" y="0"/>
                            <a:pt x="2" y="0"/>
                            <a:pt x="0" y="0"/>
                          </a:cubicBezTo>
                          <a:cubicBezTo>
                            <a:pt x="0" y="2"/>
                            <a:pt x="1" y="3"/>
                            <a:pt x="2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1" name="Freeform 725"/>
                    <p:cNvSpPr>
                      <a:spLocks/>
                    </p:cNvSpPr>
                    <p:nvPr/>
                  </p:nvSpPr>
                  <p:spPr bwMode="auto">
                    <a:xfrm>
                      <a:off x="2152" y="981"/>
                      <a:ext cx="37" cy="24"/>
                    </a:xfrm>
                    <a:custGeom>
                      <a:avLst/>
                      <a:gdLst>
                        <a:gd name="T0" fmla="*/ 17 w 22"/>
                        <a:gd name="T1" fmla="*/ 5 h 14"/>
                        <a:gd name="T2" fmla="*/ 12 w 22"/>
                        <a:gd name="T3" fmla="*/ 5 h 14"/>
                        <a:gd name="T4" fmla="*/ 0 w 22"/>
                        <a:gd name="T5" fmla="*/ 9 h 14"/>
                        <a:gd name="T6" fmla="*/ 4 w 22"/>
                        <a:gd name="T7" fmla="*/ 14 h 14"/>
                        <a:gd name="T8" fmla="*/ 11 w 22"/>
                        <a:gd name="T9" fmla="*/ 13 h 14"/>
                        <a:gd name="T10" fmla="*/ 22 w 22"/>
                        <a:gd name="T11" fmla="*/ 2 h 14"/>
                        <a:gd name="T12" fmla="*/ 8 w 22"/>
                        <a:gd name="T13" fmla="*/ 0 h 14"/>
                        <a:gd name="T14" fmla="*/ 8 w 22"/>
                        <a:gd name="T15" fmla="*/ 0 h 14"/>
                        <a:gd name="T16" fmla="*/ 17 w 22"/>
                        <a:gd name="T17" fmla="*/ 5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" h="14">
                          <a:moveTo>
                            <a:pt x="17" y="5"/>
                          </a:moveTo>
                          <a:cubicBezTo>
                            <a:pt x="12" y="5"/>
                            <a:pt x="12" y="5"/>
                            <a:pt x="12" y="5"/>
                          </a:cubicBezTo>
                          <a:cubicBezTo>
                            <a:pt x="6" y="5"/>
                            <a:pt x="4" y="6"/>
                            <a:pt x="0" y="9"/>
                          </a:cubicBezTo>
                          <a:cubicBezTo>
                            <a:pt x="0" y="9"/>
                            <a:pt x="3" y="14"/>
                            <a:pt x="4" y="14"/>
                          </a:cubicBezTo>
                          <a:cubicBezTo>
                            <a:pt x="6" y="14"/>
                            <a:pt x="8" y="13"/>
                            <a:pt x="11" y="13"/>
                          </a:cubicBezTo>
                          <a:cubicBezTo>
                            <a:pt x="22" y="2"/>
                            <a:pt x="22" y="2"/>
                            <a:pt x="22" y="2"/>
                          </a:cubicBezTo>
                          <a:cubicBezTo>
                            <a:pt x="18" y="1"/>
                            <a:pt x="14" y="0"/>
                            <a:pt x="8" y="0"/>
                          </a:cubicBezTo>
                          <a:cubicBezTo>
                            <a:pt x="8" y="0"/>
                            <a:pt x="8" y="0"/>
                            <a:pt x="8" y="0"/>
                          </a:cubicBezTo>
                          <a:cubicBezTo>
                            <a:pt x="9" y="4"/>
                            <a:pt x="13" y="5"/>
                            <a:pt x="17" y="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2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2136" y="1024"/>
                      <a:ext cx="12" cy="10"/>
                    </a:xfrm>
                    <a:custGeom>
                      <a:avLst/>
                      <a:gdLst>
                        <a:gd name="T0" fmla="*/ 5 w 7"/>
                        <a:gd name="T1" fmla="*/ 0 h 6"/>
                        <a:gd name="T2" fmla="*/ 0 w 7"/>
                        <a:gd name="T3" fmla="*/ 0 h 6"/>
                        <a:gd name="T4" fmla="*/ 2 w 7"/>
                        <a:gd name="T5" fmla="*/ 6 h 6"/>
                        <a:gd name="T6" fmla="*/ 7 w 7"/>
                        <a:gd name="T7" fmla="*/ 1 h 6"/>
                        <a:gd name="T8" fmla="*/ 5 w 7"/>
                        <a:gd name="T9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" h="6">
                          <a:moveTo>
                            <a:pt x="5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3"/>
                            <a:pt x="1" y="5"/>
                            <a:pt x="2" y="6"/>
                          </a:cubicBezTo>
                          <a:cubicBezTo>
                            <a:pt x="7" y="1"/>
                            <a:pt x="7" y="1"/>
                            <a:pt x="7" y="1"/>
                          </a:cubicBezTo>
                          <a:cubicBezTo>
                            <a:pt x="6" y="1"/>
                            <a:pt x="5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3" name="Freeform 727"/>
                    <p:cNvSpPr>
                      <a:spLocks/>
                    </p:cNvSpPr>
                    <p:nvPr/>
                  </p:nvSpPr>
                  <p:spPr bwMode="auto">
                    <a:xfrm>
                      <a:off x="2141" y="1007"/>
                      <a:ext cx="24" cy="13"/>
                    </a:xfrm>
                    <a:custGeom>
                      <a:avLst/>
                      <a:gdLst>
                        <a:gd name="T0" fmla="*/ 7 w 14"/>
                        <a:gd name="T1" fmla="*/ 0 h 8"/>
                        <a:gd name="T2" fmla="*/ 0 w 14"/>
                        <a:gd name="T3" fmla="*/ 3 h 8"/>
                        <a:gd name="T4" fmla="*/ 7 w 14"/>
                        <a:gd name="T5" fmla="*/ 8 h 8"/>
                        <a:gd name="T6" fmla="*/ 14 w 14"/>
                        <a:gd name="T7" fmla="*/ 2 h 8"/>
                        <a:gd name="T8" fmla="*/ 7 w 14"/>
                        <a:gd name="T9" fmla="*/ 0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" h="8">
                          <a:moveTo>
                            <a:pt x="7" y="0"/>
                          </a:moveTo>
                          <a:cubicBezTo>
                            <a:pt x="4" y="0"/>
                            <a:pt x="0" y="0"/>
                            <a:pt x="0" y="3"/>
                          </a:cubicBezTo>
                          <a:cubicBezTo>
                            <a:pt x="0" y="5"/>
                            <a:pt x="4" y="7"/>
                            <a:pt x="7" y="8"/>
                          </a:cubicBezTo>
                          <a:cubicBezTo>
                            <a:pt x="14" y="2"/>
                            <a:pt x="14" y="2"/>
                            <a:pt x="14" y="2"/>
                          </a:cubicBezTo>
                          <a:cubicBezTo>
                            <a:pt x="12" y="1"/>
                            <a:pt x="10" y="0"/>
                            <a:pt x="7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4" name="Freeform 728"/>
                    <p:cNvSpPr>
                      <a:spLocks/>
                    </p:cNvSpPr>
                    <p:nvPr/>
                  </p:nvSpPr>
                  <p:spPr bwMode="auto">
                    <a:xfrm>
                      <a:off x="2155" y="995"/>
                      <a:ext cx="63" cy="58"/>
                    </a:xfrm>
                    <a:custGeom>
                      <a:avLst/>
                      <a:gdLst>
                        <a:gd name="T0" fmla="*/ 0 w 37"/>
                        <a:gd name="T1" fmla="*/ 30 h 34"/>
                        <a:gd name="T2" fmla="*/ 2 w 37"/>
                        <a:gd name="T3" fmla="*/ 33 h 34"/>
                        <a:gd name="T4" fmla="*/ 9 w 37"/>
                        <a:gd name="T5" fmla="*/ 30 h 34"/>
                        <a:gd name="T6" fmla="*/ 12 w 37"/>
                        <a:gd name="T7" fmla="*/ 34 h 34"/>
                        <a:gd name="T8" fmla="*/ 37 w 37"/>
                        <a:gd name="T9" fmla="*/ 9 h 34"/>
                        <a:gd name="T10" fmla="*/ 35 w 37"/>
                        <a:gd name="T11" fmla="*/ 8 h 34"/>
                        <a:gd name="T12" fmla="*/ 29 w 37"/>
                        <a:gd name="T13" fmla="*/ 0 h 34"/>
                        <a:gd name="T14" fmla="*/ 3 w 37"/>
                        <a:gd name="T15" fmla="*/ 26 h 34"/>
                        <a:gd name="T16" fmla="*/ 7 w 37"/>
                        <a:gd name="T17" fmla="*/ 26 h 34"/>
                        <a:gd name="T18" fmla="*/ 0 w 37"/>
                        <a:gd name="T19" fmla="*/ 3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7" h="34">
                          <a:moveTo>
                            <a:pt x="0" y="30"/>
                          </a:moveTo>
                          <a:cubicBezTo>
                            <a:pt x="0" y="32"/>
                            <a:pt x="0" y="33"/>
                            <a:pt x="2" y="33"/>
                          </a:cubicBezTo>
                          <a:cubicBezTo>
                            <a:pt x="5" y="33"/>
                            <a:pt x="6" y="32"/>
                            <a:pt x="9" y="30"/>
                          </a:cubicBezTo>
                          <a:cubicBezTo>
                            <a:pt x="9" y="32"/>
                            <a:pt x="10" y="34"/>
                            <a:pt x="12" y="34"/>
                          </a:cubicBezTo>
                          <a:cubicBezTo>
                            <a:pt x="37" y="9"/>
                            <a:pt x="37" y="9"/>
                            <a:pt x="37" y="9"/>
                          </a:cubicBezTo>
                          <a:cubicBezTo>
                            <a:pt x="36" y="9"/>
                            <a:pt x="35" y="9"/>
                            <a:pt x="35" y="8"/>
                          </a:cubicBezTo>
                          <a:cubicBezTo>
                            <a:pt x="32" y="7"/>
                            <a:pt x="31" y="3"/>
                            <a:pt x="29" y="0"/>
                          </a:cubicBezTo>
                          <a:cubicBezTo>
                            <a:pt x="3" y="26"/>
                            <a:pt x="3" y="26"/>
                            <a:pt x="3" y="26"/>
                          </a:cubicBezTo>
                          <a:cubicBezTo>
                            <a:pt x="4" y="26"/>
                            <a:pt x="6" y="26"/>
                            <a:pt x="7" y="26"/>
                          </a:cubicBezTo>
                          <a:cubicBezTo>
                            <a:pt x="5" y="29"/>
                            <a:pt x="3" y="29"/>
                            <a:pt x="0" y="3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5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2182" y="1014"/>
                      <a:ext cx="77" cy="73"/>
                    </a:xfrm>
                    <a:custGeom>
                      <a:avLst/>
                      <a:gdLst>
                        <a:gd name="T0" fmla="*/ 18 w 45"/>
                        <a:gd name="T1" fmla="*/ 23 h 43"/>
                        <a:gd name="T2" fmla="*/ 10 w 45"/>
                        <a:gd name="T3" fmla="*/ 24 h 43"/>
                        <a:gd name="T4" fmla="*/ 0 w 45"/>
                        <a:gd name="T5" fmla="*/ 34 h 43"/>
                        <a:gd name="T6" fmla="*/ 9 w 45"/>
                        <a:gd name="T7" fmla="*/ 37 h 43"/>
                        <a:gd name="T8" fmla="*/ 5 w 45"/>
                        <a:gd name="T9" fmla="*/ 39 h 43"/>
                        <a:gd name="T10" fmla="*/ 8 w 45"/>
                        <a:gd name="T11" fmla="*/ 43 h 43"/>
                        <a:gd name="T12" fmla="*/ 45 w 45"/>
                        <a:gd name="T13" fmla="*/ 5 h 43"/>
                        <a:gd name="T14" fmla="*/ 41 w 45"/>
                        <a:gd name="T15" fmla="*/ 1 h 43"/>
                        <a:gd name="T16" fmla="*/ 38 w 45"/>
                        <a:gd name="T17" fmla="*/ 1 h 43"/>
                        <a:gd name="T18" fmla="*/ 42 w 45"/>
                        <a:gd name="T19" fmla="*/ 3 h 43"/>
                        <a:gd name="T20" fmla="*/ 42 w 45"/>
                        <a:gd name="T21" fmla="*/ 6 h 43"/>
                        <a:gd name="T22" fmla="*/ 36 w 45"/>
                        <a:gd name="T23" fmla="*/ 6 h 43"/>
                        <a:gd name="T24" fmla="*/ 34 w 45"/>
                        <a:gd name="T25" fmla="*/ 0 h 43"/>
                        <a:gd name="T26" fmla="*/ 12 w 45"/>
                        <a:gd name="T27" fmla="*/ 22 h 43"/>
                        <a:gd name="T28" fmla="*/ 18 w 45"/>
                        <a:gd name="T29" fmla="*/ 23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45" h="43">
                          <a:moveTo>
                            <a:pt x="18" y="23"/>
                          </a:moveTo>
                          <a:cubicBezTo>
                            <a:pt x="17" y="24"/>
                            <a:pt x="14" y="24"/>
                            <a:pt x="10" y="24"/>
                          </a:cubicBezTo>
                          <a:cubicBezTo>
                            <a:pt x="0" y="34"/>
                            <a:pt x="0" y="34"/>
                            <a:pt x="0" y="34"/>
                          </a:cubicBezTo>
                          <a:cubicBezTo>
                            <a:pt x="2" y="36"/>
                            <a:pt x="6" y="37"/>
                            <a:pt x="9" y="37"/>
                          </a:cubicBezTo>
                          <a:cubicBezTo>
                            <a:pt x="8" y="38"/>
                            <a:pt x="7" y="39"/>
                            <a:pt x="5" y="39"/>
                          </a:cubicBezTo>
                          <a:cubicBezTo>
                            <a:pt x="5" y="41"/>
                            <a:pt x="6" y="42"/>
                            <a:pt x="8" y="43"/>
                          </a:cubicBezTo>
                          <a:cubicBezTo>
                            <a:pt x="45" y="5"/>
                            <a:pt x="45" y="5"/>
                            <a:pt x="45" y="5"/>
                          </a:cubicBezTo>
                          <a:cubicBezTo>
                            <a:pt x="45" y="2"/>
                            <a:pt x="45" y="1"/>
                            <a:pt x="41" y="1"/>
                          </a:cubicBezTo>
                          <a:cubicBezTo>
                            <a:pt x="41" y="1"/>
                            <a:pt x="39" y="1"/>
                            <a:pt x="38" y="1"/>
                          </a:cubicBezTo>
                          <a:cubicBezTo>
                            <a:pt x="42" y="3"/>
                            <a:pt x="42" y="3"/>
                            <a:pt x="42" y="3"/>
                          </a:cubicBezTo>
                          <a:cubicBezTo>
                            <a:pt x="42" y="6"/>
                            <a:pt x="42" y="6"/>
                            <a:pt x="42" y="6"/>
                          </a:cubicBezTo>
                          <a:cubicBezTo>
                            <a:pt x="36" y="6"/>
                            <a:pt x="36" y="6"/>
                            <a:pt x="36" y="6"/>
                          </a:cubicBezTo>
                          <a:cubicBezTo>
                            <a:pt x="35" y="4"/>
                            <a:pt x="35" y="2"/>
                            <a:pt x="34" y="0"/>
                          </a:cubicBezTo>
                          <a:cubicBezTo>
                            <a:pt x="12" y="22"/>
                            <a:pt x="12" y="22"/>
                            <a:pt x="12" y="22"/>
                          </a:cubicBezTo>
                          <a:cubicBezTo>
                            <a:pt x="14" y="22"/>
                            <a:pt x="16" y="23"/>
                            <a:pt x="18" y="23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6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2230" y="1039"/>
                      <a:ext cx="62" cy="48"/>
                    </a:xfrm>
                    <a:custGeom>
                      <a:avLst/>
                      <a:gdLst>
                        <a:gd name="T0" fmla="*/ 12 w 36"/>
                        <a:gd name="T1" fmla="*/ 28 h 28"/>
                        <a:gd name="T2" fmla="*/ 12 w 36"/>
                        <a:gd name="T3" fmla="*/ 23 h 28"/>
                        <a:gd name="T4" fmla="*/ 13 w 36"/>
                        <a:gd name="T5" fmla="*/ 23 h 28"/>
                        <a:gd name="T6" fmla="*/ 9 w 36"/>
                        <a:gd name="T7" fmla="*/ 17 h 28"/>
                        <a:gd name="T8" fmla="*/ 13 w 36"/>
                        <a:gd name="T9" fmla="*/ 13 h 28"/>
                        <a:gd name="T10" fmla="*/ 17 w 36"/>
                        <a:gd name="T11" fmla="*/ 19 h 28"/>
                        <a:gd name="T12" fmla="*/ 28 w 36"/>
                        <a:gd name="T13" fmla="*/ 11 h 28"/>
                        <a:gd name="T14" fmla="*/ 36 w 36"/>
                        <a:gd name="T15" fmla="*/ 3 h 28"/>
                        <a:gd name="T16" fmla="*/ 24 w 36"/>
                        <a:gd name="T17" fmla="*/ 0 h 28"/>
                        <a:gd name="T18" fmla="*/ 23 w 36"/>
                        <a:gd name="T19" fmla="*/ 0 h 28"/>
                        <a:gd name="T20" fmla="*/ 0 w 36"/>
                        <a:gd name="T21" fmla="*/ 23 h 28"/>
                        <a:gd name="T22" fmla="*/ 12 w 36"/>
                        <a:gd name="T23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6" h="28">
                          <a:moveTo>
                            <a:pt x="12" y="28"/>
                          </a:moveTo>
                          <a:cubicBezTo>
                            <a:pt x="12" y="23"/>
                            <a:pt x="12" y="23"/>
                            <a:pt x="12" y="23"/>
                          </a:cubicBezTo>
                          <a:cubicBezTo>
                            <a:pt x="13" y="23"/>
                            <a:pt x="13" y="23"/>
                            <a:pt x="13" y="23"/>
                          </a:cubicBezTo>
                          <a:cubicBezTo>
                            <a:pt x="12" y="20"/>
                            <a:pt x="11" y="20"/>
                            <a:pt x="9" y="17"/>
                          </a:cubicBezTo>
                          <a:cubicBezTo>
                            <a:pt x="10" y="16"/>
                            <a:pt x="11" y="15"/>
                            <a:pt x="13" y="13"/>
                          </a:cubicBezTo>
                          <a:cubicBezTo>
                            <a:pt x="13" y="16"/>
                            <a:pt x="13" y="19"/>
                            <a:pt x="17" y="19"/>
                          </a:cubicBezTo>
                          <a:cubicBezTo>
                            <a:pt x="20" y="19"/>
                            <a:pt x="24" y="14"/>
                            <a:pt x="28" y="11"/>
                          </a:cubicBezTo>
                          <a:cubicBezTo>
                            <a:pt x="36" y="3"/>
                            <a:pt x="36" y="3"/>
                            <a:pt x="36" y="3"/>
                          </a:cubicBezTo>
                          <a:cubicBezTo>
                            <a:pt x="32" y="2"/>
                            <a:pt x="26" y="0"/>
                            <a:pt x="24" y="0"/>
                          </a:cubicBezTo>
                          <a:cubicBezTo>
                            <a:pt x="24" y="0"/>
                            <a:pt x="23" y="0"/>
                            <a:pt x="23" y="0"/>
                          </a:cubicBezTo>
                          <a:cubicBezTo>
                            <a:pt x="0" y="23"/>
                            <a:pt x="0" y="23"/>
                            <a:pt x="0" y="23"/>
                          </a:cubicBezTo>
                          <a:cubicBezTo>
                            <a:pt x="3" y="25"/>
                            <a:pt x="9" y="28"/>
                            <a:pt x="12" y="2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7" name="Freeform 731"/>
                    <p:cNvSpPr>
                      <a:spLocks/>
                    </p:cNvSpPr>
                    <p:nvPr/>
                  </p:nvSpPr>
                  <p:spPr bwMode="auto">
                    <a:xfrm>
                      <a:off x="2220" y="1082"/>
                      <a:ext cx="5" cy="7"/>
                    </a:xfrm>
                    <a:custGeom>
                      <a:avLst/>
                      <a:gdLst>
                        <a:gd name="T0" fmla="*/ 3 w 3"/>
                        <a:gd name="T1" fmla="*/ 0 h 4"/>
                        <a:gd name="T2" fmla="*/ 0 w 3"/>
                        <a:gd name="T3" fmla="*/ 4 h 4"/>
                        <a:gd name="T4" fmla="*/ 3 w 3"/>
                        <a:gd name="T5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" h="4">
                          <a:moveTo>
                            <a:pt x="3" y="0"/>
                          </a:moveTo>
                          <a:cubicBezTo>
                            <a:pt x="0" y="4"/>
                            <a:pt x="0" y="4"/>
                            <a:pt x="0" y="4"/>
                          </a:cubicBezTo>
                          <a:cubicBezTo>
                            <a:pt x="2" y="3"/>
                            <a:pt x="3" y="2"/>
                            <a:pt x="3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2268" y="1440"/>
                      <a:ext cx="50" cy="50"/>
                    </a:xfrm>
                    <a:custGeom>
                      <a:avLst/>
                      <a:gdLst>
                        <a:gd name="T0" fmla="*/ 24 w 29"/>
                        <a:gd name="T1" fmla="*/ 2 h 29"/>
                        <a:gd name="T2" fmla="*/ 21 w 29"/>
                        <a:gd name="T3" fmla="*/ 5 h 29"/>
                        <a:gd name="T4" fmla="*/ 19 w 29"/>
                        <a:gd name="T5" fmla="*/ 0 h 29"/>
                        <a:gd name="T6" fmla="*/ 9 w 29"/>
                        <a:gd name="T7" fmla="*/ 11 h 29"/>
                        <a:gd name="T8" fmla="*/ 10 w 29"/>
                        <a:gd name="T9" fmla="*/ 15 h 29"/>
                        <a:gd name="T10" fmla="*/ 10 w 29"/>
                        <a:gd name="T11" fmla="*/ 19 h 29"/>
                        <a:gd name="T12" fmla="*/ 5 w 29"/>
                        <a:gd name="T13" fmla="*/ 23 h 29"/>
                        <a:gd name="T14" fmla="*/ 0 w 29"/>
                        <a:gd name="T15" fmla="*/ 29 h 29"/>
                        <a:gd name="T16" fmla="*/ 7 w 29"/>
                        <a:gd name="T17" fmla="*/ 28 h 29"/>
                        <a:gd name="T18" fmla="*/ 29 w 29"/>
                        <a:gd name="T19" fmla="*/ 7 h 29"/>
                        <a:gd name="T20" fmla="*/ 24 w 29"/>
                        <a:gd name="T21" fmla="*/ 2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9" h="29">
                          <a:moveTo>
                            <a:pt x="24" y="2"/>
                          </a:moveTo>
                          <a:cubicBezTo>
                            <a:pt x="23" y="3"/>
                            <a:pt x="22" y="4"/>
                            <a:pt x="21" y="5"/>
                          </a:cubicBezTo>
                          <a:cubicBezTo>
                            <a:pt x="20" y="3"/>
                            <a:pt x="20" y="2"/>
                            <a:pt x="19" y="0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2"/>
                            <a:pt x="10" y="14"/>
                            <a:pt x="10" y="15"/>
                          </a:cubicBezTo>
                          <a:cubicBezTo>
                            <a:pt x="10" y="17"/>
                            <a:pt x="10" y="16"/>
                            <a:pt x="10" y="19"/>
                          </a:cubicBezTo>
                          <a:cubicBezTo>
                            <a:pt x="10" y="21"/>
                            <a:pt x="7" y="22"/>
                            <a:pt x="5" y="23"/>
                          </a:cubicBezTo>
                          <a:cubicBezTo>
                            <a:pt x="5" y="25"/>
                            <a:pt x="0" y="24"/>
                            <a:pt x="0" y="29"/>
                          </a:cubicBezTo>
                          <a:cubicBezTo>
                            <a:pt x="1" y="29"/>
                            <a:pt x="4" y="28"/>
                            <a:pt x="7" y="28"/>
                          </a:cubicBezTo>
                          <a:cubicBezTo>
                            <a:pt x="29" y="7"/>
                            <a:pt x="29" y="7"/>
                            <a:pt x="29" y="7"/>
                          </a:cubicBezTo>
                          <a:cubicBezTo>
                            <a:pt x="27" y="6"/>
                            <a:pt x="26" y="4"/>
                            <a:pt x="24" y="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1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2299" y="1459"/>
                      <a:ext cx="51" cy="38"/>
                    </a:xfrm>
                    <a:custGeom>
                      <a:avLst/>
                      <a:gdLst>
                        <a:gd name="T0" fmla="*/ 27 w 30"/>
                        <a:gd name="T1" fmla="*/ 4 h 22"/>
                        <a:gd name="T2" fmla="*/ 23 w 30"/>
                        <a:gd name="T3" fmla="*/ 0 h 22"/>
                        <a:gd name="T4" fmla="*/ 0 w 30"/>
                        <a:gd name="T5" fmla="*/ 22 h 22"/>
                        <a:gd name="T6" fmla="*/ 13 w 30"/>
                        <a:gd name="T7" fmla="*/ 10 h 22"/>
                        <a:gd name="T8" fmla="*/ 23 w 30"/>
                        <a:gd name="T9" fmla="*/ 15 h 22"/>
                        <a:gd name="T10" fmla="*/ 30 w 30"/>
                        <a:gd name="T11" fmla="*/ 9 h 22"/>
                        <a:gd name="T12" fmla="*/ 27 w 30"/>
                        <a:gd name="T13" fmla="*/ 4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0" h="22">
                          <a:moveTo>
                            <a:pt x="27" y="4"/>
                          </a:moveTo>
                          <a:cubicBezTo>
                            <a:pt x="26" y="2"/>
                            <a:pt x="24" y="0"/>
                            <a:pt x="23" y="0"/>
                          </a:cubicBezTo>
                          <a:cubicBezTo>
                            <a:pt x="0" y="22"/>
                            <a:pt x="0" y="22"/>
                            <a:pt x="0" y="22"/>
                          </a:cubicBezTo>
                          <a:cubicBezTo>
                            <a:pt x="5" y="22"/>
                            <a:pt x="13" y="16"/>
                            <a:pt x="13" y="10"/>
                          </a:cubicBezTo>
                          <a:cubicBezTo>
                            <a:pt x="14" y="10"/>
                            <a:pt x="20" y="14"/>
                            <a:pt x="23" y="15"/>
                          </a:cubicBezTo>
                          <a:cubicBezTo>
                            <a:pt x="30" y="9"/>
                            <a:pt x="30" y="9"/>
                            <a:pt x="30" y="9"/>
                          </a:cubicBezTo>
                          <a:cubicBezTo>
                            <a:pt x="28" y="8"/>
                            <a:pt x="29" y="6"/>
                            <a:pt x="27" y="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2364" y="1481"/>
                      <a:ext cx="8" cy="5"/>
                    </a:xfrm>
                    <a:custGeom>
                      <a:avLst/>
                      <a:gdLst>
                        <a:gd name="T0" fmla="*/ 5 w 5"/>
                        <a:gd name="T1" fmla="*/ 1 h 3"/>
                        <a:gd name="T2" fmla="*/ 3 w 5"/>
                        <a:gd name="T3" fmla="*/ 0 h 3"/>
                        <a:gd name="T4" fmla="*/ 0 w 5"/>
                        <a:gd name="T5" fmla="*/ 3 h 3"/>
                        <a:gd name="T6" fmla="*/ 5 w 5"/>
                        <a:gd name="T7" fmla="*/ 1 h 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" h="3">
                          <a:moveTo>
                            <a:pt x="5" y="1"/>
                          </a:moveTo>
                          <a:cubicBezTo>
                            <a:pt x="4" y="0"/>
                            <a:pt x="4" y="0"/>
                            <a:pt x="3" y="0"/>
                          </a:cubicBezTo>
                          <a:cubicBezTo>
                            <a:pt x="0" y="3"/>
                            <a:pt x="0" y="3"/>
                            <a:pt x="0" y="3"/>
                          </a:cubicBezTo>
                          <a:cubicBezTo>
                            <a:pt x="1" y="3"/>
                            <a:pt x="3" y="2"/>
                            <a:pt x="5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2415" y="1370"/>
                      <a:ext cx="29" cy="29"/>
                    </a:xfrm>
                    <a:custGeom>
                      <a:avLst/>
                      <a:gdLst>
                        <a:gd name="T0" fmla="*/ 0 w 17"/>
                        <a:gd name="T1" fmla="*/ 11 h 17"/>
                        <a:gd name="T2" fmla="*/ 5 w 17"/>
                        <a:gd name="T3" fmla="*/ 17 h 17"/>
                        <a:gd name="T4" fmla="*/ 17 w 17"/>
                        <a:gd name="T5" fmla="*/ 5 h 17"/>
                        <a:gd name="T6" fmla="*/ 0 w 17"/>
                        <a:gd name="T7" fmla="*/ 11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0" y="11"/>
                          </a:moveTo>
                          <a:cubicBezTo>
                            <a:pt x="0" y="15"/>
                            <a:pt x="2" y="17"/>
                            <a:pt x="5" y="17"/>
                          </a:cubicBezTo>
                          <a:cubicBezTo>
                            <a:pt x="17" y="5"/>
                            <a:pt x="17" y="5"/>
                            <a:pt x="17" y="5"/>
                          </a:cubicBezTo>
                          <a:cubicBezTo>
                            <a:pt x="12" y="0"/>
                            <a:pt x="0" y="2"/>
                            <a:pt x="0" y="1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2330" y="1505"/>
                      <a:ext cx="17" cy="14"/>
                    </a:xfrm>
                    <a:custGeom>
                      <a:avLst/>
                      <a:gdLst>
                        <a:gd name="T0" fmla="*/ 10 w 10"/>
                        <a:gd name="T1" fmla="*/ 0 h 8"/>
                        <a:gd name="T2" fmla="*/ 9 w 10"/>
                        <a:gd name="T3" fmla="*/ 0 h 8"/>
                        <a:gd name="T4" fmla="*/ 0 w 10"/>
                        <a:gd name="T5" fmla="*/ 8 h 8"/>
                        <a:gd name="T6" fmla="*/ 10 w 10"/>
                        <a:gd name="T7" fmla="*/ 0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0" h="8">
                          <a:moveTo>
                            <a:pt x="10" y="0"/>
                          </a:moveTo>
                          <a:cubicBezTo>
                            <a:pt x="10" y="0"/>
                            <a:pt x="9" y="0"/>
                            <a:pt x="9" y="0"/>
                          </a:cubicBezTo>
                          <a:cubicBezTo>
                            <a:pt x="0" y="8"/>
                            <a:pt x="0" y="8"/>
                            <a:pt x="0" y="8"/>
                          </a:cubicBezTo>
                          <a:cubicBezTo>
                            <a:pt x="4" y="6"/>
                            <a:pt x="9" y="3"/>
                            <a:pt x="10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3" name="Freeform 737"/>
                    <p:cNvSpPr>
                      <a:spLocks/>
                    </p:cNvSpPr>
                    <p:nvPr/>
                  </p:nvSpPr>
                  <p:spPr bwMode="auto">
                    <a:xfrm>
                      <a:off x="2362" y="1223"/>
                      <a:ext cx="21" cy="17"/>
                    </a:xfrm>
                    <a:custGeom>
                      <a:avLst/>
                      <a:gdLst>
                        <a:gd name="T0" fmla="*/ 0 w 12"/>
                        <a:gd name="T1" fmla="*/ 5 h 10"/>
                        <a:gd name="T2" fmla="*/ 3 w 12"/>
                        <a:gd name="T3" fmla="*/ 10 h 10"/>
                        <a:gd name="T4" fmla="*/ 12 w 12"/>
                        <a:gd name="T5" fmla="*/ 1 h 10"/>
                        <a:gd name="T6" fmla="*/ 5 w 12"/>
                        <a:gd name="T7" fmla="*/ 0 h 10"/>
                        <a:gd name="T8" fmla="*/ 0 w 12"/>
                        <a:gd name="T9" fmla="*/ 5 h 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" h="10">
                          <a:moveTo>
                            <a:pt x="0" y="5"/>
                          </a:moveTo>
                          <a:cubicBezTo>
                            <a:pt x="0" y="7"/>
                            <a:pt x="1" y="9"/>
                            <a:pt x="3" y="10"/>
                          </a:cubicBezTo>
                          <a:cubicBezTo>
                            <a:pt x="12" y="1"/>
                            <a:pt x="12" y="1"/>
                            <a:pt x="12" y="1"/>
                          </a:cubicBezTo>
                          <a:cubicBezTo>
                            <a:pt x="10" y="1"/>
                            <a:pt x="8" y="0"/>
                            <a:pt x="5" y="0"/>
                          </a:cubicBezTo>
                          <a:cubicBezTo>
                            <a:pt x="2" y="0"/>
                            <a:pt x="0" y="2"/>
                            <a:pt x="0" y="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4" name="Freeform 738"/>
                    <p:cNvSpPr>
                      <a:spLocks/>
                    </p:cNvSpPr>
                    <p:nvPr/>
                  </p:nvSpPr>
                  <p:spPr bwMode="auto">
                    <a:xfrm>
                      <a:off x="2381" y="1229"/>
                      <a:ext cx="41" cy="24"/>
                    </a:xfrm>
                    <a:custGeom>
                      <a:avLst/>
                      <a:gdLst>
                        <a:gd name="T0" fmla="*/ 4 w 24"/>
                        <a:gd name="T1" fmla="*/ 14 h 14"/>
                        <a:gd name="T2" fmla="*/ 15 w 24"/>
                        <a:gd name="T3" fmla="*/ 11 h 14"/>
                        <a:gd name="T4" fmla="*/ 18 w 24"/>
                        <a:gd name="T5" fmla="*/ 12 h 14"/>
                        <a:gd name="T6" fmla="*/ 24 w 24"/>
                        <a:gd name="T7" fmla="*/ 5 h 14"/>
                        <a:gd name="T8" fmla="*/ 14 w 24"/>
                        <a:gd name="T9" fmla="*/ 0 h 14"/>
                        <a:gd name="T10" fmla="*/ 0 w 24"/>
                        <a:gd name="T11" fmla="*/ 14 h 14"/>
                        <a:gd name="T12" fmla="*/ 4 w 24"/>
                        <a:gd name="T13" fmla="*/ 14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4" h="14">
                          <a:moveTo>
                            <a:pt x="4" y="14"/>
                          </a:moveTo>
                          <a:cubicBezTo>
                            <a:pt x="9" y="14"/>
                            <a:pt x="12" y="11"/>
                            <a:pt x="15" y="11"/>
                          </a:cubicBezTo>
                          <a:cubicBezTo>
                            <a:pt x="16" y="11"/>
                            <a:pt x="17" y="11"/>
                            <a:pt x="18" y="12"/>
                          </a:cubicBezTo>
                          <a:cubicBezTo>
                            <a:pt x="24" y="5"/>
                            <a:pt x="24" y="5"/>
                            <a:pt x="24" y="5"/>
                          </a:cubicBezTo>
                          <a:cubicBezTo>
                            <a:pt x="21" y="3"/>
                            <a:pt x="18" y="1"/>
                            <a:pt x="14" y="0"/>
                          </a:cubicBezTo>
                          <a:cubicBezTo>
                            <a:pt x="0" y="14"/>
                            <a:pt x="0" y="14"/>
                            <a:pt x="0" y="14"/>
                          </a:cubicBezTo>
                          <a:cubicBezTo>
                            <a:pt x="1" y="14"/>
                            <a:pt x="2" y="14"/>
                            <a:pt x="4" y="1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5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2372" y="1521"/>
                      <a:ext cx="12" cy="13"/>
                    </a:xfrm>
                    <a:custGeom>
                      <a:avLst/>
                      <a:gdLst>
                        <a:gd name="T0" fmla="*/ 2 w 7"/>
                        <a:gd name="T1" fmla="*/ 8 h 8"/>
                        <a:gd name="T2" fmla="*/ 7 w 7"/>
                        <a:gd name="T3" fmla="*/ 1 h 8"/>
                        <a:gd name="T4" fmla="*/ 6 w 7"/>
                        <a:gd name="T5" fmla="*/ 0 h 8"/>
                        <a:gd name="T6" fmla="*/ 0 w 7"/>
                        <a:gd name="T7" fmla="*/ 6 h 8"/>
                        <a:gd name="T8" fmla="*/ 2 w 7"/>
                        <a:gd name="T9" fmla="*/ 8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" h="8">
                          <a:moveTo>
                            <a:pt x="2" y="8"/>
                          </a:moveTo>
                          <a:cubicBezTo>
                            <a:pt x="5" y="8"/>
                            <a:pt x="5" y="4"/>
                            <a:pt x="7" y="1"/>
                          </a:cubicBezTo>
                          <a:cubicBezTo>
                            <a:pt x="7" y="1"/>
                            <a:pt x="7" y="0"/>
                            <a:pt x="6" y="0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1" y="7"/>
                            <a:pt x="2" y="8"/>
                            <a:pt x="2" y="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6" name="Freeform 740"/>
                    <p:cNvSpPr>
                      <a:spLocks/>
                    </p:cNvSpPr>
                    <p:nvPr/>
                  </p:nvSpPr>
                  <p:spPr bwMode="auto">
                    <a:xfrm>
                      <a:off x="2463" y="1382"/>
                      <a:ext cx="7" cy="3"/>
                    </a:xfrm>
                    <a:custGeom>
                      <a:avLst/>
                      <a:gdLst>
                        <a:gd name="T0" fmla="*/ 4 w 4"/>
                        <a:gd name="T1" fmla="*/ 2 h 2"/>
                        <a:gd name="T2" fmla="*/ 3 w 4"/>
                        <a:gd name="T3" fmla="*/ 0 h 2"/>
                        <a:gd name="T4" fmla="*/ 0 w 4"/>
                        <a:gd name="T5" fmla="*/ 2 h 2"/>
                        <a:gd name="T6" fmla="*/ 4 w 4"/>
                        <a:gd name="T7" fmla="*/ 2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" h="2">
                          <a:moveTo>
                            <a:pt x="4" y="2"/>
                          </a:moveTo>
                          <a:cubicBezTo>
                            <a:pt x="4" y="1"/>
                            <a:pt x="3" y="1"/>
                            <a:pt x="3" y="0"/>
                          </a:cubicBez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1" y="2"/>
                            <a:pt x="2" y="2"/>
                            <a:pt x="4" y="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7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2384" y="1346"/>
                      <a:ext cx="14" cy="12"/>
                    </a:xfrm>
                    <a:custGeom>
                      <a:avLst/>
                      <a:gdLst>
                        <a:gd name="T0" fmla="*/ 1 w 8"/>
                        <a:gd name="T1" fmla="*/ 7 h 7"/>
                        <a:gd name="T2" fmla="*/ 8 w 8"/>
                        <a:gd name="T3" fmla="*/ 0 h 7"/>
                        <a:gd name="T4" fmla="*/ 6 w 8"/>
                        <a:gd name="T5" fmla="*/ 1 h 7"/>
                        <a:gd name="T6" fmla="*/ 0 w 8"/>
                        <a:gd name="T7" fmla="*/ 7 h 7"/>
                        <a:gd name="T8" fmla="*/ 1 w 8"/>
                        <a:gd name="T9" fmla="*/ 7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" h="7">
                          <a:moveTo>
                            <a:pt x="1" y="7"/>
                          </a:moveTo>
                          <a:cubicBezTo>
                            <a:pt x="4" y="7"/>
                            <a:pt x="7" y="4"/>
                            <a:pt x="8" y="0"/>
                          </a:cubicBezTo>
                          <a:cubicBezTo>
                            <a:pt x="7" y="0"/>
                            <a:pt x="6" y="1"/>
                            <a:pt x="6" y="1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0" y="7"/>
                            <a:pt x="0" y="7"/>
                            <a:pt x="1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8" name="Freeform 742"/>
                    <p:cNvSpPr>
                      <a:spLocks/>
                    </p:cNvSpPr>
                    <p:nvPr/>
                  </p:nvSpPr>
                  <p:spPr bwMode="auto">
                    <a:xfrm>
                      <a:off x="2224" y="1223"/>
                      <a:ext cx="53" cy="53"/>
                    </a:xfrm>
                    <a:custGeom>
                      <a:avLst/>
                      <a:gdLst>
                        <a:gd name="T0" fmla="*/ 6 w 31"/>
                        <a:gd name="T1" fmla="*/ 20 h 31"/>
                        <a:gd name="T2" fmla="*/ 0 w 31"/>
                        <a:gd name="T3" fmla="*/ 31 h 31"/>
                        <a:gd name="T4" fmla="*/ 31 w 31"/>
                        <a:gd name="T5" fmla="*/ 0 h 31"/>
                        <a:gd name="T6" fmla="*/ 8 w 31"/>
                        <a:gd name="T7" fmla="*/ 11 h 31"/>
                        <a:gd name="T8" fmla="*/ 6 w 31"/>
                        <a:gd name="T9" fmla="*/ 2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31">
                          <a:moveTo>
                            <a:pt x="6" y="20"/>
                          </a:moveTo>
                          <a:cubicBezTo>
                            <a:pt x="2" y="23"/>
                            <a:pt x="1" y="24"/>
                            <a:pt x="0" y="31"/>
                          </a:cubicBezTo>
                          <a:cubicBezTo>
                            <a:pt x="31" y="0"/>
                            <a:pt x="31" y="0"/>
                            <a:pt x="31" y="0"/>
                          </a:cubicBezTo>
                          <a:cubicBezTo>
                            <a:pt x="21" y="1"/>
                            <a:pt x="14" y="5"/>
                            <a:pt x="8" y="11"/>
                          </a:cubicBezTo>
                          <a:cubicBezTo>
                            <a:pt x="7" y="12"/>
                            <a:pt x="9" y="18"/>
                            <a:pt x="6" y="2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29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2232" y="1250"/>
                      <a:ext cx="46" cy="46"/>
                    </a:xfrm>
                    <a:custGeom>
                      <a:avLst/>
                      <a:gdLst>
                        <a:gd name="T0" fmla="*/ 27 w 27"/>
                        <a:gd name="T1" fmla="*/ 11 h 27"/>
                        <a:gd name="T2" fmla="*/ 27 w 27"/>
                        <a:gd name="T3" fmla="*/ 6 h 27"/>
                        <a:gd name="T4" fmla="*/ 25 w 27"/>
                        <a:gd name="T5" fmla="*/ 3 h 27"/>
                        <a:gd name="T6" fmla="*/ 25 w 27"/>
                        <a:gd name="T7" fmla="*/ 0 h 27"/>
                        <a:gd name="T8" fmla="*/ 0 w 27"/>
                        <a:gd name="T9" fmla="*/ 25 h 27"/>
                        <a:gd name="T10" fmla="*/ 1 w 27"/>
                        <a:gd name="T11" fmla="*/ 25 h 27"/>
                        <a:gd name="T12" fmla="*/ 14 w 27"/>
                        <a:gd name="T13" fmla="*/ 27 h 27"/>
                        <a:gd name="T14" fmla="*/ 27 w 27"/>
                        <a:gd name="T15" fmla="*/ 14 h 27"/>
                        <a:gd name="T16" fmla="*/ 27 w 27"/>
                        <a:gd name="T17" fmla="*/ 11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7" h="27">
                          <a:moveTo>
                            <a:pt x="27" y="11"/>
                          </a:moveTo>
                          <a:cubicBezTo>
                            <a:pt x="27" y="11"/>
                            <a:pt x="26" y="8"/>
                            <a:pt x="27" y="6"/>
                          </a:cubicBezTo>
                          <a:cubicBezTo>
                            <a:pt x="25" y="6"/>
                            <a:pt x="25" y="4"/>
                            <a:pt x="25" y="3"/>
                          </a:cubicBezTo>
                          <a:cubicBezTo>
                            <a:pt x="25" y="2"/>
                            <a:pt x="25" y="1"/>
                            <a:pt x="25" y="0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25"/>
                            <a:pt x="1" y="25"/>
                            <a:pt x="1" y="25"/>
                          </a:cubicBezTo>
                          <a:cubicBezTo>
                            <a:pt x="1" y="25"/>
                            <a:pt x="9" y="26"/>
                            <a:pt x="14" y="27"/>
                          </a:cubicBezTo>
                          <a:cubicBezTo>
                            <a:pt x="27" y="14"/>
                            <a:pt x="27" y="14"/>
                            <a:pt x="27" y="14"/>
                          </a:cubicBezTo>
                          <a:cubicBezTo>
                            <a:pt x="27" y="13"/>
                            <a:pt x="27" y="12"/>
                            <a:pt x="27" y="1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0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2239" y="1303"/>
                      <a:ext cx="10" cy="9"/>
                    </a:xfrm>
                    <a:custGeom>
                      <a:avLst/>
                      <a:gdLst>
                        <a:gd name="T0" fmla="*/ 0 w 6"/>
                        <a:gd name="T1" fmla="*/ 1 h 5"/>
                        <a:gd name="T2" fmla="*/ 2 w 6"/>
                        <a:gd name="T3" fmla="*/ 5 h 5"/>
                        <a:gd name="T4" fmla="*/ 6 w 6"/>
                        <a:gd name="T5" fmla="*/ 0 h 5"/>
                        <a:gd name="T6" fmla="*/ 0 w 6"/>
                        <a:gd name="T7" fmla="*/ 1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" h="5">
                          <a:moveTo>
                            <a:pt x="0" y="1"/>
                          </a:moveTo>
                          <a:cubicBezTo>
                            <a:pt x="0" y="2"/>
                            <a:pt x="1" y="4"/>
                            <a:pt x="2" y="5"/>
                          </a:cubicBezTo>
                          <a:cubicBezTo>
                            <a:pt x="6" y="0"/>
                            <a:pt x="6" y="0"/>
                            <a:pt x="6" y="0"/>
                          </a:cubicBezTo>
                          <a:cubicBezTo>
                            <a:pt x="4" y="0"/>
                            <a:pt x="2" y="0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1" name="Freeform 745"/>
                    <p:cNvSpPr>
                      <a:spLocks/>
                    </p:cNvSpPr>
                    <p:nvPr/>
                  </p:nvSpPr>
                  <p:spPr bwMode="auto">
                    <a:xfrm>
                      <a:off x="2292" y="1231"/>
                      <a:ext cx="3" cy="4"/>
                    </a:xfrm>
                    <a:custGeom>
                      <a:avLst/>
                      <a:gdLst>
                        <a:gd name="T0" fmla="*/ 2 w 2"/>
                        <a:gd name="T1" fmla="*/ 0 h 2"/>
                        <a:gd name="T2" fmla="*/ 0 w 2"/>
                        <a:gd name="T3" fmla="*/ 2 h 2"/>
                        <a:gd name="T4" fmla="*/ 2 w 2"/>
                        <a:gd name="T5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2" y="0"/>
                          </a:move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0" y="1"/>
                            <a:pt x="1" y="0"/>
                            <a:pt x="2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2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2289" y="1229"/>
                      <a:ext cx="35" cy="33"/>
                    </a:xfrm>
                    <a:custGeom>
                      <a:avLst/>
                      <a:gdLst>
                        <a:gd name="T0" fmla="*/ 0 w 21"/>
                        <a:gd name="T1" fmla="*/ 14 h 19"/>
                        <a:gd name="T2" fmla="*/ 2 w 21"/>
                        <a:gd name="T3" fmla="*/ 19 h 19"/>
                        <a:gd name="T4" fmla="*/ 21 w 21"/>
                        <a:gd name="T5" fmla="*/ 0 h 19"/>
                        <a:gd name="T6" fmla="*/ 0 w 21"/>
                        <a:gd name="T7" fmla="*/ 14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1" h="19">
                          <a:moveTo>
                            <a:pt x="0" y="14"/>
                          </a:moveTo>
                          <a:cubicBezTo>
                            <a:pt x="0" y="16"/>
                            <a:pt x="1" y="17"/>
                            <a:pt x="2" y="19"/>
                          </a:cubicBezTo>
                          <a:cubicBezTo>
                            <a:pt x="21" y="0"/>
                            <a:pt x="21" y="0"/>
                            <a:pt x="21" y="0"/>
                          </a:cubicBezTo>
                          <a:cubicBezTo>
                            <a:pt x="10" y="1"/>
                            <a:pt x="0" y="6"/>
                            <a:pt x="0" y="1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3" name="Freeform 747"/>
                    <p:cNvSpPr>
                      <a:spLocks/>
                    </p:cNvSpPr>
                    <p:nvPr/>
                  </p:nvSpPr>
                  <p:spPr bwMode="auto">
                    <a:xfrm>
                      <a:off x="2259" y="1229"/>
                      <a:ext cx="101" cy="98"/>
                    </a:xfrm>
                    <a:custGeom>
                      <a:avLst/>
                      <a:gdLst>
                        <a:gd name="T0" fmla="*/ 53 w 59"/>
                        <a:gd name="T1" fmla="*/ 0 h 57"/>
                        <a:gd name="T2" fmla="*/ 0 w 59"/>
                        <a:gd name="T3" fmla="*/ 53 h 57"/>
                        <a:gd name="T4" fmla="*/ 8 w 59"/>
                        <a:gd name="T5" fmla="*/ 53 h 57"/>
                        <a:gd name="T6" fmla="*/ 12 w 59"/>
                        <a:gd name="T7" fmla="*/ 57 h 57"/>
                        <a:gd name="T8" fmla="*/ 59 w 59"/>
                        <a:gd name="T9" fmla="*/ 10 h 57"/>
                        <a:gd name="T10" fmla="*/ 53 w 59"/>
                        <a:gd name="T11" fmla="*/ 0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9" h="57">
                          <a:moveTo>
                            <a:pt x="53" y="0"/>
                          </a:moveTo>
                          <a:cubicBezTo>
                            <a:pt x="0" y="53"/>
                            <a:pt x="0" y="53"/>
                            <a:pt x="0" y="53"/>
                          </a:cubicBezTo>
                          <a:cubicBezTo>
                            <a:pt x="8" y="53"/>
                            <a:pt x="8" y="53"/>
                            <a:pt x="8" y="53"/>
                          </a:cubicBezTo>
                          <a:cubicBezTo>
                            <a:pt x="9" y="54"/>
                            <a:pt x="11" y="56"/>
                            <a:pt x="12" y="57"/>
                          </a:cubicBezTo>
                          <a:cubicBezTo>
                            <a:pt x="59" y="10"/>
                            <a:pt x="59" y="10"/>
                            <a:pt x="59" y="10"/>
                          </a:cubicBezTo>
                          <a:cubicBezTo>
                            <a:pt x="58" y="6"/>
                            <a:pt x="56" y="2"/>
                            <a:pt x="53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4" name="Freeform 748"/>
                    <p:cNvSpPr>
                      <a:spLocks/>
                    </p:cNvSpPr>
                    <p:nvPr/>
                  </p:nvSpPr>
                  <p:spPr bwMode="auto">
                    <a:xfrm>
                      <a:off x="2304" y="1253"/>
                      <a:ext cx="103" cy="77"/>
                    </a:xfrm>
                    <a:custGeom>
                      <a:avLst/>
                      <a:gdLst>
                        <a:gd name="T0" fmla="*/ 49 w 60"/>
                        <a:gd name="T1" fmla="*/ 8 h 45"/>
                        <a:gd name="T2" fmla="*/ 41 w 60"/>
                        <a:gd name="T3" fmla="*/ 5 h 45"/>
                        <a:gd name="T4" fmla="*/ 39 w 60"/>
                        <a:gd name="T5" fmla="*/ 6 h 45"/>
                        <a:gd name="T6" fmla="*/ 0 w 60"/>
                        <a:gd name="T7" fmla="*/ 45 h 45"/>
                        <a:gd name="T8" fmla="*/ 16 w 60"/>
                        <a:gd name="T9" fmla="*/ 44 h 45"/>
                        <a:gd name="T10" fmla="*/ 60 w 60"/>
                        <a:gd name="T11" fmla="*/ 0 h 45"/>
                        <a:gd name="T12" fmla="*/ 49 w 60"/>
                        <a:gd name="T1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0" h="45">
                          <a:moveTo>
                            <a:pt x="49" y="8"/>
                          </a:moveTo>
                          <a:cubicBezTo>
                            <a:pt x="46" y="8"/>
                            <a:pt x="44" y="5"/>
                            <a:pt x="41" y="5"/>
                          </a:cubicBezTo>
                          <a:cubicBezTo>
                            <a:pt x="40" y="5"/>
                            <a:pt x="39" y="5"/>
                            <a:pt x="39" y="6"/>
                          </a:cubicBezTo>
                          <a:cubicBezTo>
                            <a:pt x="0" y="45"/>
                            <a:pt x="0" y="45"/>
                            <a:pt x="0" y="45"/>
                          </a:cubicBezTo>
                          <a:cubicBezTo>
                            <a:pt x="5" y="45"/>
                            <a:pt x="11" y="44"/>
                            <a:pt x="16" y="44"/>
                          </a:cubicBezTo>
                          <a:cubicBezTo>
                            <a:pt x="60" y="0"/>
                            <a:pt x="60" y="0"/>
                            <a:pt x="60" y="0"/>
                          </a:cubicBezTo>
                          <a:cubicBezTo>
                            <a:pt x="55" y="1"/>
                            <a:pt x="54" y="8"/>
                            <a:pt x="49" y="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5" name="Freeform 749"/>
                    <p:cNvSpPr>
                      <a:spLocks/>
                    </p:cNvSpPr>
                    <p:nvPr/>
                  </p:nvSpPr>
                  <p:spPr bwMode="auto">
                    <a:xfrm>
                      <a:off x="2359" y="1257"/>
                      <a:ext cx="92" cy="85"/>
                    </a:xfrm>
                    <a:custGeom>
                      <a:avLst/>
                      <a:gdLst>
                        <a:gd name="T0" fmla="*/ 52 w 54"/>
                        <a:gd name="T1" fmla="*/ 2 h 50"/>
                        <a:gd name="T2" fmla="*/ 42 w 54"/>
                        <a:gd name="T3" fmla="*/ 0 h 50"/>
                        <a:gd name="T4" fmla="*/ 0 w 54"/>
                        <a:gd name="T5" fmla="*/ 42 h 50"/>
                        <a:gd name="T6" fmla="*/ 5 w 54"/>
                        <a:gd name="T7" fmla="*/ 43 h 50"/>
                        <a:gd name="T8" fmla="*/ 8 w 54"/>
                        <a:gd name="T9" fmla="*/ 50 h 50"/>
                        <a:gd name="T10" fmla="*/ 9 w 54"/>
                        <a:gd name="T11" fmla="*/ 49 h 50"/>
                        <a:gd name="T12" fmla="*/ 54 w 54"/>
                        <a:gd name="T13" fmla="*/ 4 h 50"/>
                        <a:gd name="T14" fmla="*/ 52 w 54"/>
                        <a:gd name="T15" fmla="*/ 2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54" h="50">
                          <a:moveTo>
                            <a:pt x="52" y="2"/>
                          </a:moveTo>
                          <a:cubicBezTo>
                            <a:pt x="50" y="1"/>
                            <a:pt x="46" y="0"/>
                            <a:pt x="42" y="0"/>
                          </a:cubicBezTo>
                          <a:cubicBezTo>
                            <a:pt x="0" y="42"/>
                            <a:pt x="0" y="42"/>
                            <a:pt x="0" y="42"/>
                          </a:cubicBezTo>
                          <a:cubicBezTo>
                            <a:pt x="2" y="42"/>
                            <a:pt x="4" y="43"/>
                            <a:pt x="5" y="43"/>
                          </a:cubicBezTo>
                          <a:cubicBezTo>
                            <a:pt x="5" y="45"/>
                            <a:pt x="4" y="50"/>
                            <a:pt x="8" y="50"/>
                          </a:cubicBezTo>
                          <a:cubicBezTo>
                            <a:pt x="8" y="50"/>
                            <a:pt x="8" y="50"/>
                            <a:pt x="9" y="49"/>
                          </a:cubicBezTo>
                          <a:cubicBezTo>
                            <a:pt x="54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3"/>
                            <a:pt x="52" y="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6" name="Freeform 750"/>
                    <p:cNvSpPr>
                      <a:spLocks/>
                    </p:cNvSpPr>
                    <p:nvPr/>
                  </p:nvSpPr>
                  <p:spPr bwMode="auto">
                    <a:xfrm>
                      <a:off x="2410" y="1279"/>
                      <a:ext cx="73" cy="63"/>
                    </a:xfrm>
                    <a:custGeom>
                      <a:avLst/>
                      <a:gdLst>
                        <a:gd name="T0" fmla="*/ 9 w 43"/>
                        <a:gd name="T1" fmla="*/ 37 h 37"/>
                        <a:gd name="T2" fmla="*/ 43 w 43"/>
                        <a:gd name="T3" fmla="*/ 4 h 37"/>
                        <a:gd name="T4" fmla="*/ 40 w 43"/>
                        <a:gd name="T5" fmla="*/ 4 h 37"/>
                        <a:gd name="T6" fmla="*/ 31 w 43"/>
                        <a:gd name="T7" fmla="*/ 0 h 37"/>
                        <a:gd name="T8" fmla="*/ 0 w 43"/>
                        <a:gd name="T9" fmla="*/ 30 h 37"/>
                        <a:gd name="T10" fmla="*/ 9 w 43"/>
                        <a:gd name="T11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3" h="37">
                          <a:moveTo>
                            <a:pt x="9" y="37"/>
                          </a:moveTo>
                          <a:cubicBezTo>
                            <a:pt x="43" y="4"/>
                            <a:pt x="43" y="4"/>
                            <a:pt x="43" y="4"/>
                          </a:cubicBezTo>
                          <a:cubicBezTo>
                            <a:pt x="42" y="4"/>
                            <a:pt x="42" y="4"/>
                            <a:pt x="40" y="4"/>
                          </a:cubicBezTo>
                          <a:cubicBezTo>
                            <a:pt x="36" y="4"/>
                            <a:pt x="33" y="2"/>
                            <a:pt x="31" y="0"/>
                          </a:cubicBezTo>
                          <a:cubicBezTo>
                            <a:pt x="0" y="30"/>
                            <a:pt x="0" y="30"/>
                            <a:pt x="0" y="30"/>
                          </a:cubicBezTo>
                          <a:cubicBezTo>
                            <a:pt x="3" y="32"/>
                            <a:pt x="7" y="35"/>
                            <a:pt x="9" y="3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7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2436" y="1289"/>
                      <a:ext cx="85" cy="76"/>
                    </a:xfrm>
                    <a:custGeom>
                      <a:avLst/>
                      <a:gdLst>
                        <a:gd name="T0" fmla="*/ 4 w 50"/>
                        <a:gd name="T1" fmla="*/ 40 h 44"/>
                        <a:gd name="T2" fmla="*/ 14 w 50"/>
                        <a:gd name="T3" fmla="*/ 44 h 44"/>
                        <a:gd name="T4" fmla="*/ 50 w 50"/>
                        <a:gd name="T5" fmla="*/ 7 h 44"/>
                        <a:gd name="T6" fmla="*/ 44 w 50"/>
                        <a:gd name="T7" fmla="*/ 5 h 44"/>
                        <a:gd name="T8" fmla="*/ 41 w 50"/>
                        <a:gd name="T9" fmla="*/ 0 h 44"/>
                        <a:gd name="T10" fmla="*/ 0 w 50"/>
                        <a:gd name="T11" fmla="*/ 41 h 44"/>
                        <a:gd name="T12" fmla="*/ 4 w 50"/>
                        <a:gd name="T13" fmla="*/ 4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0" h="44">
                          <a:moveTo>
                            <a:pt x="4" y="40"/>
                          </a:moveTo>
                          <a:cubicBezTo>
                            <a:pt x="6" y="40"/>
                            <a:pt x="10" y="41"/>
                            <a:pt x="14" y="44"/>
                          </a:cubicBezTo>
                          <a:cubicBezTo>
                            <a:pt x="50" y="7"/>
                            <a:pt x="50" y="7"/>
                            <a:pt x="50" y="7"/>
                          </a:cubicBezTo>
                          <a:cubicBezTo>
                            <a:pt x="48" y="6"/>
                            <a:pt x="46" y="5"/>
                            <a:pt x="44" y="5"/>
                          </a:cubicBezTo>
                          <a:cubicBezTo>
                            <a:pt x="44" y="2"/>
                            <a:pt x="43" y="1"/>
                            <a:pt x="41" y="0"/>
                          </a:cubicBezTo>
                          <a:cubicBezTo>
                            <a:pt x="0" y="41"/>
                            <a:pt x="0" y="41"/>
                            <a:pt x="0" y="41"/>
                          </a:cubicBezTo>
                          <a:cubicBezTo>
                            <a:pt x="1" y="40"/>
                            <a:pt x="3" y="40"/>
                            <a:pt x="4" y="4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8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2401" y="1443"/>
                      <a:ext cx="33" cy="24"/>
                    </a:xfrm>
                    <a:custGeom>
                      <a:avLst/>
                      <a:gdLst>
                        <a:gd name="T0" fmla="*/ 12 w 19"/>
                        <a:gd name="T1" fmla="*/ 0 h 14"/>
                        <a:gd name="T2" fmla="*/ 0 w 19"/>
                        <a:gd name="T3" fmla="*/ 9 h 14"/>
                        <a:gd name="T4" fmla="*/ 5 w 19"/>
                        <a:gd name="T5" fmla="*/ 14 h 14"/>
                        <a:gd name="T6" fmla="*/ 19 w 19"/>
                        <a:gd name="T7" fmla="*/ 0 h 14"/>
                        <a:gd name="T8" fmla="*/ 12 w 19"/>
                        <a:gd name="T9" fmla="*/ 0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" h="14">
                          <a:moveTo>
                            <a:pt x="12" y="0"/>
                          </a:moveTo>
                          <a:cubicBezTo>
                            <a:pt x="8" y="0"/>
                            <a:pt x="0" y="6"/>
                            <a:pt x="0" y="9"/>
                          </a:cubicBezTo>
                          <a:cubicBezTo>
                            <a:pt x="0" y="11"/>
                            <a:pt x="2" y="13"/>
                            <a:pt x="5" y="14"/>
                          </a:cubicBezTo>
                          <a:cubicBezTo>
                            <a:pt x="19" y="0"/>
                            <a:pt x="19" y="0"/>
                            <a:pt x="19" y="0"/>
                          </a:cubicBezTo>
                          <a:cubicBezTo>
                            <a:pt x="17" y="0"/>
                            <a:pt x="15" y="0"/>
                            <a:pt x="12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39" name="Freeform 753"/>
                    <p:cNvSpPr>
                      <a:spLocks/>
                    </p:cNvSpPr>
                    <p:nvPr/>
                  </p:nvSpPr>
                  <p:spPr bwMode="auto">
                    <a:xfrm>
                      <a:off x="2475" y="1310"/>
                      <a:ext cx="77" cy="82"/>
                    </a:xfrm>
                    <a:custGeom>
                      <a:avLst/>
                      <a:gdLst>
                        <a:gd name="T0" fmla="*/ 44 w 45"/>
                        <a:gd name="T1" fmla="*/ 9 h 48"/>
                        <a:gd name="T2" fmla="*/ 44 w 45"/>
                        <a:gd name="T3" fmla="*/ 2 h 48"/>
                        <a:gd name="T4" fmla="*/ 38 w 45"/>
                        <a:gd name="T5" fmla="*/ 0 h 48"/>
                        <a:gd name="T6" fmla="*/ 0 w 45"/>
                        <a:gd name="T7" fmla="*/ 39 h 48"/>
                        <a:gd name="T8" fmla="*/ 6 w 45"/>
                        <a:gd name="T9" fmla="*/ 48 h 48"/>
                        <a:gd name="T10" fmla="*/ 45 w 45"/>
                        <a:gd name="T11" fmla="*/ 9 h 48"/>
                        <a:gd name="T12" fmla="*/ 44 w 45"/>
                        <a:gd name="T13" fmla="*/ 9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5" h="48">
                          <a:moveTo>
                            <a:pt x="44" y="9"/>
                          </a:moveTo>
                          <a:cubicBezTo>
                            <a:pt x="44" y="2"/>
                            <a:pt x="44" y="2"/>
                            <a:pt x="44" y="2"/>
                          </a:cubicBezTo>
                          <a:cubicBezTo>
                            <a:pt x="41" y="2"/>
                            <a:pt x="40" y="1"/>
                            <a:pt x="38" y="0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3" y="42"/>
                            <a:pt x="5" y="45"/>
                            <a:pt x="6" y="48"/>
                          </a:cubicBezTo>
                          <a:cubicBezTo>
                            <a:pt x="45" y="9"/>
                            <a:pt x="45" y="9"/>
                            <a:pt x="45" y="9"/>
                          </a:cubicBezTo>
                          <a:lnTo>
                            <a:pt x="44" y="9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0" name="Freeform 754"/>
                    <p:cNvSpPr>
                      <a:spLocks/>
                    </p:cNvSpPr>
                    <p:nvPr/>
                  </p:nvSpPr>
                  <p:spPr bwMode="auto">
                    <a:xfrm>
                      <a:off x="2437" y="1342"/>
                      <a:ext cx="137" cy="127"/>
                    </a:xfrm>
                    <a:custGeom>
                      <a:avLst/>
                      <a:gdLst>
                        <a:gd name="T0" fmla="*/ 70 w 80"/>
                        <a:gd name="T1" fmla="*/ 10 h 74"/>
                        <a:gd name="T2" fmla="*/ 80 w 80"/>
                        <a:gd name="T3" fmla="*/ 3 h 74"/>
                        <a:gd name="T4" fmla="*/ 75 w 80"/>
                        <a:gd name="T5" fmla="*/ 0 h 74"/>
                        <a:gd name="T6" fmla="*/ 72 w 80"/>
                        <a:gd name="T7" fmla="*/ 0 h 74"/>
                        <a:gd name="T8" fmla="*/ 17 w 80"/>
                        <a:gd name="T9" fmla="*/ 55 h 74"/>
                        <a:gd name="T10" fmla="*/ 18 w 80"/>
                        <a:gd name="T11" fmla="*/ 55 h 74"/>
                        <a:gd name="T12" fmla="*/ 16 w 80"/>
                        <a:gd name="T13" fmla="*/ 56 h 74"/>
                        <a:gd name="T14" fmla="*/ 0 w 80"/>
                        <a:gd name="T15" fmla="*/ 72 h 74"/>
                        <a:gd name="T16" fmla="*/ 1 w 80"/>
                        <a:gd name="T17" fmla="*/ 72 h 74"/>
                        <a:gd name="T18" fmla="*/ 6 w 80"/>
                        <a:gd name="T19" fmla="*/ 74 h 74"/>
                        <a:gd name="T20" fmla="*/ 12 w 80"/>
                        <a:gd name="T21" fmla="*/ 70 h 74"/>
                        <a:gd name="T22" fmla="*/ 16 w 80"/>
                        <a:gd name="T23" fmla="*/ 72 h 74"/>
                        <a:gd name="T24" fmla="*/ 76 w 80"/>
                        <a:gd name="T25" fmla="*/ 12 h 74"/>
                        <a:gd name="T26" fmla="*/ 70 w 80"/>
                        <a:gd name="T27" fmla="*/ 10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80" h="74">
                          <a:moveTo>
                            <a:pt x="70" y="10"/>
                          </a:moveTo>
                          <a:cubicBezTo>
                            <a:pt x="73" y="5"/>
                            <a:pt x="75" y="5"/>
                            <a:pt x="80" y="3"/>
                          </a:cubicBezTo>
                          <a:cubicBezTo>
                            <a:pt x="79" y="1"/>
                            <a:pt x="77" y="0"/>
                            <a:pt x="75" y="0"/>
                          </a:cubicBezTo>
                          <a:cubicBezTo>
                            <a:pt x="74" y="0"/>
                            <a:pt x="73" y="0"/>
                            <a:pt x="72" y="0"/>
                          </a:cubicBezTo>
                          <a:cubicBezTo>
                            <a:pt x="17" y="55"/>
                            <a:pt x="17" y="55"/>
                            <a:pt x="17" y="55"/>
                          </a:cubicBezTo>
                          <a:cubicBezTo>
                            <a:pt x="18" y="55"/>
                            <a:pt x="18" y="55"/>
                            <a:pt x="18" y="55"/>
                          </a:cubicBezTo>
                          <a:cubicBezTo>
                            <a:pt x="17" y="55"/>
                            <a:pt x="17" y="56"/>
                            <a:pt x="16" y="56"/>
                          </a:cubicBezTo>
                          <a:cubicBezTo>
                            <a:pt x="0" y="72"/>
                            <a:pt x="0" y="72"/>
                            <a:pt x="0" y="72"/>
                          </a:cubicBezTo>
                          <a:cubicBezTo>
                            <a:pt x="0" y="72"/>
                            <a:pt x="1" y="72"/>
                            <a:pt x="1" y="72"/>
                          </a:cubicBezTo>
                          <a:cubicBezTo>
                            <a:pt x="4" y="72"/>
                            <a:pt x="3" y="74"/>
                            <a:pt x="6" y="74"/>
                          </a:cubicBezTo>
                          <a:cubicBezTo>
                            <a:pt x="9" y="74"/>
                            <a:pt x="11" y="72"/>
                            <a:pt x="12" y="70"/>
                          </a:cubicBezTo>
                          <a:cubicBezTo>
                            <a:pt x="14" y="71"/>
                            <a:pt x="15" y="72"/>
                            <a:pt x="16" y="72"/>
                          </a:cubicBezTo>
                          <a:cubicBezTo>
                            <a:pt x="76" y="12"/>
                            <a:pt x="76" y="12"/>
                            <a:pt x="76" y="12"/>
                          </a:cubicBezTo>
                          <a:cubicBezTo>
                            <a:pt x="74" y="12"/>
                            <a:pt x="72" y="11"/>
                            <a:pt x="70" y="1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1" name="Freeform 755"/>
                    <p:cNvSpPr>
                      <a:spLocks/>
                    </p:cNvSpPr>
                    <p:nvPr/>
                  </p:nvSpPr>
                  <p:spPr bwMode="auto">
                    <a:xfrm>
                      <a:off x="2567" y="1336"/>
                      <a:ext cx="2" cy="0"/>
                    </a:xfrm>
                    <a:custGeom>
                      <a:avLst/>
                      <a:gdLst>
                        <a:gd name="T0" fmla="*/ 1 w 1"/>
                        <a:gd name="T1" fmla="*/ 1 w 1"/>
                        <a:gd name="T2" fmla="*/ 0 w 1"/>
                        <a:gd name="T3" fmla="*/ 1 w 1"/>
                      </a:gdLst>
                      <a:ahLst/>
                      <a:cxnLst>
                        <a:cxn ang="0">
                          <a:pos x="T0" y="0"/>
                        </a:cxn>
                        <a:cxn ang="0">
                          <a:pos x="T1" y="0"/>
                        </a:cxn>
                        <a:cxn ang="0">
                          <a:pos x="T2" y="0"/>
                        </a:cxn>
                        <a:cxn ang="0">
                          <a:pos x="T3" y="0"/>
                        </a:cxn>
                      </a:cxnLst>
                      <a:rect l="0" t="0" r="r" b="b"/>
                      <a:pathLst>
                        <a:path w="1">
                          <a:moveTo>
                            <a:pt x="1" y="0"/>
                          </a:moveTo>
                          <a:cubicBezTo>
                            <a:pt x="1" y="0"/>
                            <a:pt x="1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0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2" name="Freeform 756"/>
                    <p:cNvSpPr>
                      <a:spLocks/>
                    </p:cNvSpPr>
                    <p:nvPr/>
                  </p:nvSpPr>
                  <p:spPr bwMode="auto">
                    <a:xfrm>
                      <a:off x="2480" y="1377"/>
                      <a:ext cx="118" cy="111"/>
                    </a:xfrm>
                    <a:custGeom>
                      <a:avLst/>
                      <a:gdLst>
                        <a:gd name="T0" fmla="*/ 10 w 69"/>
                        <a:gd name="T1" fmla="*/ 65 h 65"/>
                        <a:gd name="T2" fmla="*/ 47 w 69"/>
                        <a:gd name="T3" fmla="*/ 28 h 65"/>
                        <a:gd name="T4" fmla="*/ 43 w 69"/>
                        <a:gd name="T5" fmla="*/ 28 h 65"/>
                        <a:gd name="T6" fmla="*/ 49 w 69"/>
                        <a:gd name="T7" fmla="*/ 24 h 65"/>
                        <a:gd name="T8" fmla="*/ 51 w 69"/>
                        <a:gd name="T9" fmla="*/ 24 h 65"/>
                        <a:gd name="T10" fmla="*/ 69 w 69"/>
                        <a:gd name="T11" fmla="*/ 6 h 65"/>
                        <a:gd name="T12" fmla="*/ 69 w 69"/>
                        <a:gd name="T13" fmla="*/ 3 h 65"/>
                        <a:gd name="T14" fmla="*/ 59 w 69"/>
                        <a:gd name="T15" fmla="*/ 0 h 65"/>
                        <a:gd name="T16" fmla="*/ 0 w 69"/>
                        <a:gd name="T17" fmla="*/ 59 h 65"/>
                        <a:gd name="T18" fmla="*/ 10 w 69"/>
                        <a:gd name="T19" fmla="*/ 65 h 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9" h="65">
                          <a:moveTo>
                            <a:pt x="10" y="65"/>
                          </a:moveTo>
                          <a:cubicBezTo>
                            <a:pt x="47" y="28"/>
                            <a:pt x="47" y="28"/>
                            <a:pt x="47" y="28"/>
                          </a:cubicBezTo>
                          <a:cubicBezTo>
                            <a:pt x="45" y="29"/>
                            <a:pt x="45" y="29"/>
                            <a:pt x="43" y="28"/>
                          </a:cubicBezTo>
                          <a:cubicBezTo>
                            <a:pt x="43" y="28"/>
                            <a:pt x="47" y="24"/>
                            <a:pt x="49" y="24"/>
                          </a:cubicBezTo>
                          <a:cubicBezTo>
                            <a:pt x="50" y="24"/>
                            <a:pt x="50" y="24"/>
                            <a:pt x="51" y="24"/>
                          </a:cubicBezTo>
                          <a:cubicBezTo>
                            <a:pt x="69" y="6"/>
                            <a:pt x="69" y="6"/>
                            <a:pt x="69" y="6"/>
                          </a:cubicBezTo>
                          <a:cubicBezTo>
                            <a:pt x="69" y="5"/>
                            <a:pt x="69" y="4"/>
                            <a:pt x="69" y="3"/>
                          </a:cubicBezTo>
                          <a:cubicBezTo>
                            <a:pt x="65" y="3"/>
                            <a:pt x="62" y="2"/>
                            <a:pt x="59" y="0"/>
                          </a:cubicBezTo>
                          <a:cubicBezTo>
                            <a:pt x="0" y="59"/>
                            <a:pt x="0" y="59"/>
                            <a:pt x="0" y="59"/>
                          </a:cubicBezTo>
                          <a:cubicBezTo>
                            <a:pt x="3" y="61"/>
                            <a:pt x="6" y="63"/>
                            <a:pt x="10" y="6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3" name="Freeform 757"/>
                    <p:cNvSpPr>
                      <a:spLocks/>
                    </p:cNvSpPr>
                    <p:nvPr/>
                  </p:nvSpPr>
                  <p:spPr bwMode="auto">
                    <a:xfrm>
                      <a:off x="2509" y="1445"/>
                      <a:ext cx="70" cy="65"/>
                    </a:xfrm>
                    <a:custGeom>
                      <a:avLst/>
                      <a:gdLst>
                        <a:gd name="T0" fmla="*/ 20 w 41"/>
                        <a:gd name="T1" fmla="*/ 24 h 38"/>
                        <a:gd name="T2" fmla="*/ 25 w 41"/>
                        <a:gd name="T3" fmla="*/ 24 h 38"/>
                        <a:gd name="T4" fmla="*/ 25 w 41"/>
                        <a:gd name="T5" fmla="*/ 25 h 38"/>
                        <a:gd name="T6" fmla="*/ 41 w 41"/>
                        <a:gd name="T7" fmla="*/ 9 h 38"/>
                        <a:gd name="T8" fmla="*/ 39 w 41"/>
                        <a:gd name="T9" fmla="*/ 8 h 38"/>
                        <a:gd name="T10" fmla="*/ 33 w 41"/>
                        <a:gd name="T11" fmla="*/ 0 h 38"/>
                        <a:gd name="T12" fmla="*/ 0 w 41"/>
                        <a:gd name="T13" fmla="*/ 34 h 38"/>
                        <a:gd name="T14" fmla="*/ 12 w 41"/>
                        <a:gd name="T15" fmla="*/ 38 h 38"/>
                        <a:gd name="T16" fmla="*/ 23 w 41"/>
                        <a:gd name="T17" fmla="*/ 27 h 38"/>
                        <a:gd name="T18" fmla="*/ 20 w 41"/>
                        <a:gd name="T19" fmla="*/ 24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41" h="38">
                          <a:moveTo>
                            <a:pt x="20" y="24"/>
                          </a:moveTo>
                          <a:cubicBezTo>
                            <a:pt x="25" y="24"/>
                            <a:pt x="25" y="24"/>
                            <a:pt x="25" y="24"/>
                          </a:cubicBezTo>
                          <a:cubicBezTo>
                            <a:pt x="25" y="24"/>
                            <a:pt x="25" y="25"/>
                            <a:pt x="25" y="25"/>
                          </a:cubicBezTo>
                          <a:cubicBezTo>
                            <a:pt x="41" y="9"/>
                            <a:pt x="41" y="9"/>
                            <a:pt x="41" y="9"/>
                          </a:cubicBezTo>
                          <a:cubicBezTo>
                            <a:pt x="40" y="9"/>
                            <a:pt x="40" y="9"/>
                            <a:pt x="39" y="8"/>
                          </a:cubicBezTo>
                          <a:cubicBezTo>
                            <a:pt x="37" y="8"/>
                            <a:pt x="35" y="3"/>
                            <a:pt x="33" y="0"/>
                          </a:cubicBezTo>
                          <a:cubicBezTo>
                            <a:pt x="0" y="34"/>
                            <a:pt x="0" y="34"/>
                            <a:pt x="0" y="34"/>
                          </a:cubicBezTo>
                          <a:cubicBezTo>
                            <a:pt x="3" y="35"/>
                            <a:pt x="8" y="36"/>
                            <a:pt x="12" y="38"/>
                          </a:cubicBezTo>
                          <a:cubicBezTo>
                            <a:pt x="23" y="27"/>
                            <a:pt x="23" y="27"/>
                            <a:pt x="23" y="27"/>
                          </a:cubicBezTo>
                          <a:cubicBezTo>
                            <a:pt x="22" y="26"/>
                            <a:pt x="21" y="25"/>
                            <a:pt x="20" y="2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4" name="Freeform 758"/>
                    <p:cNvSpPr>
                      <a:spLocks/>
                    </p:cNvSpPr>
                    <p:nvPr/>
                  </p:nvSpPr>
                  <p:spPr bwMode="auto">
                    <a:xfrm>
                      <a:off x="2584" y="1394"/>
                      <a:ext cx="50" cy="49"/>
                    </a:xfrm>
                    <a:custGeom>
                      <a:avLst/>
                      <a:gdLst>
                        <a:gd name="T0" fmla="*/ 7 w 29"/>
                        <a:gd name="T1" fmla="*/ 29 h 29"/>
                        <a:gd name="T2" fmla="*/ 29 w 29"/>
                        <a:gd name="T3" fmla="*/ 7 h 29"/>
                        <a:gd name="T4" fmla="*/ 25 w 29"/>
                        <a:gd name="T5" fmla="*/ 5 h 29"/>
                        <a:gd name="T6" fmla="*/ 16 w 29"/>
                        <a:gd name="T7" fmla="*/ 3 h 29"/>
                        <a:gd name="T8" fmla="*/ 0 w 29"/>
                        <a:gd name="T9" fmla="*/ 20 h 29"/>
                        <a:gd name="T10" fmla="*/ 7 w 29"/>
                        <a:gd name="T11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9" h="29">
                          <a:moveTo>
                            <a:pt x="7" y="29"/>
                          </a:moveTo>
                          <a:cubicBezTo>
                            <a:pt x="29" y="7"/>
                            <a:pt x="29" y="7"/>
                            <a:pt x="29" y="7"/>
                          </a:cubicBezTo>
                          <a:cubicBezTo>
                            <a:pt x="28" y="7"/>
                            <a:pt x="26" y="6"/>
                            <a:pt x="25" y="5"/>
                          </a:cubicBezTo>
                          <a:cubicBezTo>
                            <a:pt x="23" y="0"/>
                            <a:pt x="21" y="3"/>
                            <a:pt x="16" y="3"/>
                          </a:cubicBezTo>
                          <a:cubicBezTo>
                            <a:pt x="0" y="20"/>
                            <a:pt x="0" y="20"/>
                            <a:pt x="0" y="20"/>
                          </a:cubicBezTo>
                          <a:cubicBezTo>
                            <a:pt x="2" y="23"/>
                            <a:pt x="4" y="26"/>
                            <a:pt x="7" y="29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5" name="Freeform 759"/>
                    <p:cNvSpPr>
                      <a:spLocks/>
                    </p:cNvSpPr>
                    <p:nvPr/>
                  </p:nvSpPr>
                  <p:spPr bwMode="auto">
                    <a:xfrm>
                      <a:off x="2569" y="1467"/>
                      <a:ext cx="39" cy="38"/>
                    </a:xfrm>
                    <a:custGeom>
                      <a:avLst/>
                      <a:gdLst>
                        <a:gd name="T0" fmla="*/ 12 w 23"/>
                        <a:gd name="T1" fmla="*/ 22 h 22"/>
                        <a:gd name="T2" fmla="*/ 23 w 23"/>
                        <a:gd name="T3" fmla="*/ 11 h 22"/>
                        <a:gd name="T4" fmla="*/ 17 w 23"/>
                        <a:gd name="T5" fmla="*/ 4 h 22"/>
                        <a:gd name="T6" fmla="*/ 17 w 23"/>
                        <a:gd name="T7" fmla="*/ 0 h 22"/>
                        <a:gd name="T8" fmla="*/ 0 w 23"/>
                        <a:gd name="T9" fmla="*/ 17 h 22"/>
                        <a:gd name="T10" fmla="*/ 12 w 23"/>
                        <a:gd name="T11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3" h="22">
                          <a:moveTo>
                            <a:pt x="12" y="22"/>
                          </a:moveTo>
                          <a:cubicBezTo>
                            <a:pt x="23" y="11"/>
                            <a:pt x="23" y="11"/>
                            <a:pt x="23" y="11"/>
                          </a:cubicBezTo>
                          <a:cubicBezTo>
                            <a:pt x="22" y="8"/>
                            <a:pt x="17" y="6"/>
                            <a:pt x="17" y="4"/>
                          </a:cubicBezTo>
                          <a:cubicBezTo>
                            <a:pt x="17" y="3"/>
                            <a:pt x="17" y="3"/>
                            <a:pt x="17" y="0"/>
                          </a:cubicBezTo>
                          <a:cubicBezTo>
                            <a:pt x="0" y="17"/>
                            <a:pt x="0" y="17"/>
                            <a:pt x="0" y="17"/>
                          </a:cubicBezTo>
                          <a:cubicBezTo>
                            <a:pt x="4" y="19"/>
                            <a:pt x="8" y="21"/>
                            <a:pt x="12" y="2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6" name="Freeform 760"/>
                    <p:cNvSpPr>
                      <a:spLocks/>
                    </p:cNvSpPr>
                    <p:nvPr/>
                  </p:nvSpPr>
                  <p:spPr bwMode="auto">
                    <a:xfrm>
                      <a:off x="2548" y="1502"/>
                      <a:ext cx="31" cy="22"/>
                    </a:xfrm>
                    <a:custGeom>
                      <a:avLst/>
                      <a:gdLst>
                        <a:gd name="T0" fmla="*/ 9 w 18"/>
                        <a:gd name="T1" fmla="*/ 0 h 13"/>
                        <a:gd name="T2" fmla="*/ 0 w 18"/>
                        <a:gd name="T3" fmla="*/ 9 h 13"/>
                        <a:gd name="T4" fmla="*/ 13 w 18"/>
                        <a:gd name="T5" fmla="*/ 13 h 13"/>
                        <a:gd name="T6" fmla="*/ 18 w 18"/>
                        <a:gd name="T7" fmla="*/ 8 h 13"/>
                        <a:gd name="T8" fmla="*/ 9 w 18"/>
                        <a:gd name="T9" fmla="*/ 0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13">
                          <a:moveTo>
                            <a:pt x="9" y="0"/>
                          </a:move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4" y="10"/>
                            <a:pt x="8" y="10"/>
                            <a:pt x="13" y="13"/>
                          </a:cubicBezTo>
                          <a:cubicBezTo>
                            <a:pt x="18" y="8"/>
                            <a:pt x="18" y="8"/>
                            <a:pt x="18" y="8"/>
                          </a:cubicBezTo>
                          <a:cubicBezTo>
                            <a:pt x="16" y="5"/>
                            <a:pt x="12" y="3"/>
                            <a:pt x="9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7" name="Freeform 761"/>
                    <p:cNvSpPr>
                      <a:spLocks/>
                    </p:cNvSpPr>
                    <p:nvPr/>
                  </p:nvSpPr>
                  <p:spPr bwMode="auto">
                    <a:xfrm>
                      <a:off x="2641" y="1416"/>
                      <a:ext cx="10" cy="9"/>
                    </a:xfrm>
                    <a:custGeom>
                      <a:avLst/>
                      <a:gdLst>
                        <a:gd name="T0" fmla="*/ 6 w 6"/>
                        <a:gd name="T1" fmla="*/ 1 h 5"/>
                        <a:gd name="T2" fmla="*/ 5 w 6"/>
                        <a:gd name="T3" fmla="*/ 0 h 5"/>
                        <a:gd name="T4" fmla="*/ 0 w 6"/>
                        <a:gd name="T5" fmla="*/ 5 h 5"/>
                        <a:gd name="T6" fmla="*/ 6 w 6"/>
                        <a:gd name="T7" fmla="*/ 1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" h="5">
                          <a:moveTo>
                            <a:pt x="6" y="1"/>
                          </a:moveTo>
                          <a:cubicBezTo>
                            <a:pt x="6" y="0"/>
                            <a:pt x="5" y="0"/>
                            <a:pt x="5" y="0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3" y="5"/>
                            <a:pt x="6" y="3"/>
                            <a:pt x="6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8" name="Freeform 762"/>
                    <p:cNvSpPr>
                      <a:spLocks/>
                    </p:cNvSpPr>
                    <p:nvPr/>
                  </p:nvSpPr>
                  <p:spPr bwMode="auto">
                    <a:xfrm>
                      <a:off x="2613" y="1443"/>
                      <a:ext cx="11" cy="11"/>
                    </a:xfrm>
                    <a:custGeom>
                      <a:avLst/>
                      <a:gdLst>
                        <a:gd name="T0" fmla="*/ 6 w 6"/>
                        <a:gd name="T1" fmla="*/ 0 h 6"/>
                        <a:gd name="T2" fmla="*/ 0 w 6"/>
                        <a:gd name="T3" fmla="*/ 6 h 6"/>
                        <a:gd name="T4" fmla="*/ 2 w 6"/>
                        <a:gd name="T5" fmla="*/ 6 h 6"/>
                        <a:gd name="T6" fmla="*/ 6 w 6"/>
                        <a:gd name="T7" fmla="*/ 0 h 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6" h="6">
                          <a:moveTo>
                            <a:pt x="6" y="0"/>
                          </a:move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0" y="6"/>
                            <a:pt x="1" y="6"/>
                            <a:pt x="2" y="6"/>
                          </a:cubicBezTo>
                          <a:cubicBezTo>
                            <a:pt x="4" y="6"/>
                            <a:pt x="5" y="3"/>
                            <a:pt x="6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9" name="Freeform 763"/>
                    <p:cNvSpPr>
                      <a:spLocks/>
                    </p:cNvSpPr>
                    <p:nvPr/>
                  </p:nvSpPr>
                  <p:spPr bwMode="auto">
                    <a:xfrm>
                      <a:off x="2627" y="1431"/>
                      <a:ext cx="7" cy="7"/>
                    </a:xfrm>
                    <a:custGeom>
                      <a:avLst/>
                      <a:gdLst>
                        <a:gd name="T0" fmla="*/ 4 w 4"/>
                        <a:gd name="T1" fmla="*/ 1 h 4"/>
                        <a:gd name="T2" fmla="*/ 4 w 4"/>
                        <a:gd name="T3" fmla="*/ 0 h 4"/>
                        <a:gd name="T4" fmla="*/ 0 w 4"/>
                        <a:gd name="T5" fmla="*/ 4 h 4"/>
                        <a:gd name="T6" fmla="*/ 4 w 4"/>
                        <a:gd name="T7" fmla="*/ 1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4" h="4">
                          <a:moveTo>
                            <a:pt x="4" y="1"/>
                          </a:moveTo>
                          <a:cubicBezTo>
                            <a:pt x="4" y="0"/>
                            <a:pt x="4" y="0"/>
                            <a:pt x="4" y="0"/>
                          </a:cubicBezTo>
                          <a:cubicBezTo>
                            <a:pt x="0" y="4"/>
                            <a:pt x="0" y="4"/>
                            <a:pt x="0" y="4"/>
                          </a:cubicBezTo>
                          <a:cubicBezTo>
                            <a:pt x="4" y="3"/>
                            <a:pt x="4" y="1"/>
                            <a:pt x="4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0" name="Freeform 764"/>
                    <p:cNvSpPr>
                      <a:spLocks/>
                    </p:cNvSpPr>
                    <p:nvPr/>
                  </p:nvSpPr>
                  <p:spPr bwMode="auto">
                    <a:xfrm>
                      <a:off x="2407" y="1495"/>
                      <a:ext cx="3" cy="2"/>
                    </a:xfrm>
                    <a:custGeom>
                      <a:avLst/>
                      <a:gdLst>
                        <a:gd name="T0" fmla="*/ 2 w 2"/>
                        <a:gd name="T1" fmla="*/ 0 h 1"/>
                        <a:gd name="T2" fmla="*/ 2 w 2"/>
                        <a:gd name="T3" fmla="*/ 0 h 1"/>
                        <a:gd name="T4" fmla="*/ 0 w 2"/>
                        <a:gd name="T5" fmla="*/ 1 h 1"/>
                        <a:gd name="T6" fmla="*/ 2 w 2"/>
                        <a:gd name="T7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" h="1">
                          <a:moveTo>
                            <a:pt x="2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0" y="1"/>
                            <a:pt x="0" y="1"/>
                            <a:pt x="0" y="1"/>
                          </a:cubicBezTo>
                          <a:cubicBezTo>
                            <a:pt x="1" y="1"/>
                            <a:pt x="1" y="1"/>
                            <a:pt x="2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1" name="Freeform 765"/>
                    <p:cNvSpPr>
                      <a:spLocks/>
                    </p:cNvSpPr>
                    <p:nvPr/>
                  </p:nvSpPr>
                  <p:spPr bwMode="auto">
                    <a:xfrm>
                      <a:off x="2311" y="1428"/>
                      <a:ext cx="12" cy="12"/>
                    </a:xfrm>
                    <a:custGeom>
                      <a:avLst/>
                      <a:gdLst>
                        <a:gd name="T0" fmla="*/ 7 w 7"/>
                        <a:gd name="T1" fmla="*/ 7 h 7"/>
                        <a:gd name="T2" fmla="*/ 1 w 7"/>
                        <a:gd name="T3" fmla="*/ 2 h 7"/>
                        <a:gd name="T4" fmla="*/ 7 w 7"/>
                        <a:gd name="T5" fmla="*/ 7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" h="7">
                          <a:moveTo>
                            <a:pt x="7" y="7"/>
                          </a:moveTo>
                          <a:cubicBezTo>
                            <a:pt x="5" y="4"/>
                            <a:pt x="5" y="0"/>
                            <a:pt x="1" y="2"/>
                          </a:cubicBezTo>
                          <a:cubicBezTo>
                            <a:pt x="0" y="4"/>
                            <a:pt x="3" y="6"/>
                            <a:pt x="7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2" name="Freeform 766"/>
                    <p:cNvSpPr>
                      <a:spLocks/>
                    </p:cNvSpPr>
                    <p:nvPr/>
                  </p:nvSpPr>
                  <p:spPr bwMode="auto">
                    <a:xfrm>
                      <a:off x="2198" y="962"/>
                      <a:ext cx="14" cy="14"/>
                    </a:xfrm>
                    <a:custGeom>
                      <a:avLst/>
                      <a:gdLst>
                        <a:gd name="T0" fmla="*/ 0 w 8"/>
                        <a:gd name="T1" fmla="*/ 8 h 8"/>
                        <a:gd name="T2" fmla="*/ 1 w 8"/>
                        <a:gd name="T3" fmla="*/ 8 h 8"/>
                        <a:gd name="T4" fmla="*/ 8 w 8"/>
                        <a:gd name="T5" fmla="*/ 0 h 8"/>
                        <a:gd name="T6" fmla="*/ 0 w 8"/>
                        <a:gd name="T7" fmla="*/ 8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8" h="8">
                          <a:moveTo>
                            <a:pt x="0" y="8"/>
                          </a:moveTo>
                          <a:cubicBezTo>
                            <a:pt x="0" y="8"/>
                            <a:pt x="0" y="8"/>
                            <a:pt x="1" y="8"/>
                          </a:cubicBezTo>
                          <a:cubicBezTo>
                            <a:pt x="8" y="0"/>
                            <a:pt x="8" y="0"/>
                            <a:pt x="8" y="0"/>
                          </a:cubicBezTo>
                          <a:cubicBezTo>
                            <a:pt x="4" y="2"/>
                            <a:pt x="1" y="4"/>
                            <a:pt x="0" y="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3" name="Freeform 767"/>
                    <p:cNvSpPr>
                      <a:spLocks/>
                    </p:cNvSpPr>
                    <p:nvPr/>
                  </p:nvSpPr>
                  <p:spPr bwMode="auto">
                    <a:xfrm>
                      <a:off x="2227" y="978"/>
                      <a:ext cx="24" cy="13"/>
                    </a:xfrm>
                    <a:custGeom>
                      <a:avLst/>
                      <a:gdLst>
                        <a:gd name="T0" fmla="*/ 0 w 14"/>
                        <a:gd name="T1" fmla="*/ 8 h 8"/>
                        <a:gd name="T2" fmla="*/ 6 w 14"/>
                        <a:gd name="T3" fmla="*/ 8 h 8"/>
                        <a:gd name="T4" fmla="*/ 14 w 14"/>
                        <a:gd name="T5" fmla="*/ 0 h 8"/>
                        <a:gd name="T6" fmla="*/ 0 w 14"/>
                        <a:gd name="T7" fmla="*/ 8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4" h="8">
                          <a:moveTo>
                            <a:pt x="0" y="8"/>
                          </a:moveTo>
                          <a:cubicBezTo>
                            <a:pt x="1" y="8"/>
                            <a:pt x="3" y="8"/>
                            <a:pt x="6" y="8"/>
                          </a:cubicBezTo>
                          <a:cubicBezTo>
                            <a:pt x="14" y="0"/>
                            <a:pt x="14" y="0"/>
                            <a:pt x="14" y="0"/>
                          </a:cubicBezTo>
                          <a:cubicBezTo>
                            <a:pt x="8" y="1"/>
                            <a:pt x="2" y="1"/>
                            <a:pt x="0" y="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4" name="Freeform 768"/>
                    <p:cNvSpPr>
                      <a:spLocks/>
                    </p:cNvSpPr>
                    <p:nvPr/>
                  </p:nvSpPr>
                  <p:spPr bwMode="auto">
                    <a:xfrm>
                      <a:off x="2220" y="940"/>
                      <a:ext cx="69" cy="43"/>
                    </a:xfrm>
                    <a:custGeom>
                      <a:avLst/>
                      <a:gdLst>
                        <a:gd name="T0" fmla="*/ 7 w 40"/>
                        <a:gd name="T1" fmla="*/ 18 h 25"/>
                        <a:gd name="T2" fmla="*/ 4 w 40"/>
                        <a:gd name="T3" fmla="*/ 20 h 25"/>
                        <a:gd name="T4" fmla="*/ 0 w 40"/>
                        <a:gd name="T5" fmla="*/ 24 h 25"/>
                        <a:gd name="T6" fmla="*/ 4 w 40"/>
                        <a:gd name="T7" fmla="*/ 25 h 25"/>
                        <a:gd name="T8" fmla="*/ 16 w 40"/>
                        <a:gd name="T9" fmla="*/ 20 h 25"/>
                        <a:gd name="T10" fmla="*/ 20 w 40"/>
                        <a:gd name="T11" fmla="*/ 20 h 25"/>
                        <a:gd name="T12" fmla="*/ 40 w 40"/>
                        <a:gd name="T13" fmla="*/ 0 h 25"/>
                        <a:gd name="T14" fmla="*/ 39 w 40"/>
                        <a:gd name="T15" fmla="*/ 0 h 25"/>
                        <a:gd name="T16" fmla="*/ 26 w 40"/>
                        <a:gd name="T17" fmla="*/ 6 h 25"/>
                        <a:gd name="T18" fmla="*/ 24 w 40"/>
                        <a:gd name="T19" fmla="*/ 9 h 25"/>
                        <a:gd name="T20" fmla="*/ 17 w 40"/>
                        <a:gd name="T21" fmla="*/ 9 h 25"/>
                        <a:gd name="T22" fmla="*/ 14 w 40"/>
                        <a:gd name="T23" fmla="*/ 9 h 25"/>
                        <a:gd name="T24" fmla="*/ 6 w 40"/>
                        <a:gd name="T25" fmla="*/ 18 h 25"/>
                        <a:gd name="T26" fmla="*/ 7 w 40"/>
                        <a:gd name="T27" fmla="*/ 18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0" h="25">
                          <a:moveTo>
                            <a:pt x="7" y="18"/>
                          </a:moveTo>
                          <a:cubicBezTo>
                            <a:pt x="6" y="19"/>
                            <a:pt x="5" y="19"/>
                            <a:pt x="4" y="20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1" y="24"/>
                            <a:pt x="3" y="25"/>
                            <a:pt x="4" y="25"/>
                          </a:cubicBezTo>
                          <a:cubicBezTo>
                            <a:pt x="10" y="25"/>
                            <a:pt x="10" y="20"/>
                            <a:pt x="16" y="20"/>
                          </a:cubicBezTo>
                          <a:cubicBezTo>
                            <a:pt x="18" y="20"/>
                            <a:pt x="19" y="20"/>
                            <a:pt x="20" y="20"/>
                          </a:cubicBezTo>
                          <a:cubicBezTo>
                            <a:pt x="40" y="0"/>
                            <a:pt x="40" y="0"/>
                            <a:pt x="40" y="0"/>
                          </a:cubicBezTo>
                          <a:cubicBezTo>
                            <a:pt x="40" y="0"/>
                            <a:pt x="39" y="0"/>
                            <a:pt x="39" y="0"/>
                          </a:cubicBezTo>
                          <a:cubicBezTo>
                            <a:pt x="32" y="0"/>
                            <a:pt x="36" y="6"/>
                            <a:pt x="26" y="6"/>
                          </a:cubicBezTo>
                          <a:cubicBezTo>
                            <a:pt x="26" y="8"/>
                            <a:pt x="25" y="9"/>
                            <a:pt x="24" y="9"/>
                          </a:cubicBezTo>
                          <a:cubicBezTo>
                            <a:pt x="23" y="9"/>
                            <a:pt x="21" y="9"/>
                            <a:pt x="17" y="9"/>
                          </a:cubicBezTo>
                          <a:cubicBezTo>
                            <a:pt x="16" y="9"/>
                            <a:pt x="15" y="9"/>
                            <a:pt x="14" y="9"/>
                          </a:cubicBezTo>
                          <a:cubicBezTo>
                            <a:pt x="6" y="18"/>
                            <a:pt x="6" y="18"/>
                            <a:pt x="6" y="18"/>
                          </a:cubicBezTo>
                          <a:lnTo>
                            <a:pt x="7" y="18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5" name="Freeform 769"/>
                    <p:cNvSpPr>
                      <a:spLocks/>
                    </p:cNvSpPr>
                    <p:nvPr/>
                  </p:nvSpPr>
                  <p:spPr bwMode="auto">
                    <a:xfrm>
                      <a:off x="2251" y="928"/>
                      <a:ext cx="103" cy="79"/>
                    </a:xfrm>
                    <a:custGeom>
                      <a:avLst/>
                      <a:gdLst>
                        <a:gd name="T0" fmla="*/ 8 w 60"/>
                        <a:gd name="T1" fmla="*/ 46 h 46"/>
                        <a:gd name="T2" fmla="*/ 15 w 60"/>
                        <a:gd name="T3" fmla="*/ 42 h 46"/>
                        <a:gd name="T4" fmla="*/ 18 w 60"/>
                        <a:gd name="T5" fmla="*/ 42 h 46"/>
                        <a:gd name="T6" fmla="*/ 60 w 60"/>
                        <a:gd name="T7" fmla="*/ 1 h 46"/>
                        <a:gd name="T8" fmla="*/ 56 w 60"/>
                        <a:gd name="T9" fmla="*/ 0 h 46"/>
                        <a:gd name="T10" fmla="*/ 41 w 60"/>
                        <a:gd name="T11" fmla="*/ 13 h 46"/>
                        <a:gd name="T12" fmla="*/ 34 w 60"/>
                        <a:gd name="T13" fmla="*/ 10 h 46"/>
                        <a:gd name="T14" fmla="*/ 0 w 60"/>
                        <a:gd name="T15" fmla="*/ 44 h 46"/>
                        <a:gd name="T16" fmla="*/ 8 w 60"/>
                        <a:gd name="T17" fmla="*/ 46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0" h="46">
                          <a:moveTo>
                            <a:pt x="8" y="46"/>
                          </a:moveTo>
                          <a:cubicBezTo>
                            <a:pt x="11" y="46"/>
                            <a:pt x="13" y="45"/>
                            <a:pt x="15" y="42"/>
                          </a:cubicBezTo>
                          <a:cubicBezTo>
                            <a:pt x="18" y="42"/>
                            <a:pt x="18" y="42"/>
                            <a:pt x="18" y="42"/>
                          </a:cubicBezTo>
                          <a:cubicBezTo>
                            <a:pt x="60" y="1"/>
                            <a:pt x="60" y="1"/>
                            <a:pt x="60" y="1"/>
                          </a:cubicBezTo>
                          <a:cubicBezTo>
                            <a:pt x="59" y="1"/>
                            <a:pt x="59" y="0"/>
                            <a:pt x="56" y="0"/>
                          </a:cubicBezTo>
                          <a:cubicBezTo>
                            <a:pt x="47" y="0"/>
                            <a:pt x="44" y="6"/>
                            <a:pt x="41" y="13"/>
                          </a:cubicBezTo>
                          <a:cubicBezTo>
                            <a:pt x="40" y="13"/>
                            <a:pt x="37" y="12"/>
                            <a:pt x="34" y="10"/>
                          </a:cubicBezTo>
                          <a:cubicBezTo>
                            <a:pt x="0" y="44"/>
                            <a:pt x="0" y="44"/>
                            <a:pt x="0" y="44"/>
                          </a:cubicBezTo>
                          <a:cubicBezTo>
                            <a:pt x="3" y="45"/>
                            <a:pt x="6" y="46"/>
                            <a:pt x="8" y="46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6" name="Freeform 770"/>
                    <p:cNvSpPr>
                      <a:spLocks/>
                    </p:cNvSpPr>
                    <p:nvPr/>
                  </p:nvSpPr>
                  <p:spPr bwMode="auto">
                    <a:xfrm>
                      <a:off x="2277" y="1015"/>
                      <a:ext cx="39" cy="26"/>
                    </a:xfrm>
                    <a:custGeom>
                      <a:avLst/>
                      <a:gdLst>
                        <a:gd name="T0" fmla="*/ 23 w 23"/>
                        <a:gd name="T1" fmla="*/ 3 h 15"/>
                        <a:gd name="T2" fmla="*/ 21 w 23"/>
                        <a:gd name="T3" fmla="*/ 2 h 15"/>
                        <a:gd name="T4" fmla="*/ 9 w 23"/>
                        <a:gd name="T5" fmla="*/ 1 h 15"/>
                        <a:gd name="T6" fmla="*/ 0 w 23"/>
                        <a:gd name="T7" fmla="*/ 10 h 15"/>
                        <a:gd name="T8" fmla="*/ 11 w 23"/>
                        <a:gd name="T9" fmla="*/ 15 h 15"/>
                        <a:gd name="T10" fmla="*/ 23 w 23"/>
                        <a:gd name="T11" fmla="*/ 3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3" h="15">
                          <a:moveTo>
                            <a:pt x="23" y="3"/>
                          </a:moveTo>
                          <a:cubicBezTo>
                            <a:pt x="22" y="2"/>
                            <a:pt x="22" y="2"/>
                            <a:pt x="21" y="2"/>
                          </a:cubicBezTo>
                          <a:cubicBezTo>
                            <a:pt x="17" y="0"/>
                            <a:pt x="12" y="1"/>
                            <a:pt x="9" y="1"/>
                          </a:cubicBezTo>
                          <a:cubicBezTo>
                            <a:pt x="0" y="10"/>
                            <a:pt x="0" y="10"/>
                            <a:pt x="0" y="10"/>
                          </a:cubicBezTo>
                          <a:cubicBezTo>
                            <a:pt x="3" y="12"/>
                            <a:pt x="7" y="13"/>
                            <a:pt x="11" y="15"/>
                          </a:cubicBezTo>
                          <a:lnTo>
                            <a:pt x="23" y="3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7" name="Freeform 771"/>
                    <p:cNvSpPr>
                      <a:spLocks/>
                    </p:cNvSpPr>
                    <p:nvPr/>
                  </p:nvSpPr>
                  <p:spPr bwMode="auto">
                    <a:xfrm>
                      <a:off x="2297" y="921"/>
                      <a:ext cx="118" cy="91"/>
                    </a:xfrm>
                    <a:custGeom>
                      <a:avLst/>
                      <a:gdLst>
                        <a:gd name="T0" fmla="*/ 4 w 69"/>
                        <a:gd name="T1" fmla="*/ 53 h 53"/>
                        <a:gd name="T2" fmla="*/ 10 w 69"/>
                        <a:gd name="T3" fmla="*/ 50 h 53"/>
                        <a:gd name="T4" fmla="*/ 17 w 69"/>
                        <a:gd name="T5" fmla="*/ 52 h 53"/>
                        <a:gd name="T6" fmla="*/ 69 w 69"/>
                        <a:gd name="T7" fmla="*/ 0 h 53"/>
                        <a:gd name="T8" fmla="*/ 53 w 69"/>
                        <a:gd name="T9" fmla="*/ 0 h 53"/>
                        <a:gd name="T10" fmla="*/ 0 w 69"/>
                        <a:gd name="T11" fmla="*/ 53 h 53"/>
                        <a:gd name="T12" fmla="*/ 4 w 69"/>
                        <a:gd name="T13" fmla="*/ 53 h 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9" h="53">
                          <a:moveTo>
                            <a:pt x="4" y="53"/>
                          </a:moveTo>
                          <a:cubicBezTo>
                            <a:pt x="7" y="53"/>
                            <a:pt x="8" y="50"/>
                            <a:pt x="10" y="50"/>
                          </a:cubicBezTo>
                          <a:cubicBezTo>
                            <a:pt x="12" y="50"/>
                            <a:pt x="14" y="51"/>
                            <a:pt x="17" y="52"/>
                          </a:cubicBezTo>
                          <a:cubicBezTo>
                            <a:pt x="69" y="0"/>
                            <a:pt x="69" y="0"/>
                            <a:pt x="69" y="0"/>
                          </a:cubicBezTo>
                          <a:cubicBezTo>
                            <a:pt x="63" y="0"/>
                            <a:pt x="58" y="0"/>
                            <a:pt x="53" y="0"/>
                          </a:cubicBezTo>
                          <a:cubicBezTo>
                            <a:pt x="0" y="53"/>
                            <a:pt x="0" y="53"/>
                            <a:pt x="0" y="53"/>
                          </a:cubicBezTo>
                          <a:cubicBezTo>
                            <a:pt x="1" y="53"/>
                            <a:pt x="3" y="53"/>
                            <a:pt x="4" y="53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8" name="Freeform 772"/>
                    <p:cNvSpPr>
                      <a:spLocks/>
                    </p:cNvSpPr>
                    <p:nvPr/>
                  </p:nvSpPr>
                  <p:spPr bwMode="auto">
                    <a:xfrm>
                      <a:off x="2275" y="916"/>
                      <a:ext cx="200" cy="185"/>
                    </a:xfrm>
                    <a:custGeom>
                      <a:avLst/>
                      <a:gdLst>
                        <a:gd name="T0" fmla="*/ 57 w 117"/>
                        <a:gd name="T1" fmla="*/ 49 h 108"/>
                        <a:gd name="T2" fmla="*/ 61 w 117"/>
                        <a:gd name="T3" fmla="*/ 49 h 108"/>
                        <a:gd name="T4" fmla="*/ 47 w 117"/>
                        <a:gd name="T5" fmla="*/ 58 h 108"/>
                        <a:gd name="T6" fmla="*/ 43 w 117"/>
                        <a:gd name="T7" fmla="*/ 58 h 108"/>
                        <a:gd name="T8" fmla="*/ 35 w 117"/>
                        <a:gd name="T9" fmla="*/ 66 h 108"/>
                        <a:gd name="T10" fmla="*/ 41 w 117"/>
                        <a:gd name="T11" fmla="*/ 70 h 108"/>
                        <a:gd name="T12" fmla="*/ 33 w 117"/>
                        <a:gd name="T13" fmla="*/ 68 h 108"/>
                        <a:gd name="T14" fmla="*/ 19 w 117"/>
                        <a:gd name="T15" fmla="*/ 82 h 108"/>
                        <a:gd name="T16" fmla="*/ 14 w 117"/>
                        <a:gd name="T17" fmla="*/ 86 h 108"/>
                        <a:gd name="T18" fmla="*/ 0 w 117"/>
                        <a:gd name="T19" fmla="*/ 101 h 108"/>
                        <a:gd name="T20" fmla="*/ 1 w 117"/>
                        <a:gd name="T21" fmla="*/ 101 h 108"/>
                        <a:gd name="T22" fmla="*/ 5 w 117"/>
                        <a:gd name="T23" fmla="*/ 101 h 108"/>
                        <a:gd name="T24" fmla="*/ 9 w 117"/>
                        <a:gd name="T25" fmla="*/ 108 h 108"/>
                        <a:gd name="T26" fmla="*/ 117 w 117"/>
                        <a:gd name="T27" fmla="*/ 0 h 108"/>
                        <a:gd name="T28" fmla="*/ 115 w 117"/>
                        <a:gd name="T29" fmla="*/ 0 h 108"/>
                        <a:gd name="T30" fmla="*/ 105 w 117"/>
                        <a:gd name="T31" fmla="*/ 4 h 108"/>
                        <a:gd name="T32" fmla="*/ 99 w 117"/>
                        <a:gd name="T33" fmla="*/ 2 h 108"/>
                        <a:gd name="T34" fmla="*/ 47 w 117"/>
                        <a:gd name="T35" fmla="*/ 53 h 108"/>
                        <a:gd name="T36" fmla="*/ 57 w 117"/>
                        <a:gd name="T37" fmla="*/ 49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7" h="108">
                          <a:moveTo>
                            <a:pt x="57" y="49"/>
                          </a:moveTo>
                          <a:cubicBezTo>
                            <a:pt x="61" y="49"/>
                            <a:pt x="61" y="49"/>
                            <a:pt x="61" y="49"/>
                          </a:cubicBezTo>
                          <a:cubicBezTo>
                            <a:pt x="58" y="52"/>
                            <a:pt x="52" y="55"/>
                            <a:pt x="47" y="58"/>
                          </a:cubicBezTo>
                          <a:cubicBezTo>
                            <a:pt x="43" y="58"/>
                            <a:pt x="43" y="58"/>
                            <a:pt x="43" y="58"/>
                          </a:cubicBezTo>
                          <a:cubicBezTo>
                            <a:pt x="35" y="66"/>
                            <a:pt x="35" y="66"/>
                            <a:pt x="35" y="66"/>
                          </a:cubicBezTo>
                          <a:cubicBezTo>
                            <a:pt x="37" y="67"/>
                            <a:pt x="40" y="69"/>
                            <a:pt x="41" y="70"/>
                          </a:cubicBezTo>
                          <a:cubicBezTo>
                            <a:pt x="37" y="70"/>
                            <a:pt x="35" y="69"/>
                            <a:pt x="33" y="68"/>
                          </a:cubicBezTo>
                          <a:cubicBezTo>
                            <a:pt x="19" y="82"/>
                            <a:pt x="19" y="82"/>
                            <a:pt x="19" y="82"/>
                          </a:cubicBezTo>
                          <a:cubicBezTo>
                            <a:pt x="18" y="85"/>
                            <a:pt x="16" y="86"/>
                            <a:pt x="14" y="86"/>
                          </a:cubicBezTo>
                          <a:cubicBezTo>
                            <a:pt x="0" y="101"/>
                            <a:pt x="0" y="101"/>
                            <a:pt x="0" y="101"/>
                          </a:cubicBezTo>
                          <a:cubicBezTo>
                            <a:pt x="0" y="101"/>
                            <a:pt x="0" y="101"/>
                            <a:pt x="1" y="101"/>
                          </a:cubicBezTo>
                          <a:cubicBezTo>
                            <a:pt x="5" y="101"/>
                            <a:pt x="5" y="101"/>
                            <a:pt x="5" y="101"/>
                          </a:cubicBezTo>
                          <a:cubicBezTo>
                            <a:pt x="5" y="103"/>
                            <a:pt x="7" y="105"/>
                            <a:pt x="9" y="108"/>
                          </a:cubicBezTo>
                          <a:cubicBezTo>
                            <a:pt x="117" y="0"/>
                            <a:pt x="117" y="0"/>
                            <a:pt x="117" y="0"/>
                          </a:cubicBezTo>
                          <a:cubicBezTo>
                            <a:pt x="116" y="0"/>
                            <a:pt x="116" y="0"/>
                            <a:pt x="115" y="0"/>
                          </a:cubicBezTo>
                          <a:cubicBezTo>
                            <a:pt x="111" y="0"/>
                            <a:pt x="109" y="4"/>
                            <a:pt x="105" y="4"/>
                          </a:cubicBezTo>
                          <a:cubicBezTo>
                            <a:pt x="102" y="4"/>
                            <a:pt x="101" y="3"/>
                            <a:pt x="99" y="2"/>
                          </a:cubicBezTo>
                          <a:cubicBezTo>
                            <a:pt x="47" y="53"/>
                            <a:pt x="47" y="53"/>
                            <a:pt x="47" y="53"/>
                          </a:cubicBezTo>
                          <a:cubicBezTo>
                            <a:pt x="51" y="52"/>
                            <a:pt x="54" y="50"/>
                            <a:pt x="57" y="49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9" name="Freeform 773"/>
                    <p:cNvSpPr>
                      <a:spLocks/>
                    </p:cNvSpPr>
                    <p:nvPr/>
                  </p:nvSpPr>
                  <p:spPr bwMode="auto">
                    <a:xfrm>
                      <a:off x="2232" y="1099"/>
                      <a:ext cx="53" cy="45"/>
                    </a:xfrm>
                    <a:custGeom>
                      <a:avLst/>
                      <a:gdLst>
                        <a:gd name="T0" fmla="*/ 22 w 31"/>
                        <a:gd name="T1" fmla="*/ 12 h 26"/>
                        <a:gd name="T2" fmla="*/ 0 w 31"/>
                        <a:gd name="T3" fmla="*/ 24 h 26"/>
                        <a:gd name="T4" fmla="*/ 3 w 31"/>
                        <a:gd name="T5" fmla="*/ 26 h 26"/>
                        <a:gd name="T6" fmla="*/ 6 w 31"/>
                        <a:gd name="T7" fmla="*/ 23 h 26"/>
                        <a:gd name="T8" fmla="*/ 10 w 31"/>
                        <a:gd name="T9" fmla="*/ 24 h 26"/>
                        <a:gd name="T10" fmla="*/ 31 w 31"/>
                        <a:gd name="T11" fmla="*/ 3 h 26"/>
                        <a:gd name="T12" fmla="*/ 19 w 31"/>
                        <a:gd name="T13" fmla="*/ 0 h 26"/>
                        <a:gd name="T14" fmla="*/ 19 w 31"/>
                        <a:gd name="T15" fmla="*/ 0 h 26"/>
                        <a:gd name="T16" fmla="*/ 13 w 31"/>
                        <a:gd name="T17" fmla="*/ 6 h 26"/>
                        <a:gd name="T18" fmla="*/ 22 w 31"/>
                        <a:gd name="T19" fmla="*/ 12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1" h="26">
                          <a:moveTo>
                            <a:pt x="22" y="12"/>
                          </a:moveTo>
                          <a:cubicBezTo>
                            <a:pt x="15" y="16"/>
                            <a:pt x="0" y="12"/>
                            <a:pt x="0" y="24"/>
                          </a:cubicBezTo>
                          <a:cubicBezTo>
                            <a:pt x="0" y="25"/>
                            <a:pt x="1" y="26"/>
                            <a:pt x="3" y="26"/>
                          </a:cubicBezTo>
                          <a:cubicBezTo>
                            <a:pt x="4" y="26"/>
                            <a:pt x="5" y="25"/>
                            <a:pt x="6" y="23"/>
                          </a:cubicBezTo>
                          <a:cubicBezTo>
                            <a:pt x="8" y="24"/>
                            <a:pt x="9" y="24"/>
                            <a:pt x="10" y="24"/>
                          </a:cubicBezTo>
                          <a:cubicBezTo>
                            <a:pt x="31" y="3"/>
                            <a:pt x="31" y="3"/>
                            <a:pt x="31" y="3"/>
                          </a:cubicBezTo>
                          <a:cubicBezTo>
                            <a:pt x="28" y="1"/>
                            <a:pt x="25" y="0"/>
                            <a:pt x="19" y="0"/>
                          </a:cubicBezTo>
                          <a:cubicBezTo>
                            <a:pt x="19" y="0"/>
                            <a:pt x="19" y="0"/>
                            <a:pt x="19" y="0"/>
                          </a:cubicBezTo>
                          <a:cubicBezTo>
                            <a:pt x="13" y="6"/>
                            <a:pt x="13" y="6"/>
                            <a:pt x="13" y="6"/>
                          </a:cubicBezTo>
                          <a:cubicBezTo>
                            <a:pt x="15" y="9"/>
                            <a:pt x="19" y="10"/>
                            <a:pt x="22" y="1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0" name="Freeform 774"/>
                    <p:cNvSpPr>
                      <a:spLocks/>
                    </p:cNvSpPr>
                    <p:nvPr/>
                  </p:nvSpPr>
                  <p:spPr bwMode="auto">
                    <a:xfrm>
                      <a:off x="2270" y="921"/>
                      <a:ext cx="255" cy="228"/>
                    </a:xfrm>
                    <a:custGeom>
                      <a:avLst/>
                      <a:gdLst>
                        <a:gd name="T0" fmla="*/ 22 w 149"/>
                        <a:gd name="T1" fmla="*/ 112 h 133"/>
                        <a:gd name="T2" fmla="*/ 20 w 149"/>
                        <a:gd name="T3" fmla="*/ 112 h 133"/>
                        <a:gd name="T4" fmla="*/ 0 w 149"/>
                        <a:gd name="T5" fmla="*/ 132 h 133"/>
                        <a:gd name="T6" fmla="*/ 13 w 149"/>
                        <a:gd name="T7" fmla="*/ 133 h 133"/>
                        <a:gd name="T8" fmla="*/ 16 w 149"/>
                        <a:gd name="T9" fmla="*/ 132 h 133"/>
                        <a:gd name="T10" fmla="*/ 149 w 149"/>
                        <a:gd name="T11" fmla="*/ 0 h 133"/>
                        <a:gd name="T12" fmla="*/ 135 w 149"/>
                        <a:gd name="T13" fmla="*/ 0 h 133"/>
                        <a:gd name="T14" fmla="*/ 132 w 149"/>
                        <a:gd name="T15" fmla="*/ 0 h 133"/>
                        <a:gd name="T16" fmla="*/ 21 w 149"/>
                        <a:gd name="T17" fmla="*/ 111 h 133"/>
                        <a:gd name="T18" fmla="*/ 22 w 149"/>
                        <a:gd name="T19" fmla="*/ 112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49" h="133">
                          <a:moveTo>
                            <a:pt x="22" y="112"/>
                          </a:moveTo>
                          <a:cubicBezTo>
                            <a:pt x="20" y="112"/>
                            <a:pt x="20" y="112"/>
                            <a:pt x="20" y="112"/>
                          </a:cubicBezTo>
                          <a:cubicBezTo>
                            <a:pt x="0" y="132"/>
                            <a:pt x="0" y="132"/>
                            <a:pt x="0" y="132"/>
                          </a:cubicBezTo>
                          <a:cubicBezTo>
                            <a:pt x="5" y="132"/>
                            <a:pt x="9" y="133"/>
                            <a:pt x="13" y="133"/>
                          </a:cubicBezTo>
                          <a:cubicBezTo>
                            <a:pt x="14" y="133"/>
                            <a:pt x="15" y="133"/>
                            <a:pt x="16" y="132"/>
                          </a:cubicBezTo>
                          <a:cubicBezTo>
                            <a:pt x="149" y="0"/>
                            <a:pt x="149" y="0"/>
                            <a:pt x="149" y="0"/>
                          </a:cubicBezTo>
                          <a:cubicBezTo>
                            <a:pt x="143" y="0"/>
                            <a:pt x="138" y="0"/>
                            <a:pt x="135" y="0"/>
                          </a:cubicBezTo>
                          <a:cubicBezTo>
                            <a:pt x="134" y="0"/>
                            <a:pt x="133" y="0"/>
                            <a:pt x="132" y="0"/>
                          </a:cubicBezTo>
                          <a:cubicBezTo>
                            <a:pt x="21" y="111"/>
                            <a:pt x="21" y="111"/>
                            <a:pt x="21" y="111"/>
                          </a:cubicBezTo>
                          <a:cubicBezTo>
                            <a:pt x="21" y="112"/>
                            <a:pt x="21" y="112"/>
                            <a:pt x="22" y="11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1" name="Freeform 775"/>
                    <p:cNvSpPr>
                      <a:spLocks/>
                    </p:cNvSpPr>
                    <p:nvPr/>
                  </p:nvSpPr>
                  <p:spPr bwMode="auto">
                    <a:xfrm>
                      <a:off x="2328" y="921"/>
                      <a:ext cx="243" cy="224"/>
                    </a:xfrm>
                    <a:custGeom>
                      <a:avLst/>
                      <a:gdLst>
                        <a:gd name="T0" fmla="*/ 11 w 142"/>
                        <a:gd name="T1" fmla="*/ 129 h 131"/>
                        <a:gd name="T2" fmla="*/ 15 w 142"/>
                        <a:gd name="T3" fmla="*/ 131 h 131"/>
                        <a:gd name="T4" fmla="*/ 64 w 142"/>
                        <a:gd name="T5" fmla="*/ 81 h 131"/>
                        <a:gd name="T6" fmla="*/ 64 w 142"/>
                        <a:gd name="T7" fmla="*/ 81 h 131"/>
                        <a:gd name="T8" fmla="*/ 65 w 142"/>
                        <a:gd name="T9" fmla="*/ 81 h 131"/>
                        <a:gd name="T10" fmla="*/ 71 w 142"/>
                        <a:gd name="T11" fmla="*/ 75 h 131"/>
                        <a:gd name="T12" fmla="*/ 64 w 142"/>
                        <a:gd name="T13" fmla="*/ 75 h 131"/>
                        <a:gd name="T14" fmla="*/ 75 w 142"/>
                        <a:gd name="T15" fmla="*/ 71 h 131"/>
                        <a:gd name="T16" fmla="*/ 142 w 142"/>
                        <a:gd name="T17" fmla="*/ 4 h 131"/>
                        <a:gd name="T18" fmla="*/ 140 w 142"/>
                        <a:gd name="T19" fmla="*/ 5 h 131"/>
                        <a:gd name="T20" fmla="*/ 135 w 142"/>
                        <a:gd name="T21" fmla="*/ 6 h 131"/>
                        <a:gd name="T22" fmla="*/ 140 w 142"/>
                        <a:gd name="T23" fmla="*/ 5 h 131"/>
                        <a:gd name="T24" fmla="*/ 141 w 142"/>
                        <a:gd name="T25" fmla="*/ 4 h 131"/>
                        <a:gd name="T26" fmla="*/ 129 w 142"/>
                        <a:gd name="T27" fmla="*/ 0 h 131"/>
                        <a:gd name="T28" fmla="*/ 0 w 142"/>
                        <a:gd name="T29" fmla="*/ 129 h 131"/>
                        <a:gd name="T30" fmla="*/ 11 w 142"/>
                        <a:gd name="T31" fmla="*/ 129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42" h="131">
                          <a:moveTo>
                            <a:pt x="11" y="129"/>
                          </a:moveTo>
                          <a:cubicBezTo>
                            <a:pt x="13" y="129"/>
                            <a:pt x="14" y="130"/>
                            <a:pt x="15" y="131"/>
                          </a:cubicBezTo>
                          <a:cubicBezTo>
                            <a:pt x="64" y="81"/>
                            <a:pt x="64" y="81"/>
                            <a:pt x="64" y="81"/>
                          </a:cubicBezTo>
                          <a:cubicBezTo>
                            <a:pt x="64" y="81"/>
                            <a:pt x="64" y="81"/>
                            <a:pt x="64" y="81"/>
                          </a:cubicBezTo>
                          <a:cubicBezTo>
                            <a:pt x="64" y="81"/>
                            <a:pt x="64" y="81"/>
                            <a:pt x="65" y="81"/>
                          </a:cubicBezTo>
                          <a:cubicBezTo>
                            <a:pt x="71" y="75"/>
                            <a:pt x="71" y="75"/>
                            <a:pt x="71" y="75"/>
                          </a:cubicBezTo>
                          <a:cubicBezTo>
                            <a:pt x="64" y="75"/>
                            <a:pt x="64" y="75"/>
                            <a:pt x="64" y="75"/>
                          </a:cubicBezTo>
                          <a:cubicBezTo>
                            <a:pt x="67" y="73"/>
                            <a:pt x="71" y="72"/>
                            <a:pt x="75" y="71"/>
                          </a:cubicBezTo>
                          <a:cubicBezTo>
                            <a:pt x="142" y="4"/>
                            <a:pt x="142" y="4"/>
                            <a:pt x="142" y="4"/>
                          </a:cubicBezTo>
                          <a:cubicBezTo>
                            <a:pt x="140" y="5"/>
                            <a:pt x="140" y="5"/>
                            <a:pt x="140" y="5"/>
                          </a:cubicBezTo>
                          <a:cubicBezTo>
                            <a:pt x="139" y="6"/>
                            <a:pt x="138" y="5"/>
                            <a:pt x="135" y="6"/>
                          </a:cubicBezTo>
                          <a:cubicBezTo>
                            <a:pt x="140" y="5"/>
                            <a:pt x="140" y="5"/>
                            <a:pt x="140" y="5"/>
                          </a:cubicBezTo>
                          <a:cubicBezTo>
                            <a:pt x="140" y="4"/>
                            <a:pt x="141" y="4"/>
                            <a:pt x="141" y="4"/>
                          </a:cubicBezTo>
                          <a:cubicBezTo>
                            <a:pt x="139" y="2"/>
                            <a:pt x="134" y="1"/>
                            <a:pt x="129" y="0"/>
                          </a:cubicBezTo>
                          <a:cubicBezTo>
                            <a:pt x="0" y="129"/>
                            <a:pt x="0" y="129"/>
                            <a:pt x="0" y="129"/>
                          </a:cubicBezTo>
                          <a:cubicBezTo>
                            <a:pt x="4" y="129"/>
                            <a:pt x="7" y="129"/>
                            <a:pt x="11" y="129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2" name="Freeform 776"/>
                    <p:cNvSpPr>
                      <a:spLocks/>
                    </p:cNvSpPr>
                    <p:nvPr/>
                  </p:nvSpPr>
                  <p:spPr bwMode="auto">
                    <a:xfrm>
                      <a:off x="2559" y="930"/>
                      <a:ext cx="8" cy="1"/>
                    </a:xfrm>
                    <a:custGeom>
                      <a:avLst/>
                      <a:gdLst>
                        <a:gd name="T0" fmla="*/ 5 w 5"/>
                        <a:gd name="T1" fmla="*/ 0 h 1"/>
                        <a:gd name="T2" fmla="*/ 0 w 5"/>
                        <a:gd name="T3" fmla="*/ 1 h 1"/>
                        <a:gd name="T4" fmla="*/ 5 w 5"/>
                        <a:gd name="T5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" h="1">
                          <a:moveTo>
                            <a:pt x="5" y="0"/>
                          </a:moveTo>
                          <a:cubicBezTo>
                            <a:pt x="0" y="1"/>
                            <a:pt x="0" y="1"/>
                            <a:pt x="0" y="1"/>
                          </a:cubicBezTo>
                          <a:cubicBezTo>
                            <a:pt x="3" y="0"/>
                            <a:pt x="4" y="1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3" name="Freeform 777"/>
                    <p:cNvSpPr>
                      <a:spLocks/>
                    </p:cNvSpPr>
                    <p:nvPr/>
                  </p:nvSpPr>
                  <p:spPr bwMode="auto">
                    <a:xfrm>
                      <a:off x="2427" y="1082"/>
                      <a:ext cx="15" cy="16"/>
                    </a:xfrm>
                    <a:custGeom>
                      <a:avLst/>
                      <a:gdLst>
                        <a:gd name="T0" fmla="*/ 9 w 9"/>
                        <a:gd name="T1" fmla="*/ 0 h 9"/>
                        <a:gd name="T2" fmla="*/ 0 w 9"/>
                        <a:gd name="T3" fmla="*/ 9 h 9"/>
                        <a:gd name="T4" fmla="*/ 1 w 9"/>
                        <a:gd name="T5" fmla="*/ 9 h 9"/>
                        <a:gd name="T6" fmla="*/ 9 w 9"/>
                        <a:gd name="T7" fmla="*/ 0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9" h="9">
                          <a:moveTo>
                            <a:pt x="9" y="0"/>
                          </a:moveTo>
                          <a:cubicBezTo>
                            <a:pt x="0" y="9"/>
                            <a:pt x="0" y="9"/>
                            <a:pt x="0" y="9"/>
                          </a:cubicBezTo>
                          <a:cubicBezTo>
                            <a:pt x="0" y="9"/>
                            <a:pt x="1" y="9"/>
                            <a:pt x="1" y="9"/>
                          </a:cubicBezTo>
                          <a:cubicBezTo>
                            <a:pt x="4" y="8"/>
                            <a:pt x="7" y="3"/>
                            <a:pt x="9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4" name="Freeform 778"/>
                    <p:cNvSpPr>
                      <a:spLocks/>
                    </p:cNvSpPr>
                    <p:nvPr/>
                  </p:nvSpPr>
                  <p:spPr bwMode="auto">
                    <a:xfrm>
                      <a:off x="2449" y="1074"/>
                      <a:ext cx="4" cy="3"/>
                    </a:xfrm>
                    <a:custGeom>
                      <a:avLst/>
                      <a:gdLst>
                        <a:gd name="T0" fmla="*/ 1 w 2"/>
                        <a:gd name="T1" fmla="*/ 0 h 2"/>
                        <a:gd name="T2" fmla="*/ 0 w 2"/>
                        <a:gd name="T3" fmla="*/ 2 h 2"/>
                        <a:gd name="T4" fmla="*/ 2 w 2"/>
                        <a:gd name="T5" fmla="*/ 0 h 2"/>
                        <a:gd name="T6" fmla="*/ 1 w 2"/>
                        <a:gd name="T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1" y="0"/>
                          </a:move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0" y="1"/>
                            <a:pt x="1" y="1"/>
                            <a:pt x="2" y="0"/>
                          </a:cubicBezTo>
                          <a:cubicBezTo>
                            <a:pt x="2" y="0"/>
                            <a:pt x="1" y="0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5" name="Freeform 779"/>
                    <p:cNvSpPr>
                      <a:spLocks/>
                    </p:cNvSpPr>
                    <p:nvPr/>
                  </p:nvSpPr>
                  <p:spPr bwMode="auto">
                    <a:xfrm>
                      <a:off x="2485" y="921"/>
                      <a:ext cx="135" cy="120"/>
                    </a:xfrm>
                    <a:custGeom>
                      <a:avLst/>
                      <a:gdLst>
                        <a:gd name="T0" fmla="*/ 7 w 79"/>
                        <a:gd name="T1" fmla="*/ 68 h 70"/>
                        <a:gd name="T2" fmla="*/ 35 w 79"/>
                        <a:gd name="T3" fmla="*/ 46 h 70"/>
                        <a:gd name="T4" fmla="*/ 42 w 79"/>
                        <a:gd name="T5" fmla="*/ 44 h 70"/>
                        <a:gd name="T6" fmla="*/ 54 w 79"/>
                        <a:gd name="T7" fmla="*/ 32 h 70"/>
                        <a:gd name="T8" fmla="*/ 47 w 79"/>
                        <a:gd name="T9" fmla="*/ 30 h 70"/>
                        <a:gd name="T10" fmla="*/ 59 w 79"/>
                        <a:gd name="T11" fmla="*/ 26 h 70"/>
                        <a:gd name="T12" fmla="*/ 79 w 79"/>
                        <a:gd name="T13" fmla="*/ 7 h 70"/>
                        <a:gd name="T14" fmla="*/ 78 w 79"/>
                        <a:gd name="T15" fmla="*/ 7 h 70"/>
                        <a:gd name="T16" fmla="*/ 73 w 79"/>
                        <a:gd name="T17" fmla="*/ 1 h 70"/>
                        <a:gd name="T18" fmla="*/ 69 w 79"/>
                        <a:gd name="T19" fmla="*/ 0 h 70"/>
                        <a:gd name="T20" fmla="*/ 0 w 79"/>
                        <a:gd name="T21" fmla="*/ 69 h 70"/>
                        <a:gd name="T22" fmla="*/ 7 w 79"/>
                        <a:gd name="T23" fmla="*/ 68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9" h="70">
                          <a:moveTo>
                            <a:pt x="7" y="68"/>
                          </a:moveTo>
                          <a:cubicBezTo>
                            <a:pt x="16" y="62"/>
                            <a:pt x="23" y="50"/>
                            <a:pt x="35" y="46"/>
                          </a:cubicBezTo>
                          <a:cubicBezTo>
                            <a:pt x="37" y="45"/>
                            <a:pt x="39" y="44"/>
                            <a:pt x="42" y="44"/>
                          </a:cubicBezTo>
                          <a:cubicBezTo>
                            <a:pt x="54" y="32"/>
                            <a:pt x="54" y="32"/>
                            <a:pt x="54" y="32"/>
                          </a:cubicBezTo>
                          <a:cubicBezTo>
                            <a:pt x="51" y="32"/>
                            <a:pt x="48" y="31"/>
                            <a:pt x="47" y="30"/>
                          </a:cubicBezTo>
                          <a:cubicBezTo>
                            <a:pt x="51" y="28"/>
                            <a:pt x="55" y="27"/>
                            <a:pt x="59" y="26"/>
                          </a:cubicBezTo>
                          <a:cubicBezTo>
                            <a:pt x="79" y="7"/>
                            <a:pt x="79" y="7"/>
                            <a:pt x="79" y="7"/>
                          </a:cubicBezTo>
                          <a:cubicBezTo>
                            <a:pt x="79" y="7"/>
                            <a:pt x="78" y="7"/>
                            <a:pt x="78" y="7"/>
                          </a:cubicBezTo>
                          <a:cubicBezTo>
                            <a:pt x="77" y="5"/>
                            <a:pt x="77" y="2"/>
                            <a:pt x="73" y="1"/>
                          </a:cubicBezTo>
                          <a:cubicBezTo>
                            <a:pt x="72" y="1"/>
                            <a:pt x="71" y="1"/>
                            <a:pt x="69" y="0"/>
                          </a:cubicBezTo>
                          <a:cubicBezTo>
                            <a:pt x="0" y="69"/>
                            <a:pt x="0" y="69"/>
                            <a:pt x="0" y="69"/>
                          </a:cubicBezTo>
                          <a:cubicBezTo>
                            <a:pt x="3" y="70"/>
                            <a:pt x="5" y="70"/>
                            <a:pt x="7" y="68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6" name="Freeform 780"/>
                    <p:cNvSpPr>
                      <a:spLocks/>
                    </p:cNvSpPr>
                    <p:nvPr/>
                  </p:nvSpPr>
                  <p:spPr bwMode="auto">
                    <a:xfrm>
                      <a:off x="2374" y="1130"/>
                      <a:ext cx="31" cy="21"/>
                    </a:xfrm>
                    <a:custGeom>
                      <a:avLst/>
                      <a:gdLst>
                        <a:gd name="T0" fmla="*/ 18 w 18"/>
                        <a:gd name="T1" fmla="*/ 3 h 12"/>
                        <a:gd name="T2" fmla="*/ 14 w 18"/>
                        <a:gd name="T3" fmla="*/ 2 h 12"/>
                        <a:gd name="T4" fmla="*/ 11 w 18"/>
                        <a:gd name="T5" fmla="*/ 2 h 12"/>
                        <a:gd name="T6" fmla="*/ 0 w 18"/>
                        <a:gd name="T7" fmla="*/ 12 h 12"/>
                        <a:gd name="T8" fmla="*/ 18 w 18"/>
                        <a:gd name="T9" fmla="*/ 3 h 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" h="12">
                          <a:moveTo>
                            <a:pt x="18" y="3"/>
                          </a:moveTo>
                          <a:cubicBezTo>
                            <a:pt x="18" y="0"/>
                            <a:pt x="15" y="2"/>
                            <a:pt x="14" y="2"/>
                          </a:cubicBezTo>
                          <a:cubicBezTo>
                            <a:pt x="13" y="2"/>
                            <a:pt x="12" y="2"/>
                            <a:pt x="11" y="2"/>
                          </a:cubicBezTo>
                          <a:cubicBezTo>
                            <a:pt x="0" y="12"/>
                            <a:pt x="0" y="12"/>
                            <a:pt x="0" y="12"/>
                          </a:cubicBezTo>
                          <a:cubicBezTo>
                            <a:pt x="8" y="10"/>
                            <a:pt x="18" y="7"/>
                            <a:pt x="18" y="3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7" name="Freeform 781"/>
                    <p:cNvSpPr>
                      <a:spLocks/>
                    </p:cNvSpPr>
                    <p:nvPr/>
                  </p:nvSpPr>
                  <p:spPr bwMode="auto">
                    <a:xfrm>
                      <a:off x="2601" y="974"/>
                      <a:ext cx="4" cy="4"/>
                    </a:xfrm>
                    <a:custGeom>
                      <a:avLst/>
                      <a:gdLst>
                        <a:gd name="T0" fmla="*/ 2 w 2"/>
                        <a:gd name="T1" fmla="*/ 0 h 2"/>
                        <a:gd name="T2" fmla="*/ 2 w 2"/>
                        <a:gd name="T3" fmla="*/ 0 h 2"/>
                        <a:gd name="T4" fmla="*/ 0 w 2"/>
                        <a:gd name="T5" fmla="*/ 2 h 2"/>
                        <a:gd name="T6" fmla="*/ 2 w 2"/>
                        <a:gd name="T7" fmla="*/ 0 h 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" h="2">
                          <a:moveTo>
                            <a:pt x="2" y="0"/>
                          </a:moveTo>
                          <a:cubicBezTo>
                            <a:pt x="2" y="0"/>
                            <a:pt x="2" y="0"/>
                            <a:pt x="2" y="0"/>
                          </a:cubicBez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1" y="1"/>
                            <a:pt x="1" y="1"/>
                            <a:pt x="2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8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2617" y="938"/>
                      <a:ext cx="36" cy="24"/>
                    </a:xfrm>
                    <a:custGeom>
                      <a:avLst/>
                      <a:gdLst>
                        <a:gd name="T0" fmla="*/ 13 w 21"/>
                        <a:gd name="T1" fmla="*/ 9 h 14"/>
                        <a:gd name="T2" fmla="*/ 21 w 21"/>
                        <a:gd name="T3" fmla="*/ 4 h 14"/>
                        <a:gd name="T4" fmla="*/ 14 w 21"/>
                        <a:gd name="T5" fmla="*/ 0 h 14"/>
                        <a:gd name="T6" fmla="*/ 0 w 21"/>
                        <a:gd name="T7" fmla="*/ 14 h 14"/>
                        <a:gd name="T8" fmla="*/ 13 w 21"/>
                        <a:gd name="T9" fmla="*/ 9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" h="14">
                          <a:moveTo>
                            <a:pt x="13" y="9"/>
                          </a:moveTo>
                          <a:cubicBezTo>
                            <a:pt x="16" y="7"/>
                            <a:pt x="21" y="8"/>
                            <a:pt x="21" y="4"/>
                          </a:cubicBezTo>
                          <a:cubicBezTo>
                            <a:pt x="21" y="2"/>
                            <a:pt x="18" y="1"/>
                            <a:pt x="14" y="0"/>
                          </a:cubicBezTo>
                          <a:cubicBezTo>
                            <a:pt x="0" y="14"/>
                            <a:pt x="0" y="14"/>
                            <a:pt x="0" y="14"/>
                          </a:cubicBezTo>
                          <a:cubicBezTo>
                            <a:pt x="5" y="13"/>
                            <a:pt x="9" y="12"/>
                            <a:pt x="13" y="9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69" name="Freeform 783"/>
                    <p:cNvSpPr>
                      <a:spLocks/>
                    </p:cNvSpPr>
                    <p:nvPr/>
                  </p:nvSpPr>
                  <p:spPr bwMode="auto">
                    <a:xfrm>
                      <a:off x="2489" y="1058"/>
                      <a:ext cx="59" cy="41"/>
                    </a:xfrm>
                    <a:custGeom>
                      <a:avLst/>
                      <a:gdLst>
                        <a:gd name="T0" fmla="*/ 35 w 35"/>
                        <a:gd name="T1" fmla="*/ 0 h 24"/>
                        <a:gd name="T2" fmla="*/ 29 w 35"/>
                        <a:gd name="T3" fmla="*/ 1 h 24"/>
                        <a:gd name="T4" fmla="*/ 14 w 35"/>
                        <a:gd name="T5" fmla="*/ 8 h 24"/>
                        <a:gd name="T6" fmla="*/ 10 w 35"/>
                        <a:gd name="T7" fmla="*/ 9 h 24"/>
                        <a:gd name="T8" fmla="*/ 0 w 35"/>
                        <a:gd name="T9" fmla="*/ 19 h 24"/>
                        <a:gd name="T10" fmla="*/ 11 w 35"/>
                        <a:gd name="T11" fmla="*/ 24 h 24"/>
                        <a:gd name="T12" fmla="*/ 35 w 35"/>
                        <a:gd name="T13" fmla="*/ 0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5" h="24">
                          <a:moveTo>
                            <a:pt x="35" y="0"/>
                          </a:moveTo>
                          <a:cubicBezTo>
                            <a:pt x="33" y="0"/>
                            <a:pt x="31" y="0"/>
                            <a:pt x="29" y="1"/>
                          </a:cubicBezTo>
                          <a:cubicBezTo>
                            <a:pt x="23" y="3"/>
                            <a:pt x="20" y="6"/>
                            <a:pt x="14" y="8"/>
                          </a:cubicBezTo>
                          <a:cubicBezTo>
                            <a:pt x="13" y="8"/>
                            <a:pt x="12" y="8"/>
                            <a:pt x="10" y="9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2" y="21"/>
                            <a:pt x="6" y="23"/>
                            <a:pt x="11" y="24"/>
                          </a:cubicBezTo>
                          <a:lnTo>
                            <a:pt x="35" y="0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0" name="Freeform 784"/>
                    <p:cNvSpPr>
                      <a:spLocks/>
                    </p:cNvSpPr>
                    <p:nvPr/>
                  </p:nvSpPr>
                  <p:spPr bwMode="auto">
                    <a:xfrm>
                      <a:off x="2559" y="981"/>
                      <a:ext cx="63" cy="46"/>
                    </a:xfrm>
                    <a:custGeom>
                      <a:avLst/>
                      <a:gdLst>
                        <a:gd name="T0" fmla="*/ 6 w 37"/>
                        <a:gd name="T1" fmla="*/ 17 h 27"/>
                        <a:gd name="T2" fmla="*/ 0 w 37"/>
                        <a:gd name="T3" fmla="*/ 23 h 27"/>
                        <a:gd name="T4" fmla="*/ 12 w 37"/>
                        <a:gd name="T5" fmla="*/ 27 h 27"/>
                        <a:gd name="T6" fmla="*/ 37 w 37"/>
                        <a:gd name="T7" fmla="*/ 2 h 27"/>
                        <a:gd name="T8" fmla="*/ 35 w 37"/>
                        <a:gd name="T9" fmla="*/ 0 h 27"/>
                        <a:gd name="T10" fmla="*/ 6 w 37"/>
                        <a:gd name="T11" fmla="*/ 17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7" h="27">
                          <a:moveTo>
                            <a:pt x="6" y="17"/>
                          </a:moveTo>
                          <a:cubicBezTo>
                            <a:pt x="0" y="23"/>
                            <a:pt x="0" y="23"/>
                            <a:pt x="0" y="23"/>
                          </a:cubicBezTo>
                          <a:cubicBezTo>
                            <a:pt x="1" y="26"/>
                            <a:pt x="7" y="27"/>
                            <a:pt x="12" y="27"/>
                          </a:cubicBezTo>
                          <a:cubicBezTo>
                            <a:pt x="37" y="2"/>
                            <a:pt x="37" y="2"/>
                            <a:pt x="37" y="2"/>
                          </a:cubicBezTo>
                          <a:cubicBezTo>
                            <a:pt x="37" y="1"/>
                            <a:pt x="36" y="1"/>
                            <a:pt x="35" y="0"/>
                          </a:cubicBezTo>
                          <a:cubicBezTo>
                            <a:pt x="29" y="6"/>
                            <a:pt x="16" y="13"/>
                            <a:pt x="6" y="1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1" name="Freeform 785"/>
                    <p:cNvSpPr>
                      <a:spLocks/>
                    </p:cNvSpPr>
                    <p:nvPr/>
                  </p:nvSpPr>
                  <p:spPr bwMode="auto">
                    <a:xfrm>
                      <a:off x="2526" y="949"/>
                      <a:ext cx="187" cy="159"/>
                    </a:xfrm>
                    <a:custGeom>
                      <a:avLst/>
                      <a:gdLst>
                        <a:gd name="T0" fmla="*/ 33 w 109"/>
                        <a:gd name="T1" fmla="*/ 63 h 93"/>
                        <a:gd name="T2" fmla="*/ 28 w 109"/>
                        <a:gd name="T3" fmla="*/ 64 h 93"/>
                        <a:gd name="T4" fmla="*/ 0 w 109"/>
                        <a:gd name="T5" fmla="*/ 92 h 93"/>
                        <a:gd name="T6" fmla="*/ 5 w 109"/>
                        <a:gd name="T7" fmla="*/ 93 h 93"/>
                        <a:gd name="T8" fmla="*/ 15 w 109"/>
                        <a:gd name="T9" fmla="*/ 93 h 93"/>
                        <a:gd name="T10" fmla="*/ 109 w 109"/>
                        <a:gd name="T11" fmla="*/ 0 h 93"/>
                        <a:gd name="T12" fmla="*/ 102 w 109"/>
                        <a:gd name="T13" fmla="*/ 2 h 93"/>
                        <a:gd name="T14" fmla="*/ 89 w 109"/>
                        <a:gd name="T15" fmla="*/ 4 h 93"/>
                        <a:gd name="T16" fmla="*/ 40 w 109"/>
                        <a:gd name="T17" fmla="*/ 52 h 93"/>
                        <a:gd name="T18" fmla="*/ 33 w 109"/>
                        <a:gd name="T19" fmla="*/ 63 h 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09" h="93">
                          <a:moveTo>
                            <a:pt x="33" y="63"/>
                          </a:moveTo>
                          <a:cubicBezTo>
                            <a:pt x="31" y="64"/>
                            <a:pt x="30" y="64"/>
                            <a:pt x="28" y="64"/>
                          </a:cubicBezTo>
                          <a:cubicBezTo>
                            <a:pt x="0" y="92"/>
                            <a:pt x="0" y="92"/>
                            <a:pt x="0" y="92"/>
                          </a:cubicBezTo>
                          <a:cubicBezTo>
                            <a:pt x="3" y="93"/>
                            <a:pt x="5" y="93"/>
                            <a:pt x="5" y="93"/>
                          </a:cubicBezTo>
                          <a:cubicBezTo>
                            <a:pt x="9" y="93"/>
                            <a:pt x="11" y="93"/>
                            <a:pt x="15" y="93"/>
                          </a:cubicBezTo>
                          <a:cubicBezTo>
                            <a:pt x="109" y="0"/>
                            <a:pt x="109" y="0"/>
                            <a:pt x="109" y="0"/>
                          </a:cubicBezTo>
                          <a:cubicBezTo>
                            <a:pt x="107" y="1"/>
                            <a:pt x="105" y="2"/>
                            <a:pt x="102" y="2"/>
                          </a:cubicBezTo>
                          <a:cubicBezTo>
                            <a:pt x="97" y="2"/>
                            <a:pt x="93" y="3"/>
                            <a:pt x="89" y="4"/>
                          </a:cubicBezTo>
                          <a:cubicBezTo>
                            <a:pt x="40" y="52"/>
                            <a:pt x="40" y="52"/>
                            <a:pt x="40" y="52"/>
                          </a:cubicBezTo>
                          <a:cubicBezTo>
                            <a:pt x="39" y="57"/>
                            <a:pt x="36" y="61"/>
                            <a:pt x="33" y="63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2" name="Freeform 786"/>
                    <p:cNvSpPr>
                      <a:spLocks/>
                    </p:cNvSpPr>
                    <p:nvPr/>
                  </p:nvSpPr>
                  <p:spPr bwMode="auto">
                    <a:xfrm>
                      <a:off x="2506" y="1118"/>
                      <a:ext cx="37" cy="14"/>
                    </a:xfrm>
                    <a:custGeom>
                      <a:avLst/>
                      <a:gdLst>
                        <a:gd name="T0" fmla="*/ 10 w 22"/>
                        <a:gd name="T1" fmla="*/ 6 h 8"/>
                        <a:gd name="T2" fmla="*/ 14 w 22"/>
                        <a:gd name="T3" fmla="*/ 7 h 8"/>
                        <a:gd name="T4" fmla="*/ 22 w 22"/>
                        <a:gd name="T5" fmla="*/ 0 h 8"/>
                        <a:gd name="T6" fmla="*/ 16 w 22"/>
                        <a:gd name="T7" fmla="*/ 0 h 8"/>
                        <a:gd name="T8" fmla="*/ 9 w 22"/>
                        <a:gd name="T9" fmla="*/ 0 h 8"/>
                        <a:gd name="T10" fmla="*/ 4 w 22"/>
                        <a:gd name="T11" fmla="*/ 1 h 8"/>
                        <a:gd name="T12" fmla="*/ 0 w 22"/>
                        <a:gd name="T13" fmla="*/ 6 h 8"/>
                        <a:gd name="T14" fmla="*/ 0 w 22"/>
                        <a:gd name="T15" fmla="*/ 6 h 8"/>
                        <a:gd name="T16" fmla="*/ 10 w 22"/>
                        <a:gd name="T17" fmla="*/ 6 h 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" h="8">
                          <a:moveTo>
                            <a:pt x="10" y="6"/>
                          </a:moveTo>
                          <a:cubicBezTo>
                            <a:pt x="12" y="6"/>
                            <a:pt x="13" y="7"/>
                            <a:pt x="14" y="7"/>
                          </a:cubicBezTo>
                          <a:cubicBezTo>
                            <a:pt x="22" y="0"/>
                            <a:pt x="22" y="0"/>
                            <a:pt x="22" y="0"/>
                          </a:cubicBezTo>
                          <a:cubicBezTo>
                            <a:pt x="20" y="0"/>
                            <a:pt x="19" y="0"/>
                            <a:pt x="16" y="0"/>
                          </a:cubicBezTo>
                          <a:cubicBezTo>
                            <a:pt x="14" y="0"/>
                            <a:pt x="12" y="0"/>
                            <a:pt x="9" y="0"/>
                          </a:cubicBezTo>
                          <a:cubicBezTo>
                            <a:pt x="8" y="0"/>
                            <a:pt x="6" y="0"/>
                            <a:pt x="4" y="1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5" y="8"/>
                            <a:pt x="4" y="6"/>
                            <a:pt x="10" y="6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3" name="Freeform 787"/>
                    <p:cNvSpPr>
                      <a:spLocks/>
                    </p:cNvSpPr>
                    <p:nvPr/>
                  </p:nvSpPr>
                  <p:spPr bwMode="auto">
                    <a:xfrm>
                      <a:off x="2759" y="942"/>
                      <a:ext cx="10" cy="12"/>
                    </a:xfrm>
                    <a:custGeom>
                      <a:avLst/>
                      <a:gdLst>
                        <a:gd name="T0" fmla="*/ 3 w 6"/>
                        <a:gd name="T1" fmla="*/ 0 h 7"/>
                        <a:gd name="T2" fmla="*/ 0 w 6"/>
                        <a:gd name="T3" fmla="*/ 3 h 7"/>
                        <a:gd name="T4" fmla="*/ 1 w 6"/>
                        <a:gd name="T5" fmla="*/ 7 h 7"/>
                        <a:gd name="T6" fmla="*/ 6 w 6"/>
                        <a:gd name="T7" fmla="*/ 3 h 7"/>
                        <a:gd name="T8" fmla="*/ 3 w 6"/>
                        <a:gd name="T9" fmla="*/ 0 h 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" h="7">
                          <a:moveTo>
                            <a:pt x="3" y="0"/>
                          </a:moveTo>
                          <a:cubicBezTo>
                            <a:pt x="0" y="3"/>
                            <a:pt x="0" y="3"/>
                            <a:pt x="0" y="3"/>
                          </a:cubicBezTo>
                          <a:cubicBezTo>
                            <a:pt x="0" y="4"/>
                            <a:pt x="1" y="5"/>
                            <a:pt x="1" y="7"/>
                          </a:cubicBezTo>
                          <a:cubicBezTo>
                            <a:pt x="6" y="3"/>
                            <a:pt x="6" y="3"/>
                            <a:pt x="6" y="3"/>
                          </a:cubicBezTo>
                          <a:cubicBezTo>
                            <a:pt x="5" y="2"/>
                            <a:pt x="4" y="1"/>
                            <a:pt x="3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4" name="Freeform 788"/>
                    <p:cNvSpPr>
                      <a:spLocks/>
                    </p:cNvSpPr>
                    <p:nvPr/>
                  </p:nvSpPr>
                  <p:spPr bwMode="auto">
                    <a:xfrm>
                      <a:off x="2538" y="942"/>
                      <a:ext cx="221" cy="215"/>
                    </a:xfrm>
                    <a:custGeom>
                      <a:avLst/>
                      <a:gdLst>
                        <a:gd name="T0" fmla="*/ 20 w 129"/>
                        <a:gd name="T1" fmla="*/ 103 h 126"/>
                        <a:gd name="T2" fmla="*/ 18 w 129"/>
                        <a:gd name="T3" fmla="*/ 103 h 126"/>
                        <a:gd name="T4" fmla="*/ 0 w 129"/>
                        <a:gd name="T5" fmla="*/ 121 h 126"/>
                        <a:gd name="T6" fmla="*/ 11 w 129"/>
                        <a:gd name="T7" fmla="*/ 126 h 126"/>
                        <a:gd name="T8" fmla="*/ 129 w 129"/>
                        <a:gd name="T9" fmla="*/ 8 h 126"/>
                        <a:gd name="T10" fmla="*/ 121 w 129"/>
                        <a:gd name="T11" fmla="*/ 0 h 126"/>
                        <a:gd name="T12" fmla="*/ 23 w 129"/>
                        <a:gd name="T13" fmla="*/ 98 h 126"/>
                        <a:gd name="T14" fmla="*/ 20 w 129"/>
                        <a:gd name="T15" fmla="*/ 103 h 1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29" h="126">
                          <a:moveTo>
                            <a:pt x="20" y="103"/>
                          </a:moveTo>
                          <a:cubicBezTo>
                            <a:pt x="18" y="103"/>
                            <a:pt x="18" y="103"/>
                            <a:pt x="18" y="103"/>
                          </a:cubicBezTo>
                          <a:cubicBezTo>
                            <a:pt x="0" y="121"/>
                            <a:pt x="0" y="121"/>
                            <a:pt x="0" y="121"/>
                          </a:cubicBezTo>
                          <a:cubicBezTo>
                            <a:pt x="3" y="124"/>
                            <a:pt x="7" y="125"/>
                            <a:pt x="11" y="126"/>
                          </a:cubicBezTo>
                          <a:cubicBezTo>
                            <a:pt x="129" y="8"/>
                            <a:pt x="129" y="8"/>
                            <a:pt x="129" y="8"/>
                          </a:cubicBezTo>
                          <a:cubicBezTo>
                            <a:pt x="126" y="7"/>
                            <a:pt x="124" y="2"/>
                            <a:pt x="121" y="0"/>
                          </a:cubicBezTo>
                          <a:cubicBezTo>
                            <a:pt x="23" y="98"/>
                            <a:pt x="23" y="98"/>
                            <a:pt x="23" y="98"/>
                          </a:cubicBezTo>
                          <a:cubicBezTo>
                            <a:pt x="23" y="100"/>
                            <a:pt x="22" y="101"/>
                            <a:pt x="20" y="103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5" name="Freeform 789"/>
                    <p:cNvSpPr>
                      <a:spLocks/>
                    </p:cNvSpPr>
                    <p:nvPr/>
                  </p:nvSpPr>
                  <p:spPr bwMode="auto">
                    <a:xfrm>
                      <a:off x="2588" y="937"/>
                      <a:ext cx="241" cy="217"/>
                    </a:xfrm>
                    <a:custGeom>
                      <a:avLst/>
                      <a:gdLst>
                        <a:gd name="T0" fmla="*/ 4 w 141"/>
                        <a:gd name="T1" fmla="*/ 127 h 127"/>
                        <a:gd name="T2" fmla="*/ 14 w 141"/>
                        <a:gd name="T3" fmla="*/ 123 h 127"/>
                        <a:gd name="T4" fmla="*/ 20 w 141"/>
                        <a:gd name="T5" fmla="*/ 123 h 127"/>
                        <a:gd name="T6" fmla="*/ 141 w 141"/>
                        <a:gd name="T7" fmla="*/ 2 h 127"/>
                        <a:gd name="T8" fmla="*/ 128 w 141"/>
                        <a:gd name="T9" fmla="*/ 0 h 127"/>
                        <a:gd name="T10" fmla="*/ 127 w 141"/>
                        <a:gd name="T11" fmla="*/ 0 h 127"/>
                        <a:gd name="T12" fmla="*/ 120 w 141"/>
                        <a:gd name="T13" fmla="*/ 6 h 127"/>
                        <a:gd name="T14" fmla="*/ 122 w 141"/>
                        <a:gd name="T15" fmla="*/ 11 h 127"/>
                        <a:gd name="T16" fmla="*/ 118 w 141"/>
                        <a:gd name="T17" fmla="*/ 11 h 127"/>
                        <a:gd name="T18" fmla="*/ 116 w 141"/>
                        <a:gd name="T19" fmla="*/ 10 h 127"/>
                        <a:gd name="T20" fmla="*/ 0 w 141"/>
                        <a:gd name="T21" fmla="*/ 126 h 127"/>
                        <a:gd name="T22" fmla="*/ 4 w 141"/>
                        <a:gd name="T23" fmla="*/ 127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41" h="127">
                          <a:moveTo>
                            <a:pt x="4" y="127"/>
                          </a:moveTo>
                          <a:cubicBezTo>
                            <a:pt x="8" y="127"/>
                            <a:pt x="10" y="123"/>
                            <a:pt x="14" y="123"/>
                          </a:cubicBezTo>
                          <a:cubicBezTo>
                            <a:pt x="16" y="123"/>
                            <a:pt x="17" y="123"/>
                            <a:pt x="20" y="123"/>
                          </a:cubicBezTo>
                          <a:cubicBezTo>
                            <a:pt x="141" y="2"/>
                            <a:pt x="141" y="2"/>
                            <a:pt x="141" y="2"/>
                          </a:cubicBezTo>
                          <a:cubicBezTo>
                            <a:pt x="137" y="1"/>
                            <a:pt x="133" y="0"/>
                            <a:pt x="128" y="0"/>
                          </a:cubicBezTo>
                          <a:cubicBezTo>
                            <a:pt x="127" y="0"/>
                            <a:pt x="127" y="0"/>
                            <a:pt x="127" y="0"/>
                          </a:cubicBezTo>
                          <a:cubicBezTo>
                            <a:pt x="120" y="6"/>
                            <a:pt x="120" y="6"/>
                            <a:pt x="120" y="6"/>
                          </a:cubicBezTo>
                          <a:cubicBezTo>
                            <a:pt x="121" y="8"/>
                            <a:pt x="122" y="9"/>
                            <a:pt x="122" y="11"/>
                          </a:cubicBezTo>
                          <a:cubicBezTo>
                            <a:pt x="122" y="11"/>
                            <a:pt x="119" y="11"/>
                            <a:pt x="118" y="11"/>
                          </a:cubicBezTo>
                          <a:cubicBezTo>
                            <a:pt x="117" y="11"/>
                            <a:pt x="117" y="11"/>
                            <a:pt x="116" y="10"/>
                          </a:cubicBezTo>
                          <a:cubicBezTo>
                            <a:pt x="0" y="126"/>
                            <a:pt x="0" y="126"/>
                            <a:pt x="0" y="126"/>
                          </a:cubicBezTo>
                          <a:cubicBezTo>
                            <a:pt x="2" y="127"/>
                            <a:pt x="3" y="127"/>
                            <a:pt x="4" y="12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6" name="Freeform 790"/>
                    <p:cNvSpPr>
                      <a:spLocks/>
                    </p:cNvSpPr>
                    <p:nvPr/>
                  </p:nvSpPr>
                  <p:spPr bwMode="auto">
                    <a:xfrm>
                      <a:off x="2853" y="907"/>
                      <a:ext cx="61" cy="45"/>
                    </a:xfrm>
                    <a:custGeom>
                      <a:avLst/>
                      <a:gdLst>
                        <a:gd name="T0" fmla="*/ 36 w 36"/>
                        <a:gd name="T1" fmla="*/ 1 h 26"/>
                        <a:gd name="T2" fmla="*/ 28 w 36"/>
                        <a:gd name="T3" fmla="*/ 0 h 26"/>
                        <a:gd name="T4" fmla="*/ 19 w 36"/>
                        <a:gd name="T5" fmla="*/ 1 h 26"/>
                        <a:gd name="T6" fmla="*/ 0 w 36"/>
                        <a:gd name="T7" fmla="*/ 21 h 26"/>
                        <a:gd name="T8" fmla="*/ 10 w 36"/>
                        <a:gd name="T9" fmla="*/ 26 h 26"/>
                        <a:gd name="T10" fmla="*/ 36 w 36"/>
                        <a:gd name="T11" fmla="*/ 1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6" h="26">
                          <a:moveTo>
                            <a:pt x="36" y="1"/>
                          </a:moveTo>
                          <a:cubicBezTo>
                            <a:pt x="33" y="1"/>
                            <a:pt x="31" y="0"/>
                            <a:pt x="28" y="0"/>
                          </a:cubicBezTo>
                          <a:cubicBezTo>
                            <a:pt x="25" y="0"/>
                            <a:pt x="22" y="0"/>
                            <a:pt x="19" y="1"/>
                          </a:cubicBezTo>
                          <a:cubicBezTo>
                            <a:pt x="0" y="21"/>
                            <a:pt x="0" y="21"/>
                            <a:pt x="0" y="21"/>
                          </a:cubicBezTo>
                          <a:cubicBezTo>
                            <a:pt x="3" y="23"/>
                            <a:pt x="7" y="25"/>
                            <a:pt x="10" y="26"/>
                          </a:cubicBezTo>
                          <a:lnTo>
                            <a:pt x="36" y="1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7" name="Freeform 791"/>
                    <p:cNvSpPr>
                      <a:spLocks/>
                    </p:cNvSpPr>
                    <p:nvPr/>
                  </p:nvSpPr>
                  <p:spPr bwMode="auto">
                    <a:xfrm>
                      <a:off x="2646" y="950"/>
                      <a:ext cx="221" cy="206"/>
                    </a:xfrm>
                    <a:custGeom>
                      <a:avLst/>
                      <a:gdLst>
                        <a:gd name="T0" fmla="*/ 13 w 129"/>
                        <a:gd name="T1" fmla="*/ 120 h 120"/>
                        <a:gd name="T2" fmla="*/ 129 w 129"/>
                        <a:gd name="T3" fmla="*/ 3 h 120"/>
                        <a:gd name="T4" fmla="*/ 121 w 129"/>
                        <a:gd name="T5" fmla="*/ 3 h 120"/>
                        <a:gd name="T6" fmla="*/ 116 w 129"/>
                        <a:gd name="T7" fmla="*/ 0 h 120"/>
                        <a:gd name="T8" fmla="*/ 0 w 129"/>
                        <a:gd name="T9" fmla="*/ 116 h 120"/>
                        <a:gd name="T10" fmla="*/ 13 w 129"/>
                        <a:gd name="T11" fmla="*/ 12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9" h="120">
                          <a:moveTo>
                            <a:pt x="13" y="120"/>
                          </a:moveTo>
                          <a:cubicBezTo>
                            <a:pt x="129" y="3"/>
                            <a:pt x="129" y="3"/>
                            <a:pt x="129" y="3"/>
                          </a:cubicBezTo>
                          <a:cubicBezTo>
                            <a:pt x="121" y="3"/>
                            <a:pt x="121" y="3"/>
                            <a:pt x="121" y="3"/>
                          </a:cubicBezTo>
                          <a:cubicBezTo>
                            <a:pt x="119" y="2"/>
                            <a:pt x="118" y="1"/>
                            <a:pt x="116" y="0"/>
                          </a:cubicBezTo>
                          <a:cubicBezTo>
                            <a:pt x="0" y="116"/>
                            <a:pt x="0" y="116"/>
                            <a:pt x="0" y="116"/>
                          </a:cubicBezTo>
                          <a:cubicBezTo>
                            <a:pt x="4" y="117"/>
                            <a:pt x="9" y="118"/>
                            <a:pt x="13" y="12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8" name="Freeform 792"/>
                    <p:cNvSpPr>
                      <a:spLocks/>
                    </p:cNvSpPr>
                    <p:nvPr/>
                  </p:nvSpPr>
                  <p:spPr bwMode="auto">
                    <a:xfrm>
                      <a:off x="2685" y="904"/>
                      <a:ext cx="286" cy="272"/>
                    </a:xfrm>
                    <a:custGeom>
                      <a:avLst/>
                      <a:gdLst>
                        <a:gd name="T0" fmla="*/ 9 w 167"/>
                        <a:gd name="T1" fmla="*/ 159 h 159"/>
                        <a:gd name="T2" fmla="*/ 167 w 167"/>
                        <a:gd name="T3" fmla="*/ 1 h 159"/>
                        <a:gd name="T4" fmla="*/ 164 w 167"/>
                        <a:gd name="T5" fmla="*/ 1 h 159"/>
                        <a:gd name="T6" fmla="*/ 154 w 167"/>
                        <a:gd name="T7" fmla="*/ 1 h 159"/>
                        <a:gd name="T8" fmla="*/ 154 w 167"/>
                        <a:gd name="T9" fmla="*/ 4 h 159"/>
                        <a:gd name="T10" fmla="*/ 148 w 167"/>
                        <a:gd name="T11" fmla="*/ 4 h 159"/>
                        <a:gd name="T12" fmla="*/ 0 w 167"/>
                        <a:gd name="T13" fmla="*/ 152 h 159"/>
                        <a:gd name="T14" fmla="*/ 9 w 167"/>
                        <a:gd name="T15" fmla="*/ 159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67" h="159">
                          <a:moveTo>
                            <a:pt x="9" y="159"/>
                          </a:moveTo>
                          <a:cubicBezTo>
                            <a:pt x="167" y="1"/>
                            <a:pt x="167" y="1"/>
                            <a:pt x="167" y="1"/>
                          </a:cubicBezTo>
                          <a:cubicBezTo>
                            <a:pt x="166" y="1"/>
                            <a:pt x="166" y="1"/>
                            <a:pt x="164" y="1"/>
                          </a:cubicBezTo>
                          <a:cubicBezTo>
                            <a:pt x="160" y="1"/>
                            <a:pt x="159" y="0"/>
                            <a:pt x="154" y="1"/>
                          </a:cubicBezTo>
                          <a:cubicBezTo>
                            <a:pt x="154" y="4"/>
                            <a:pt x="154" y="4"/>
                            <a:pt x="154" y="4"/>
                          </a:cubicBezTo>
                          <a:cubicBezTo>
                            <a:pt x="148" y="4"/>
                            <a:pt x="148" y="4"/>
                            <a:pt x="148" y="4"/>
                          </a:cubicBezTo>
                          <a:cubicBezTo>
                            <a:pt x="0" y="152"/>
                            <a:pt x="0" y="152"/>
                            <a:pt x="0" y="152"/>
                          </a:cubicBezTo>
                          <a:cubicBezTo>
                            <a:pt x="3" y="154"/>
                            <a:pt x="6" y="157"/>
                            <a:pt x="9" y="159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79" name="Freeform 793"/>
                    <p:cNvSpPr>
                      <a:spLocks/>
                    </p:cNvSpPr>
                    <p:nvPr/>
                  </p:nvSpPr>
                  <p:spPr bwMode="auto">
                    <a:xfrm>
                      <a:off x="2713" y="892"/>
                      <a:ext cx="326" cy="315"/>
                    </a:xfrm>
                    <a:custGeom>
                      <a:avLst/>
                      <a:gdLst>
                        <a:gd name="T0" fmla="*/ 7 w 191"/>
                        <a:gd name="T1" fmla="*/ 184 h 184"/>
                        <a:gd name="T2" fmla="*/ 191 w 191"/>
                        <a:gd name="T3" fmla="*/ 0 h 184"/>
                        <a:gd name="T4" fmla="*/ 189 w 191"/>
                        <a:gd name="T5" fmla="*/ 0 h 184"/>
                        <a:gd name="T6" fmla="*/ 172 w 191"/>
                        <a:gd name="T7" fmla="*/ 3 h 184"/>
                        <a:gd name="T8" fmla="*/ 0 w 191"/>
                        <a:gd name="T9" fmla="*/ 174 h 184"/>
                        <a:gd name="T10" fmla="*/ 7 w 191"/>
                        <a:gd name="T11" fmla="*/ 184 h 1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91" h="184">
                          <a:moveTo>
                            <a:pt x="7" y="184"/>
                          </a:moveTo>
                          <a:cubicBezTo>
                            <a:pt x="191" y="0"/>
                            <a:pt x="191" y="0"/>
                            <a:pt x="191" y="0"/>
                          </a:cubicBezTo>
                          <a:cubicBezTo>
                            <a:pt x="190" y="0"/>
                            <a:pt x="190" y="0"/>
                            <a:pt x="189" y="0"/>
                          </a:cubicBezTo>
                          <a:cubicBezTo>
                            <a:pt x="183" y="0"/>
                            <a:pt x="177" y="1"/>
                            <a:pt x="172" y="3"/>
                          </a:cubicBezTo>
                          <a:cubicBezTo>
                            <a:pt x="0" y="174"/>
                            <a:pt x="0" y="174"/>
                            <a:pt x="0" y="174"/>
                          </a:cubicBezTo>
                          <a:cubicBezTo>
                            <a:pt x="3" y="177"/>
                            <a:pt x="5" y="180"/>
                            <a:pt x="7" y="184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0" name="Freeform 794"/>
                    <p:cNvSpPr>
                      <a:spLocks/>
                    </p:cNvSpPr>
                    <p:nvPr/>
                  </p:nvSpPr>
                  <p:spPr bwMode="auto">
                    <a:xfrm>
                      <a:off x="2735" y="892"/>
                      <a:ext cx="357" cy="355"/>
                    </a:xfrm>
                    <a:custGeom>
                      <a:avLst/>
                      <a:gdLst>
                        <a:gd name="T0" fmla="*/ 4 w 209"/>
                        <a:gd name="T1" fmla="*/ 202 h 207"/>
                        <a:gd name="T2" fmla="*/ 4 w 209"/>
                        <a:gd name="T3" fmla="*/ 207 h 207"/>
                        <a:gd name="T4" fmla="*/ 3 w 209"/>
                        <a:gd name="T5" fmla="*/ 207 h 207"/>
                        <a:gd name="T6" fmla="*/ 209 w 209"/>
                        <a:gd name="T7" fmla="*/ 0 h 207"/>
                        <a:gd name="T8" fmla="*/ 193 w 209"/>
                        <a:gd name="T9" fmla="*/ 0 h 207"/>
                        <a:gd name="T10" fmla="*/ 0 w 209"/>
                        <a:gd name="T11" fmla="*/ 194 h 207"/>
                        <a:gd name="T12" fmla="*/ 4 w 209"/>
                        <a:gd name="T13" fmla="*/ 202 h 2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9" h="207">
                          <a:moveTo>
                            <a:pt x="4" y="202"/>
                          </a:moveTo>
                          <a:cubicBezTo>
                            <a:pt x="4" y="207"/>
                            <a:pt x="4" y="207"/>
                            <a:pt x="4" y="207"/>
                          </a:cubicBezTo>
                          <a:cubicBezTo>
                            <a:pt x="3" y="207"/>
                            <a:pt x="3" y="207"/>
                            <a:pt x="3" y="207"/>
                          </a:cubicBezTo>
                          <a:cubicBezTo>
                            <a:pt x="209" y="0"/>
                            <a:pt x="209" y="0"/>
                            <a:pt x="209" y="0"/>
                          </a:cubicBezTo>
                          <a:cubicBezTo>
                            <a:pt x="204" y="0"/>
                            <a:pt x="199" y="0"/>
                            <a:pt x="193" y="0"/>
                          </a:cubicBezTo>
                          <a:cubicBezTo>
                            <a:pt x="0" y="194"/>
                            <a:pt x="0" y="194"/>
                            <a:pt x="0" y="194"/>
                          </a:cubicBezTo>
                          <a:cubicBezTo>
                            <a:pt x="1" y="196"/>
                            <a:pt x="1" y="199"/>
                            <a:pt x="4" y="20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1" name="Freeform 795"/>
                    <p:cNvSpPr>
                      <a:spLocks/>
                    </p:cNvSpPr>
                    <p:nvPr/>
                  </p:nvSpPr>
                  <p:spPr bwMode="auto">
                    <a:xfrm>
                      <a:off x="2738" y="892"/>
                      <a:ext cx="404" cy="394"/>
                    </a:xfrm>
                    <a:custGeom>
                      <a:avLst/>
                      <a:gdLst>
                        <a:gd name="T0" fmla="*/ 0 w 236"/>
                        <a:gd name="T1" fmla="*/ 225 h 230"/>
                        <a:gd name="T2" fmla="*/ 8 w 236"/>
                        <a:gd name="T3" fmla="*/ 230 h 230"/>
                        <a:gd name="T4" fmla="*/ 9 w 236"/>
                        <a:gd name="T5" fmla="*/ 230 h 230"/>
                        <a:gd name="T6" fmla="*/ 202 w 236"/>
                        <a:gd name="T7" fmla="*/ 37 h 230"/>
                        <a:gd name="T8" fmla="*/ 193 w 236"/>
                        <a:gd name="T9" fmla="*/ 36 h 230"/>
                        <a:gd name="T10" fmla="*/ 204 w 236"/>
                        <a:gd name="T11" fmla="*/ 35 h 230"/>
                        <a:gd name="T12" fmla="*/ 236 w 236"/>
                        <a:gd name="T13" fmla="*/ 3 h 230"/>
                        <a:gd name="T14" fmla="*/ 223 w 236"/>
                        <a:gd name="T15" fmla="*/ 0 h 230"/>
                        <a:gd name="T16" fmla="*/ 1 w 236"/>
                        <a:gd name="T17" fmla="*/ 222 h 230"/>
                        <a:gd name="T18" fmla="*/ 0 w 236"/>
                        <a:gd name="T19" fmla="*/ 225 h 2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36" h="230">
                          <a:moveTo>
                            <a:pt x="0" y="225"/>
                          </a:moveTo>
                          <a:cubicBezTo>
                            <a:pt x="0" y="229"/>
                            <a:pt x="3" y="230"/>
                            <a:pt x="8" y="230"/>
                          </a:cubicBezTo>
                          <a:cubicBezTo>
                            <a:pt x="8" y="230"/>
                            <a:pt x="9" y="230"/>
                            <a:pt x="9" y="230"/>
                          </a:cubicBezTo>
                          <a:cubicBezTo>
                            <a:pt x="202" y="37"/>
                            <a:pt x="202" y="37"/>
                            <a:pt x="202" y="37"/>
                          </a:cubicBezTo>
                          <a:cubicBezTo>
                            <a:pt x="197" y="37"/>
                            <a:pt x="194" y="37"/>
                            <a:pt x="193" y="36"/>
                          </a:cubicBezTo>
                          <a:cubicBezTo>
                            <a:pt x="204" y="35"/>
                            <a:pt x="204" y="35"/>
                            <a:pt x="204" y="35"/>
                          </a:cubicBezTo>
                          <a:cubicBezTo>
                            <a:pt x="236" y="3"/>
                            <a:pt x="236" y="3"/>
                            <a:pt x="236" y="3"/>
                          </a:cubicBezTo>
                          <a:cubicBezTo>
                            <a:pt x="231" y="2"/>
                            <a:pt x="227" y="1"/>
                            <a:pt x="223" y="0"/>
                          </a:cubicBezTo>
                          <a:cubicBezTo>
                            <a:pt x="1" y="222"/>
                            <a:pt x="1" y="222"/>
                            <a:pt x="1" y="222"/>
                          </a:cubicBezTo>
                          <a:cubicBezTo>
                            <a:pt x="0" y="223"/>
                            <a:pt x="0" y="224"/>
                            <a:pt x="0" y="225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2" name="Freeform 796"/>
                    <p:cNvSpPr>
                      <a:spLocks/>
                    </p:cNvSpPr>
                    <p:nvPr/>
                  </p:nvSpPr>
                  <p:spPr bwMode="auto">
                    <a:xfrm>
                      <a:off x="2781" y="954"/>
                      <a:ext cx="359" cy="346"/>
                    </a:xfrm>
                    <a:custGeom>
                      <a:avLst/>
                      <a:gdLst>
                        <a:gd name="T0" fmla="*/ 7 w 210"/>
                        <a:gd name="T1" fmla="*/ 202 h 202"/>
                        <a:gd name="T2" fmla="*/ 210 w 210"/>
                        <a:gd name="T3" fmla="*/ 0 h 202"/>
                        <a:gd name="T4" fmla="*/ 192 w 210"/>
                        <a:gd name="T5" fmla="*/ 1 h 202"/>
                        <a:gd name="T6" fmla="*/ 0 w 210"/>
                        <a:gd name="T7" fmla="*/ 194 h 202"/>
                        <a:gd name="T8" fmla="*/ 7 w 210"/>
                        <a:gd name="T9" fmla="*/ 202 h 2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0" h="202">
                          <a:moveTo>
                            <a:pt x="7" y="202"/>
                          </a:moveTo>
                          <a:cubicBezTo>
                            <a:pt x="210" y="0"/>
                            <a:pt x="210" y="0"/>
                            <a:pt x="210" y="0"/>
                          </a:cubicBezTo>
                          <a:cubicBezTo>
                            <a:pt x="204" y="0"/>
                            <a:pt x="198" y="0"/>
                            <a:pt x="192" y="1"/>
                          </a:cubicBezTo>
                          <a:cubicBezTo>
                            <a:pt x="0" y="194"/>
                            <a:pt x="0" y="194"/>
                            <a:pt x="0" y="194"/>
                          </a:cubicBezTo>
                          <a:cubicBezTo>
                            <a:pt x="2" y="196"/>
                            <a:pt x="4" y="200"/>
                            <a:pt x="7" y="20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3" name="Freeform 797"/>
                    <p:cNvSpPr>
                      <a:spLocks/>
                    </p:cNvSpPr>
                    <p:nvPr/>
                  </p:nvSpPr>
                  <p:spPr bwMode="auto">
                    <a:xfrm>
                      <a:off x="2757" y="1305"/>
                      <a:ext cx="26" cy="15"/>
                    </a:xfrm>
                    <a:custGeom>
                      <a:avLst/>
                      <a:gdLst>
                        <a:gd name="T0" fmla="*/ 10 w 15"/>
                        <a:gd name="T1" fmla="*/ 9 h 9"/>
                        <a:gd name="T2" fmla="*/ 15 w 15"/>
                        <a:gd name="T3" fmla="*/ 4 h 9"/>
                        <a:gd name="T4" fmla="*/ 5 w 15"/>
                        <a:gd name="T5" fmla="*/ 1 h 9"/>
                        <a:gd name="T6" fmla="*/ 2 w 15"/>
                        <a:gd name="T7" fmla="*/ 0 h 9"/>
                        <a:gd name="T8" fmla="*/ 0 w 15"/>
                        <a:gd name="T9" fmla="*/ 2 h 9"/>
                        <a:gd name="T10" fmla="*/ 10 w 15"/>
                        <a:gd name="T11" fmla="*/ 9 h 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5" h="9">
                          <a:moveTo>
                            <a:pt x="10" y="9"/>
                          </a:moveTo>
                          <a:cubicBezTo>
                            <a:pt x="15" y="4"/>
                            <a:pt x="15" y="4"/>
                            <a:pt x="15" y="4"/>
                          </a:cubicBezTo>
                          <a:cubicBezTo>
                            <a:pt x="12" y="2"/>
                            <a:pt x="9" y="1"/>
                            <a:pt x="5" y="1"/>
                          </a:cubicBezTo>
                          <a:cubicBezTo>
                            <a:pt x="3" y="1"/>
                            <a:pt x="3" y="0"/>
                            <a:pt x="2" y="0"/>
                          </a:cubicBezTo>
                          <a:cubicBezTo>
                            <a:pt x="0" y="2"/>
                            <a:pt x="0" y="2"/>
                            <a:pt x="0" y="2"/>
                          </a:cubicBezTo>
                          <a:cubicBezTo>
                            <a:pt x="1" y="5"/>
                            <a:pt x="5" y="7"/>
                            <a:pt x="10" y="9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4" name="Freeform 798"/>
                    <p:cNvSpPr>
                      <a:spLocks/>
                    </p:cNvSpPr>
                    <p:nvPr/>
                  </p:nvSpPr>
                  <p:spPr bwMode="auto">
                    <a:xfrm>
                      <a:off x="3115" y="906"/>
                      <a:ext cx="63" cy="44"/>
                    </a:xfrm>
                    <a:custGeom>
                      <a:avLst/>
                      <a:gdLst>
                        <a:gd name="T0" fmla="*/ 17 w 37"/>
                        <a:gd name="T1" fmla="*/ 25 h 26"/>
                        <a:gd name="T2" fmla="*/ 37 w 37"/>
                        <a:gd name="T3" fmla="*/ 6 h 26"/>
                        <a:gd name="T4" fmla="*/ 26 w 37"/>
                        <a:gd name="T5" fmla="*/ 0 h 26"/>
                        <a:gd name="T6" fmla="*/ 0 w 37"/>
                        <a:gd name="T7" fmla="*/ 26 h 26"/>
                        <a:gd name="T8" fmla="*/ 17 w 37"/>
                        <a:gd name="T9" fmla="*/ 25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7" h="26">
                          <a:moveTo>
                            <a:pt x="17" y="25"/>
                          </a:moveTo>
                          <a:cubicBezTo>
                            <a:pt x="37" y="6"/>
                            <a:pt x="37" y="6"/>
                            <a:pt x="37" y="6"/>
                          </a:cubicBezTo>
                          <a:cubicBezTo>
                            <a:pt x="33" y="4"/>
                            <a:pt x="30" y="2"/>
                            <a:pt x="26" y="0"/>
                          </a:cubicBezTo>
                          <a:cubicBezTo>
                            <a:pt x="0" y="26"/>
                            <a:pt x="0" y="26"/>
                            <a:pt x="0" y="26"/>
                          </a:cubicBezTo>
                          <a:lnTo>
                            <a:pt x="17" y="25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5" name="Freeform 799"/>
                    <p:cNvSpPr>
                      <a:spLocks/>
                    </p:cNvSpPr>
                    <p:nvPr/>
                  </p:nvSpPr>
                  <p:spPr bwMode="auto">
                    <a:xfrm>
                      <a:off x="2767" y="1363"/>
                      <a:ext cx="19" cy="19"/>
                    </a:xfrm>
                    <a:custGeom>
                      <a:avLst/>
                      <a:gdLst>
                        <a:gd name="T0" fmla="*/ 8 w 11"/>
                        <a:gd name="T1" fmla="*/ 2 h 11"/>
                        <a:gd name="T2" fmla="*/ 0 w 11"/>
                        <a:gd name="T3" fmla="*/ 11 h 11"/>
                        <a:gd name="T4" fmla="*/ 11 w 11"/>
                        <a:gd name="T5" fmla="*/ 0 h 11"/>
                        <a:gd name="T6" fmla="*/ 8 w 11"/>
                        <a:gd name="T7" fmla="*/ 1 h 11"/>
                        <a:gd name="T8" fmla="*/ 8 w 11"/>
                        <a:gd name="T9" fmla="*/ 2 h 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" h="11">
                          <a:moveTo>
                            <a:pt x="8" y="2"/>
                          </a:moveTo>
                          <a:cubicBezTo>
                            <a:pt x="2" y="5"/>
                            <a:pt x="2" y="8"/>
                            <a:pt x="0" y="11"/>
                          </a:cubicBezTo>
                          <a:cubicBezTo>
                            <a:pt x="11" y="0"/>
                            <a:pt x="11" y="0"/>
                            <a:pt x="11" y="0"/>
                          </a:cubicBezTo>
                          <a:cubicBezTo>
                            <a:pt x="10" y="0"/>
                            <a:pt x="8" y="1"/>
                            <a:pt x="8" y="1"/>
                          </a:cubicBezTo>
                          <a:lnTo>
                            <a:pt x="8" y="2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6" name="Freeform 800"/>
                    <p:cNvSpPr>
                      <a:spLocks/>
                    </p:cNvSpPr>
                    <p:nvPr/>
                  </p:nvSpPr>
                  <p:spPr bwMode="auto">
                    <a:xfrm>
                      <a:off x="3171" y="923"/>
                      <a:ext cx="51" cy="24"/>
                    </a:xfrm>
                    <a:custGeom>
                      <a:avLst/>
                      <a:gdLst>
                        <a:gd name="T0" fmla="*/ 6 w 30"/>
                        <a:gd name="T1" fmla="*/ 14 h 14"/>
                        <a:gd name="T2" fmla="*/ 19 w 30"/>
                        <a:gd name="T3" fmla="*/ 12 h 14"/>
                        <a:gd name="T4" fmla="*/ 30 w 30"/>
                        <a:gd name="T5" fmla="*/ 1 h 14"/>
                        <a:gd name="T6" fmla="*/ 14 w 30"/>
                        <a:gd name="T7" fmla="*/ 0 h 14"/>
                        <a:gd name="T8" fmla="*/ 0 w 30"/>
                        <a:gd name="T9" fmla="*/ 14 h 14"/>
                        <a:gd name="T10" fmla="*/ 6 w 30"/>
                        <a:gd name="T11" fmla="*/ 14 h 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0" h="14">
                          <a:moveTo>
                            <a:pt x="6" y="14"/>
                          </a:moveTo>
                          <a:cubicBezTo>
                            <a:pt x="10" y="13"/>
                            <a:pt x="14" y="12"/>
                            <a:pt x="19" y="12"/>
                          </a:cubicBezTo>
                          <a:cubicBezTo>
                            <a:pt x="30" y="1"/>
                            <a:pt x="30" y="1"/>
                            <a:pt x="30" y="1"/>
                          </a:cubicBezTo>
                          <a:cubicBezTo>
                            <a:pt x="25" y="1"/>
                            <a:pt x="19" y="1"/>
                            <a:pt x="14" y="0"/>
                          </a:cubicBezTo>
                          <a:cubicBezTo>
                            <a:pt x="0" y="14"/>
                            <a:pt x="0" y="14"/>
                            <a:pt x="0" y="14"/>
                          </a:cubicBezTo>
                          <a:lnTo>
                            <a:pt x="6" y="14"/>
                          </a:ln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7" name="Freeform 801"/>
                    <p:cNvSpPr>
                      <a:spLocks/>
                    </p:cNvSpPr>
                    <p:nvPr/>
                  </p:nvSpPr>
                  <p:spPr bwMode="auto">
                    <a:xfrm>
                      <a:off x="2795" y="952"/>
                      <a:ext cx="388" cy="389"/>
                    </a:xfrm>
                    <a:custGeom>
                      <a:avLst/>
                      <a:gdLst>
                        <a:gd name="T0" fmla="*/ 221 w 227"/>
                        <a:gd name="T1" fmla="*/ 1 h 227"/>
                        <a:gd name="T2" fmla="*/ 218 w 227"/>
                        <a:gd name="T3" fmla="*/ 0 h 227"/>
                        <a:gd name="T4" fmla="*/ 0 w 227"/>
                        <a:gd name="T5" fmla="*/ 218 h 227"/>
                        <a:gd name="T6" fmla="*/ 10 w 227"/>
                        <a:gd name="T7" fmla="*/ 220 h 227"/>
                        <a:gd name="T8" fmla="*/ 7 w 227"/>
                        <a:gd name="T9" fmla="*/ 227 h 227"/>
                        <a:gd name="T10" fmla="*/ 227 w 227"/>
                        <a:gd name="T11" fmla="*/ 7 h 227"/>
                        <a:gd name="T12" fmla="*/ 210 w 227"/>
                        <a:gd name="T13" fmla="*/ 16 h 227"/>
                        <a:gd name="T14" fmla="*/ 221 w 227"/>
                        <a:gd name="T15" fmla="*/ 1 h 2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27" h="227">
                          <a:moveTo>
                            <a:pt x="221" y="1"/>
                          </a:moveTo>
                          <a:cubicBezTo>
                            <a:pt x="221" y="0"/>
                            <a:pt x="219" y="0"/>
                            <a:pt x="218" y="0"/>
                          </a:cubicBezTo>
                          <a:cubicBezTo>
                            <a:pt x="0" y="218"/>
                            <a:pt x="0" y="218"/>
                            <a:pt x="0" y="218"/>
                          </a:cubicBezTo>
                          <a:cubicBezTo>
                            <a:pt x="4" y="218"/>
                            <a:pt x="8" y="219"/>
                            <a:pt x="10" y="220"/>
                          </a:cubicBezTo>
                          <a:cubicBezTo>
                            <a:pt x="10" y="223"/>
                            <a:pt x="8" y="225"/>
                            <a:pt x="7" y="227"/>
                          </a:cubicBezTo>
                          <a:cubicBezTo>
                            <a:pt x="227" y="7"/>
                            <a:pt x="227" y="7"/>
                            <a:pt x="227" y="7"/>
                          </a:cubicBezTo>
                          <a:cubicBezTo>
                            <a:pt x="220" y="12"/>
                            <a:pt x="214" y="16"/>
                            <a:pt x="210" y="16"/>
                          </a:cubicBezTo>
                          <a:cubicBezTo>
                            <a:pt x="207" y="16"/>
                            <a:pt x="221" y="3"/>
                            <a:pt x="221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8" name="Freeform 802"/>
                    <p:cNvSpPr>
                      <a:spLocks/>
                    </p:cNvSpPr>
                    <p:nvPr/>
                  </p:nvSpPr>
                  <p:spPr bwMode="auto">
                    <a:xfrm>
                      <a:off x="2766" y="952"/>
                      <a:ext cx="461" cy="479"/>
                    </a:xfrm>
                    <a:custGeom>
                      <a:avLst/>
                      <a:gdLst>
                        <a:gd name="T0" fmla="*/ 3 w 270"/>
                        <a:gd name="T1" fmla="*/ 266 h 280"/>
                        <a:gd name="T2" fmla="*/ 0 w 270"/>
                        <a:gd name="T3" fmla="*/ 273 h 280"/>
                        <a:gd name="T4" fmla="*/ 3 w 270"/>
                        <a:gd name="T5" fmla="*/ 280 h 280"/>
                        <a:gd name="T6" fmla="*/ 251 w 270"/>
                        <a:gd name="T7" fmla="*/ 31 h 280"/>
                        <a:gd name="T8" fmla="*/ 270 w 270"/>
                        <a:gd name="T9" fmla="*/ 8 h 280"/>
                        <a:gd name="T10" fmla="*/ 267 w 270"/>
                        <a:gd name="T11" fmla="*/ 0 h 280"/>
                        <a:gd name="T12" fmla="*/ 2 w 270"/>
                        <a:gd name="T13" fmla="*/ 265 h 280"/>
                        <a:gd name="T14" fmla="*/ 3 w 270"/>
                        <a:gd name="T15" fmla="*/ 266 h 2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0" h="280">
                          <a:moveTo>
                            <a:pt x="3" y="266"/>
                          </a:moveTo>
                          <a:cubicBezTo>
                            <a:pt x="2" y="269"/>
                            <a:pt x="0" y="270"/>
                            <a:pt x="0" y="273"/>
                          </a:cubicBezTo>
                          <a:cubicBezTo>
                            <a:pt x="0" y="276"/>
                            <a:pt x="1" y="278"/>
                            <a:pt x="3" y="280"/>
                          </a:cubicBezTo>
                          <a:cubicBezTo>
                            <a:pt x="251" y="31"/>
                            <a:pt x="251" y="31"/>
                            <a:pt x="251" y="31"/>
                          </a:cubicBezTo>
                          <a:cubicBezTo>
                            <a:pt x="256" y="25"/>
                            <a:pt x="270" y="10"/>
                            <a:pt x="270" y="8"/>
                          </a:cubicBezTo>
                          <a:cubicBezTo>
                            <a:pt x="270" y="4"/>
                            <a:pt x="269" y="1"/>
                            <a:pt x="267" y="0"/>
                          </a:cubicBezTo>
                          <a:cubicBezTo>
                            <a:pt x="2" y="265"/>
                            <a:pt x="2" y="265"/>
                            <a:pt x="2" y="265"/>
                          </a:cubicBezTo>
                          <a:cubicBezTo>
                            <a:pt x="2" y="265"/>
                            <a:pt x="3" y="265"/>
                            <a:pt x="3" y="266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89" name="Freeform 803"/>
                    <p:cNvSpPr>
                      <a:spLocks/>
                    </p:cNvSpPr>
                    <p:nvPr/>
                  </p:nvSpPr>
                  <p:spPr bwMode="auto">
                    <a:xfrm>
                      <a:off x="2783" y="966"/>
                      <a:ext cx="506" cy="500"/>
                    </a:xfrm>
                    <a:custGeom>
                      <a:avLst/>
                      <a:gdLst>
                        <a:gd name="T0" fmla="*/ 1 w 296"/>
                        <a:gd name="T1" fmla="*/ 282 h 292"/>
                        <a:gd name="T2" fmla="*/ 4 w 296"/>
                        <a:gd name="T3" fmla="*/ 292 h 292"/>
                        <a:gd name="T4" fmla="*/ 4 w 296"/>
                        <a:gd name="T5" fmla="*/ 292 h 292"/>
                        <a:gd name="T6" fmla="*/ 296 w 296"/>
                        <a:gd name="T7" fmla="*/ 0 h 292"/>
                        <a:gd name="T8" fmla="*/ 295 w 296"/>
                        <a:gd name="T9" fmla="*/ 0 h 292"/>
                        <a:gd name="T10" fmla="*/ 288 w 296"/>
                        <a:gd name="T11" fmla="*/ 0 h 292"/>
                        <a:gd name="T12" fmla="*/ 280 w 296"/>
                        <a:gd name="T13" fmla="*/ 0 h 292"/>
                        <a:gd name="T14" fmla="*/ 0 w 296"/>
                        <a:gd name="T15" fmla="*/ 280 h 292"/>
                        <a:gd name="T16" fmla="*/ 1 w 296"/>
                        <a:gd name="T17" fmla="*/ 282 h 2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96" h="292">
                          <a:moveTo>
                            <a:pt x="1" y="282"/>
                          </a:moveTo>
                          <a:cubicBezTo>
                            <a:pt x="2" y="285"/>
                            <a:pt x="3" y="291"/>
                            <a:pt x="4" y="292"/>
                          </a:cubicBezTo>
                          <a:cubicBezTo>
                            <a:pt x="4" y="292"/>
                            <a:pt x="4" y="292"/>
                            <a:pt x="4" y="292"/>
                          </a:cubicBezTo>
                          <a:cubicBezTo>
                            <a:pt x="296" y="0"/>
                            <a:pt x="296" y="0"/>
                            <a:pt x="296" y="0"/>
                          </a:cubicBezTo>
                          <a:cubicBezTo>
                            <a:pt x="296" y="0"/>
                            <a:pt x="296" y="0"/>
                            <a:pt x="295" y="0"/>
                          </a:cubicBezTo>
                          <a:cubicBezTo>
                            <a:pt x="294" y="1"/>
                            <a:pt x="288" y="0"/>
                            <a:pt x="288" y="0"/>
                          </a:cubicBezTo>
                          <a:cubicBezTo>
                            <a:pt x="288" y="0"/>
                            <a:pt x="285" y="0"/>
                            <a:pt x="280" y="0"/>
                          </a:cubicBezTo>
                          <a:cubicBezTo>
                            <a:pt x="0" y="280"/>
                            <a:pt x="0" y="280"/>
                            <a:pt x="0" y="280"/>
                          </a:cubicBezTo>
                          <a:cubicBezTo>
                            <a:pt x="0" y="281"/>
                            <a:pt x="0" y="282"/>
                            <a:pt x="1" y="282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90" name="Freeform 804"/>
                    <p:cNvSpPr>
                      <a:spLocks/>
                    </p:cNvSpPr>
                    <p:nvPr/>
                  </p:nvSpPr>
                  <p:spPr bwMode="auto">
                    <a:xfrm>
                      <a:off x="2802" y="950"/>
                      <a:ext cx="554" cy="550"/>
                    </a:xfrm>
                    <a:custGeom>
                      <a:avLst/>
                      <a:gdLst>
                        <a:gd name="T0" fmla="*/ 5 w 324"/>
                        <a:gd name="T1" fmla="*/ 321 h 321"/>
                        <a:gd name="T2" fmla="*/ 324 w 324"/>
                        <a:gd name="T3" fmla="*/ 2 h 321"/>
                        <a:gd name="T4" fmla="*/ 316 w 324"/>
                        <a:gd name="T5" fmla="*/ 0 h 321"/>
                        <a:gd name="T6" fmla="*/ 310 w 324"/>
                        <a:gd name="T7" fmla="*/ 3 h 321"/>
                        <a:gd name="T8" fmla="*/ 306 w 324"/>
                        <a:gd name="T9" fmla="*/ 3 h 321"/>
                        <a:gd name="T10" fmla="*/ 0 w 324"/>
                        <a:gd name="T11" fmla="*/ 310 h 321"/>
                        <a:gd name="T12" fmla="*/ 5 w 324"/>
                        <a:gd name="T13" fmla="*/ 321 h 3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24" h="321">
                          <a:moveTo>
                            <a:pt x="5" y="321"/>
                          </a:moveTo>
                          <a:cubicBezTo>
                            <a:pt x="324" y="2"/>
                            <a:pt x="324" y="2"/>
                            <a:pt x="324" y="2"/>
                          </a:cubicBezTo>
                          <a:cubicBezTo>
                            <a:pt x="320" y="1"/>
                            <a:pt x="317" y="0"/>
                            <a:pt x="316" y="0"/>
                          </a:cubicBezTo>
                          <a:cubicBezTo>
                            <a:pt x="313" y="0"/>
                            <a:pt x="311" y="0"/>
                            <a:pt x="310" y="3"/>
                          </a:cubicBezTo>
                          <a:cubicBezTo>
                            <a:pt x="306" y="3"/>
                            <a:pt x="306" y="3"/>
                            <a:pt x="306" y="3"/>
                          </a:cubicBezTo>
                          <a:cubicBezTo>
                            <a:pt x="0" y="310"/>
                            <a:pt x="0" y="310"/>
                            <a:pt x="0" y="310"/>
                          </a:cubicBezTo>
                          <a:cubicBezTo>
                            <a:pt x="0" y="313"/>
                            <a:pt x="2" y="317"/>
                            <a:pt x="5" y="32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91" name="Freeform 805"/>
                    <p:cNvSpPr>
                      <a:spLocks/>
                    </p:cNvSpPr>
                    <p:nvPr/>
                  </p:nvSpPr>
                  <p:spPr bwMode="auto">
                    <a:xfrm>
                      <a:off x="2820" y="1089"/>
                      <a:ext cx="450" cy="442"/>
                    </a:xfrm>
                    <a:custGeom>
                      <a:avLst/>
                      <a:gdLst>
                        <a:gd name="T0" fmla="*/ 248 w 263"/>
                        <a:gd name="T1" fmla="*/ 1 h 258"/>
                        <a:gd name="T2" fmla="*/ 0 w 263"/>
                        <a:gd name="T3" fmla="*/ 249 h 258"/>
                        <a:gd name="T4" fmla="*/ 6 w 263"/>
                        <a:gd name="T5" fmla="*/ 254 h 258"/>
                        <a:gd name="T6" fmla="*/ 7 w 263"/>
                        <a:gd name="T7" fmla="*/ 258 h 258"/>
                        <a:gd name="T8" fmla="*/ 263 w 263"/>
                        <a:gd name="T9" fmla="*/ 2 h 258"/>
                        <a:gd name="T10" fmla="*/ 256 w 263"/>
                        <a:gd name="T11" fmla="*/ 0 h 258"/>
                        <a:gd name="T12" fmla="*/ 248 w 263"/>
                        <a:gd name="T13" fmla="*/ 1 h 2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63" h="258">
                          <a:moveTo>
                            <a:pt x="248" y="1"/>
                          </a:moveTo>
                          <a:cubicBezTo>
                            <a:pt x="0" y="249"/>
                            <a:pt x="0" y="249"/>
                            <a:pt x="0" y="249"/>
                          </a:cubicBezTo>
                          <a:cubicBezTo>
                            <a:pt x="2" y="251"/>
                            <a:pt x="4" y="253"/>
                            <a:pt x="6" y="254"/>
                          </a:cubicBezTo>
                          <a:cubicBezTo>
                            <a:pt x="7" y="255"/>
                            <a:pt x="7" y="257"/>
                            <a:pt x="7" y="258"/>
                          </a:cubicBezTo>
                          <a:cubicBezTo>
                            <a:pt x="263" y="2"/>
                            <a:pt x="263" y="2"/>
                            <a:pt x="263" y="2"/>
                          </a:cubicBezTo>
                          <a:cubicBezTo>
                            <a:pt x="261" y="1"/>
                            <a:pt x="259" y="0"/>
                            <a:pt x="256" y="0"/>
                          </a:cubicBezTo>
                          <a:cubicBezTo>
                            <a:pt x="253" y="0"/>
                            <a:pt x="251" y="2"/>
                            <a:pt x="248" y="1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92" name="Freeform 806"/>
                    <p:cNvSpPr>
                      <a:spLocks/>
                    </p:cNvSpPr>
                    <p:nvPr/>
                  </p:nvSpPr>
                  <p:spPr bwMode="auto">
                    <a:xfrm>
                      <a:off x="3260" y="1110"/>
                      <a:ext cx="32" cy="22"/>
                    </a:xfrm>
                    <a:custGeom>
                      <a:avLst/>
                      <a:gdLst>
                        <a:gd name="T0" fmla="*/ 19 w 19"/>
                        <a:gd name="T1" fmla="*/ 7 h 13"/>
                        <a:gd name="T2" fmla="*/ 12 w 19"/>
                        <a:gd name="T3" fmla="*/ 0 h 13"/>
                        <a:gd name="T4" fmla="*/ 0 w 19"/>
                        <a:gd name="T5" fmla="*/ 11 h 13"/>
                        <a:gd name="T6" fmla="*/ 19 w 19"/>
                        <a:gd name="T7" fmla="*/ 7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9" h="13">
                          <a:moveTo>
                            <a:pt x="19" y="7"/>
                          </a:moveTo>
                          <a:cubicBezTo>
                            <a:pt x="19" y="3"/>
                            <a:pt x="15" y="1"/>
                            <a:pt x="12" y="0"/>
                          </a:cubicBezTo>
                          <a:cubicBezTo>
                            <a:pt x="0" y="11"/>
                            <a:pt x="0" y="11"/>
                            <a:pt x="0" y="11"/>
                          </a:cubicBezTo>
                          <a:cubicBezTo>
                            <a:pt x="7" y="12"/>
                            <a:pt x="19" y="13"/>
                            <a:pt x="19" y="7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93" name="Freeform 807"/>
                    <p:cNvSpPr>
                      <a:spLocks/>
                    </p:cNvSpPr>
                    <p:nvPr/>
                  </p:nvSpPr>
                  <p:spPr bwMode="auto">
                    <a:xfrm>
                      <a:off x="2848" y="1142"/>
                      <a:ext cx="415" cy="408"/>
                    </a:xfrm>
                    <a:custGeom>
                      <a:avLst/>
                      <a:gdLst>
                        <a:gd name="T0" fmla="*/ 234 w 243"/>
                        <a:gd name="T1" fmla="*/ 0 h 238"/>
                        <a:gd name="T2" fmla="*/ 0 w 243"/>
                        <a:gd name="T3" fmla="*/ 234 h 238"/>
                        <a:gd name="T4" fmla="*/ 2 w 243"/>
                        <a:gd name="T5" fmla="*/ 238 h 238"/>
                        <a:gd name="T6" fmla="*/ 15 w 243"/>
                        <a:gd name="T7" fmla="*/ 234 h 238"/>
                        <a:gd name="T8" fmla="*/ 16 w 243"/>
                        <a:gd name="T9" fmla="*/ 234 h 238"/>
                        <a:gd name="T10" fmla="*/ 63 w 243"/>
                        <a:gd name="T11" fmla="*/ 187 h 238"/>
                        <a:gd name="T12" fmla="*/ 63 w 243"/>
                        <a:gd name="T13" fmla="*/ 186 h 238"/>
                        <a:gd name="T14" fmla="*/ 63 w 243"/>
                        <a:gd name="T15" fmla="*/ 183 h 238"/>
                        <a:gd name="T16" fmla="*/ 76 w 243"/>
                        <a:gd name="T17" fmla="*/ 174 h 238"/>
                        <a:gd name="T18" fmla="*/ 243 w 243"/>
                        <a:gd name="T19" fmla="*/ 7 h 238"/>
                        <a:gd name="T20" fmla="*/ 243 w 243"/>
                        <a:gd name="T21" fmla="*/ 2 h 238"/>
                        <a:gd name="T22" fmla="*/ 234 w 243"/>
                        <a:gd name="T23" fmla="*/ 0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43" h="238">
                          <a:moveTo>
                            <a:pt x="234" y="0"/>
                          </a:moveTo>
                          <a:cubicBezTo>
                            <a:pt x="0" y="234"/>
                            <a:pt x="0" y="234"/>
                            <a:pt x="0" y="234"/>
                          </a:cubicBezTo>
                          <a:cubicBezTo>
                            <a:pt x="1" y="235"/>
                            <a:pt x="2" y="236"/>
                            <a:pt x="2" y="238"/>
                          </a:cubicBezTo>
                          <a:cubicBezTo>
                            <a:pt x="6" y="238"/>
                            <a:pt x="11" y="234"/>
                            <a:pt x="15" y="234"/>
                          </a:cubicBezTo>
                          <a:cubicBezTo>
                            <a:pt x="15" y="234"/>
                            <a:pt x="16" y="234"/>
                            <a:pt x="16" y="234"/>
                          </a:cubicBezTo>
                          <a:cubicBezTo>
                            <a:pt x="63" y="187"/>
                            <a:pt x="63" y="187"/>
                            <a:pt x="63" y="187"/>
                          </a:cubicBezTo>
                          <a:cubicBezTo>
                            <a:pt x="63" y="187"/>
                            <a:pt x="63" y="187"/>
                            <a:pt x="63" y="186"/>
                          </a:cubicBezTo>
                          <a:cubicBezTo>
                            <a:pt x="63" y="185"/>
                            <a:pt x="63" y="184"/>
                            <a:pt x="63" y="183"/>
                          </a:cubicBezTo>
                          <a:cubicBezTo>
                            <a:pt x="63" y="177"/>
                            <a:pt x="70" y="176"/>
                            <a:pt x="76" y="174"/>
                          </a:cubicBezTo>
                          <a:cubicBezTo>
                            <a:pt x="243" y="7"/>
                            <a:pt x="243" y="7"/>
                            <a:pt x="243" y="7"/>
                          </a:cubicBezTo>
                          <a:cubicBezTo>
                            <a:pt x="243" y="5"/>
                            <a:pt x="243" y="4"/>
                            <a:pt x="243" y="2"/>
                          </a:cubicBezTo>
                          <a:cubicBezTo>
                            <a:pt x="239" y="2"/>
                            <a:pt x="236" y="2"/>
                            <a:pt x="234" y="0"/>
                          </a:cubicBezTo>
                          <a:close/>
                        </a:path>
                      </a:pathLst>
                    </a:custGeom>
                    <a:solidFill>
                      <a:srgbClr val="F1863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>
                        <a:latin typeface="+mj-lt"/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  <p:sp>
              <p:nvSpPr>
                <p:cNvPr id="23" name="Freeform 823"/>
                <p:cNvSpPr>
                  <a:spLocks/>
                </p:cNvSpPr>
                <p:nvPr/>
              </p:nvSpPr>
              <p:spPr bwMode="auto">
                <a:xfrm>
                  <a:off x="2716213" y="2401888"/>
                  <a:ext cx="20638" cy="19050"/>
                </a:xfrm>
                <a:custGeom>
                  <a:avLst/>
                  <a:gdLst>
                    <a:gd name="T0" fmla="*/ 4 w 8"/>
                    <a:gd name="T1" fmla="*/ 0 h 7"/>
                    <a:gd name="T2" fmla="*/ 0 w 8"/>
                    <a:gd name="T3" fmla="*/ 1 h 7"/>
                    <a:gd name="T4" fmla="*/ 1 w 8"/>
                    <a:gd name="T5" fmla="*/ 1 h 7"/>
                    <a:gd name="T6" fmla="*/ 5 w 8"/>
                    <a:gd name="T7" fmla="*/ 3 h 7"/>
                    <a:gd name="T8" fmla="*/ 2 w 8"/>
                    <a:gd name="T9" fmla="*/ 6 h 7"/>
                    <a:gd name="T10" fmla="*/ 3 w 8"/>
                    <a:gd name="T11" fmla="*/ 7 h 7"/>
                    <a:gd name="T12" fmla="*/ 8 w 8"/>
                    <a:gd name="T13" fmla="*/ 2 h 7"/>
                    <a:gd name="T14" fmla="*/ 4 w 8"/>
                    <a:gd name="T1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7">
                      <a:moveTo>
                        <a:pt x="4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4" y="3"/>
                        <a:pt x="5" y="3"/>
                      </a:cubicBez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3" y="6"/>
                        <a:pt x="3" y="7"/>
                        <a:pt x="3" y="7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1"/>
                        <a:pt x="6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F186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826"/>
                <p:cNvSpPr>
                  <a:spLocks/>
                </p:cNvSpPr>
                <p:nvPr/>
              </p:nvSpPr>
              <p:spPr bwMode="auto">
                <a:xfrm>
                  <a:off x="2613025" y="2305050"/>
                  <a:ext cx="20638" cy="42863"/>
                </a:xfrm>
                <a:custGeom>
                  <a:avLst/>
                  <a:gdLst>
                    <a:gd name="T0" fmla="*/ 8 w 8"/>
                    <a:gd name="T1" fmla="*/ 10 h 16"/>
                    <a:gd name="T2" fmla="*/ 6 w 8"/>
                    <a:gd name="T3" fmla="*/ 7 h 16"/>
                    <a:gd name="T4" fmla="*/ 6 w 8"/>
                    <a:gd name="T5" fmla="*/ 0 h 16"/>
                    <a:gd name="T6" fmla="*/ 2 w 8"/>
                    <a:gd name="T7" fmla="*/ 4 h 16"/>
                    <a:gd name="T8" fmla="*/ 5 w 8"/>
                    <a:gd name="T9" fmla="*/ 0 h 16"/>
                    <a:gd name="T10" fmla="*/ 4 w 8"/>
                    <a:gd name="T11" fmla="*/ 0 h 16"/>
                    <a:gd name="T12" fmla="*/ 0 w 8"/>
                    <a:gd name="T13" fmla="*/ 4 h 16"/>
                    <a:gd name="T14" fmla="*/ 1 w 8"/>
                    <a:gd name="T15" fmla="*/ 6 h 16"/>
                    <a:gd name="T16" fmla="*/ 6 w 8"/>
                    <a:gd name="T17" fmla="*/ 10 h 16"/>
                    <a:gd name="T18" fmla="*/ 4 w 8"/>
                    <a:gd name="T19" fmla="*/ 13 h 16"/>
                    <a:gd name="T20" fmla="*/ 5 w 8"/>
                    <a:gd name="T21" fmla="*/ 16 h 16"/>
                    <a:gd name="T22" fmla="*/ 7 w 8"/>
                    <a:gd name="T23" fmla="*/ 14 h 16"/>
                    <a:gd name="T24" fmla="*/ 6 w 8"/>
                    <a:gd name="T25" fmla="*/ 13 h 16"/>
                    <a:gd name="T26" fmla="*/ 8 w 8"/>
                    <a:gd name="T27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6">
                      <a:moveTo>
                        <a:pt x="8" y="10"/>
                      </a:moveTo>
                      <a:cubicBezTo>
                        <a:pt x="8" y="9"/>
                        <a:pt x="6" y="8"/>
                        <a:pt x="6" y="7"/>
                      </a:cubicBezTo>
                      <a:cubicBezTo>
                        <a:pt x="6" y="4"/>
                        <a:pt x="7" y="2"/>
                        <a:pt x="6" y="0"/>
                      </a:cubicBezTo>
                      <a:cubicBezTo>
                        <a:pt x="5" y="2"/>
                        <a:pt x="4" y="4"/>
                        <a:pt x="2" y="4"/>
                      </a:cubicBezTo>
                      <a:cubicBezTo>
                        <a:pt x="0" y="4"/>
                        <a:pt x="5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3" y="6"/>
                        <a:pt x="3" y="9"/>
                        <a:pt x="6" y="10"/>
                      </a:cubicBezTo>
                      <a:cubicBezTo>
                        <a:pt x="6" y="11"/>
                        <a:pt x="4" y="12"/>
                        <a:pt x="4" y="13"/>
                      </a:cubicBezTo>
                      <a:cubicBezTo>
                        <a:pt x="4" y="14"/>
                        <a:pt x="5" y="15"/>
                        <a:pt x="5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6" y="14"/>
                        <a:pt x="6" y="14"/>
                        <a:pt x="6" y="13"/>
                      </a:cubicBezTo>
                      <a:cubicBezTo>
                        <a:pt x="6" y="12"/>
                        <a:pt x="8" y="12"/>
                        <a:pt x="8" y="10"/>
                      </a:cubicBezTo>
                      <a:close/>
                    </a:path>
                  </a:pathLst>
                </a:custGeom>
                <a:solidFill>
                  <a:srgbClr val="F186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827"/>
                <p:cNvSpPr>
                  <a:spLocks/>
                </p:cNvSpPr>
                <p:nvPr/>
              </p:nvSpPr>
              <p:spPr bwMode="auto">
                <a:xfrm>
                  <a:off x="2124075" y="2179638"/>
                  <a:ext cx="34925" cy="26988"/>
                </a:xfrm>
                <a:custGeom>
                  <a:avLst/>
                  <a:gdLst>
                    <a:gd name="T0" fmla="*/ 13 w 13"/>
                    <a:gd name="T1" fmla="*/ 0 h 10"/>
                    <a:gd name="T2" fmla="*/ 10 w 13"/>
                    <a:gd name="T3" fmla="*/ 0 h 10"/>
                    <a:gd name="T4" fmla="*/ 0 w 13"/>
                    <a:gd name="T5" fmla="*/ 10 h 10"/>
                    <a:gd name="T6" fmla="*/ 13 w 13"/>
                    <a:gd name="T7" fmla="*/ 2 h 10"/>
                    <a:gd name="T8" fmla="*/ 13 w 13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3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4" y="7"/>
                        <a:pt x="7" y="5"/>
                        <a:pt x="13" y="2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186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831"/>
                <p:cNvSpPr>
                  <a:spLocks/>
                </p:cNvSpPr>
                <p:nvPr/>
              </p:nvSpPr>
              <p:spPr bwMode="auto">
                <a:xfrm>
                  <a:off x="1806575" y="2084388"/>
                  <a:ext cx="38100" cy="15875"/>
                </a:xfrm>
                <a:custGeom>
                  <a:avLst/>
                  <a:gdLst>
                    <a:gd name="T0" fmla="*/ 9 w 14"/>
                    <a:gd name="T1" fmla="*/ 1 h 6"/>
                    <a:gd name="T2" fmla="*/ 5 w 14"/>
                    <a:gd name="T3" fmla="*/ 3 h 6"/>
                    <a:gd name="T4" fmla="*/ 0 w 14"/>
                    <a:gd name="T5" fmla="*/ 3 h 6"/>
                    <a:gd name="T6" fmla="*/ 4 w 14"/>
                    <a:gd name="T7" fmla="*/ 6 h 6"/>
                    <a:gd name="T8" fmla="*/ 14 w 14"/>
                    <a:gd name="T9" fmla="*/ 6 h 6"/>
                    <a:gd name="T10" fmla="*/ 14 w 14"/>
                    <a:gd name="T11" fmla="*/ 6 h 6"/>
                    <a:gd name="T12" fmla="*/ 9 w 14"/>
                    <a:gd name="T13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6">
                      <a:moveTo>
                        <a:pt x="9" y="1"/>
                      </a:moveTo>
                      <a:cubicBezTo>
                        <a:pt x="7" y="1"/>
                        <a:pt x="6" y="0"/>
                        <a:pt x="5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3" y="6"/>
                        <a:pt x="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3" y="3"/>
                        <a:pt x="13" y="1"/>
                        <a:pt x="9" y="1"/>
                      </a:cubicBezTo>
                      <a:close/>
                    </a:path>
                  </a:pathLst>
                </a:custGeom>
                <a:solidFill>
                  <a:srgbClr val="F186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2" name="Freeform 832"/>
            <p:cNvSpPr>
              <a:spLocks/>
            </p:cNvSpPr>
            <p:nvPr/>
          </p:nvSpPr>
          <p:spPr bwMode="auto">
            <a:xfrm>
              <a:off x="2089150" y="3262313"/>
              <a:ext cx="9525" cy="11113"/>
            </a:xfrm>
            <a:custGeom>
              <a:avLst/>
              <a:gdLst>
                <a:gd name="T0" fmla="*/ 4 w 4"/>
                <a:gd name="T1" fmla="*/ 1 h 4"/>
                <a:gd name="T2" fmla="*/ 4 w 4"/>
                <a:gd name="T3" fmla="*/ 0 h 4"/>
                <a:gd name="T4" fmla="*/ 0 w 4"/>
                <a:gd name="T5" fmla="*/ 4 h 4"/>
                <a:gd name="T6" fmla="*/ 4 w 4"/>
                <a:gd name="T7" fmla="*/ 3 h 4"/>
                <a:gd name="T8" fmla="*/ 4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4" y="3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18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3" name="Freeform 833"/>
            <p:cNvSpPr>
              <a:spLocks/>
            </p:cNvSpPr>
            <p:nvPr/>
          </p:nvSpPr>
          <p:spPr bwMode="auto">
            <a:xfrm>
              <a:off x="2063750" y="3228975"/>
              <a:ext cx="11113" cy="7938"/>
            </a:xfrm>
            <a:custGeom>
              <a:avLst/>
              <a:gdLst>
                <a:gd name="T0" fmla="*/ 0 w 4"/>
                <a:gd name="T1" fmla="*/ 0 h 3"/>
                <a:gd name="T2" fmla="*/ 3 w 4"/>
                <a:gd name="T3" fmla="*/ 3 h 3"/>
                <a:gd name="T4" fmla="*/ 4 w 4"/>
                <a:gd name="T5" fmla="*/ 2 h 3"/>
                <a:gd name="T6" fmla="*/ 0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0"/>
                    <a:pt x="1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18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4" name="Freeform 834"/>
            <p:cNvSpPr>
              <a:spLocks/>
            </p:cNvSpPr>
            <p:nvPr/>
          </p:nvSpPr>
          <p:spPr bwMode="auto">
            <a:xfrm>
              <a:off x="2051050" y="3217863"/>
              <a:ext cx="7938" cy="7938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0 h 3"/>
                <a:gd name="T4" fmla="*/ 0 w 3"/>
                <a:gd name="T5" fmla="*/ 3 h 3"/>
                <a:gd name="T6" fmla="*/ 3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F18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5" name="Freeform 835"/>
            <p:cNvSpPr>
              <a:spLocks/>
            </p:cNvSpPr>
            <p:nvPr/>
          </p:nvSpPr>
          <p:spPr bwMode="auto">
            <a:xfrm>
              <a:off x="1990725" y="3194050"/>
              <a:ext cx="11113" cy="7938"/>
            </a:xfrm>
            <a:custGeom>
              <a:avLst/>
              <a:gdLst>
                <a:gd name="T0" fmla="*/ 2 w 4"/>
                <a:gd name="T1" fmla="*/ 3 h 3"/>
                <a:gd name="T2" fmla="*/ 4 w 4"/>
                <a:gd name="T3" fmla="*/ 3 h 3"/>
                <a:gd name="T4" fmla="*/ 4 w 4"/>
                <a:gd name="T5" fmla="*/ 0 h 3"/>
                <a:gd name="T6" fmla="*/ 2 w 4"/>
                <a:gd name="T7" fmla="*/ 0 h 3"/>
                <a:gd name="T8" fmla="*/ 0 w 4"/>
                <a:gd name="T9" fmla="*/ 2 h 3"/>
                <a:gd name="T10" fmla="*/ 2 w 4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3" y="3"/>
                    <a:pt x="4" y="3"/>
                    <a:pt x="4" y="3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18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85" name="Freeform 885"/>
          <p:cNvSpPr>
            <a:spLocks noEditPoints="1"/>
          </p:cNvSpPr>
          <p:nvPr/>
        </p:nvSpPr>
        <p:spPr bwMode="auto">
          <a:xfrm>
            <a:off x="4402138" y="3171825"/>
            <a:ext cx="1481138" cy="628650"/>
          </a:xfrm>
          <a:custGeom>
            <a:avLst/>
            <a:gdLst>
              <a:gd name="T0" fmla="*/ 2 w 546"/>
              <a:gd name="T1" fmla="*/ 231 h 231"/>
              <a:gd name="T2" fmla="*/ 12 w 546"/>
              <a:gd name="T3" fmla="*/ 207 h 231"/>
              <a:gd name="T4" fmla="*/ 17 w 546"/>
              <a:gd name="T5" fmla="*/ 210 h 231"/>
              <a:gd name="T6" fmla="*/ 3 w 546"/>
              <a:gd name="T7" fmla="*/ 231 h 231"/>
              <a:gd name="T8" fmla="*/ 26 w 546"/>
              <a:gd name="T9" fmla="*/ 191 h 231"/>
              <a:gd name="T10" fmla="*/ 39 w 546"/>
              <a:gd name="T11" fmla="*/ 168 h 231"/>
              <a:gd name="T12" fmla="*/ 43 w 546"/>
              <a:gd name="T13" fmla="*/ 171 h 231"/>
              <a:gd name="T14" fmla="*/ 27 w 546"/>
              <a:gd name="T15" fmla="*/ 192 h 231"/>
              <a:gd name="T16" fmla="*/ 54 w 546"/>
              <a:gd name="T17" fmla="*/ 154 h 231"/>
              <a:gd name="T18" fmla="*/ 69 w 546"/>
              <a:gd name="T19" fmla="*/ 132 h 231"/>
              <a:gd name="T20" fmla="*/ 73 w 546"/>
              <a:gd name="T21" fmla="*/ 136 h 231"/>
              <a:gd name="T22" fmla="*/ 55 w 546"/>
              <a:gd name="T23" fmla="*/ 154 h 231"/>
              <a:gd name="T24" fmla="*/ 85 w 546"/>
              <a:gd name="T25" fmla="*/ 119 h 231"/>
              <a:gd name="T26" fmla="*/ 102 w 546"/>
              <a:gd name="T27" fmla="*/ 99 h 231"/>
              <a:gd name="T28" fmla="*/ 106 w 546"/>
              <a:gd name="T29" fmla="*/ 104 h 231"/>
              <a:gd name="T30" fmla="*/ 87 w 546"/>
              <a:gd name="T31" fmla="*/ 120 h 231"/>
              <a:gd name="T32" fmla="*/ 120 w 546"/>
              <a:gd name="T33" fmla="*/ 89 h 231"/>
              <a:gd name="T34" fmla="*/ 139 w 546"/>
              <a:gd name="T35" fmla="*/ 71 h 231"/>
              <a:gd name="T36" fmla="*/ 143 w 546"/>
              <a:gd name="T37" fmla="*/ 75 h 231"/>
              <a:gd name="T38" fmla="*/ 122 w 546"/>
              <a:gd name="T39" fmla="*/ 90 h 231"/>
              <a:gd name="T40" fmla="*/ 158 w 546"/>
              <a:gd name="T41" fmla="*/ 62 h 231"/>
              <a:gd name="T42" fmla="*/ 179 w 546"/>
              <a:gd name="T43" fmla="*/ 46 h 231"/>
              <a:gd name="T44" fmla="*/ 182 w 546"/>
              <a:gd name="T45" fmla="*/ 51 h 231"/>
              <a:gd name="T46" fmla="*/ 160 w 546"/>
              <a:gd name="T47" fmla="*/ 63 h 231"/>
              <a:gd name="T48" fmla="*/ 199 w 546"/>
              <a:gd name="T49" fmla="*/ 40 h 231"/>
              <a:gd name="T50" fmla="*/ 222 w 546"/>
              <a:gd name="T51" fmla="*/ 27 h 231"/>
              <a:gd name="T52" fmla="*/ 224 w 546"/>
              <a:gd name="T53" fmla="*/ 32 h 231"/>
              <a:gd name="T54" fmla="*/ 201 w 546"/>
              <a:gd name="T55" fmla="*/ 42 h 231"/>
              <a:gd name="T56" fmla="*/ 541 w 546"/>
              <a:gd name="T57" fmla="*/ 33 h 231"/>
              <a:gd name="T58" fmla="*/ 517 w 546"/>
              <a:gd name="T59" fmla="*/ 23 h 231"/>
              <a:gd name="T60" fmla="*/ 543 w 546"/>
              <a:gd name="T61" fmla="*/ 27 h 231"/>
              <a:gd name="T62" fmla="*/ 542 w 546"/>
              <a:gd name="T63" fmla="*/ 33 h 231"/>
              <a:gd name="T64" fmla="*/ 242 w 546"/>
              <a:gd name="T65" fmla="*/ 23 h 231"/>
              <a:gd name="T66" fmla="*/ 266 w 546"/>
              <a:gd name="T67" fmla="*/ 13 h 231"/>
              <a:gd name="T68" fmla="*/ 268 w 546"/>
              <a:gd name="T69" fmla="*/ 18 h 231"/>
              <a:gd name="T70" fmla="*/ 245 w 546"/>
              <a:gd name="T71" fmla="*/ 25 h 231"/>
              <a:gd name="T72" fmla="*/ 497 w 546"/>
              <a:gd name="T73" fmla="*/ 21 h 231"/>
              <a:gd name="T74" fmla="*/ 472 w 546"/>
              <a:gd name="T75" fmla="*/ 12 h 231"/>
              <a:gd name="T76" fmla="*/ 498 w 546"/>
              <a:gd name="T77" fmla="*/ 15 h 231"/>
              <a:gd name="T78" fmla="*/ 497 w 546"/>
              <a:gd name="T79" fmla="*/ 21 h 231"/>
              <a:gd name="T80" fmla="*/ 287 w 546"/>
              <a:gd name="T81" fmla="*/ 11 h 231"/>
              <a:gd name="T82" fmla="*/ 312 w 546"/>
              <a:gd name="T83" fmla="*/ 4 h 231"/>
              <a:gd name="T84" fmla="*/ 313 w 546"/>
              <a:gd name="T85" fmla="*/ 10 h 231"/>
              <a:gd name="T86" fmla="*/ 290 w 546"/>
              <a:gd name="T87" fmla="*/ 13 h 231"/>
              <a:gd name="T88" fmla="*/ 451 w 546"/>
              <a:gd name="T89" fmla="*/ 12 h 231"/>
              <a:gd name="T90" fmla="*/ 426 w 546"/>
              <a:gd name="T91" fmla="*/ 5 h 231"/>
              <a:gd name="T92" fmla="*/ 452 w 546"/>
              <a:gd name="T93" fmla="*/ 6 h 231"/>
              <a:gd name="T94" fmla="*/ 452 w 546"/>
              <a:gd name="T95" fmla="*/ 12 h 231"/>
              <a:gd name="T96" fmla="*/ 333 w 546"/>
              <a:gd name="T97" fmla="*/ 4 h 231"/>
              <a:gd name="T98" fmla="*/ 359 w 546"/>
              <a:gd name="T99" fmla="*/ 0 h 231"/>
              <a:gd name="T100" fmla="*/ 359 w 546"/>
              <a:gd name="T101" fmla="*/ 6 h 231"/>
              <a:gd name="T102" fmla="*/ 336 w 546"/>
              <a:gd name="T103" fmla="*/ 7 h 231"/>
              <a:gd name="T104" fmla="*/ 405 w 546"/>
              <a:gd name="T105" fmla="*/ 7 h 231"/>
              <a:gd name="T106" fmla="*/ 379 w 546"/>
              <a:gd name="T107" fmla="*/ 3 h 231"/>
              <a:gd name="T108" fmla="*/ 382 w 546"/>
              <a:gd name="T109" fmla="*/ 0 h 231"/>
              <a:gd name="T110" fmla="*/ 408 w 546"/>
              <a:gd name="T111" fmla="*/ 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6" h="231">
                <a:moveTo>
                  <a:pt x="3" y="231"/>
                </a:moveTo>
                <a:cubicBezTo>
                  <a:pt x="3" y="231"/>
                  <a:pt x="2" y="231"/>
                  <a:pt x="2" y="231"/>
                </a:cubicBezTo>
                <a:cubicBezTo>
                  <a:pt x="0" y="230"/>
                  <a:pt x="0" y="228"/>
                  <a:pt x="0" y="227"/>
                </a:cubicBezTo>
                <a:cubicBezTo>
                  <a:pt x="4" y="220"/>
                  <a:pt x="8" y="213"/>
                  <a:pt x="12" y="207"/>
                </a:cubicBezTo>
                <a:cubicBezTo>
                  <a:pt x="13" y="205"/>
                  <a:pt x="15" y="205"/>
                  <a:pt x="16" y="206"/>
                </a:cubicBezTo>
                <a:cubicBezTo>
                  <a:pt x="18" y="206"/>
                  <a:pt x="18" y="208"/>
                  <a:pt x="17" y="210"/>
                </a:cubicBezTo>
                <a:cubicBezTo>
                  <a:pt x="13" y="216"/>
                  <a:pt x="9" y="223"/>
                  <a:pt x="6" y="230"/>
                </a:cubicBezTo>
                <a:cubicBezTo>
                  <a:pt x="5" y="231"/>
                  <a:pt x="4" y="231"/>
                  <a:pt x="3" y="231"/>
                </a:cubicBezTo>
                <a:close/>
                <a:moveTo>
                  <a:pt x="27" y="192"/>
                </a:moveTo>
                <a:cubicBezTo>
                  <a:pt x="27" y="192"/>
                  <a:pt x="26" y="191"/>
                  <a:pt x="26" y="191"/>
                </a:cubicBezTo>
                <a:cubicBezTo>
                  <a:pt x="24" y="190"/>
                  <a:pt x="24" y="188"/>
                  <a:pt x="25" y="187"/>
                </a:cubicBezTo>
                <a:cubicBezTo>
                  <a:pt x="29" y="180"/>
                  <a:pt x="34" y="174"/>
                  <a:pt x="39" y="168"/>
                </a:cubicBezTo>
                <a:cubicBezTo>
                  <a:pt x="40" y="167"/>
                  <a:pt x="41" y="166"/>
                  <a:pt x="43" y="167"/>
                </a:cubicBezTo>
                <a:cubicBezTo>
                  <a:pt x="44" y="168"/>
                  <a:pt x="44" y="170"/>
                  <a:pt x="43" y="171"/>
                </a:cubicBezTo>
                <a:cubicBezTo>
                  <a:pt x="39" y="178"/>
                  <a:pt x="34" y="184"/>
                  <a:pt x="30" y="190"/>
                </a:cubicBezTo>
                <a:cubicBezTo>
                  <a:pt x="29" y="191"/>
                  <a:pt x="28" y="192"/>
                  <a:pt x="27" y="192"/>
                </a:cubicBezTo>
                <a:close/>
                <a:moveTo>
                  <a:pt x="55" y="154"/>
                </a:moveTo>
                <a:cubicBezTo>
                  <a:pt x="55" y="154"/>
                  <a:pt x="54" y="154"/>
                  <a:pt x="54" y="154"/>
                </a:cubicBezTo>
                <a:cubicBezTo>
                  <a:pt x="52" y="153"/>
                  <a:pt x="52" y="151"/>
                  <a:pt x="53" y="150"/>
                </a:cubicBezTo>
                <a:cubicBezTo>
                  <a:pt x="58" y="144"/>
                  <a:pt x="63" y="138"/>
                  <a:pt x="69" y="132"/>
                </a:cubicBezTo>
                <a:cubicBezTo>
                  <a:pt x="70" y="131"/>
                  <a:pt x="72" y="131"/>
                  <a:pt x="73" y="132"/>
                </a:cubicBezTo>
                <a:cubicBezTo>
                  <a:pt x="74" y="133"/>
                  <a:pt x="74" y="135"/>
                  <a:pt x="73" y="136"/>
                </a:cubicBezTo>
                <a:cubicBezTo>
                  <a:pt x="68" y="142"/>
                  <a:pt x="63" y="147"/>
                  <a:pt x="58" y="153"/>
                </a:cubicBezTo>
                <a:cubicBezTo>
                  <a:pt x="57" y="154"/>
                  <a:pt x="56" y="154"/>
                  <a:pt x="55" y="154"/>
                </a:cubicBezTo>
                <a:close/>
                <a:moveTo>
                  <a:pt x="87" y="120"/>
                </a:moveTo>
                <a:cubicBezTo>
                  <a:pt x="86" y="120"/>
                  <a:pt x="86" y="120"/>
                  <a:pt x="85" y="119"/>
                </a:cubicBezTo>
                <a:cubicBezTo>
                  <a:pt x="84" y="118"/>
                  <a:pt x="84" y="116"/>
                  <a:pt x="85" y="115"/>
                </a:cubicBezTo>
                <a:cubicBezTo>
                  <a:pt x="91" y="110"/>
                  <a:pt x="96" y="104"/>
                  <a:pt x="102" y="99"/>
                </a:cubicBezTo>
                <a:cubicBezTo>
                  <a:pt x="104" y="98"/>
                  <a:pt x="105" y="98"/>
                  <a:pt x="106" y="100"/>
                </a:cubicBezTo>
                <a:cubicBezTo>
                  <a:pt x="108" y="101"/>
                  <a:pt x="107" y="103"/>
                  <a:pt x="106" y="104"/>
                </a:cubicBezTo>
                <a:cubicBezTo>
                  <a:pt x="100" y="109"/>
                  <a:pt x="95" y="114"/>
                  <a:pt x="89" y="120"/>
                </a:cubicBezTo>
                <a:cubicBezTo>
                  <a:pt x="89" y="120"/>
                  <a:pt x="88" y="120"/>
                  <a:pt x="87" y="120"/>
                </a:cubicBezTo>
                <a:close/>
                <a:moveTo>
                  <a:pt x="122" y="90"/>
                </a:moveTo>
                <a:cubicBezTo>
                  <a:pt x="121" y="90"/>
                  <a:pt x="120" y="89"/>
                  <a:pt x="120" y="89"/>
                </a:cubicBezTo>
                <a:cubicBezTo>
                  <a:pt x="119" y="87"/>
                  <a:pt x="119" y="85"/>
                  <a:pt x="120" y="84"/>
                </a:cubicBezTo>
                <a:cubicBezTo>
                  <a:pt x="126" y="80"/>
                  <a:pt x="133" y="75"/>
                  <a:pt x="139" y="71"/>
                </a:cubicBezTo>
                <a:cubicBezTo>
                  <a:pt x="141" y="70"/>
                  <a:pt x="142" y="70"/>
                  <a:pt x="143" y="71"/>
                </a:cubicBezTo>
                <a:cubicBezTo>
                  <a:pt x="144" y="73"/>
                  <a:pt x="144" y="75"/>
                  <a:pt x="143" y="75"/>
                </a:cubicBezTo>
                <a:cubicBezTo>
                  <a:pt x="136" y="80"/>
                  <a:pt x="130" y="84"/>
                  <a:pt x="124" y="89"/>
                </a:cubicBezTo>
                <a:cubicBezTo>
                  <a:pt x="123" y="90"/>
                  <a:pt x="123" y="90"/>
                  <a:pt x="122" y="90"/>
                </a:cubicBezTo>
                <a:close/>
                <a:moveTo>
                  <a:pt x="160" y="63"/>
                </a:moveTo>
                <a:cubicBezTo>
                  <a:pt x="159" y="63"/>
                  <a:pt x="158" y="63"/>
                  <a:pt x="158" y="62"/>
                </a:cubicBezTo>
                <a:cubicBezTo>
                  <a:pt x="157" y="61"/>
                  <a:pt x="157" y="59"/>
                  <a:pt x="159" y="58"/>
                </a:cubicBezTo>
                <a:cubicBezTo>
                  <a:pt x="166" y="54"/>
                  <a:pt x="172" y="50"/>
                  <a:pt x="179" y="46"/>
                </a:cubicBezTo>
                <a:cubicBezTo>
                  <a:pt x="181" y="45"/>
                  <a:pt x="182" y="46"/>
                  <a:pt x="183" y="47"/>
                </a:cubicBezTo>
                <a:cubicBezTo>
                  <a:pt x="184" y="49"/>
                  <a:pt x="183" y="51"/>
                  <a:pt x="182" y="51"/>
                </a:cubicBezTo>
                <a:cubicBezTo>
                  <a:pt x="175" y="55"/>
                  <a:pt x="168" y="59"/>
                  <a:pt x="162" y="63"/>
                </a:cubicBezTo>
                <a:cubicBezTo>
                  <a:pt x="161" y="63"/>
                  <a:pt x="161" y="63"/>
                  <a:pt x="160" y="63"/>
                </a:cubicBezTo>
                <a:close/>
                <a:moveTo>
                  <a:pt x="201" y="42"/>
                </a:moveTo>
                <a:cubicBezTo>
                  <a:pt x="200" y="42"/>
                  <a:pt x="199" y="41"/>
                  <a:pt x="199" y="40"/>
                </a:cubicBezTo>
                <a:cubicBezTo>
                  <a:pt x="198" y="38"/>
                  <a:pt x="199" y="37"/>
                  <a:pt x="200" y="36"/>
                </a:cubicBezTo>
                <a:cubicBezTo>
                  <a:pt x="207" y="33"/>
                  <a:pt x="215" y="30"/>
                  <a:pt x="222" y="27"/>
                </a:cubicBezTo>
                <a:cubicBezTo>
                  <a:pt x="223" y="26"/>
                  <a:pt x="225" y="27"/>
                  <a:pt x="226" y="28"/>
                </a:cubicBezTo>
                <a:cubicBezTo>
                  <a:pt x="226" y="30"/>
                  <a:pt x="225" y="32"/>
                  <a:pt x="224" y="32"/>
                </a:cubicBezTo>
                <a:cubicBezTo>
                  <a:pt x="217" y="35"/>
                  <a:pt x="210" y="38"/>
                  <a:pt x="203" y="41"/>
                </a:cubicBezTo>
                <a:cubicBezTo>
                  <a:pt x="202" y="41"/>
                  <a:pt x="202" y="42"/>
                  <a:pt x="201" y="42"/>
                </a:cubicBezTo>
                <a:close/>
                <a:moveTo>
                  <a:pt x="542" y="33"/>
                </a:moveTo>
                <a:cubicBezTo>
                  <a:pt x="542" y="33"/>
                  <a:pt x="542" y="33"/>
                  <a:pt x="541" y="33"/>
                </a:cubicBezTo>
                <a:cubicBezTo>
                  <a:pt x="534" y="31"/>
                  <a:pt x="526" y="28"/>
                  <a:pt x="519" y="26"/>
                </a:cubicBezTo>
                <a:cubicBezTo>
                  <a:pt x="518" y="26"/>
                  <a:pt x="517" y="24"/>
                  <a:pt x="517" y="23"/>
                </a:cubicBezTo>
                <a:cubicBezTo>
                  <a:pt x="517" y="21"/>
                  <a:pt x="519" y="20"/>
                  <a:pt x="521" y="21"/>
                </a:cubicBezTo>
                <a:cubicBezTo>
                  <a:pt x="528" y="23"/>
                  <a:pt x="536" y="25"/>
                  <a:pt x="543" y="27"/>
                </a:cubicBezTo>
                <a:cubicBezTo>
                  <a:pt x="545" y="28"/>
                  <a:pt x="546" y="29"/>
                  <a:pt x="545" y="31"/>
                </a:cubicBezTo>
                <a:cubicBezTo>
                  <a:pt x="545" y="32"/>
                  <a:pt x="544" y="33"/>
                  <a:pt x="542" y="33"/>
                </a:cubicBezTo>
                <a:close/>
                <a:moveTo>
                  <a:pt x="245" y="25"/>
                </a:moveTo>
                <a:cubicBezTo>
                  <a:pt x="244" y="25"/>
                  <a:pt x="242" y="24"/>
                  <a:pt x="242" y="23"/>
                </a:cubicBezTo>
                <a:cubicBezTo>
                  <a:pt x="241" y="21"/>
                  <a:pt x="242" y="19"/>
                  <a:pt x="244" y="19"/>
                </a:cubicBezTo>
                <a:cubicBezTo>
                  <a:pt x="251" y="17"/>
                  <a:pt x="259" y="14"/>
                  <a:pt x="266" y="13"/>
                </a:cubicBezTo>
                <a:cubicBezTo>
                  <a:pt x="268" y="12"/>
                  <a:pt x="270" y="13"/>
                  <a:pt x="270" y="15"/>
                </a:cubicBezTo>
                <a:cubicBezTo>
                  <a:pt x="270" y="16"/>
                  <a:pt x="269" y="18"/>
                  <a:pt x="268" y="18"/>
                </a:cubicBezTo>
                <a:cubicBezTo>
                  <a:pt x="260" y="20"/>
                  <a:pt x="253" y="22"/>
                  <a:pt x="246" y="25"/>
                </a:cubicBezTo>
                <a:cubicBezTo>
                  <a:pt x="245" y="25"/>
                  <a:pt x="245" y="25"/>
                  <a:pt x="245" y="25"/>
                </a:cubicBezTo>
                <a:close/>
                <a:moveTo>
                  <a:pt x="497" y="21"/>
                </a:moveTo>
                <a:cubicBezTo>
                  <a:pt x="497" y="21"/>
                  <a:pt x="497" y="21"/>
                  <a:pt x="497" y="21"/>
                </a:cubicBezTo>
                <a:cubicBezTo>
                  <a:pt x="489" y="19"/>
                  <a:pt x="482" y="17"/>
                  <a:pt x="474" y="16"/>
                </a:cubicBezTo>
                <a:cubicBezTo>
                  <a:pt x="472" y="16"/>
                  <a:pt x="471" y="14"/>
                  <a:pt x="472" y="12"/>
                </a:cubicBezTo>
                <a:cubicBezTo>
                  <a:pt x="472" y="11"/>
                  <a:pt x="474" y="10"/>
                  <a:pt x="475" y="10"/>
                </a:cubicBezTo>
                <a:cubicBezTo>
                  <a:pt x="483" y="11"/>
                  <a:pt x="490" y="13"/>
                  <a:pt x="498" y="15"/>
                </a:cubicBezTo>
                <a:cubicBezTo>
                  <a:pt x="500" y="15"/>
                  <a:pt x="501" y="17"/>
                  <a:pt x="500" y="18"/>
                </a:cubicBezTo>
                <a:cubicBezTo>
                  <a:pt x="500" y="20"/>
                  <a:pt x="499" y="21"/>
                  <a:pt x="497" y="21"/>
                </a:cubicBezTo>
                <a:close/>
                <a:moveTo>
                  <a:pt x="290" y="13"/>
                </a:moveTo>
                <a:cubicBezTo>
                  <a:pt x="288" y="13"/>
                  <a:pt x="287" y="12"/>
                  <a:pt x="287" y="11"/>
                </a:cubicBezTo>
                <a:cubicBezTo>
                  <a:pt x="287" y="9"/>
                  <a:pt x="288" y="8"/>
                  <a:pt x="289" y="7"/>
                </a:cubicBezTo>
                <a:cubicBezTo>
                  <a:pt x="297" y="6"/>
                  <a:pt x="305" y="5"/>
                  <a:pt x="312" y="4"/>
                </a:cubicBezTo>
                <a:cubicBezTo>
                  <a:pt x="314" y="3"/>
                  <a:pt x="315" y="5"/>
                  <a:pt x="316" y="6"/>
                </a:cubicBezTo>
                <a:cubicBezTo>
                  <a:pt x="316" y="8"/>
                  <a:pt x="315" y="9"/>
                  <a:pt x="313" y="10"/>
                </a:cubicBezTo>
                <a:cubicBezTo>
                  <a:pt x="306" y="11"/>
                  <a:pt x="298" y="12"/>
                  <a:pt x="290" y="13"/>
                </a:cubicBezTo>
                <a:cubicBezTo>
                  <a:pt x="290" y="13"/>
                  <a:pt x="290" y="13"/>
                  <a:pt x="290" y="13"/>
                </a:cubicBezTo>
                <a:close/>
                <a:moveTo>
                  <a:pt x="452" y="12"/>
                </a:moveTo>
                <a:cubicBezTo>
                  <a:pt x="452" y="12"/>
                  <a:pt x="451" y="12"/>
                  <a:pt x="451" y="12"/>
                </a:cubicBezTo>
                <a:cubicBezTo>
                  <a:pt x="444" y="11"/>
                  <a:pt x="436" y="10"/>
                  <a:pt x="428" y="9"/>
                </a:cubicBezTo>
                <a:cubicBezTo>
                  <a:pt x="427" y="9"/>
                  <a:pt x="426" y="7"/>
                  <a:pt x="426" y="5"/>
                </a:cubicBezTo>
                <a:cubicBezTo>
                  <a:pt x="426" y="4"/>
                  <a:pt x="427" y="3"/>
                  <a:pt x="429" y="3"/>
                </a:cubicBezTo>
                <a:cubicBezTo>
                  <a:pt x="437" y="4"/>
                  <a:pt x="444" y="5"/>
                  <a:pt x="452" y="6"/>
                </a:cubicBezTo>
                <a:cubicBezTo>
                  <a:pt x="454" y="6"/>
                  <a:pt x="455" y="8"/>
                  <a:pt x="455" y="9"/>
                </a:cubicBezTo>
                <a:cubicBezTo>
                  <a:pt x="454" y="11"/>
                  <a:pt x="453" y="12"/>
                  <a:pt x="452" y="12"/>
                </a:cubicBezTo>
                <a:close/>
                <a:moveTo>
                  <a:pt x="336" y="7"/>
                </a:moveTo>
                <a:cubicBezTo>
                  <a:pt x="334" y="7"/>
                  <a:pt x="333" y="6"/>
                  <a:pt x="333" y="4"/>
                </a:cubicBezTo>
                <a:cubicBezTo>
                  <a:pt x="333" y="3"/>
                  <a:pt x="334" y="1"/>
                  <a:pt x="336" y="1"/>
                </a:cubicBezTo>
                <a:cubicBezTo>
                  <a:pt x="343" y="0"/>
                  <a:pt x="351" y="0"/>
                  <a:pt x="359" y="0"/>
                </a:cubicBezTo>
                <a:cubicBezTo>
                  <a:pt x="361" y="0"/>
                  <a:pt x="362" y="1"/>
                  <a:pt x="362" y="3"/>
                </a:cubicBezTo>
                <a:cubicBezTo>
                  <a:pt x="362" y="4"/>
                  <a:pt x="361" y="6"/>
                  <a:pt x="359" y="6"/>
                </a:cubicBezTo>
                <a:cubicBezTo>
                  <a:pt x="351" y="6"/>
                  <a:pt x="344" y="6"/>
                  <a:pt x="336" y="7"/>
                </a:cubicBezTo>
                <a:cubicBezTo>
                  <a:pt x="336" y="7"/>
                  <a:pt x="336" y="7"/>
                  <a:pt x="336" y="7"/>
                </a:cubicBezTo>
                <a:close/>
                <a:moveTo>
                  <a:pt x="406" y="7"/>
                </a:moveTo>
                <a:cubicBezTo>
                  <a:pt x="405" y="7"/>
                  <a:pt x="405" y="7"/>
                  <a:pt x="405" y="7"/>
                </a:cubicBezTo>
                <a:cubicBezTo>
                  <a:pt x="398" y="6"/>
                  <a:pt x="390" y="6"/>
                  <a:pt x="382" y="6"/>
                </a:cubicBezTo>
                <a:cubicBezTo>
                  <a:pt x="381" y="6"/>
                  <a:pt x="379" y="4"/>
                  <a:pt x="379" y="3"/>
                </a:cubicBezTo>
                <a:cubicBezTo>
                  <a:pt x="379" y="1"/>
                  <a:pt x="381" y="0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90" y="0"/>
                  <a:pt x="398" y="0"/>
                  <a:pt x="406" y="1"/>
                </a:cubicBezTo>
                <a:cubicBezTo>
                  <a:pt x="407" y="1"/>
                  <a:pt x="409" y="2"/>
                  <a:pt x="408" y="4"/>
                </a:cubicBezTo>
                <a:cubicBezTo>
                  <a:pt x="408" y="6"/>
                  <a:pt x="407" y="7"/>
                  <a:pt x="406" y="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7" name="Freeform 887"/>
          <p:cNvSpPr>
            <a:spLocks noEditPoints="1"/>
          </p:cNvSpPr>
          <p:nvPr/>
        </p:nvSpPr>
        <p:spPr bwMode="auto">
          <a:xfrm>
            <a:off x="5992813" y="2084388"/>
            <a:ext cx="2255838" cy="1193800"/>
          </a:xfrm>
          <a:custGeom>
            <a:avLst/>
            <a:gdLst>
              <a:gd name="T0" fmla="*/ 1 w 831"/>
              <a:gd name="T1" fmla="*/ 435 h 439"/>
              <a:gd name="T2" fmla="*/ 18 w 831"/>
              <a:gd name="T3" fmla="*/ 418 h 439"/>
              <a:gd name="T4" fmla="*/ 28 w 831"/>
              <a:gd name="T5" fmla="*/ 400 h 439"/>
              <a:gd name="T6" fmla="*/ 38 w 831"/>
              <a:gd name="T7" fmla="*/ 377 h 439"/>
              <a:gd name="T8" fmla="*/ 30 w 831"/>
              <a:gd name="T9" fmla="*/ 399 h 439"/>
              <a:gd name="T10" fmla="*/ 52 w 831"/>
              <a:gd name="T11" fmla="*/ 362 h 439"/>
              <a:gd name="T12" fmla="*/ 70 w 831"/>
              <a:gd name="T13" fmla="*/ 339 h 439"/>
              <a:gd name="T14" fmla="*/ 54 w 831"/>
              <a:gd name="T15" fmla="*/ 363 h 439"/>
              <a:gd name="T16" fmla="*/ 80 w 831"/>
              <a:gd name="T17" fmla="*/ 322 h 439"/>
              <a:gd name="T18" fmla="*/ 99 w 831"/>
              <a:gd name="T19" fmla="*/ 308 h 439"/>
              <a:gd name="T20" fmla="*/ 112 w 831"/>
              <a:gd name="T21" fmla="*/ 292 h 439"/>
              <a:gd name="T22" fmla="*/ 126 w 831"/>
              <a:gd name="T23" fmla="*/ 270 h 439"/>
              <a:gd name="T24" fmla="*/ 114 w 831"/>
              <a:gd name="T25" fmla="*/ 291 h 439"/>
              <a:gd name="T26" fmla="*/ 142 w 831"/>
              <a:gd name="T27" fmla="*/ 258 h 439"/>
              <a:gd name="T28" fmla="*/ 162 w 831"/>
              <a:gd name="T29" fmla="*/ 238 h 439"/>
              <a:gd name="T30" fmla="*/ 144 w 831"/>
              <a:gd name="T31" fmla="*/ 259 h 439"/>
              <a:gd name="T32" fmla="*/ 175 w 831"/>
              <a:gd name="T33" fmla="*/ 222 h 439"/>
              <a:gd name="T34" fmla="*/ 196 w 831"/>
              <a:gd name="T35" fmla="*/ 211 h 439"/>
              <a:gd name="T36" fmla="*/ 211 w 831"/>
              <a:gd name="T37" fmla="*/ 197 h 439"/>
              <a:gd name="T38" fmla="*/ 227 w 831"/>
              <a:gd name="T39" fmla="*/ 177 h 439"/>
              <a:gd name="T40" fmla="*/ 213 w 831"/>
              <a:gd name="T41" fmla="*/ 196 h 439"/>
              <a:gd name="T42" fmla="*/ 245 w 831"/>
              <a:gd name="T43" fmla="*/ 167 h 439"/>
              <a:gd name="T44" fmla="*/ 268 w 831"/>
              <a:gd name="T45" fmla="*/ 150 h 439"/>
              <a:gd name="T46" fmla="*/ 247 w 831"/>
              <a:gd name="T47" fmla="*/ 168 h 439"/>
              <a:gd name="T48" fmla="*/ 282 w 831"/>
              <a:gd name="T49" fmla="*/ 136 h 439"/>
              <a:gd name="T50" fmla="*/ 305 w 831"/>
              <a:gd name="T51" fmla="*/ 129 h 439"/>
              <a:gd name="T52" fmla="*/ 323 w 831"/>
              <a:gd name="T53" fmla="*/ 117 h 439"/>
              <a:gd name="T54" fmla="*/ 341 w 831"/>
              <a:gd name="T55" fmla="*/ 100 h 439"/>
              <a:gd name="T56" fmla="*/ 324 w 831"/>
              <a:gd name="T57" fmla="*/ 117 h 439"/>
              <a:gd name="T58" fmla="*/ 360 w 831"/>
              <a:gd name="T59" fmla="*/ 93 h 439"/>
              <a:gd name="T60" fmla="*/ 386 w 831"/>
              <a:gd name="T61" fmla="*/ 80 h 439"/>
              <a:gd name="T62" fmla="*/ 363 w 831"/>
              <a:gd name="T63" fmla="*/ 95 h 439"/>
              <a:gd name="T64" fmla="*/ 402 w 831"/>
              <a:gd name="T65" fmla="*/ 69 h 439"/>
              <a:gd name="T66" fmla="*/ 426 w 831"/>
              <a:gd name="T67" fmla="*/ 65 h 439"/>
              <a:gd name="T68" fmla="*/ 446 w 831"/>
              <a:gd name="T69" fmla="*/ 57 h 439"/>
              <a:gd name="T70" fmla="*/ 466 w 831"/>
              <a:gd name="T71" fmla="*/ 44 h 439"/>
              <a:gd name="T72" fmla="*/ 447 w 831"/>
              <a:gd name="T73" fmla="*/ 57 h 439"/>
              <a:gd name="T74" fmla="*/ 486 w 831"/>
              <a:gd name="T75" fmla="*/ 40 h 439"/>
              <a:gd name="T76" fmla="*/ 514 w 831"/>
              <a:gd name="T77" fmla="*/ 32 h 439"/>
              <a:gd name="T78" fmla="*/ 489 w 831"/>
              <a:gd name="T79" fmla="*/ 42 h 439"/>
              <a:gd name="T80" fmla="*/ 532 w 831"/>
              <a:gd name="T81" fmla="*/ 24 h 439"/>
              <a:gd name="T82" fmla="*/ 556 w 831"/>
              <a:gd name="T83" fmla="*/ 24 h 439"/>
              <a:gd name="T84" fmla="*/ 578 w 831"/>
              <a:gd name="T85" fmla="*/ 20 h 439"/>
              <a:gd name="T86" fmla="*/ 600 w 831"/>
              <a:gd name="T87" fmla="*/ 10 h 439"/>
              <a:gd name="T88" fmla="*/ 578 w 831"/>
              <a:gd name="T89" fmla="*/ 20 h 439"/>
              <a:gd name="T90" fmla="*/ 620 w 831"/>
              <a:gd name="T91" fmla="*/ 10 h 439"/>
              <a:gd name="T92" fmla="*/ 648 w 831"/>
              <a:gd name="T93" fmla="*/ 6 h 439"/>
              <a:gd name="T94" fmla="*/ 623 w 831"/>
              <a:gd name="T95" fmla="*/ 12 h 439"/>
              <a:gd name="T96" fmla="*/ 805 w 831"/>
              <a:gd name="T97" fmla="*/ 10 h 439"/>
              <a:gd name="T98" fmla="*/ 828 w 831"/>
              <a:gd name="T99" fmla="*/ 6 h 439"/>
              <a:gd name="T100" fmla="*/ 668 w 831"/>
              <a:gd name="T101" fmla="*/ 8 h 439"/>
              <a:gd name="T102" fmla="*/ 691 w 831"/>
              <a:gd name="T103" fmla="*/ 1 h 439"/>
              <a:gd name="T104" fmla="*/ 668 w 831"/>
              <a:gd name="T105" fmla="*/ 8 h 439"/>
              <a:gd name="T106" fmla="*/ 782 w 831"/>
              <a:gd name="T107" fmla="*/ 8 h 439"/>
              <a:gd name="T108" fmla="*/ 760 w 831"/>
              <a:gd name="T109" fmla="*/ 1 h 439"/>
              <a:gd name="T110" fmla="*/ 782 w 831"/>
              <a:gd name="T111" fmla="*/ 8 h 439"/>
              <a:gd name="T112" fmla="*/ 725 w 831"/>
              <a:gd name="T113" fmla="*/ 8 h 439"/>
              <a:gd name="T114" fmla="*/ 711 w 831"/>
              <a:gd name="T115" fmla="*/ 4 h 439"/>
              <a:gd name="T116" fmla="*/ 737 w 831"/>
              <a:gd name="T11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31" h="439">
                <a:moveTo>
                  <a:pt x="3" y="439"/>
                </a:moveTo>
                <a:cubicBezTo>
                  <a:pt x="3" y="439"/>
                  <a:pt x="2" y="439"/>
                  <a:pt x="2" y="439"/>
                </a:cubicBezTo>
                <a:cubicBezTo>
                  <a:pt x="1" y="438"/>
                  <a:pt x="0" y="436"/>
                  <a:pt x="1" y="435"/>
                </a:cubicBezTo>
                <a:cubicBezTo>
                  <a:pt x="1" y="435"/>
                  <a:pt x="5" y="427"/>
                  <a:pt x="13" y="415"/>
                </a:cubicBezTo>
                <a:cubicBezTo>
                  <a:pt x="13" y="414"/>
                  <a:pt x="15" y="413"/>
                  <a:pt x="17" y="414"/>
                </a:cubicBezTo>
                <a:cubicBezTo>
                  <a:pt x="18" y="415"/>
                  <a:pt x="19" y="417"/>
                  <a:pt x="18" y="418"/>
                </a:cubicBezTo>
                <a:cubicBezTo>
                  <a:pt x="10" y="430"/>
                  <a:pt x="6" y="438"/>
                  <a:pt x="6" y="438"/>
                </a:cubicBezTo>
                <a:cubicBezTo>
                  <a:pt x="5" y="439"/>
                  <a:pt x="4" y="439"/>
                  <a:pt x="3" y="439"/>
                </a:cubicBezTo>
                <a:close/>
                <a:moveTo>
                  <a:pt x="28" y="400"/>
                </a:moveTo>
                <a:cubicBezTo>
                  <a:pt x="27" y="400"/>
                  <a:pt x="26" y="400"/>
                  <a:pt x="26" y="400"/>
                </a:cubicBezTo>
                <a:cubicBezTo>
                  <a:pt x="25" y="399"/>
                  <a:pt x="24" y="397"/>
                  <a:pt x="25" y="396"/>
                </a:cubicBezTo>
                <a:cubicBezTo>
                  <a:pt x="29" y="389"/>
                  <a:pt x="34" y="383"/>
                  <a:pt x="38" y="377"/>
                </a:cubicBezTo>
                <a:cubicBezTo>
                  <a:pt x="39" y="375"/>
                  <a:pt x="41" y="375"/>
                  <a:pt x="42" y="376"/>
                </a:cubicBezTo>
                <a:cubicBezTo>
                  <a:pt x="44" y="377"/>
                  <a:pt x="44" y="379"/>
                  <a:pt x="43" y="380"/>
                </a:cubicBezTo>
                <a:cubicBezTo>
                  <a:pt x="39" y="386"/>
                  <a:pt x="34" y="393"/>
                  <a:pt x="30" y="399"/>
                </a:cubicBezTo>
                <a:cubicBezTo>
                  <a:pt x="30" y="400"/>
                  <a:pt x="29" y="400"/>
                  <a:pt x="28" y="400"/>
                </a:cubicBezTo>
                <a:close/>
                <a:moveTo>
                  <a:pt x="54" y="363"/>
                </a:moveTo>
                <a:cubicBezTo>
                  <a:pt x="53" y="363"/>
                  <a:pt x="53" y="363"/>
                  <a:pt x="52" y="362"/>
                </a:cubicBezTo>
                <a:cubicBezTo>
                  <a:pt x="51" y="361"/>
                  <a:pt x="51" y="359"/>
                  <a:pt x="52" y="358"/>
                </a:cubicBezTo>
                <a:cubicBezTo>
                  <a:pt x="56" y="352"/>
                  <a:pt x="61" y="346"/>
                  <a:pt x="66" y="340"/>
                </a:cubicBezTo>
                <a:cubicBezTo>
                  <a:pt x="67" y="338"/>
                  <a:pt x="69" y="338"/>
                  <a:pt x="70" y="339"/>
                </a:cubicBezTo>
                <a:cubicBezTo>
                  <a:pt x="71" y="340"/>
                  <a:pt x="71" y="342"/>
                  <a:pt x="70" y="343"/>
                </a:cubicBezTo>
                <a:cubicBezTo>
                  <a:pt x="65" y="350"/>
                  <a:pt x="61" y="356"/>
                  <a:pt x="56" y="362"/>
                </a:cubicBezTo>
                <a:cubicBezTo>
                  <a:pt x="56" y="362"/>
                  <a:pt x="55" y="363"/>
                  <a:pt x="54" y="363"/>
                </a:cubicBezTo>
                <a:close/>
                <a:moveTo>
                  <a:pt x="82" y="327"/>
                </a:moveTo>
                <a:cubicBezTo>
                  <a:pt x="82" y="327"/>
                  <a:pt x="81" y="326"/>
                  <a:pt x="80" y="326"/>
                </a:cubicBezTo>
                <a:cubicBezTo>
                  <a:pt x="79" y="325"/>
                  <a:pt x="79" y="323"/>
                  <a:pt x="80" y="322"/>
                </a:cubicBezTo>
                <a:cubicBezTo>
                  <a:pt x="85" y="316"/>
                  <a:pt x="90" y="310"/>
                  <a:pt x="95" y="304"/>
                </a:cubicBezTo>
                <a:cubicBezTo>
                  <a:pt x="96" y="303"/>
                  <a:pt x="98" y="303"/>
                  <a:pt x="99" y="304"/>
                </a:cubicBezTo>
                <a:cubicBezTo>
                  <a:pt x="100" y="305"/>
                  <a:pt x="100" y="307"/>
                  <a:pt x="99" y="308"/>
                </a:cubicBezTo>
                <a:cubicBezTo>
                  <a:pt x="94" y="314"/>
                  <a:pt x="89" y="320"/>
                  <a:pt x="85" y="326"/>
                </a:cubicBezTo>
                <a:cubicBezTo>
                  <a:pt x="84" y="326"/>
                  <a:pt x="83" y="327"/>
                  <a:pt x="82" y="327"/>
                </a:cubicBezTo>
                <a:close/>
                <a:moveTo>
                  <a:pt x="112" y="292"/>
                </a:moveTo>
                <a:cubicBezTo>
                  <a:pt x="112" y="292"/>
                  <a:pt x="111" y="292"/>
                  <a:pt x="110" y="291"/>
                </a:cubicBezTo>
                <a:cubicBezTo>
                  <a:pt x="109" y="290"/>
                  <a:pt x="109" y="288"/>
                  <a:pt x="110" y="287"/>
                </a:cubicBezTo>
                <a:cubicBezTo>
                  <a:pt x="115" y="281"/>
                  <a:pt x="120" y="276"/>
                  <a:pt x="126" y="270"/>
                </a:cubicBezTo>
                <a:cubicBezTo>
                  <a:pt x="127" y="269"/>
                  <a:pt x="129" y="269"/>
                  <a:pt x="130" y="270"/>
                </a:cubicBezTo>
                <a:cubicBezTo>
                  <a:pt x="131" y="271"/>
                  <a:pt x="131" y="273"/>
                  <a:pt x="130" y="274"/>
                </a:cubicBezTo>
                <a:cubicBezTo>
                  <a:pt x="125" y="280"/>
                  <a:pt x="119" y="285"/>
                  <a:pt x="114" y="291"/>
                </a:cubicBezTo>
                <a:cubicBezTo>
                  <a:pt x="114" y="292"/>
                  <a:pt x="113" y="292"/>
                  <a:pt x="112" y="292"/>
                </a:cubicBezTo>
                <a:close/>
                <a:moveTo>
                  <a:pt x="144" y="259"/>
                </a:moveTo>
                <a:cubicBezTo>
                  <a:pt x="143" y="259"/>
                  <a:pt x="142" y="258"/>
                  <a:pt x="142" y="258"/>
                </a:cubicBezTo>
                <a:cubicBezTo>
                  <a:pt x="140" y="257"/>
                  <a:pt x="140" y="255"/>
                  <a:pt x="142" y="254"/>
                </a:cubicBezTo>
                <a:cubicBezTo>
                  <a:pt x="147" y="248"/>
                  <a:pt x="152" y="243"/>
                  <a:pt x="158" y="238"/>
                </a:cubicBezTo>
                <a:cubicBezTo>
                  <a:pt x="159" y="236"/>
                  <a:pt x="161" y="236"/>
                  <a:pt x="162" y="238"/>
                </a:cubicBezTo>
                <a:cubicBezTo>
                  <a:pt x="163" y="239"/>
                  <a:pt x="163" y="241"/>
                  <a:pt x="162" y="242"/>
                </a:cubicBezTo>
                <a:cubicBezTo>
                  <a:pt x="156" y="247"/>
                  <a:pt x="151" y="253"/>
                  <a:pt x="146" y="258"/>
                </a:cubicBezTo>
                <a:cubicBezTo>
                  <a:pt x="145" y="258"/>
                  <a:pt x="144" y="259"/>
                  <a:pt x="144" y="259"/>
                </a:cubicBezTo>
                <a:close/>
                <a:moveTo>
                  <a:pt x="177" y="227"/>
                </a:moveTo>
                <a:cubicBezTo>
                  <a:pt x="176" y="227"/>
                  <a:pt x="175" y="227"/>
                  <a:pt x="174" y="226"/>
                </a:cubicBezTo>
                <a:cubicBezTo>
                  <a:pt x="173" y="225"/>
                  <a:pt x="173" y="223"/>
                  <a:pt x="175" y="222"/>
                </a:cubicBezTo>
                <a:cubicBezTo>
                  <a:pt x="180" y="217"/>
                  <a:pt x="186" y="212"/>
                  <a:pt x="192" y="206"/>
                </a:cubicBezTo>
                <a:cubicBezTo>
                  <a:pt x="193" y="205"/>
                  <a:pt x="195" y="205"/>
                  <a:pt x="196" y="207"/>
                </a:cubicBezTo>
                <a:cubicBezTo>
                  <a:pt x="197" y="208"/>
                  <a:pt x="197" y="210"/>
                  <a:pt x="196" y="211"/>
                </a:cubicBezTo>
                <a:cubicBezTo>
                  <a:pt x="190" y="216"/>
                  <a:pt x="184" y="221"/>
                  <a:pt x="179" y="226"/>
                </a:cubicBezTo>
                <a:cubicBezTo>
                  <a:pt x="178" y="227"/>
                  <a:pt x="177" y="227"/>
                  <a:pt x="177" y="227"/>
                </a:cubicBezTo>
                <a:close/>
                <a:moveTo>
                  <a:pt x="211" y="197"/>
                </a:moveTo>
                <a:cubicBezTo>
                  <a:pt x="210" y="197"/>
                  <a:pt x="209" y="196"/>
                  <a:pt x="209" y="196"/>
                </a:cubicBezTo>
                <a:cubicBezTo>
                  <a:pt x="208" y="194"/>
                  <a:pt x="208" y="193"/>
                  <a:pt x="209" y="192"/>
                </a:cubicBezTo>
                <a:cubicBezTo>
                  <a:pt x="215" y="187"/>
                  <a:pt x="221" y="182"/>
                  <a:pt x="227" y="177"/>
                </a:cubicBezTo>
                <a:cubicBezTo>
                  <a:pt x="228" y="176"/>
                  <a:pt x="230" y="176"/>
                  <a:pt x="231" y="178"/>
                </a:cubicBezTo>
                <a:cubicBezTo>
                  <a:pt x="232" y="179"/>
                  <a:pt x="232" y="181"/>
                  <a:pt x="231" y="182"/>
                </a:cubicBezTo>
                <a:cubicBezTo>
                  <a:pt x="225" y="187"/>
                  <a:pt x="219" y="191"/>
                  <a:pt x="213" y="196"/>
                </a:cubicBezTo>
                <a:cubicBezTo>
                  <a:pt x="212" y="197"/>
                  <a:pt x="212" y="197"/>
                  <a:pt x="211" y="197"/>
                </a:cubicBezTo>
                <a:close/>
                <a:moveTo>
                  <a:pt x="247" y="168"/>
                </a:moveTo>
                <a:cubicBezTo>
                  <a:pt x="246" y="168"/>
                  <a:pt x="245" y="168"/>
                  <a:pt x="245" y="167"/>
                </a:cubicBezTo>
                <a:cubicBezTo>
                  <a:pt x="244" y="166"/>
                  <a:pt x="244" y="164"/>
                  <a:pt x="245" y="163"/>
                </a:cubicBezTo>
                <a:cubicBezTo>
                  <a:pt x="251" y="158"/>
                  <a:pt x="257" y="154"/>
                  <a:pt x="264" y="149"/>
                </a:cubicBezTo>
                <a:cubicBezTo>
                  <a:pt x="265" y="149"/>
                  <a:pt x="267" y="149"/>
                  <a:pt x="268" y="150"/>
                </a:cubicBezTo>
                <a:cubicBezTo>
                  <a:pt x="269" y="152"/>
                  <a:pt x="268" y="153"/>
                  <a:pt x="267" y="154"/>
                </a:cubicBezTo>
                <a:cubicBezTo>
                  <a:pt x="261" y="159"/>
                  <a:pt x="255" y="163"/>
                  <a:pt x="249" y="168"/>
                </a:cubicBezTo>
                <a:cubicBezTo>
                  <a:pt x="248" y="168"/>
                  <a:pt x="248" y="168"/>
                  <a:pt x="247" y="168"/>
                </a:cubicBezTo>
                <a:close/>
                <a:moveTo>
                  <a:pt x="284" y="142"/>
                </a:moveTo>
                <a:cubicBezTo>
                  <a:pt x="283" y="142"/>
                  <a:pt x="282" y="141"/>
                  <a:pt x="282" y="141"/>
                </a:cubicBezTo>
                <a:cubicBezTo>
                  <a:pt x="281" y="139"/>
                  <a:pt x="281" y="137"/>
                  <a:pt x="282" y="136"/>
                </a:cubicBezTo>
                <a:cubicBezTo>
                  <a:pt x="289" y="132"/>
                  <a:pt x="295" y="128"/>
                  <a:pt x="302" y="124"/>
                </a:cubicBezTo>
                <a:cubicBezTo>
                  <a:pt x="303" y="123"/>
                  <a:pt x="305" y="123"/>
                  <a:pt x="306" y="125"/>
                </a:cubicBezTo>
                <a:cubicBezTo>
                  <a:pt x="307" y="126"/>
                  <a:pt x="306" y="128"/>
                  <a:pt x="305" y="129"/>
                </a:cubicBezTo>
                <a:cubicBezTo>
                  <a:pt x="299" y="133"/>
                  <a:pt x="292" y="137"/>
                  <a:pt x="286" y="141"/>
                </a:cubicBezTo>
                <a:cubicBezTo>
                  <a:pt x="285" y="142"/>
                  <a:pt x="285" y="142"/>
                  <a:pt x="284" y="142"/>
                </a:cubicBezTo>
                <a:close/>
                <a:moveTo>
                  <a:pt x="323" y="117"/>
                </a:moveTo>
                <a:cubicBezTo>
                  <a:pt x="322" y="117"/>
                  <a:pt x="321" y="117"/>
                  <a:pt x="320" y="116"/>
                </a:cubicBezTo>
                <a:cubicBezTo>
                  <a:pt x="319" y="114"/>
                  <a:pt x="320" y="113"/>
                  <a:pt x="321" y="112"/>
                </a:cubicBezTo>
                <a:cubicBezTo>
                  <a:pt x="328" y="108"/>
                  <a:pt x="334" y="104"/>
                  <a:pt x="341" y="100"/>
                </a:cubicBezTo>
                <a:cubicBezTo>
                  <a:pt x="343" y="99"/>
                  <a:pt x="344" y="100"/>
                  <a:pt x="345" y="101"/>
                </a:cubicBezTo>
                <a:cubicBezTo>
                  <a:pt x="346" y="103"/>
                  <a:pt x="345" y="105"/>
                  <a:pt x="344" y="105"/>
                </a:cubicBezTo>
                <a:cubicBezTo>
                  <a:pt x="337" y="109"/>
                  <a:pt x="331" y="113"/>
                  <a:pt x="324" y="117"/>
                </a:cubicBezTo>
                <a:cubicBezTo>
                  <a:pt x="324" y="117"/>
                  <a:pt x="323" y="117"/>
                  <a:pt x="323" y="117"/>
                </a:cubicBezTo>
                <a:close/>
                <a:moveTo>
                  <a:pt x="363" y="95"/>
                </a:moveTo>
                <a:cubicBezTo>
                  <a:pt x="362" y="95"/>
                  <a:pt x="361" y="94"/>
                  <a:pt x="360" y="93"/>
                </a:cubicBezTo>
                <a:cubicBezTo>
                  <a:pt x="359" y="92"/>
                  <a:pt x="360" y="90"/>
                  <a:pt x="361" y="89"/>
                </a:cubicBezTo>
                <a:cubicBezTo>
                  <a:pt x="368" y="86"/>
                  <a:pt x="375" y="82"/>
                  <a:pt x="382" y="79"/>
                </a:cubicBezTo>
                <a:cubicBezTo>
                  <a:pt x="383" y="78"/>
                  <a:pt x="385" y="79"/>
                  <a:pt x="386" y="80"/>
                </a:cubicBezTo>
                <a:cubicBezTo>
                  <a:pt x="386" y="82"/>
                  <a:pt x="386" y="84"/>
                  <a:pt x="384" y="84"/>
                </a:cubicBezTo>
                <a:cubicBezTo>
                  <a:pt x="378" y="88"/>
                  <a:pt x="371" y="91"/>
                  <a:pt x="364" y="95"/>
                </a:cubicBezTo>
                <a:cubicBezTo>
                  <a:pt x="364" y="95"/>
                  <a:pt x="363" y="95"/>
                  <a:pt x="363" y="95"/>
                </a:cubicBezTo>
                <a:close/>
                <a:moveTo>
                  <a:pt x="404" y="75"/>
                </a:moveTo>
                <a:cubicBezTo>
                  <a:pt x="403" y="75"/>
                  <a:pt x="402" y="74"/>
                  <a:pt x="401" y="73"/>
                </a:cubicBezTo>
                <a:cubicBezTo>
                  <a:pt x="400" y="72"/>
                  <a:pt x="401" y="70"/>
                  <a:pt x="402" y="69"/>
                </a:cubicBezTo>
                <a:cubicBezTo>
                  <a:pt x="409" y="66"/>
                  <a:pt x="416" y="63"/>
                  <a:pt x="424" y="60"/>
                </a:cubicBezTo>
                <a:cubicBezTo>
                  <a:pt x="425" y="59"/>
                  <a:pt x="427" y="60"/>
                  <a:pt x="427" y="62"/>
                </a:cubicBezTo>
                <a:cubicBezTo>
                  <a:pt x="428" y="63"/>
                  <a:pt x="427" y="65"/>
                  <a:pt x="426" y="65"/>
                </a:cubicBezTo>
                <a:cubicBezTo>
                  <a:pt x="419" y="68"/>
                  <a:pt x="412" y="71"/>
                  <a:pt x="405" y="75"/>
                </a:cubicBezTo>
                <a:cubicBezTo>
                  <a:pt x="405" y="75"/>
                  <a:pt x="404" y="75"/>
                  <a:pt x="404" y="75"/>
                </a:cubicBezTo>
                <a:close/>
                <a:moveTo>
                  <a:pt x="446" y="57"/>
                </a:moveTo>
                <a:cubicBezTo>
                  <a:pt x="445" y="57"/>
                  <a:pt x="444" y="56"/>
                  <a:pt x="443" y="55"/>
                </a:cubicBezTo>
                <a:cubicBezTo>
                  <a:pt x="443" y="54"/>
                  <a:pt x="443" y="52"/>
                  <a:pt x="445" y="51"/>
                </a:cubicBezTo>
                <a:cubicBezTo>
                  <a:pt x="452" y="49"/>
                  <a:pt x="459" y="46"/>
                  <a:pt x="466" y="44"/>
                </a:cubicBezTo>
                <a:cubicBezTo>
                  <a:pt x="468" y="43"/>
                  <a:pt x="470" y="44"/>
                  <a:pt x="470" y="45"/>
                </a:cubicBezTo>
                <a:cubicBezTo>
                  <a:pt x="471" y="47"/>
                  <a:pt x="470" y="49"/>
                  <a:pt x="468" y="49"/>
                </a:cubicBezTo>
                <a:cubicBezTo>
                  <a:pt x="461" y="52"/>
                  <a:pt x="454" y="54"/>
                  <a:pt x="447" y="57"/>
                </a:cubicBezTo>
                <a:cubicBezTo>
                  <a:pt x="447" y="57"/>
                  <a:pt x="446" y="57"/>
                  <a:pt x="446" y="57"/>
                </a:cubicBezTo>
                <a:close/>
                <a:moveTo>
                  <a:pt x="489" y="42"/>
                </a:moveTo>
                <a:cubicBezTo>
                  <a:pt x="488" y="42"/>
                  <a:pt x="487" y="41"/>
                  <a:pt x="486" y="40"/>
                </a:cubicBezTo>
                <a:cubicBezTo>
                  <a:pt x="486" y="38"/>
                  <a:pt x="487" y="37"/>
                  <a:pt x="488" y="36"/>
                </a:cubicBezTo>
                <a:cubicBezTo>
                  <a:pt x="495" y="34"/>
                  <a:pt x="503" y="32"/>
                  <a:pt x="510" y="30"/>
                </a:cubicBezTo>
                <a:cubicBezTo>
                  <a:pt x="512" y="29"/>
                  <a:pt x="513" y="30"/>
                  <a:pt x="514" y="32"/>
                </a:cubicBezTo>
                <a:cubicBezTo>
                  <a:pt x="514" y="33"/>
                  <a:pt x="513" y="35"/>
                  <a:pt x="512" y="35"/>
                </a:cubicBezTo>
                <a:cubicBezTo>
                  <a:pt x="504" y="37"/>
                  <a:pt x="497" y="40"/>
                  <a:pt x="490" y="42"/>
                </a:cubicBezTo>
                <a:cubicBezTo>
                  <a:pt x="490" y="42"/>
                  <a:pt x="489" y="42"/>
                  <a:pt x="489" y="42"/>
                </a:cubicBezTo>
                <a:close/>
                <a:moveTo>
                  <a:pt x="533" y="29"/>
                </a:moveTo>
                <a:cubicBezTo>
                  <a:pt x="532" y="29"/>
                  <a:pt x="530" y="29"/>
                  <a:pt x="530" y="27"/>
                </a:cubicBezTo>
                <a:cubicBezTo>
                  <a:pt x="530" y="26"/>
                  <a:pt x="531" y="24"/>
                  <a:pt x="532" y="24"/>
                </a:cubicBezTo>
                <a:cubicBezTo>
                  <a:pt x="540" y="22"/>
                  <a:pt x="547" y="20"/>
                  <a:pt x="555" y="18"/>
                </a:cubicBezTo>
                <a:cubicBezTo>
                  <a:pt x="556" y="18"/>
                  <a:pt x="558" y="19"/>
                  <a:pt x="558" y="21"/>
                </a:cubicBezTo>
                <a:cubicBezTo>
                  <a:pt x="558" y="22"/>
                  <a:pt x="557" y="24"/>
                  <a:pt x="556" y="24"/>
                </a:cubicBezTo>
                <a:cubicBezTo>
                  <a:pt x="548" y="26"/>
                  <a:pt x="541" y="28"/>
                  <a:pt x="534" y="29"/>
                </a:cubicBezTo>
                <a:cubicBezTo>
                  <a:pt x="533" y="29"/>
                  <a:pt x="533" y="29"/>
                  <a:pt x="533" y="29"/>
                </a:cubicBezTo>
                <a:close/>
                <a:moveTo>
                  <a:pt x="578" y="20"/>
                </a:moveTo>
                <a:cubicBezTo>
                  <a:pt x="576" y="20"/>
                  <a:pt x="575" y="19"/>
                  <a:pt x="575" y="17"/>
                </a:cubicBezTo>
                <a:cubicBezTo>
                  <a:pt x="574" y="16"/>
                  <a:pt x="575" y="14"/>
                  <a:pt x="577" y="14"/>
                </a:cubicBezTo>
                <a:cubicBezTo>
                  <a:pt x="585" y="12"/>
                  <a:pt x="592" y="11"/>
                  <a:pt x="600" y="10"/>
                </a:cubicBezTo>
                <a:cubicBezTo>
                  <a:pt x="601" y="9"/>
                  <a:pt x="603" y="11"/>
                  <a:pt x="603" y="12"/>
                </a:cubicBezTo>
                <a:cubicBezTo>
                  <a:pt x="603" y="14"/>
                  <a:pt x="602" y="15"/>
                  <a:pt x="601" y="16"/>
                </a:cubicBezTo>
                <a:cubicBezTo>
                  <a:pt x="593" y="17"/>
                  <a:pt x="586" y="18"/>
                  <a:pt x="578" y="20"/>
                </a:cubicBezTo>
                <a:cubicBezTo>
                  <a:pt x="578" y="20"/>
                  <a:pt x="578" y="20"/>
                  <a:pt x="578" y="20"/>
                </a:cubicBezTo>
                <a:close/>
                <a:moveTo>
                  <a:pt x="623" y="12"/>
                </a:moveTo>
                <a:cubicBezTo>
                  <a:pt x="621" y="12"/>
                  <a:pt x="620" y="11"/>
                  <a:pt x="620" y="10"/>
                </a:cubicBezTo>
                <a:cubicBezTo>
                  <a:pt x="620" y="8"/>
                  <a:pt x="621" y="7"/>
                  <a:pt x="622" y="6"/>
                </a:cubicBezTo>
                <a:cubicBezTo>
                  <a:pt x="630" y="5"/>
                  <a:pt x="638" y="5"/>
                  <a:pt x="645" y="4"/>
                </a:cubicBezTo>
                <a:cubicBezTo>
                  <a:pt x="647" y="4"/>
                  <a:pt x="648" y="5"/>
                  <a:pt x="648" y="6"/>
                </a:cubicBezTo>
                <a:cubicBezTo>
                  <a:pt x="649" y="8"/>
                  <a:pt x="647" y="10"/>
                  <a:pt x="646" y="10"/>
                </a:cubicBezTo>
                <a:cubicBezTo>
                  <a:pt x="638" y="10"/>
                  <a:pt x="631" y="11"/>
                  <a:pt x="623" y="12"/>
                </a:cubicBezTo>
                <a:cubicBezTo>
                  <a:pt x="623" y="12"/>
                  <a:pt x="623" y="12"/>
                  <a:pt x="623" y="12"/>
                </a:cubicBezTo>
                <a:close/>
                <a:moveTo>
                  <a:pt x="828" y="12"/>
                </a:moveTo>
                <a:cubicBezTo>
                  <a:pt x="828" y="12"/>
                  <a:pt x="828" y="12"/>
                  <a:pt x="828" y="12"/>
                </a:cubicBezTo>
                <a:cubicBezTo>
                  <a:pt x="820" y="11"/>
                  <a:pt x="812" y="10"/>
                  <a:pt x="805" y="10"/>
                </a:cubicBezTo>
                <a:cubicBezTo>
                  <a:pt x="803" y="9"/>
                  <a:pt x="802" y="8"/>
                  <a:pt x="802" y="6"/>
                </a:cubicBezTo>
                <a:cubicBezTo>
                  <a:pt x="802" y="5"/>
                  <a:pt x="804" y="4"/>
                  <a:pt x="805" y="4"/>
                </a:cubicBezTo>
                <a:cubicBezTo>
                  <a:pt x="813" y="4"/>
                  <a:pt x="821" y="5"/>
                  <a:pt x="828" y="6"/>
                </a:cubicBezTo>
                <a:cubicBezTo>
                  <a:pt x="830" y="6"/>
                  <a:pt x="831" y="8"/>
                  <a:pt x="831" y="9"/>
                </a:cubicBezTo>
                <a:cubicBezTo>
                  <a:pt x="831" y="11"/>
                  <a:pt x="829" y="12"/>
                  <a:pt x="828" y="12"/>
                </a:cubicBezTo>
                <a:close/>
                <a:moveTo>
                  <a:pt x="668" y="8"/>
                </a:moveTo>
                <a:cubicBezTo>
                  <a:pt x="667" y="8"/>
                  <a:pt x="665" y="7"/>
                  <a:pt x="665" y="5"/>
                </a:cubicBezTo>
                <a:cubicBezTo>
                  <a:pt x="665" y="3"/>
                  <a:pt x="666" y="2"/>
                  <a:pt x="668" y="2"/>
                </a:cubicBezTo>
                <a:cubicBezTo>
                  <a:pt x="676" y="1"/>
                  <a:pt x="683" y="1"/>
                  <a:pt x="691" y="1"/>
                </a:cubicBezTo>
                <a:cubicBezTo>
                  <a:pt x="693" y="0"/>
                  <a:pt x="694" y="2"/>
                  <a:pt x="694" y="3"/>
                </a:cubicBezTo>
                <a:cubicBezTo>
                  <a:pt x="694" y="5"/>
                  <a:pt x="693" y="6"/>
                  <a:pt x="691" y="6"/>
                </a:cubicBezTo>
                <a:cubicBezTo>
                  <a:pt x="684" y="7"/>
                  <a:pt x="676" y="7"/>
                  <a:pt x="668" y="8"/>
                </a:cubicBezTo>
                <a:cubicBezTo>
                  <a:pt x="668" y="8"/>
                  <a:pt x="668" y="8"/>
                  <a:pt x="668" y="8"/>
                </a:cubicBezTo>
                <a:close/>
                <a:moveTo>
                  <a:pt x="782" y="8"/>
                </a:moveTo>
                <a:cubicBezTo>
                  <a:pt x="782" y="8"/>
                  <a:pt x="782" y="8"/>
                  <a:pt x="782" y="8"/>
                </a:cubicBezTo>
                <a:cubicBezTo>
                  <a:pt x="775" y="7"/>
                  <a:pt x="767" y="7"/>
                  <a:pt x="759" y="6"/>
                </a:cubicBezTo>
                <a:cubicBezTo>
                  <a:pt x="758" y="6"/>
                  <a:pt x="757" y="5"/>
                  <a:pt x="757" y="3"/>
                </a:cubicBezTo>
                <a:cubicBezTo>
                  <a:pt x="757" y="2"/>
                  <a:pt x="758" y="0"/>
                  <a:pt x="760" y="1"/>
                </a:cubicBezTo>
                <a:cubicBezTo>
                  <a:pt x="767" y="1"/>
                  <a:pt x="775" y="1"/>
                  <a:pt x="783" y="2"/>
                </a:cubicBezTo>
                <a:cubicBezTo>
                  <a:pt x="784" y="2"/>
                  <a:pt x="785" y="3"/>
                  <a:pt x="785" y="5"/>
                </a:cubicBezTo>
                <a:cubicBezTo>
                  <a:pt x="785" y="7"/>
                  <a:pt x="784" y="8"/>
                  <a:pt x="782" y="8"/>
                </a:cubicBezTo>
                <a:close/>
                <a:moveTo>
                  <a:pt x="737" y="8"/>
                </a:moveTo>
                <a:cubicBezTo>
                  <a:pt x="737" y="8"/>
                  <a:pt x="737" y="8"/>
                  <a:pt x="737" y="8"/>
                </a:cubicBezTo>
                <a:cubicBezTo>
                  <a:pt x="733" y="8"/>
                  <a:pt x="729" y="8"/>
                  <a:pt x="725" y="8"/>
                </a:cubicBezTo>
                <a:cubicBezTo>
                  <a:pt x="721" y="8"/>
                  <a:pt x="717" y="8"/>
                  <a:pt x="714" y="8"/>
                </a:cubicBezTo>
                <a:cubicBezTo>
                  <a:pt x="714" y="8"/>
                  <a:pt x="714" y="8"/>
                  <a:pt x="714" y="8"/>
                </a:cubicBezTo>
                <a:cubicBezTo>
                  <a:pt x="712" y="8"/>
                  <a:pt x="711" y="6"/>
                  <a:pt x="711" y="4"/>
                </a:cubicBezTo>
                <a:cubicBezTo>
                  <a:pt x="711" y="2"/>
                  <a:pt x="712" y="0"/>
                  <a:pt x="714" y="0"/>
                </a:cubicBezTo>
                <a:cubicBezTo>
                  <a:pt x="718" y="0"/>
                  <a:pt x="721" y="0"/>
                  <a:pt x="725" y="0"/>
                </a:cubicBezTo>
                <a:cubicBezTo>
                  <a:pt x="729" y="0"/>
                  <a:pt x="733" y="0"/>
                  <a:pt x="737" y="0"/>
                </a:cubicBezTo>
                <a:cubicBezTo>
                  <a:pt x="738" y="0"/>
                  <a:pt x="740" y="2"/>
                  <a:pt x="740" y="4"/>
                </a:cubicBezTo>
                <a:cubicBezTo>
                  <a:pt x="740" y="6"/>
                  <a:pt x="738" y="8"/>
                  <a:pt x="737" y="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8" name="Freeform 888"/>
          <p:cNvSpPr>
            <a:spLocks noEditPoints="1"/>
          </p:cNvSpPr>
          <p:nvPr/>
        </p:nvSpPr>
        <p:spPr bwMode="auto">
          <a:xfrm>
            <a:off x="6191250" y="1874838"/>
            <a:ext cx="2928938" cy="2533650"/>
          </a:xfrm>
          <a:custGeom>
            <a:avLst/>
            <a:gdLst>
              <a:gd name="T0" fmla="*/ 1069 w 1079"/>
              <a:gd name="T1" fmla="*/ 907 h 932"/>
              <a:gd name="T2" fmla="*/ 1055 w 1079"/>
              <a:gd name="T3" fmla="*/ 889 h 932"/>
              <a:gd name="T4" fmla="*/ 1059 w 1079"/>
              <a:gd name="T5" fmla="*/ 890 h 932"/>
              <a:gd name="T6" fmla="*/ 1027 w 1079"/>
              <a:gd name="T7" fmla="*/ 823 h 932"/>
              <a:gd name="T8" fmla="*/ 1018 w 1079"/>
              <a:gd name="T9" fmla="*/ 808 h 932"/>
              <a:gd name="T10" fmla="*/ 1021 w 1079"/>
              <a:gd name="T11" fmla="*/ 804 h 932"/>
              <a:gd name="T12" fmla="*/ 985 w 1079"/>
              <a:gd name="T13" fmla="*/ 745 h 932"/>
              <a:gd name="T14" fmla="*/ 998 w 1079"/>
              <a:gd name="T15" fmla="*/ 767 h 932"/>
              <a:gd name="T16" fmla="*/ 968 w 1079"/>
              <a:gd name="T17" fmla="*/ 702 h 932"/>
              <a:gd name="T18" fmla="*/ 952 w 1079"/>
              <a:gd name="T19" fmla="*/ 685 h 932"/>
              <a:gd name="T20" fmla="*/ 956 w 1079"/>
              <a:gd name="T21" fmla="*/ 686 h 932"/>
              <a:gd name="T22" fmla="*/ 919 w 1079"/>
              <a:gd name="T23" fmla="*/ 622 h 932"/>
              <a:gd name="T24" fmla="*/ 908 w 1079"/>
              <a:gd name="T25" fmla="*/ 608 h 932"/>
              <a:gd name="T26" fmla="*/ 911 w 1079"/>
              <a:gd name="T27" fmla="*/ 603 h 932"/>
              <a:gd name="T28" fmla="*/ 869 w 1079"/>
              <a:gd name="T29" fmla="*/ 548 h 932"/>
              <a:gd name="T30" fmla="*/ 884 w 1079"/>
              <a:gd name="T31" fmla="*/ 569 h 932"/>
              <a:gd name="T32" fmla="*/ 849 w 1079"/>
              <a:gd name="T33" fmla="*/ 507 h 932"/>
              <a:gd name="T34" fmla="*/ 831 w 1079"/>
              <a:gd name="T35" fmla="*/ 492 h 932"/>
              <a:gd name="T36" fmla="*/ 835 w 1079"/>
              <a:gd name="T37" fmla="*/ 493 h 932"/>
              <a:gd name="T38" fmla="*/ 791 w 1079"/>
              <a:gd name="T39" fmla="*/ 433 h 932"/>
              <a:gd name="T40" fmla="*/ 778 w 1079"/>
              <a:gd name="T41" fmla="*/ 420 h 932"/>
              <a:gd name="T42" fmla="*/ 781 w 1079"/>
              <a:gd name="T43" fmla="*/ 415 h 932"/>
              <a:gd name="T44" fmla="*/ 732 w 1079"/>
              <a:gd name="T45" fmla="*/ 366 h 932"/>
              <a:gd name="T46" fmla="*/ 750 w 1079"/>
              <a:gd name="T47" fmla="*/ 384 h 932"/>
              <a:gd name="T48" fmla="*/ 707 w 1079"/>
              <a:gd name="T49" fmla="*/ 328 h 932"/>
              <a:gd name="T50" fmla="*/ 687 w 1079"/>
              <a:gd name="T51" fmla="*/ 315 h 932"/>
              <a:gd name="T52" fmla="*/ 691 w 1079"/>
              <a:gd name="T53" fmla="*/ 315 h 932"/>
              <a:gd name="T54" fmla="*/ 638 w 1079"/>
              <a:gd name="T55" fmla="*/ 262 h 932"/>
              <a:gd name="T56" fmla="*/ 624 w 1079"/>
              <a:gd name="T57" fmla="*/ 252 h 932"/>
              <a:gd name="T58" fmla="*/ 626 w 1079"/>
              <a:gd name="T59" fmla="*/ 247 h 932"/>
              <a:gd name="T60" fmla="*/ 570 w 1079"/>
              <a:gd name="T61" fmla="*/ 206 h 932"/>
              <a:gd name="T62" fmla="*/ 590 w 1079"/>
              <a:gd name="T63" fmla="*/ 221 h 932"/>
              <a:gd name="T64" fmla="*/ 538 w 1079"/>
              <a:gd name="T65" fmla="*/ 173 h 932"/>
              <a:gd name="T66" fmla="*/ 516 w 1079"/>
              <a:gd name="T67" fmla="*/ 164 h 932"/>
              <a:gd name="T68" fmla="*/ 520 w 1079"/>
              <a:gd name="T69" fmla="*/ 164 h 932"/>
              <a:gd name="T70" fmla="*/ 458 w 1079"/>
              <a:gd name="T71" fmla="*/ 122 h 932"/>
              <a:gd name="T72" fmla="*/ 441 w 1079"/>
              <a:gd name="T73" fmla="*/ 115 h 932"/>
              <a:gd name="T74" fmla="*/ 443 w 1079"/>
              <a:gd name="T75" fmla="*/ 109 h 932"/>
              <a:gd name="T76" fmla="*/ 380 w 1079"/>
              <a:gd name="T77" fmla="*/ 82 h 932"/>
              <a:gd name="T78" fmla="*/ 401 w 1079"/>
              <a:gd name="T79" fmla="*/ 93 h 932"/>
              <a:gd name="T80" fmla="*/ 340 w 1079"/>
              <a:gd name="T81" fmla="*/ 58 h 932"/>
              <a:gd name="T82" fmla="*/ 317 w 1079"/>
              <a:gd name="T83" fmla="*/ 55 h 932"/>
              <a:gd name="T84" fmla="*/ 321 w 1079"/>
              <a:gd name="T85" fmla="*/ 53 h 932"/>
              <a:gd name="T86" fmla="*/ 250 w 1079"/>
              <a:gd name="T87" fmla="*/ 29 h 932"/>
              <a:gd name="T88" fmla="*/ 231 w 1079"/>
              <a:gd name="T89" fmla="*/ 26 h 932"/>
              <a:gd name="T90" fmla="*/ 232 w 1079"/>
              <a:gd name="T91" fmla="*/ 21 h 932"/>
              <a:gd name="T92" fmla="*/ 164 w 1079"/>
              <a:gd name="T93" fmla="*/ 13 h 932"/>
              <a:gd name="T94" fmla="*/ 187 w 1079"/>
              <a:gd name="T95" fmla="*/ 16 h 932"/>
              <a:gd name="T96" fmla="*/ 7 w 1079"/>
              <a:gd name="T97" fmla="*/ 7 h 932"/>
              <a:gd name="T98" fmla="*/ 141 w 1079"/>
              <a:gd name="T99" fmla="*/ 9 h 932"/>
              <a:gd name="T100" fmla="*/ 144 w 1079"/>
              <a:gd name="T101" fmla="*/ 7 h 932"/>
              <a:gd name="T102" fmla="*/ 50 w 1079"/>
              <a:gd name="T103" fmla="*/ 0 h 932"/>
              <a:gd name="T104" fmla="*/ 96 w 1079"/>
              <a:gd name="T105" fmla="*/ 9 h 932"/>
              <a:gd name="T106" fmla="*/ 96 w 1079"/>
              <a:gd name="T107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79" h="932">
                <a:moveTo>
                  <a:pt x="1076" y="932"/>
                </a:moveTo>
                <a:cubicBezTo>
                  <a:pt x="1075" y="932"/>
                  <a:pt x="1074" y="932"/>
                  <a:pt x="1073" y="931"/>
                </a:cubicBezTo>
                <a:cubicBezTo>
                  <a:pt x="1070" y="924"/>
                  <a:pt x="1067" y="917"/>
                  <a:pt x="1064" y="910"/>
                </a:cubicBezTo>
                <a:cubicBezTo>
                  <a:pt x="1063" y="908"/>
                  <a:pt x="1064" y="907"/>
                  <a:pt x="1066" y="906"/>
                </a:cubicBezTo>
                <a:cubicBezTo>
                  <a:pt x="1067" y="905"/>
                  <a:pt x="1069" y="906"/>
                  <a:pt x="1069" y="907"/>
                </a:cubicBezTo>
                <a:cubicBezTo>
                  <a:pt x="1073" y="914"/>
                  <a:pt x="1076" y="921"/>
                  <a:pt x="1079" y="928"/>
                </a:cubicBezTo>
                <a:cubicBezTo>
                  <a:pt x="1079" y="930"/>
                  <a:pt x="1079" y="932"/>
                  <a:pt x="1077" y="932"/>
                </a:cubicBezTo>
                <a:cubicBezTo>
                  <a:pt x="1077" y="932"/>
                  <a:pt x="1076" y="932"/>
                  <a:pt x="1076" y="932"/>
                </a:cubicBezTo>
                <a:close/>
                <a:moveTo>
                  <a:pt x="1057" y="891"/>
                </a:moveTo>
                <a:cubicBezTo>
                  <a:pt x="1056" y="891"/>
                  <a:pt x="1055" y="890"/>
                  <a:pt x="1055" y="889"/>
                </a:cubicBezTo>
                <a:cubicBezTo>
                  <a:pt x="1051" y="882"/>
                  <a:pt x="1048" y="875"/>
                  <a:pt x="1045" y="868"/>
                </a:cubicBezTo>
                <a:cubicBezTo>
                  <a:pt x="1044" y="867"/>
                  <a:pt x="1045" y="865"/>
                  <a:pt x="1047" y="864"/>
                </a:cubicBezTo>
                <a:cubicBezTo>
                  <a:pt x="1048" y="864"/>
                  <a:pt x="1050" y="864"/>
                  <a:pt x="1051" y="866"/>
                </a:cubicBezTo>
                <a:cubicBezTo>
                  <a:pt x="1054" y="873"/>
                  <a:pt x="1057" y="880"/>
                  <a:pt x="1060" y="887"/>
                </a:cubicBezTo>
                <a:cubicBezTo>
                  <a:pt x="1061" y="888"/>
                  <a:pt x="1060" y="890"/>
                  <a:pt x="1059" y="890"/>
                </a:cubicBezTo>
                <a:cubicBezTo>
                  <a:pt x="1058" y="891"/>
                  <a:pt x="1058" y="891"/>
                  <a:pt x="1057" y="891"/>
                </a:cubicBezTo>
                <a:close/>
                <a:moveTo>
                  <a:pt x="1038" y="849"/>
                </a:moveTo>
                <a:cubicBezTo>
                  <a:pt x="1037" y="849"/>
                  <a:pt x="1036" y="849"/>
                  <a:pt x="1035" y="848"/>
                </a:cubicBezTo>
                <a:cubicBezTo>
                  <a:pt x="1032" y="841"/>
                  <a:pt x="1029" y="834"/>
                  <a:pt x="1026" y="827"/>
                </a:cubicBezTo>
                <a:cubicBezTo>
                  <a:pt x="1025" y="825"/>
                  <a:pt x="1026" y="824"/>
                  <a:pt x="1027" y="823"/>
                </a:cubicBezTo>
                <a:cubicBezTo>
                  <a:pt x="1028" y="822"/>
                  <a:pt x="1030" y="823"/>
                  <a:pt x="1031" y="824"/>
                </a:cubicBezTo>
                <a:cubicBezTo>
                  <a:pt x="1034" y="831"/>
                  <a:pt x="1038" y="838"/>
                  <a:pt x="1041" y="845"/>
                </a:cubicBezTo>
                <a:cubicBezTo>
                  <a:pt x="1042" y="846"/>
                  <a:pt x="1041" y="848"/>
                  <a:pt x="1039" y="849"/>
                </a:cubicBezTo>
                <a:cubicBezTo>
                  <a:pt x="1039" y="849"/>
                  <a:pt x="1039" y="849"/>
                  <a:pt x="1038" y="849"/>
                </a:cubicBezTo>
                <a:close/>
                <a:moveTo>
                  <a:pt x="1018" y="808"/>
                </a:moveTo>
                <a:cubicBezTo>
                  <a:pt x="1017" y="808"/>
                  <a:pt x="1016" y="807"/>
                  <a:pt x="1016" y="806"/>
                </a:cubicBezTo>
                <a:cubicBezTo>
                  <a:pt x="1012" y="800"/>
                  <a:pt x="1009" y="793"/>
                  <a:pt x="1005" y="786"/>
                </a:cubicBezTo>
                <a:cubicBezTo>
                  <a:pt x="1005" y="784"/>
                  <a:pt x="1005" y="783"/>
                  <a:pt x="1007" y="782"/>
                </a:cubicBezTo>
                <a:cubicBezTo>
                  <a:pt x="1008" y="781"/>
                  <a:pt x="1010" y="782"/>
                  <a:pt x="1011" y="783"/>
                </a:cubicBezTo>
                <a:cubicBezTo>
                  <a:pt x="1014" y="790"/>
                  <a:pt x="1018" y="797"/>
                  <a:pt x="1021" y="804"/>
                </a:cubicBezTo>
                <a:cubicBezTo>
                  <a:pt x="1022" y="805"/>
                  <a:pt x="1021" y="807"/>
                  <a:pt x="1020" y="808"/>
                </a:cubicBezTo>
                <a:cubicBezTo>
                  <a:pt x="1019" y="808"/>
                  <a:pt x="1019" y="808"/>
                  <a:pt x="1018" y="808"/>
                </a:cubicBezTo>
                <a:close/>
                <a:moveTo>
                  <a:pt x="998" y="767"/>
                </a:moveTo>
                <a:cubicBezTo>
                  <a:pt x="997" y="767"/>
                  <a:pt x="996" y="767"/>
                  <a:pt x="995" y="766"/>
                </a:cubicBezTo>
                <a:cubicBezTo>
                  <a:pt x="992" y="759"/>
                  <a:pt x="988" y="752"/>
                  <a:pt x="985" y="745"/>
                </a:cubicBezTo>
                <a:cubicBezTo>
                  <a:pt x="984" y="744"/>
                  <a:pt x="984" y="742"/>
                  <a:pt x="986" y="741"/>
                </a:cubicBezTo>
                <a:cubicBezTo>
                  <a:pt x="987" y="741"/>
                  <a:pt x="989" y="741"/>
                  <a:pt x="990" y="743"/>
                </a:cubicBezTo>
                <a:cubicBezTo>
                  <a:pt x="993" y="749"/>
                  <a:pt x="997" y="756"/>
                  <a:pt x="1000" y="763"/>
                </a:cubicBezTo>
                <a:cubicBezTo>
                  <a:pt x="1001" y="764"/>
                  <a:pt x="1001" y="766"/>
                  <a:pt x="999" y="767"/>
                </a:cubicBezTo>
                <a:cubicBezTo>
                  <a:pt x="999" y="767"/>
                  <a:pt x="998" y="767"/>
                  <a:pt x="998" y="767"/>
                </a:cubicBezTo>
                <a:close/>
                <a:moveTo>
                  <a:pt x="977" y="727"/>
                </a:moveTo>
                <a:cubicBezTo>
                  <a:pt x="975" y="727"/>
                  <a:pt x="974" y="726"/>
                  <a:pt x="974" y="725"/>
                </a:cubicBezTo>
                <a:cubicBezTo>
                  <a:pt x="970" y="718"/>
                  <a:pt x="967" y="712"/>
                  <a:pt x="963" y="705"/>
                </a:cubicBezTo>
                <a:cubicBezTo>
                  <a:pt x="962" y="704"/>
                  <a:pt x="963" y="702"/>
                  <a:pt x="964" y="701"/>
                </a:cubicBezTo>
                <a:cubicBezTo>
                  <a:pt x="966" y="700"/>
                  <a:pt x="967" y="701"/>
                  <a:pt x="968" y="702"/>
                </a:cubicBezTo>
                <a:cubicBezTo>
                  <a:pt x="972" y="709"/>
                  <a:pt x="976" y="716"/>
                  <a:pt x="979" y="722"/>
                </a:cubicBezTo>
                <a:cubicBezTo>
                  <a:pt x="980" y="724"/>
                  <a:pt x="979" y="726"/>
                  <a:pt x="978" y="726"/>
                </a:cubicBezTo>
                <a:cubicBezTo>
                  <a:pt x="977" y="727"/>
                  <a:pt x="977" y="727"/>
                  <a:pt x="977" y="727"/>
                </a:cubicBezTo>
                <a:close/>
                <a:moveTo>
                  <a:pt x="955" y="687"/>
                </a:moveTo>
                <a:cubicBezTo>
                  <a:pt x="954" y="687"/>
                  <a:pt x="953" y="686"/>
                  <a:pt x="952" y="685"/>
                </a:cubicBezTo>
                <a:cubicBezTo>
                  <a:pt x="948" y="678"/>
                  <a:pt x="945" y="672"/>
                  <a:pt x="941" y="665"/>
                </a:cubicBezTo>
                <a:cubicBezTo>
                  <a:pt x="940" y="664"/>
                  <a:pt x="940" y="662"/>
                  <a:pt x="942" y="661"/>
                </a:cubicBezTo>
                <a:cubicBezTo>
                  <a:pt x="943" y="660"/>
                  <a:pt x="945" y="661"/>
                  <a:pt x="946" y="662"/>
                </a:cubicBezTo>
                <a:cubicBezTo>
                  <a:pt x="950" y="669"/>
                  <a:pt x="953" y="675"/>
                  <a:pt x="957" y="682"/>
                </a:cubicBezTo>
                <a:cubicBezTo>
                  <a:pt x="958" y="684"/>
                  <a:pt x="957" y="685"/>
                  <a:pt x="956" y="686"/>
                </a:cubicBezTo>
                <a:cubicBezTo>
                  <a:pt x="956" y="686"/>
                  <a:pt x="955" y="687"/>
                  <a:pt x="955" y="687"/>
                </a:cubicBezTo>
                <a:close/>
                <a:moveTo>
                  <a:pt x="932" y="647"/>
                </a:moveTo>
                <a:cubicBezTo>
                  <a:pt x="931" y="647"/>
                  <a:pt x="930" y="646"/>
                  <a:pt x="929" y="645"/>
                </a:cubicBezTo>
                <a:cubicBezTo>
                  <a:pt x="925" y="639"/>
                  <a:pt x="922" y="632"/>
                  <a:pt x="918" y="626"/>
                </a:cubicBezTo>
                <a:cubicBezTo>
                  <a:pt x="917" y="624"/>
                  <a:pt x="917" y="623"/>
                  <a:pt x="919" y="622"/>
                </a:cubicBezTo>
                <a:cubicBezTo>
                  <a:pt x="920" y="621"/>
                  <a:pt x="922" y="621"/>
                  <a:pt x="923" y="623"/>
                </a:cubicBezTo>
                <a:cubicBezTo>
                  <a:pt x="927" y="629"/>
                  <a:pt x="931" y="636"/>
                  <a:pt x="934" y="642"/>
                </a:cubicBezTo>
                <a:cubicBezTo>
                  <a:pt x="935" y="644"/>
                  <a:pt x="935" y="646"/>
                  <a:pt x="933" y="646"/>
                </a:cubicBezTo>
                <a:cubicBezTo>
                  <a:pt x="933" y="647"/>
                  <a:pt x="932" y="647"/>
                  <a:pt x="932" y="647"/>
                </a:cubicBezTo>
                <a:close/>
                <a:moveTo>
                  <a:pt x="908" y="608"/>
                </a:moveTo>
                <a:cubicBezTo>
                  <a:pt x="907" y="608"/>
                  <a:pt x="906" y="607"/>
                  <a:pt x="906" y="606"/>
                </a:cubicBezTo>
                <a:cubicBezTo>
                  <a:pt x="902" y="600"/>
                  <a:pt x="898" y="593"/>
                  <a:pt x="894" y="587"/>
                </a:cubicBezTo>
                <a:cubicBezTo>
                  <a:pt x="893" y="585"/>
                  <a:pt x="893" y="584"/>
                  <a:pt x="895" y="583"/>
                </a:cubicBezTo>
                <a:cubicBezTo>
                  <a:pt x="896" y="582"/>
                  <a:pt x="898" y="582"/>
                  <a:pt x="899" y="584"/>
                </a:cubicBezTo>
                <a:cubicBezTo>
                  <a:pt x="903" y="590"/>
                  <a:pt x="907" y="597"/>
                  <a:pt x="911" y="603"/>
                </a:cubicBezTo>
                <a:cubicBezTo>
                  <a:pt x="912" y="605"/>
                  <a:pt x="911" y="606"/>
                  <a:pt x="910" y="607"/>
                </a:cubicBezTo>
                <a:cubicBezTo>
                  <a:pt x="910" y="607"/>
                  <a:pt x="909" y="608"/>
                  <a:pt x="908" y="608"/>
                </a:cubicBezTo>
                <a:close/>
                <a:moveTo>
                  <a:pt x="884" y="569"/>
                </a:moveTo>
                <a:cubicBezTo>
                  <a:pt x="883" y="569"/>
                  <a:pt x="882" y="568"/>
                  <a:pt x="882" y="568"/>
                </a:cubicBezTo>
                <a:cubicBezTo>
                  <a:pt x="878" y="561"/>
                  <a:pt x="873" y="555"/>
                  <a:pt x="869" y="548"/>
                </a:cubicBezTo>
                <a:cubicBezTo>
                  <a:pt x="868" y="547"/>
                  <a:pt x="869" y="545"/>
                  <a:pt x="870" y="544"/>
                </a:cubicBezTo>
                <a:cubicBezTo>
                  <a:pt x="871" y="543"/>
                  <a:pt x="873" y="544"/>
                  <a:pt x="874" y="545"/>
                </a:cubicBezTo>
                <a:cubicBezTo>
                  <a:pt x="878" y="551"/>
                  <a:pt x="883" y="558"/>
                  <a:pt x="887" y="564"/>
                </a:cubicBezTo>
                <a:cubicBezTo>
                  <a:pt x="888" y="566"/>
                  <a:pt x="887" y="568"/>
                  <a:pt x="886" y="568"/>
                </a:cubicBezTo>
                <a:cubicBezTo>
                  <a:pt x="885" y="569"/>
                  <a:pt x="885" y="569"/>
                  <a:pt x="884" y="569"/>
                </a:cubicBezTo>
                <a:close/>
                <a:moveTo>
                  <a:pt x="859" y="531"/>
                </a:moveTo>
                <a:cubicBezTo>
                  <a:pt x="858" y="531"/>
                  <a:pt x="857" y="530"/>
                  <a:pt x="857" y="529"/>
                </a:cubicBezTo>
                <a:cubicBezTo>
                  <a:pt x="852" y="523"/>
                  <a:pt x="848" y="517"/>
                  <a:pt x="844" y="511"/>
                </a:cubicBezTo>
                <a:cubicBezTo>
                  <a:pt x="843" y="509"/>
                  <a:pt x="843" y="507"/>
                  <a:pt x="844" y="506"/>
                </a:cubicBezTo>
                <a:cubicBezTo>
                  <a:pt x="846" y="505"/>
                  <a:pt x="848" y="506"/>
                  <a:pt x="849" y="507"/>
                </a:cubicBezTo>
                <a:cubicBezTo>
                  <a:pt x="853" y="513"/>
                  <a:pt x="857" y="520"/>
                  <a:pt x="862" y="526"/>
                </a:cubicBezTo>
                <a:cubicBezTo>
                  <a:pt x="862" y="527"/>
                  <a:pt x="862" y="529"/>
                  <a:pt x="861" y="530"/>
                </a:cubicBezTo>
                <a:cubicBezTo>
                  <a:pt x="860" y="531"/>
                  <a:pt x="860" y="531"/>
                  <a:pt x="859" y="531"/>
                </a:cubicBezTo>
                <a:close/>
                <a:moveTo>
                  <a:pt x="833" y="493"/>
                </a:moveTo>
                <a:cubicBezTo>
                  <a:pt x="832" y="493"/>
                  <a:pt x="831" y="493"/>
                  <a:pt x="831" y="492"/>
                </a:cubicBezTo>
                <a:cubicBezTo>
                  <a:pt x="826" y="486"/>
                  <a:pt x="822" y="479"/>
                  <a:pt x="817" y="473"/>
                </a:cubicBezTo>
                <a:cubicBezTo>
                  <a:pt x="816" y="472"/>
                  <a:pt x="817" y="470"/>
                  <a:pt x="818" y="469"/>
                </a:cubicBezTo>
                <a:cubicBezTo>
                  <a:pt x="819" y="468"/>
                  <a:pt x="821" y="468"/>
                  <a:pt x="822" y="470"/>
                </a:cubicBezTo>
                <a:cubicBezTo>
                  <a:pt x="827" y="476"/>
                  <a:pt x="831" y="482"/>
                  <a:pt x="835" y="488"/>
                </a:cubicBezTo>
                <a:cubicBezTo>
                  <a:pt x="836" y="490"/>
                  <a:pt x="836" y="492"/>
                  <a:pt x="835" y="493"/>
                </a:cubicBezTo>
                <a:cubicBezTo>
                  <a:pt x="834" y="493"/>
                  <a:pt x="834" y="493"/>
                  <a:pt x="833" y="493"/>
                </a:cubicBezTo>
                <a:close/>
                <a:moveTo>
                  <a:pt x="806" y="456"/>
                </a:moveTo>
                <a:cubicBezTo>
                  <a:pt x="805" y="456"/>
                  <a:pt x="804" y="456"/>
                  <a:pt x="804" y="455"/>
                </a:cubicBezTo>
                <a:cubicBezTo>
                  <a:pt x="799" y="449"/>
                  <a:pt x="795" y="443"/>
                  <a:pt x="790" y="437"/>
                </a:cubicBezTo>
                <a:cubicBezTo>
                  <a:pt x="789" y="435"/>
                  <a:pt x="789" y="434"/>
                  <a:pt x="791" y="433"/>
                </a:cubicBezTo>
                <a:cubicBezTo>
                  <a:pt x="792" y="432"/>
                  <a:pt x="794" y="432"/>
                  <a:pt x="795" y="433"/>
                </a:cubicBezTo>
                <a:cubicBezTo>
                  <a:pt x="799" y="439"/>
                  <a:pt x="804" y="445"/>
                  <a:pt x="809" y="451"/>
                </a:cubicBezTo>
                <a:cubicBezTo>
                  <a:pt x="810" y="453"/>
                  <a:pt x="809" y="455"/>
                  <a:pt x="808" y="455"/>
                </a:cubicBezTo>
                <a:cubicBezTo>
                  <a:pt x="807" y="456"/>
                  <a:pt x="807" y="456"/>
                  <a:pt x="806" y="456"/>
                </a:cubicBezTo>
                <a:close/>
                <a:moveTo>
                  <a:pt x="778" y="420"/>
                </a:moveTo>
                <a:cubicBezTo>
                  <a:pt x="777" y="420"/>
                  <a:pt x="777" y="419"/>
                  <a:pt x="776" y="419"/>
                </a:cubicBezTo>
                <a:cubicBezTo>
                  <a:pt x="771" y="413"/>
                  <a:pt x="766" y="407"/>
                  <a:pt x="762" y="401"/>
                </a:cubicBezTo>
                <a:cubicBezTo>
                  <a:pt x="761" y="400"/>
                  <a:pt x="761" y="398"/>
                  <a:pt x="762" y="397"/>
                </a:cubicBezTo>
                <a:cubicBezTo>
                  <a:pt x="763" y="396"/>
                  <a:pt x="765" y="396"/>
                  <a:pt x="766" y="397"/>
                </a:cubicBezTo>
                <a:cubicBezTo>
                  <a:pt x="771" y="403"/>
                  <a:pt x="776" y="409"/>
                  <a:pt x="781" y="415"/>
                </a:cubicBezTo>
                <a:cubicBezTo>
                  <a:pt x="782" y="416"/>
                  <a:pt x="781" y="418"/>
                  <a:pt x="780" y="419"/>
                </a:cubicBezTo>
                <a:cubicBezTo>
                  <a:pt x="780" y="420"/>
                  <a:pt x="779" y="420"/>
                  <a:pt x="778" y="420"/>
                </a:cubicBezTo>
                <a:close/>
                <a:moveTo>
                  <a:pt x="750" y="384"/>
                </a:moveTo>
                <a:cubicBezTo>
                  <a:pt x="749" y="384"/>
                  <a:pt x="748" y="384"/>
                  <a:pt x="747" y="383"/>
                </a:cubicBezTo>
                <a:cubicBezTo>
                  <a:pt x="742" y="377"/>
                  <a:pt x="737" y="372"/>
                  <a:pt x="732" y="366"/>
                </a:cubicBezTo>
                <a:cubicBezTo>
                  <a:pt x="731" y="365"/>
                  <a:pt x="732" y="363"/>
                  <a:pt x="733" y="362"/>
                </a:cubicBezTo>
                <a:cubicBezTo>
                  <a:pt x="734" y="361"/>
                  <a:pt x="736" y="361"/>
                  <a:pt x="737" y="362"/>
                </a:cubicBezTo>
                <a:cubicBezTo>
                  <a:pt x="742" y="368"/>
                  <a:pt x="747" y="374"/>
                  <a:pt x="752" y="379"/>
                </a:cubicBezTo>
                <a:cubicBezTo>
                  <a:pt x="753" y="381"/>
                  <a:pt x="753" y="383"/>
                  <a:pt x="751" y="384"/>
                </a:cubicBezTo>
                <a:cubicBezTo>
                  <a:pt x="751" y="384"/>
                  <a:pt x="750" y="384"/>
                  <a:pt x="750" y="384"/>
                </a:cubicBezTo>
                <a:close/>
                <a:moveTo>
                  <a:pt x="720" y="350"/>
                </a:moveTo>
                <a:cubicBezTo>
                  <a:pt x="719" y="350"/>
                  <a:pt x="718" y="349"/>
                  <a:pt x="717" y="349"/>
                </a:cubicBezTo>
                <a:cubicBezTo>
                  <a:pt x="712" y="343"/>
                  <a:pt x="707" y="337"/>
                  <a:pt x="702" y="332"/>
                </a:cubicBezTo>
                <a:cubicBezTo>
                  <a:pt x="701" y="331"/>
                  <a:pt x="701" y="329"/>
                  <a:pt x="702" y="328"/>
                </a:cubicBezTo>
                <a:cubicBezTo>
                  <a:pt x="704" y="326"/>
                  <a:pt x="705" y="327"/>
                  <a:pt x="707" y="328"/>
                </a:cubicBezTo>
                <a:cubicBezTo>
                  <a:pt x="712" y="333"/>
                  <a:pt x="717" y="339"/>
                  <a:pt x="722" y="345"/>
                </a:cubicBezTo>
                <a:cubicBezTo>
                  <a:pt x="723" y="346"/>
                  <a:pt x="723" y="348"/>
                  <a:pt x="722" y="349"/>
                </a:cubicBezTo>
                <a:cubicBezTo>
                  <a:pt x="721" y="349"/>
                  <a:pt x="720" y="350"/>
                  <a:pt x="720" y="350"/>
                </a:cubicBezTo>
                <a:close/>
                <a:moveTo>
                  <a:pt x="689" y="316"/>
                </a:moveTo>
                <a:cubicBezTo>
                  <a:pt x="688" y="316"/>
                  <a:pt x="687" y="316"/>
                  <a:pt x="687" y="315"/>
                </a:cubicBezTo>
                <a:cubicBezTo>
                  <a:pt x="681" y="309"/>
                  <a:pt x="676" y="304"/>
                  <a:pt x="671" y="299"/>
                </a:cubicBezTo>
                <a:cubicBezTo>
                  <a:pt x="670" y="297"/>
                  <a:pt x="670" y="296"/>
                  <a:pt x="671" y="294"/>
                </a:cubicBezTo>
                <a:cubicBezTo>
                  <a:pt x="672" y="293"/>
                  <a:pt x="674" y="293"/>
                  <a:pt x="675" y="294"/>
                </a:cubicBezTo>
                <a:cubicBezTo>
                  <a:pt x="680" y="300"/>
                  <a:pt x="686" y="305"/>
                  <a:pt x="691" y="311"/>
                </a:cubicBezTo>
                <a:cubicBezTo>
                  <a:pt x="692" y="312"/>
                  <a:pt x="692" y="314"/>
                  <a:pt x="691" y="315"/>
                </a:cubicBezTo>
                <a:cubicBezTo>
                  <a:pt x="690" y="316"/>
                  <a:pt x="690" y="316"/>
                  <a:pt x="689" y="316"/>
                </a:cubicBezTo>
                <a:close/>
                <a:moveTo>
                  <a:pt x="657" y="283"/>
                </a:moveTo>
                <a:cubicBezTo>
                  <a:pt x="656" y="283"/>
                  <a:pt x="655" y="283"/>
                  <a:pt x="655" y="282"/>
                </a:cubicBezTo>
                <a:cubicBezTo>
                  <a:pt x="649" y="277"/>
                  <a:pt x="644" y="272"/>
                  <a:pt x="638" y="267"/>
                </a:cubicBezTo>
                <a:cubicBezTo>
                  <a:pt x="637" y="265"/>
                  <a:pt x="637" y="264"/>
                  <a:pt x="638" y="262"/>
                </a:cubicBezTo>
                <a:cubicBezTo>
                  <a:pt x="639" y="261"/>
                  <a:pt x="641" y="261"/>
                  <a:pt x="642" y="262"/>
                </a:cubicBezTo>
                <a:cubicBezTo>
                  <a:pt x="648" y="267"/>
                  <a:pt x="653" y="273"/>
                  <a:pt x="659" y="278"/>
                </a:cubicBezTo>
                <a:cubicBezTo>
                  <a:pt x="660" y="279"/>
                  <a:pt x="660" y="281"/>
                  <a:pt x="659" y="282"/>
                </a:cubicBezTo>
                <a:cubicBezTo>
                  <a:pt x="658" y="283"/>
                  <a:pt x="658" y="283"/>
                  <a:pt x="657" y="283"/>
                </a:cubicBezTo>
                <a:close/>
                <a:moveTo>
                  <a:pt x="624" y="252"/>
                </a:moveTo>
                <a:cubicBezTo>
                  <a:pt x="623" y="252"/>
                  <a:pt x="622" y="251"/>
                  <a:pt x="622" y="251"/>
                </a:cubicBezTo>
                <a:cubicBezTo>
                  <a:pt x="616" y="246"/>
                  <a:pt x="610" y="241"/>
                  <a:pt x="605" y="236"/>
                </a:cubicBezTo>
                <a:cubicBezTo>
                  <a:pt x="604" y="235"/>
                  <a:pt x="603" y="233"/>
                  <a:pt x="605" y="231"/>
                </a:cubicBezTo>
                <a:cubicBezTo>
                  <a:pt x="606" y="230"/>
                  <a:pt x="608" y="230"/>
                  <a:pt x="609" y="231"/>
                </a:cubicBezTo>
                <a:cubicBezTo>
                  <a:pt x="614" y="236"/>
                  <a:pt x="620" y="241"/>
                  <a:pt x="626" y="247"/>
                </a:cubicBezTo>
                <a:cubicBezTo>
                  <a:pt x="627" y="248"/>
                  <a:pt x="627" y="250"/>
                  <a:pt x="626" y="251"/>
                </a:cubicBezTo>
                <a:cubicBezTo>
                  <a:pt x="625" y="251"/>
                  <a:pt x="625" y="252"/>
                  <a:pt x="624" y="252"/>
                </a:cubicBezTo>
                <a:close/>
                <a:moveTo>
                  <a:pt x="590" y="221"/>
                </a:moveTo>
                <a:cubicBezTo>
                  <a:pt x="589" y="221"/>
                  <a:pt x="588" y="221"/>
                  <a:pt x="588" y="221"/>
                </a:cubicBezTo>
                <a:cubicBezTo>
                  <a:pt x="582" y="216"/>
                  <a:pt x="576" y="211"/>
                  <a:pt x="570" y="206"/>
                </a:cubicBezTo>
                <a:cubicBezTo>
                  <a:pt x="569" y="205"/>
                  <a:pt x="569" y="203"/>
                  <a:pt x="570" y="202"/>
                </a:cubicBezTo>
                <a:cubicBezTo>
                  <a:pt x="571" y="201"/>
                  <a:pt x="573" y="200"/>
                  <a:pt x="574" y="201"/>
                </a:cubicBezTo>
                <a:cubicBezTo>
                  <a:pt x="580" y="206"/>
                  <a:pt x="586" y="211"/>
                  <a:pt x="591" y="216"/>
                </a:cubicBezTo>
                <a:cubicBezTo>
                  <a:pt x="593" y="217"/>
                  <a:pt x="593" y="219"/>
                  <a:pt x="592" y="220"/>
                </a:cubicBezTo>
                <a:cubicBezTo>
                  <a:pt x="591" y="221"/>
                  <a:pt x="590" y="221"/>
                  <a:pt x="590" y="221"/>
                </a:cubicBezTo>
                <a:close/>
                <a:moveTo>
                  <a:pt x="554" y="192"/>
                </a:moveTo>
                <a:cubicBezTo>
                  <a:pt x="554" y="192"/>
                  <a:pt x="553" y="192"/>
                  <a:pt x="552" y="192"/>
                </a:cubicBezTo>
                <a:cubicBezTo>
                  <a:pt x="546" y="187"/>
                  <a:pt x="540" y="182"/>
                  <a:pt x="534" y="178"/>
                </a:cubicBezTo>
                <a:cubicBezTo>
                  <a:pt x="533" y="177"/>
                  <a:pt x="533" y="175"/>
                  <a:pt x="534" y="174"/>
                </a:cubicBezTo>
                <a:cubicBezTo>
                  <a:pt x="535" y="172"/>
                  <a:pt x="537" y="172"/>
                  <a:pt x="538" y="173"/>
                </a:cubicBezTo>
                <a:cubicBezTo>
                  <a:pt x="544" y="178"/>
                  <a:pt x="550" y="182"/>
                  <a:pt x="556" y="187"/>
                </a:cubicBezTo>
                <a:cubicBezTo>
                  <a:pt x="557" y="188"/>
                  <a:pt x="558" y="190"/>
                  <a:pt x="557" y="191"/>
                </a:cubicBezTo>
                <a:cubicBezTo>
                  <a:pt x="556" y="192"/>
                  <a:pt x="555" y="192"/>
                  <a:pt x="554" y="192"/>
                </a:cubicBezTo>
                <a:close/>
                <a:moveTo>
                  <a:pt x="518" y="165"/>
                </a:moveTo>
                <a:cubicBezTo>
                  <a:pt x="517" y="165"/>
                  <a:pt x="516" y="165"/>
                  <a:pt x="516" y="164"/>
                </a:cubicBezTo>
                <a:cubicBezTo>
                  <a:pt x="510" y="160"/>
                  <a:pt x="504" y="155"/>
                  <a:pt x="497" y="151"/>
                </a:cubicBezTo>
                <a:cubicBezTo>
                  <a:pt x="496" y="150"/>
                  <a:pt x="496" y="148"/>
                  <a:pt x="497" y="147"/>
                </a:cubicBezTo>
                <a:cubicBezTo>
                  <a:pt x="497" y="146"/>
                  <a:pt x="499" y="145"/>
                  <a:pt x="501" y="146"/>
                </a:cubicBezTo>
                <a:cubicBezTo>
                  <a:pt x="507" y="151"/>
                  <a:pt x="513" y="155"/>
                  <a:pt x="519" y="160"/>
                </a:cubicBezTo>
                <a:cubicBezTo>
                  <a:pt x="521" y="160"/>
                  <a:pt x="521" y="162"/>
                  <a:pt x="520" y="164"/>
                </a:cubicBezTo>
                <a:cubicBezTo>
                  <a:pt x="520" y="164"/>
                  <a:pt x="519" y="165"/>
                  <a:pt x="518" y="165"/>
                </a:cubicBezTo>
                <a:close/>
                <a:moveTo>
                  <a:pt x="480" y="139"/>
                </a:moveTo>
                <a:cubicBezTo>
                  <a:pt x="479" y="139"/>
                  <a:pt x="479" y="139"/>
                  <a:pt x="478" y="139"/>
                </a:cubicBezTo>
                <a:cubicBezTo>
                  <a:pt x="472" y="134"/>
                  <a:pt x="466" y="130"/>
                  <a:pt x="459" y="126"/>
                </a:cubicBezTo>
                <a:cubicBezTo>
                  <a:pt x="458" y="125"/>
                  <a:pt x="457" y="124"/>
                  <a:pt x="458" y="122"/>
                </a:cubicBezTo>
                <a:cubicBezTo>
                  <a:pt x="459" y="121"/>
                  <a:pt x="461" y="120"/>
                  <a:pt x="462" y="121"/>
                </a:cubicBezTo>
                <a:cubicBezTo>
                  <a:pt x="469" y="125"/>
                  <a:pt x="475" y="129"/>
                  <a:pt x="482" y="134"/>
                </a:cubicBezTo>
                <a:cubicBezTo>
                  <a:pt x="483" y="134"/>
                  <a:pt x="483" y="136"/>
                  <a:pt x="483" y="138"/>
                </a:cubicBezTo>
                <a:cubicBezTo>
                  <a:pt x="482" y="139"/>
                  <a:pt x="481" y="139"/>
                  <a:pt x="480" y="139"/>
                </a:cubicBezTo>
                <a:close/>
                <a:moveTo>
                  <a:pt x="441" y="115"/>
                </a:moveTo>
                <a:cubicBezTo>
                  <a:pt x="441" y="115"/>
                  <a:pt x="440" y="115"/>
                  <a:pt x="440" y="114"/>
                </a:cubicBezTo>
                <a:cubicBezTo>
                  <a:pt x="433" y="111"/>
                  <a:pt x="426" y="107"/>
                  <a:pt x="420" y="103"/>
                </a:cubicBezTo>
                <a:cubicBezTo>
                  <a:pt x="418" y="102"/>
                  <a:pt x="418" y="101"/>
                  <a:pt x="419" y="99"/>
                </a:cubicBezTo>
                <a:cubicBezTo>
                  <a:pt x="420" y="98"/>
                  <a:pt x="421" y="97"/>
                  <a:pt x="423" y="98"/>
                </a:cubicBezTo>
                <a:cubicBezTo>
                  <a:pt x="429" y="102"/>
                  <a:pt x="436" y="105"/>
                  <a:pt x="443" y="109"/>
                </a:cubicBezTo>
                <a:cubicBezTo>
                  <a:pt x="444" y="110"/>
                  <a:pt x="445" y="112"/>
                  <a:pt x="444" y="113"/>
                </a:cubicBezTo>
                <a:cubicBezTo>
                  <a:pt x="443" y="114"/>
                  <a:pt x="442" y="115"/>
                  <a:pt x="441" y="115"/>
                </a:cubicBezTo>
                <a:close/>
                <a:moveTo>
                  <a:pt x="401" y="93"/>
                </a:moveTo>
                <a:cubicBezTo>
                  <a:pt x="401" y="93"/>
                  <a:pt x="400" y="93"/>
                  <a:pt x="400" y="92"/>
                </a:cubicBezTo>
                <a:cubicBezTo>
                  <a:pt x="393" y="89"/>
                  <a:pt x="386" y="85"/>
                  <a:pt x="380" y="82"/>
                </a:cubicBezTo>
                <a:cubicBezTo>
                  <a:pt x="378" y="81"/>
                  <a:pt x="377" y="80"/>
                  <a:pt x="378" y="78"/>
                </a:cubicBezTo>
                <a:cubicBezTo>
                  <a:pt x="379" y="77"/>
                  <a:pt x="381" y="76"/>
                  <a:pt x="382" y="77"/>
                </a:cubicBezTo>
                <a:cubicBezTo>
                  <a:pt x="389" y="80"/>
                  <a:pt x="396" y="83"/>
                  <a:pt x="403" y="87"/>
                </a:cubicBezTo>
                <a:cubicBezTo>
                  <a:pt x="404" y="88"/>
                  <a:pt x="405" y="90"/>
                  <a:pt x="404" y="91"/>
                </a:cubicBezTo>
                <a:cubicBezTo>
                  <a:pt x="403" y="92"/>
                  <a:pt x="402" y="93"/>
                  <a:pt x="401" y="93"/>
                </a:cubicBezTo>
                <a:close/>
                <a:moveTo>
                  <a:pt x="360" y="73"/>
                </a:moveTo>
                <a:cubicBezTo>
                  <a:pt x="360" y="73"/>
                  <a:pt x="359" y="72"/>
                  <a:pt x="359" y="72"/>
                </a:cubicBezTo>
                <a:cubicBezTo>
                  <a:pt x="352" y="69"/>
                  <a:pt x="345" y="66"/>
                  <a:pt x="338" y="63"/>
                </a:cubicBezTo>
                <a:cubicBezTo>
                  <a:pt x="337" y="62"/>
                  <a:pt x="336" y="61"/>
                  <a:pt x="337" y="59"/>
                </a:cubicBezTo>
                <a:cubicBezTo>
                  <a:pt x="337" y="58"/>
                  <a:pt x="339" y="57"/>
                  <a:pt x="340" y="58"/>
                </a:cubicBezTo>
                <a:cubicBezTo>
                  <a:pt x="347" y="61"/>
                  <a:pt x="354" y="64"/>
                  <a:pt x="361" y="67"/>
                </a:cubicBezTo>
                <a:cubicBezTo>
                  <a:pt x="363" y="68"/>
                  <a:pt x="364" y="69"/>
                  <a:pt x="363" y="71"/>
                </a:cubicBezTo>
                <a:cubicBezTo>
                  <a:pt x="362" y="72"/>
                  <a:pt x="361" y="73"/>
                  <a:pt x="360" y="73"/>
                </a:cubicBezTo>
                <a:close/>
                <a:moveTo>
                  <a:pt x="318" y="55"/>
                </a:moveTo>
                <a:cubicBezTo>
                  <a:pt x="318" y="55"/>
                  <a:pt x="317" y="55"/>
                  <a:pt x="317" y="55"/>
                </a:cubicBezTo>
                <a:cubicBezTo>
                  <a:pt x="310" y="52"/>
                  <a:pt x="303" y="49"/>
                  <a:pt x="296" y="47"/>
                </a:cubicBezTo>
                <a:cubicBezTo>
                  <a:pt x="294" y="46"/>
                  <a:pt x="293" y="44"/>
                  <a:pt x="294" y="43"/>
                </a:cubicBezTo>
                <a:cubicBezTo>
                  <a:pt x="294" y="41"/>
                  <a:pt x="296" y="40"/>
                  <a:pt x="298" y="41"/>
                </a:cubicBezTo>
                <a:cubicBezTo>
                  <a:pt x="305" y="43"/>
                  <a:pt x="312" y="46"/>
                  <a:pt x="319" y="49"/>
                </a:cubicBezTo>
                <a:cubicBezTo>
                  <a:pt x="321" y="50"/>
                  <a:pt x="321" y="51"/>
                  <a:pt x="321" y="53"/>
                </a:cubicBezTo>
                <a:cubicBezTo>
                  <a:pt x="320" y="54"/>
                  <a:pt x="319" y="55"/>
                  <a:pt x="318" y="55"/>
                </a:cubicBezTo>
                <a:close/>
                <a:moveTo>
                  <a:pt x="275" y="39"/>
                </a:moveTo>
                <a:cubicBezTo>
                  <a:pt x="275" y="39"/>
                  <a:pt x="274" y="39"/>
                  <a:pt x="274" y="39"/>
                </a:cubicBezTo>
                <a:cubicBezTo>
                  <a:pt x="267" y="37"/>
                  <a:pt x="260" y="35"/>
                  <a:pt x="252" y="32"/>
                </a:cubicBezTo>
                <a:cubicBezTo>
                  <a:pt x="251" y="32"/>
                  <a:pt x="250" y="30"/>
                  <a:pt x="250" y="29"/>
                </a:cubicBezTo>
                <a:cubicBezTo>
                  <a:pt x="251" y="27"/>
                  <a:pt x="252" y="26"/>
                  <a:pt x="254" y="27"/>
                </a:cubicBezTo>
                <a:cubicBezTo>
                  <a:pt x="261" y="29"/>
                  <a:pt x="269" y="31"/>
                  <a:pt x="276" y="33"/>
                </a:cubicBezTo>
                <a:cubicBezTo>
                  <a:pt x="278" y="34"/>
                  <a:pt x="278" y="36"/>
                  <a:pt x="278" y="37"/>
                </a:cubicBezTo>
                <a:cubicBezTo>
                  <a:pt x="277" y="38"/>
                  <a:pt x="276" y="39"/>
                  <a:pt x="275" y="39"/>
                </a:cubicBezTo>
                <a:close/>
                <a:moveTo>
                  <a:pt x="231" y="26"/>
                </a:moveTo>
                <a:cubicBezTo>
                  <a:pt x="231" y="26"/>
                  <a:pt x="231" y="26"/>
                  <a:pt x="230" y="26"/>
                </a:cubicBezTo>
                <a:cubicBezTo>
                  <a:pt x="223" y="24"/>
                  <a:pt x="216" y="23"/>
                  <a:pt x="208" y="21"/>
                </a:cubicBezTo>
                <a:cubicBezTo>
                  <a:pt x="207" y="21"/>
                  <a:pt x="206" y="19"/>
                  <a:pt x="206" y="17"/>
                </a:cubicBezTo>
                <a:cubicBezTo>
                  <a:pt x="206" y="16"/>
                  <a:pt x="208" y="15"/>
                  <a:pt x="210" y="15"/>
                </a:cubicBezTo>
                <a:cubicBezTo>
                  <a:pt x="217" y="17"/>
                  <a:pt x="224" y="19"/>
                  <a:pt x="232" y="21"/>
                </a:cubicBezTo>
                <a:cubicBezTo>
                  <a:pt x="234" y="21"/>
                  <a:pt x="234" y="23"/>
                  <a:pt x="234" y="24"/>
                </a:cubicBezTo>
                <a:cubicBezTo>
                  <a:pt x="234" y="26"/>
                  <a:pt x="232" y="26"/>
                  <a:pt x="231" y="26"/>
                </a:cubicBezTo>
                <a:close/>
                <a:moveTo>
                  <a:pt x="187" y="16"/>
                </a:moveTo>
                <a:cubicBezTo>
                  <a:pt x="186" y="16"/>
                  <a:pt x="186" y="16"/>
                  <a:pt x="186" y="16"/>
                </a:cubicBezTo>
                <a:cubicBezTo>
                  <a:pt x="179" y="15"/>
                  <a:pt x="171" y="14"/>
                  <a:pt x="164" y="13"/>
                </a:cubicBezTo>
                <a:cubicBezTo>
                  <a:pt x="162" y="12"/>
                  <a:pt x="161" y="11"/>
                  <a:pt x="161" y="9"/>
                </a:cubicBezTo>
                <a:cubicBezTo>
                  <a:pt x="161" y="8"/>
                  <a:pt x="163" y="6"/>
                  <a:pt x="164" y="7"/>
                </a:cubicBezTo>
                <a:cubicBezTo>
                  <a:pt x="172" y="8"/>
                  <a:pt x="180" y="9"/>
                  <a:pt x="187" y="11"/>
                </a:cubicBezTo>
                <a:cubicBezTo>
                  <a:pt x="189" y="11"/>
                  <a:pt x="190" y="12"/>
                  <a:pt x="189" y="14"/>
                </a:cubicBezTo>
                <a:cubicBezTo>
                  <a:pt x="189" y="15"/>
                  <a:pt x="188" y="16"/>
                  <a:pt x="187" y="16"/>
                </a:cubicBezTo>
                <a:close/>
                <a:moveTo>
                  <a:pt x="4" y="11"/>
                </a:moveTo>
                <a:cubicBezTo>
                  <a:pt x="2" y="11"/>
                  <a:pt x="1" y="10"/>
                  <a:pt x="1" y="9"/>
                </a:cubicBezTo>
                <a:cubicBezTo>
                  <a:pt x="0" y="7"/>
                  <a:pt x="1" y="5"/>
                  <a:pt x="3" y="5"/>
                </a:cubicBezTo>
                <a:cubicBezTo>
                  <a:pt x="4" y="5"/>
                  <a:pt x="4" y="5"/>
                  <a:pt x="4" y="5"/>
                </a:cubicBezTo>
                <a:cubicBezTo>
                  <a:pt x="6" y="4"/>
                  <a:pt x="7" y="6"/>
                  <a:pt x="7" y="7"/>
                </a:cubicBezTo>
                <a:cubicBezTo>
                  <a:pt x="8" y="9"/>
                  <a:pt x="7" y="10"/>
                  <a:pt x="5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1"/>
                  <a:pt x="4" y="11"/>
                </a:cubicBezTo>
                <a:close/>
                <a:moveTo>
                  <a:pt x="141" y="9"/>
                </a:moveTo>
                <a:cubicBezTo>
                  <a:pt x="141" y="9"/>
                  <a:pt x="141" y="9"/>
                  <a:pt x="141" y="9"/>
                </a:cubicBezTo>
                <a:cubicBezTo>
                  <a:pt x="133" y="9"/>
                  <a:pt x="126" y="8"/>
                  <a:pt x="118" y="7"/>
                </a:cubicBezTo>
                <a:cubicBezTo>
                  <a:pt x="117" y="7"/>
                  <a:pt x="115" y="6"/>
                  <a:pt x="116" y="4"/>
                </a:cubicBezTo>
                <a:cubicBezTo>
                  <a:pt x="116" y="2"/>
                  <a:pt x="117" y="1"/>
                  <a:pt x="119" y="1"/>
                </a:cubicBezTo>
                <a:cubicBezTo>
                  <a:pt x="126" y="2"/>
                  <a:pt x="134" y="3"/>
                  <a:pt x="142" y="4"/>
                </a:cubicBezTo>
                <a:cubicBezTo>
                  <a:pt x="143" y="4"/>
                  <a:pt x="144" y="5"/>
                  <a:pt x="144" y="7"/>
                </a:cubicBezTo>
                <a:cubicBezTo>
                  <a:pt x="144" y="8"/>
                  <a:pt x="143" y="9"/>
                  <a:pt x="141" y="9"/>
                </a:cubicBezTo>
                <a:close/>
                <a:moveTo>
                  <a:pt x="27" y="7"/>
                </a:moveTo>
                <a:cubicBezTo>
                  <a:pt x="26" y="7"/>
                  <a:pt x="24" y="6"/>
                  <a:pt x="24" y="5"/>
                </a:cubicBezTo>
                <a:cubicBezTo>
                  <a:pt x="24" y="3"/>
                  <a:pt x="25" y="2"/>
                  <a:pt x="27" y="2"/>
                </a:cubicBezTo>
                <a:cubicBezTo>
                  <a:pt x="34" y="1"/>
                  <a:pt x="42" y="0"/>
                  <a:pt x="50" y="0"/>
                </a:cubicBezTo>
                <a:cubicBezTo>
                  <a:pt x="52" y="0"/>
                  <a:pt x="53" y="1"/>
                  <a:pt x="53" y="3"/>
                </a:cubicBezTo>
                <a:cubicBezTo>
                  <a:pt x="53" y="4"/>
                  <a:pt x="52" y="6"/>
                  <a:pt x="50" y="6"/>
                </a:cubicBezTo>
                <a:cubicBezTo>
                  <a:pt x="42" y="6"/>
                  <a:pt x="35" y="7"/>
                  <a:pt x="28" y="7"/>
                </a:cubicBezTo>
                <a:cubicBezTo>
                  <a:pt x="27" y="7"/>
                  <a:pt x="27" y="7"/>
                  <a:pt x="27" y="7"/>
                </a:cubicBezTo>
                <a:close/>
                <a:moveTo>
                  <a:pt x="96" y="9"/>
                </a:moveTo>
                <a:cubicBezTo>
                  <a:pt x="96" y="9"/>
                  <a:pt x="96" y="9"/>
                  <a:pt x="96" y="9"/>
                </a:cubicBezTo>
                <a:cubicBezTo>
                  <a:pt x="88" y="9"/>
                  <a:pt x="80" y="7"/>
                  <a:pt x="73" y="7"/>
                </a:cubicBezTo>
                <a:cubicBezTo>
                  <a:pt x="71" y="7"/>
                  <a:pt x="70" y="5"/>
                  <a:pt x="70" y="3"/>
                </a:cubicBezTo>
                <a:cubicBezTo>
                  <a:pt x="70" y="1"/>
                  <a:pt x="71" y="0"/>
                  <a:pt x="73" y="0"/>
                </a:cubicBezTo>
                <a:cubicBezTo>
                  <a:pt x="80" y="0"/>
                  <a:pt x="88" y="0"/>
                  <a:pt x="96" y="0"/>
                </a:cubicBezTo>
                <a:cubicBezTo>
                  <a:pt x="98" y="0"/>
                  <a:pt x="99" y="3"/>
                  <a:pt x="99" y="5"/>
                </a:cubicBezTo>
                <a:cubicBezTo>
                  <a:pt x="99" y="6"/>
                  <a:pt x="97" y="9"/>
                  <a:pt x="96" y="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9" name="Freeform 889"/>
          <p:cNvSpPr>
            <a:spLocks noEditPoints="1"/>
          </p:cNvSpPr>
          <p:nvPr/>
        </p:nvSpPr>
        <p:spPr bwMode="auto">
          <a:xfrm>
            <a:off x="3209925" y="996950"/>
            <a:ext cx="5153025" cy="1125538"/>
          </a:xfrm>
          <a:custGeom>
            <a:avLst/>
            <a:gdLst>
              <a:gd name="T0" fmla="*/ 1896 w 1898"/>
              <a:gd name="T1" fmla="*/ 409 h 414"/>
              <a:gd name="T2" fmla="*/ 1840 w 1898"/>
              <a:gd name="T3" fmla="*/ 365 h 414"/>
              <a:gd name="T4" fmla="*/ 1822 w 1898"/>
              <a:gd name="T5" fmla="*/ 355 h 414"/>
              <a:gd name="T6" fmla="*/ 1824 w 1898"/>
              <a:gd name="T7" fmla="*/ 356 h 414"/>
              <a:gd name="T8" fmla="*/ 1790 w 1898"/>
              <a:gd name="T9" fmla="*/ 322 h 414"/>
              <a:gd name="T10" fmla="*/ 1730 w 1898"/>
              <a:gd name="T11" fmla="*/ 283 h 414"/>
              <a:gd name="T12" fmla="*/ 1711 w 1898"/>
              <a:gd name="T13" fmla="*/ 274 h 414"/>
              <a:gd name="T14" fmla="*/ 1713 w 1898"/>
              <a:gd name="T15" fmla="*/ 275 h 414"/>
              <a:gd name="T16" fmla="*/ 1676 w 1898"/>
              <a:gd name="T17" fmla="*/ 245 h 414"/>
              <a:gd name="T18" fmla="*/ 1613 w 1898"/>
              <a:gd name="T19" fmla="*/ 210 h 414"/>
              <a:gd name="T20" fmla="*/ 0 w 1898"/>
              <a:gd name="T21" fmla="*/ 207 h 414"/>
              <a:gd name="T22" fmla="*/ 1595 w 1898"/>
              <a:gd name="T23" fmla="*/ 203 h 414"/>
              <a:gd name="T24" fmla="*/ 1596 w 1898"/>
              <a:gd name="T25" fmla="*/ 203 h 414"/>
              <a:gd name="T26" fmla="*/ 57 w 1898"/>
              <a:gd name="T27" fmla="*/ 184 h 414"/>
              <a:gd name="T28" fmla="*/ 1533 w 1898"/>
              <a:gd name="T29" fmla="*/ 167 h 414"/>
              <a:gd name="T30" fmla="*/ 74 w 1898"/>
              <a:gd name="T31" fmla="*/ 173 h 414"/>
              <a:gd name="T32" fmla="*/ 77 w 1898"/>
              <a:gd name="T33" fmla="*/ 174 h 414"/>
              <a:gd name="T34" fmla="*/ 1516 w 1898"/>
              <a:gd name="T35" fmla="*/ 155 h 414"/>
              <a:gd name="T36" fmla="*/ 138 w 1898"/>
              <a:gd name="T37" fmla="*/ 141 h 414"/>
              <a:gd name="T38" fmla="*/ 1472 w 1898"/>
              <a:gd name="T39" fmla="*/ 141 h 414"/>
              <a:gd name="T40" fmla="*/ 1474 w 1898"/>
              <a:gd name="T41" fmla="*/ 142 h 414"/>
              <a:gd name="T42" fmla="*/ 183 w 1898"/>
              <a:gd name="T43" fmla="*/ 129 h 414"/>
              <a:gd name="T44" fmla="*/ 1408 w 1898"/>
              <a:gd name="T45" fmla="*/ 111 h 414"/>
              <a:gd name="T46" fmla="*/ 201 w 1898"/>
              <a:gd name="T47" fmla="*/ 120 h 414"/>
              <a:gd name="T48" fmla="*/ 203 w 1898"/>
              <a:gd name="T49" fmla="*/ 122 h 414"/>
              <a:gd name="T50" fmla="*/ 1390 w 1898"/>
              <a:gd name="T51" fmla="*/ 101 h 414"/>
              <a:gd name="T52" fmla="*/ 267 w 1898"/>
              <a:gd name="T53" fmla="*/ 93 h 414"/>
              <a:gd name="T54" fmla="*/ 287 w 1898"/>
              <a:gd name="T55" fmla="*/ 90 h 414"/>
              <a:gd name="T56" fmla="*/ 290 w 1898"/>
              <a:gd name="T57" fmla="*/ 92 h 414"/>
              <a:gd name="T58" fmla="*/ 1347 w 1898"/>
              <a:gd name="T59" fmla="*/ 85 h 414"/>
              <a:gd name="T60" fmla="*/ 355 w 1898"/>
              <a:gd name="T61" fmla="*/ 66 h 414"/>
              <a:gd name="T62" fmla="*/ 1302 w 1898"/>
              <a:gd name="T63" fmla="*/ 76 h 414"/>
              <a:gd name="T64" fmla="*/ 1303 w 1898"/>
              <a:gd name="T65" fmla="*/ 77 h 414"/>
              <a:gd name="T66" fmla="*/ 401 w 1898"/>
              <a:gd name="T67" fmla="*/ 60 h 414"/>
              <a:gd name="T68" fmla="*/ 1234 w 1898"/>
              <a:gd name="T69" fmla="*/ 54 h 414"/>
              <a:gd name="T70" fmla="*/ 419 w 1898"/>
              <a:gd name="T71" fmla="*/ 53 h 414"/>
              <a:gd name="T72" fmla="*/ 422 w 1898"/>
              <a:gd name="T73" fmla="*/ 55 h 414"/>
              <a:gd name="T74" fmla="*/ 1216 w 1898"/>
              <a:gd name="T75" fmla="*/ 46 h 414"/>
              <a:gd name="T76" fmla="*/ 489 w 1898"/>
              <a:gd name="T77" fmla="*/ 34 h 414"/>
              <a:gd name="T78" fmla="*/ 1170 w 1898"/>
              <a:gd name="T79" fmla="*/ 41 h 414"/>
              <a:gd name="T80" fmla="*/ 1170 w 1898"/>
              <a:gd name="T81" fmla="*/ 41 h 414"/>
              <a:gd name="T82" fmla="*/ 535 w 1898"/>
              <a:gd name="T83" fmla="*/ 32 h 414"/>
              <a:gd name="T84" fmla="*/ 1100 w 1898"/>
              <a:gd name="T85" fmla="*/ 25 h 414"/>
              <a:gd name="T86" fmla="*/ 554 w 1898"/>
              <a:gd name="T87" fmla="*/ 25 h 414"/>
              <a:gd name="T88" fmla="*/ 557 w 1898"/>
              <a:gd name="T89" fmla="*/ 28 h 414"/>
              <a:gd name="T90" fmla="*/ 1081 w 1898"/>
              <a:gd name="T91" fmla="*/ 18 h 414"/>
              <a:gd name="T92" fmla="*/ 624 w 1898"/>
              <a:gd name="T93" fmla="*/ 12 h 414"/>
              <a:gd name="T94" fmla="*/ 1035 w 1898"/>
              <a:gd name="T95" fmla="*/ 18 h 414"/>
              <a:gd name="T96" fmla="*/ 1035 w 1898"/>
              <a:gd name="T97" fmla="*/ 18 h 414"/>
              <a:gd name="T98" fmla="*/ 670 w 1898"/>
              <a:gd name="T99" fmla="*/ 13 h 414"/>
              <a:gd name="T100" fmla="*/ 964 w 1898"/>
              <a:gd name="T101" fmla="*/ 8 h 414"/>
              <a:gd name="T102" fmla="*/ 690 w 1898"/>
              <a:gd name="T103" fmla="*/ 8 h 414"/>
              <a:gd name="T104" fmla="*/ 693 w 1898"/>
              <a:gd name="T105" fmla="*/ 11 h 414"/>
              <a:gd name="T106" fmla="*/ 944 w 1898"/>
              <a:gd name="T107" fmla="*/ 3 h 414"/>
              <a:gd name="T108" fmla="*/ 761 w 1898"/>
              <a:gd name="T109" fmla="*/ 1 h 414"/>
              <a:gd name="T110" fmla="*/ 898 w 1898"/>
              <a:gd name="T111" fmla="*/ 8 h 414"/>
              <a:gd name="T112" fmla="*/ 898 w 1898"/>
              <a:gd name="T113" fmla="*/ 8 h 414"/>
              <a:gd name="T114" fmla="*/ 810 w 1898"/>
              <a:gd name="T115" fmla="*/ 3 h 414"/>
              <a:gd name="T116" fmla="*/ 833 w 1898"/>
              <a:gd name="T117" fmla="*/ 4 h 414"/>
              <a:gd name="T118" fmla="*/ 853 w 1898"/>
              <a:gd name="T119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98" h="414">
                <a:moveTo>
                  <a:pt x="1895" y="414"/>
                </a:moveTo>
                <a:cubicBezTo>
                  <a:pt x="1894" y="414"/>
                  <a:pt x="1893" y="414"/>
                  <a:pt x="1893" y="413"/>
                </a:cubicBezTo>
                <a:cubicBezTo>
                  <a:pt x="1887" y="408"/>
                  <a:pt x="1881" y="403"/>
                  <a:pt x="1875" y="398"/>
                </a:cubicBezTo>
                <a:cubicBezTo>
                  <a:pt x="1874" y="397"/>
                  <a:pt x="1874" y="395"/>
                  <a:pt x="1875" y="394"/>
                </a:cubicBezTo>
                <a:cubicBezTo>
                  <a:pt x="1876" y="393"/>
                  <a:pt x="1878" y="393"/>
                  <a:pt x="1879" y="394"/>
                </a:cubicBezTo>
                <a:cubicBezTo>
                  <a:pt x="1885" y="399"/>
                  <a:pt x="1891" y="404"/>
                  <a:pt x="1896" y="409"/>
                </a:cubicBezTo>
                <a:cubicBezTo>
                  <a:pt x="1898" y="410"/>
                  <a:pt x="1898" y="412"/>
                  <a:pt x="1897" y="413"/>
                </a:cubicBezTo>
                <a:cubicBezTo>
                  <a:pt x="1896" y="414"/>
                  <a:pt x="1895" y="414"/>
                  <a:pt x="1895" y="414"/>
                </a:cubicBezTo>
                <a:close/>
                <a:moveTo>
                  <a:pt x="1860" y="384"/>
                </a:moveTo>
                <a:cubicBezTo>
                  <a:pt x="1859" y="384"/>
                  <a:pt x="1858" y="384"/>
                  <a:pt x="1858" y="384"/>
                </a:cubicBezTo>
                <a:cubicBezTo>
                  <a:pt x="1852" y="379"/>
                  <a:pt x="1846" y="374"/>
                  <a:pt x="1840" y="369"/>
                </a:cubicBezTo>
                <a:cubicBezTo>
                  <a:pt x="1839" y="368"/>
                  <a:pt x="1839" y="366"/>
                  <a:pt x="1840" y="365"/>
                </a:cubicBezTo>
                <a:cubicBezTo>
                  <a:pt x="1841" y="364"/>
                  <a:pt x="1843" y="364"/>
                  <a:pt x="1844" y="365"/>
                </a:cubicBezTo>
                <a:cubicBezTo>
                  <a:pt x="1850" y="369"/>
                  <a:pt x="1856" y="374"/>
                  <a:pt x="1862" y="379"/>
                </a:cubicBezTo>
                <a:cubicBezTo>
                  <a:pt x="1863" y="380"/>
                  <a:pt x="1863" y="382"/>
                  <a:pt x="1862" y="383"/>
                </a:cubicBezTo>
                <a:cubicBezTo>
                  <a:pt x="1861" y="384"/>
                  <a:pt x="1860" y="384"/>
                  <a:pt x="1860" y="384"/>
                </a:cubicBezTo>
                <a:close/>
                <a:moveTo>
                  <a:pt x="1824" y="356"/>
                </a:moveTo>
                <a:cubicBezTo>
                  <a:pt x="1823" y="356"/>
                  <a:pt x="1823" y="355"/>
                  <a:pt x="1822" y="355"/>
                </a:cubicBezTo>
                <a:cubicBezTo>
                  <a:pt x="1816" y="350"/>
                  <a:pt x="1810" y="346"/>
                  <a:pt x="1804" y="341"/>
                </a:cubicBezTo>
                <a:cubicBezTo>
                  <a:pt x="1803" y="340"/>
                  <a:pt x="1803" y="338"/>
                  <a:pt x="1804" y="337"/>
                </a:cubicBezTo>
                <a:cubicBezTo>
                  <a:pt x="1805" y="336"/>
                  <a:pt x="1806" y="335"/>
                  <a:pt x="1808" y="336"/>
                </a:cubicBezTo>
                <a:cubicBezTo>
                  <a:pt x="1814" y="341"/>
                  <a:pt x="1820" y="346"/>
                  <a:pt x="1826" y="350"/>
                </a:cubicBezTo>
                <a:cubicBezTo>
                  <a:pt x="1827" y="351"/>
                  <a:pt x="1827" y="353"/>
                  <a:pt x="1826" y="355"/>
                </a:cubicBezTo>
                <a:cubicBezTo>
                  <a:pt x="1826" y="355"/>
                  <a:pt x="1825" y="356"/>
                  <a:pt x="1824" y="356"/>
                </a:cubicBezTo>
                <a:close/>
                <a:moveTo>
                  <a:pt x="1788" y="328"/>
                </a:moveTo>
                <a:cubicBezTo>
                  <a:pt x="1787" y="328"/>
                  <a:pt x="1786" y="328"/>
                  <a:pt x="1786" y="327"/>
                </a:cubicBezTo>
                <a:cubicBezTo>
                  <a:pt x="1780" y="323"/>
                  <a:pt x="1774" y="318"/>
                  <a:pt x="1768" y="314"/>
                </a:cubicBezTo>
                <a:cubicBezTo>
                  <a:pt x="1766" y="313"/>
                  <a:pt x="1766" y="311"/>
                  <a:pt x="1767" y="310"/>
                </a:cubicBezTo>
                <a:cubicBezTo>
                  <a:pt x="1768" y="308"/>
                  <a:pt x="1770" y="308"/>
                  <a:pt x="1771" y="309"/>
                </a:cubicBezTo>
                <a:cubicBezTo>
                  <a:pt x="1777" y="313"/>
                  <a:pt x="1783" y="318"/>
                  <a:pt x="1790" y="322"/>
                </a:cubicBezTo>
                <a:cubicBezTo>
                  <a:pt x="1791" y="323"/>
                  <a:pt x="1791" y="325"/>
                  <a:pt x="1790" y="327"/>
                </a:cubicBezTo>
                <a:cubicBezTo>
                  <a:pt x="1790" y="327"/>
                  <a:pt x="1789" y="328"/>
                  <a:pt x="1788" y="328"/>
                </a:cubicBezTo>
                <a:close/>
                <a:moveTo>
                  <a:pt x="1751" y="301"/>
                </a:moveTo>
                <a:cubicBezTo>
                  <a:pt x="1750" y="301"/>
                  <a:pt x="1750" y="301"/>
                  <a:pt x="1749" y="300"/>
                </a:cubicBezTo>
                <a:cubicBezTo>
                  <a:pt x="1743" y="296"/>
                  <a:pt x="1737" y="292"/>
                  <a:pt x="1730" y="287"/>
                </a:cubicBezTo>
                <a:cubicBezTo>
                  <a:pt x="1729" y="286"/>
                  <a:pt x="1729" y="285"/>
                  <a:pt x="1730" y="283"/>
                </a:cubicBezTo>
                <a:cubicBezTo>
                  <a:pt x="1731" y="282"/>
                  <a:pt x="1732" y="281"/>
                  <a:pt x="1734" y="282"/>
                </a:cubicBezTo>
                <a:cubicBezTo>
                  <a:pt x="1740" y="287"/>
                  <a:pt x="1746" y="291"/>
                  <a:pt x="1752" y="296"/>
                </a:cubicBezTo>
                <a:cubicBezTo>
                  <a:pt x="1754" y="296"/>
                  <a:pt x="1754" y="298"/>
                  <a:pt x="1753" y="300"/>
                </a:cubicBezTo>
                <a:cubicBezTo>
                  <a:pt x="1753" y="300"/>
                  <a:pt x="1752" y="301"/>
                  <a:pt x="1751" y="301"/>
                </a:cubicBezTo>
                <a:close/>
                <a:moveTo>
                  <a:pt x="1713" y="275"/>
                </a:moveTo>
                <a:cubicBezTo>
                  <a:pt x="1713" y="275"/>
                  <a:pt x="1712" y="275"/>
                  <a:pt x="1711" y="274"/>
                </a:cubicBezTo>
                <a:cubicBezTo>
                  <a:pt x="1705" y="270"/>
                  <a:pt x="1699" y="266"/>
                  <a:pt x="1692" y="262"/>
                </a:cubicBezTo>
                <a:cubicBezTo>
                  <a:pt x="1691" y="261"/>
                  <a:pt x="1691" y="259"/>
                  <a:pt x="1692" y="258"/>
                </a:cubicBezTo>
                <a:cubicBezTo>
                  <a:pt x="1692" y="256"/>
                  <a:pt x="1694" y="256"/>
                  <a:pt x="1696" y="257"/>
                </a:cubicBezTo>
                <a:cubicBezTo>
                  <a:pt x="1702" y="261"/>
                  <a:pt x="1708" y="265"/>
                  <a:pt x="1715" y="270"/>
                </a:cubicBezTo>
                <a:cubicBezTo>
                  <a:pt x="1716" y="270"/>
                  <a:pt x="1717" y="272"/>
                  <a:pt x="1716" y="274"/>
                </a:cubicBezTo>
                <a:cubicBezTo>
                  <a:pt x="1715" y="275"/>
                  <a:pt x="1714" y="275"/>
                  <a:pt x="1713" y="275"/>
                </a:cubicBezTo>
                <a:close/>
                <a:moveTo>
                  <a:pt x="1675" y="250"/>
                </a:moveTo>
                <a:cubicBezTo>
                  <a:pt x="1674" y="250"/>
                  <a:pt x="1674" y="250"/>
                  <a:pt x="1673" y="250"/>
                </a:cubicBezTo>
                <a:cubicBezTo>
                  <a:pt x="1667" y="246"/>
                  <a:pt x="1660" y="241"/>
                  <a:pt x="1654" y="238"/>
                </a:cubicBezTo>
                <a:cubicBezTo>
                  <a:pt x="1652" y="237"/>
                  <a:pt x="1652" y="235"/>
                  <a:pt x="1653" y="233"/>
                </a:cubicBezTo>
                <a:cubicBezTo>
                  <a:pt x="1654" y="232"/>
                  <a:pt x="1656" y="232"/>
                  <a:pt x="1657" y="232"/>
                </a:cubicBezTo>
                <a:cubicBezTo>
                  <a:pt x="1663" y="236"/>
                  <a:pt x="1670" y="240"/>
                  <a:pt x="1676" y="245"/>
                </a:cubicBezTo>
                <a:cubicBezTo>
                  <a:pt x="1678" y="245"/>
                  <a:pt x="1678" y="247"/>
                  <a:pt x="1677" y="249"/>
                </a:cubicBezTo>
                <a:cubicBezTo>
                  <a:pt x="1677" y="250"/>
                  <a:pt x="1676" y="250"/>
                  <a:pt x="1675" y="250"/>
                </a:cubicBezTo>
                <a:close/>
                <a:moveTo>
                  <a:pt x="1636" y="226"/>
                </a:moveTo>
                <a:cubicBezTo>
                  <a:pt x="1635" y="226"/>
                  <a:pt x="1635" y="226"/>
                  <a:pt x="1634" y="226"/>
                </a:cubicBezTo>
                <a:cubicBezTo>
                  <a:pt x="1628" y="222"/>
                  <a:pt x="1621" y="218"/>
                  <a:pt x="1615" y="214"/>
                </a:cubicBezTo>
                <a:cubicBezTo>
                  <a:pt x="1613" y="213"/>
                  <a:pt x="1613" y="212"/>
                  <a:pt x="1613" y="210"/>
                </a:cubicBezTo>
                <a:cubicBezTo>
                  <a:pt x="1614" y="209"/>
                  <a:pt x="1616" y="208"/>
                  <a:pt x="1618" y="209"/>
                </a:cubicBezTo>
                <a:cubicBezTo>
                  <a:pt x="1624" y="213"/>
                  <a:pt x="1631" y="217"/>
                  <a:pt x="1637" y="221"/>
                </a:cubicBezTo>
                <a:cubicBezTo>
                  <a:pt x="1639" y="221"/>
                  <a:pt x="1639" y="223"/>
                  <a:pt x="1638" y="225"/>
                </a:cubicBezTo>
                <a:cubicBezTo>
                  <a:pt x="1638" y="226"/>
                  <a:pt x="1637" y="226"/>
                  <a:pt x="1636" y="226"/>
                </a:cubicBezTo>
                <a:close/>
                <a:moveTo>
                  <a:pt x="3" y="212"/>
                </a:moveTo>
                <a:cubicBezTo>
                  <a:pt x="0" y="207"/>
                  <a:pt x="0" y="207"/>
                  <a:pt x="0" y="207"/>
                </a:cubicBezTo>
                <a:cubicBezTo>
                  <a:pt x="0" y="207"/>
                  <a:pt x="5" y="204"/>
                  <a:pt x="14" y="200"/>
                </a:cubicBezTo>
                <a:cubicBezTo>
                  <a:pt x="15" y="199"/>
                  <a:pt x="17" y="199"/>
                  <a:pt x="18" y="201"/>
                </a:cubicBezTo>
                <a:cubicBezTo>
                  <a:pt x="19" y="202"/>
                  <a:pt x="18" y="204"/>
                  <a:pt x="17" y="205"/>
                </a:cubicBezTo>
                <a:cubicBezTo>
                  <a:pt x="8" y="209"/>
                  <a:pt x="3" y="212"/>
                  <a:pt x="3" y="212"/>
                </a:cubicBezTo>
                <a:close/>
                <a:moveTo>
                  <a:pt x="1596" y="203"/>
                </a:moveTo>
                <a:cubicBezTo>
                  <a:pt x="1596" y="203"/>
                  <a:pt x="1595" y="203"/>
                  <a:pt x="1595" y="203"/>
                </a:cubicBezTo>
                <a:cubicBezTo>
                  <a:pt x="1588" y="199"/>
                  <a:pt x="1581" y="196"/>
                  <a:pt x="1575" y="192"/>
                </a:cubicBezTo>
                <a:cubicBezTo>
                  <a:pt x="1573" y="191"/>
                  <a:pt x="1573" y="189"/>
                  <a:pt x="1574" y="188"/>
                </a:cubicBezTo>
                <a:cubicBezTo>
                  <a:pt x="1574" y="186"/>
                  <a:pt x="1576" y="186"/>
                  <a:pt x="1578" y="187"/>
                </a:cubicBezTo>
                <a:cubicBezTo>
                  <a:pt x="1584" y="190"/>
                  <a:pt x="1591" y="194"/>
                  <a:pt x="1598" y="198"/>
                </a:cubicBezTo>
                <a:cubicBezTo>
                  <a:pt x="1599" y="199"/>
                  <a:pt x="1600" y="200"/>
                  <a:pt x="1599" y="202"/>
                </a:cubicBezTo>
                <a:cubicBezTo>
                  <a:pt x="1598" y="203"/>
                  <a:pt x="1597" y="203"/>
                  <a:pt x="1596" y="203"/>
                </a:cubicBezTo>
                <a:close/>
                <a:moveTo>
                  <a:pt x="36" y="194"/>
                </a:moveTo>
                <a:cubicBezTo>
                  <a:pt x="34" y="194"/>
                  <a:pt x="33" y="194"/>
                  <a:pt x="33" y="193"/>
                </a:cubicBezTo>
                <a:cubicBezTo>
                  <a:pt x="32" y="191"/>
                  <a:pt x="33" y="190"/>
                  <a:pt x="34" y="189"/>
                </a:cubicBezTo>
                <a:cubicBezTo>
                  <a:pt x="40" y="186"/>
                  <a:pt x="47" y="182"/>
                  <a:pt x="55" y="179"/>
                </a:cubicBezTo>
                <a:cubicBezTo>
                  <a:pt x="56" y="178"/>
                  <a:pt x="58" y="179"/>
                  <a:pt x="59" y="180"/>
                </a:cubicBezTo>
                <a:cubicBezTo>
                  <a:pt x="59" y="181"/>
                  <a:pt x="59" y="183"/>
                  <a:pt x="57" y="184"/>
                </a:cubicBezTo>
                <a:cubicBezTo>
                  <a:pt x="50" y="188"/>
                  <a:pt x="43" y="191"/>
                  <a:pt x="37" y="194"/>
                </a:cubicBezTo>
                <a:cubicBezTo>
                  <a:pt x="36" y="194"/>
                  <a:pt x="36" y="194"/>
                  <a:pt x="36" y="194"/>
                </a:cubicBezTo>
                <a:close/>
                <a:moveTo>
                  <a:pt x="1556" y="182"/>
                </a:moveTo>
                <a:cubicBezTo>
                  <a:pt x="1555" y="182"/>
                  <a:pt x="1555" y="181"/>
                  <a:pt x="1555" y="181"/>
                </a:cubicBezTo>
                <a:cubicBezTo>
                  <a:pt x="1548" y="178"/>
                  <a:pt x="1541" y="174"/>
                  <a:pt x="1534" y="171"/>
                </a:cubicBezTo>
                <a:cubicBezTo>
                  <a:pt x="1533" y="170"/>
                  <a:pt x="1532" y="168"/>
                  <a:pt x="1533" y="167"/>
                </a:cubicBezTo>
                <a:cubicBezTo>
                  <a:pt x="1534" y="165"/>
                  <a:pt x="1535" y="165"/>
                  <a:pt x="1537" y="166"/>
                </a:cubicBezTo>
                <a:cubicBezTo>
                  <a:pt x="1544" y="169"/>
                  <a:pt x="1551" y="172"/>
                  <a:pt x="1557" y="176"/>
                </a:cubicBezTo>
                <a:cubicBezTo>
                  <a:pt x="1559" y="177"/>
                  <a:pt x="1559" y="179"/>
                  <a:pt x="1559" y="180"/>
                </a:cubicBezTo>
                <a:cubicBezTo>
                  <a:pt x="1558" y="181"/>
                  <a:pt x="1557" y="182"/>
                  <a:pt x="1556" y="182"/>
                </a:cubicBezTo>
                <a:close/>
                <a:moveTo>
                  <a:pt x="77" y="174"/>
                </a:moveTo>
                <a:cubicBezTo>
                  <a:pt x="76" y="174"/>
                  <a:pt x="75" y="174"/>
                  <a:pt x="74" y="173"/>
                </a:cubicBezTo>
                <a:cubicBezTo>
                  <a:pt x="73" y="171"/>
                  <a:pt x="74" y="169"/>
                  <a:pt x="75" y="169"/>
                </a:cubicBezTo>
                <a:cubicBezTo>
                  <a:pt x="82" y="166"/>
                  <a:pt x="89" y="163"/>
                  <a:pt x="96" y="159"/>
                </a:cubicBezTo>
                <a:cubicBezTo>
                  <a:pt x="98" y="159"/>
                  <a:pt x="100" y="159"/>
                  <a:pt x="100" y="161"/>
                </a:cubicBezTo>
                <a:cubicBezTo>
                  <a:pt x="101" y="162"/>
                  <a:pt x="100" y="164"/>
                  <a:pt x="99" y="165"/>
                </a:cubicBezTo>
                <a:cubicBezTo>
                  <a:pt x="91" y="168"/>
                  <a:pt x="84" y="171"/>
                  <a:pt x="78" y="174"/>
                </a:cubicBezTo>
                <a:cubicBezTo>
                  <a:pt x="78" y="174"/>
                  <a:pt x="77" y="174"/>
                  <a:pt x="77" y="174"/>
                </a:cubicBezTo>
                <a:close/>
                <a:moveTo>
                  <a:pt x="1515" y="161"/>
                </a:moveTo>
                <a:cubicBezTo>
                  <a:pt x="1515" y="161"/>
                  <a:pt x="1514" y="161"/>
                  <a:pt x="1514" y="161"/>
                </a:cubicBezTo>
                <a:cubicBezTo>
                  <a:pt x="1507" y="157"/>
                  <a:pt x="1500" y="154"/>
                  <a:pt x="1493" y="151"/>
                </a:cubicBezTo>
                <a:cubicBezTo>
                  <a:pt x="1492" y="150"/>
                  <a:pt x="1491" y="148"/>
                  <a:pt x="1492" y="147"/>
                </a:cubicBezTo>
                <a:cubicBezTo>
                  <a:pt x="1492" y="145"/>
                  <a:pt x="1494" y="145"/>
                  <a:pt x="1496" y="146"/>
                </a:cubicBezTo>
                <a:cubicBezTo>
                  <a:pt x="1503" y="149"/>
                  <a:pt x="1509" y="152"/>
                  <a:pt x="1516" y="155"/>
                </a:cubicBezTo>
                <a:cubicBezTo>
                  <a:pt x="1518" y="156"/>
                  <a:pt x="1518" y="158"/>
                  <a:pt x="1518" y="159"/>
                </a:cubicBezTo>
                <a:cubicBezTo>
                  <a:pt x="1517" y="160"/>
                  <a:pt x="1516" y="161"/>
                  <a:pt x="1515" y="161"/>
                </a:cubicBezTo>
                <a:close/>
                <a:moveTo>
                  <a:pt x="118" y="156"/>
                </a:moveTo>
                <a:cubicBezTo>
                  <a:pt x="117" y="156"/>
                  <a:pt x="116" y="155"/>
                  <a:pt x="116" y="154"/>
                </a:cubicBezTo>
                <a:cubicBezTo>
                  <a:pt x="115" y="152"/>
                  <a:pt x="116" y="151"/>
                  <a:pt x="117" y="150"/>
                </a:cubicBezTo>
                <a:cubicBezTo>
                  <a:pt x="124" y="147"/>
                  <a:pt x="131" y="144"/>
                  <a:pt x="138" y="141"/>
                </a:cubicBezTo>
                <a:cubicBezTo>
                  <a:pt x="140" y="140"/>
                  <a:pt x="142" y="141"/>
                  <a:pt x="142" y="143"/>
                </a:cubicBezTo>
                <a:cubicBezTo>
                  <a:pt x="143" y="144"/>
                  <a:pt x="142" y="146"/>
                  <a:pt x="141" y="147"/>
                </a:cubicBezTo>
                <a:cubicBezTo>
                  <a:pt x="133" y="150"/>
                  <a:pt x="126" y="153"/>
                  <a:pt x="120" y="155"/>
                </a:cubicBezTo>
                <a:cubicBezTo>
                  <a:pt x="119" y="156"/>
                  <a:pt x="119" y="156"/>
                  <a:pt x="118" y="156"/>
                </a:cubicBezTo>
                <a:close/>
                <a:moveTo>
                  <a:pt x="1474" y="142"/>
                </a:moveTo>
                <a:cubicBezTo>
                  <a:pt x="1473" y="142"/>
                  <a:pt x="1473" y="142"/>
                  <a:pt x="1472" y="141"/>
                </a:cubicBezTo>
                <a:cubicBezTo>
                  <a:pt x="1465" y="138"/>
                  <a:pt x="1459" y="135"/>
                  <a:pt x="1452" y="132"/>
                </a:cubicBezTo>
                <a:cubicBezTo>
                  <a:pt x="1450" y="132"/>
                  <a:pt x="1449" y="130"/>
                  <a:pt x="1450" y="128"/>
                </a:cubicBezTo>
                <a:cubicBezTo>
                  <a:pt x="1451" y="127"/>
                  <a:pt x="1452" y="126"/>
                  <a:pt x="1454" y="127"/>
                </a:cubicBezTo>
                <a:cubicBezTo>
                  <a:pt x="1461" y="130"/>
                  <a:pt x="1468" y="133"/>
                  <a:pt x="1475" y="136"/>
                </a:cubicBezTo>
                <a:cubicBezTo>
                  <a:pt x="1476" y="137"/>
                  <a:pt x="1477" y="138"/>
                  <a:pt x="1476" y="140"/>
                </a:cubicBezTo>
                <a:cubicBezTo>
                  <a:pt x="1476" y="141"/>
                  <a:pt x="1475" y="142"/>
                  <a:pt x="1474" y="142"/>
                </a:cubicBezTo>
                <a:close/>
                <a:moveTo>
                  <a:pt x="161" y="138"/>
                </a:moveTo>
                <a:cubicBezTo>
                  <a:pt x="160" y="138"/>
                  <a:pt x="158" y="137"/>
                  <a:pt x="158" y="136"/>
                </a:cubicBezTo>
                <a:cubicBezTo>
                  <a:pt x="157" y="135"/>
                  <a:pt x="158" y="133"/>
                  <a:pt x="160" y="132"/>
                </a:cubicBezTo>
                <a:cubicBezTo>
                  <a:pt x="167" y="130"/>
                  <a:pt x="174" y="127"/>
                  <a:pt x="181" y="124"/>
                </a:cubicBezTo>
                <a:cubicBezTo>
                  <a:pt x="182" y="123"/>
                  <a:pt x="184" y="124"/>
                  <a:pt x="185" y="126"/>
                </a:cubicBezTo>
                <a:cubicBezTo>
                  <a:pt x="185" y="127"/>
                  <a:pt x="185" y="129"/>
                  <a:pt x="183" y="129"/>
                </a:cubicBezTo>
                <a:cubicBezTo>
                  <a:pt x="176" y="132"/>
                  <a:pt x="169" y="135"/>
                  <a:pt x="162" y="138"/>
                </a:cubicBezTo>
                <a:cubicBezTo>
                  <a:pt x="161" y="138"/>
                  <a:pt x="161" y="138"/>
                  <a:pt x="161" y="138"/>
                </a:cubicBezTo>
                <a:close/>
                <a:moveTo>
                  <a:pt x="1432" y="123"/>
                </a:moveTo>
                <a:cubicBezTo>
                  <a:pt x="1431" y="123"/>
                  <a:pt x="1431" y="123"/>
                  <a:pt x="1431" y="123"/>
                </a:cubicBezTo>
                <a:cubicBezTo>
                  <a:pt x="1424" y="120"/>
                  <a:pt x="1416" y="117"/>
                  <a:pt x="1409" y="115"/>
                </a:cubicBezTo>
                <a:cubicBezTo>
                  <a:pt x="1408" y="114"/>
                  <a:pt x="1407" y="112"/>
                  <a:pt x="1408" y="111"/>
                </a:cubicBezTo>
                <a:cubicBezTo>
                  <a:pt x="1408" y="109"/>
                  <a:pt x="1410" y="109"/>
                  <a:pt x="1412" y="109"/>
                </a:cubicBezTo>
                <a:cubicBezTo>
                  <a:pt x="1419" y="112"/>
                  <a:pt x="1426" y="115"/>
                  <a:pt x="1433" y="118"/>
                </a:cubicBezTo>
                <a:cubicBezTo>
                  <a:pt x="1434" y="118"/>
                  <a:pt x="1435" y="120"/>
                  <a:pt x="1434" y="122"/>
                </a:cubicBezTo>
                <a:cubicBezTo>
                  <a:pt x="1434" y="123"/>
                  <a:pt x="1433" y="123"/>
                  <a:pt x="1432" y="123"/>
                </a:cubicBezTo>
                <a:close/>
                <a:moveTo>
                  <a:pt x="203" y="122"/>
                </a:moveTo>
                <a:cubicBezTo>
                  <a:pt x="202" y="122"/>
                  <a:pt x="201" y="121"/>
                  <a:pt x="201" y="120"/>
                </a:cubicBezTo>
                <a:cubicBezTo>
                  <a:pt x="200" y="118"/>
                  <a:pt x="201" y="116"/>
                  <a:pt x="202" y="116"/>
                </a:cubicBezTo>
                <a:cubicBezTo>
                  <a:pt x="209" y="113"/>
                  <a:pt x="217" y="111"/>
                  <a:pt x="224" y="108"/>
                </a:cubicBezTo>
                <a:cubicBezTo>
                  <a:pt x="225" y="107"/>
                  <a:pt x="227" y="108"/>
                  <a:pt x="228" y="110"/>
                </a:cubicBezTo>
                <a:cubicBezTo>
                  <a:pt x="228" y="111"/>
                  <a:pt x="227" y="113"/>
                  <a:pt x="226" y="114"/>
                </a:cubicBezTo>
                <a:cubicBezTo>
                  <a:pt x="219" y="116"/>
                  <a:pt x="211" y="119"/>
                  <a:pt x="204" y="121"/>
                </a:cubicBezTo>
                <a:cubicBezTo>
                  <a:pt x="204" y="122"/>
                  <a:pt x="204" y="122"/>
                  <a:pt x="203" y="122"/>
                </a:cubicBezTo>
                <a:close/>
                <a:moveTo>
                  <a:pt x="1389" y="107"/>
                </a:moveTo>
                <a:cubicBezTo>
                  <a:pt x="1389" y="107"/>
                  <a:pt x="1389" y="106"/>
                  <a:pt x="1388" y="106"/>
                </a:cubicBezTo>
                <a:cubicBezTo>
                  <a:pt x="1381" y="104"/>
                  <a:pt x="1374" y="101"/>
                  <a:pt x="1367" y="98"/>
                </a:cubicBezTo>
                <a:cubicBezTo>
                  <a:pt x="1365" y="98"/>
                  <a:pt x="1364" y="96"/>
                  <a:pt x="1365" y="95"/>
                </a:cubicBezTo>
                <a:cubicBezTo>
                  <a:pt x="1366" y="93"/>
                  <a:pt x="1367" y="92"/>
                  <a:pt x="1369" y="93"/>
                </a:cubicBezTo>
                <a:cubicBezTo>
                  <a:pt x="1376" y="95"/>
                  <a:pt x="1383" y="98"/>
                  <a:pt x="1390" y="101"/>
                </a:cubicBezTo>
                <a:cubicBezTo>
                  <a:pt x="1392" y="101"/>
                  <a:pt x="1393" y="103"/>
                  <a:pt x="1392" y="105"/>
                </a:cubicBezTo>
                <a:cubicBezTo>
                  <a:pt x="1392" y="106"/>
                  <a:pt x="1390" y="107"/>
                  <a:pt x="1389" y="107"/>
                </a:cubicBezTo>
                <a:close/>
                <a:moveTo>
                  <a:pt x="246" y="106"/>
                </a:moveTo>
                <a:cubicBezTo>
                  <a:pt x="245" y="106"/>
                  <a:pt x="244" y="105"/>
                  <a:pt x="244" y="104"/>
                </a:cubicBezTo>
                <a:cubicBezTo>
                  <a:pt x="243" y="103"/>
                  <a:pt x="244" y="101"/>
                  <a:pt x="246" y="100"/>
                </a:cubicBezTo>
                <a:cubicBezTo>
                  <a:pt x="253" y="98"/>
                  <a:pt x="260" y="95"/>
                  <a:pt x="267" y="93"/>
                </a:cubicBezTo>
                <a:cubicBezTo>
                  <a:pt x="269" y="92"/>
                  <a:pt x="270" y="93"/>
                  <a:pt x="271" y="95"/>
                </a:cubicBezTo>
                <a:cubicBezTo>
                  <a:pt x="272" y="96"/>
                  <a:pt x="271" y="98"/>
                  <a:pt x="269" y="99"/>
                </a:cubicBezTo>
                <a:cubicBezTo>
                  <a:pt x="262" y="101"/>
                  <a:pt x="255" y="104"/>
                  <a:pt x="247" y="106"/>
                </a:cubicBezTo>
                <a:cubicBezTo>
                  <a:pt x="247" y="106"/>
                  <a:pt x="247" y="106"/>
                  <a:pt x="246" y="106"/>
                </a:cubicBezTo>
                <a:close/>
                <a:moveTo>
                  <a:pt x="290" y="92"/>
                </a:moveTo>
                <a:cubicBezTo>
                  <a:pt x="289" y="92"/>
                  <a:pt x="287" y="91"/>
                  <a:pt x="287" y="90"/>
                </a:cubicBezTo>
                <a:cubicBezTo>
                  <a:pt x="287" y="88"/>
                  <a:pt x="287" y="86"/>
                  <a:pt x="289" y="86"/>
                </a:cubicBezTo>
                <a:cubicBezTo>
                  <a:pt x="296" y="84"/>
                  <a:pt x="303" y="81"/>
                  <a:pt x="311" y="79"/>
                </a:cubicBezTo>
                <a:cubicBezTo>
                  <a:pt x="312" y="79"/>
                  <a:pt x="314" y="80"/>
                  <a:pt x="315" y="81"/>
                </a:cubicBezTo>
                <a:cubicBezTo>
                  <a:pt x="315" y="83"/>
                  <a:pt x="314" y="84"/>
                  <a:pt x="313" y="85"/>
                </a:cubicBezTo>
                <a:cubicBezTo>
                  <a:pt x="305" y="87"/>
                  <a:pt x="298" y="89"/>
                  <a:pt x="291" y="92"/>
                </a:cubicBezTo>
                <a:cubicBezTo>
                  <a:pt x="291" y="92"/>
                  <a:pt x="290" y="92"/>
                  <a:pt x="290" y="92"/>
                </a:cubicBezTo>
                <a:close/>
                <a:moveTo>
                  <a:pt x="1346" y="91"/>
                </a:moveTo>
                <a:cubicBezTo>
                  <a:pt x="1346" y="91"/>
                  <a:pt x="1346" y="91"/>
                  <a:pt x="1345" y="91"/>
                </a:cubicBezTo>
                <a:cubicBezTo>
                  <a:pt x="1338" y="88"/>
                  <a:pt x="1331" y="86"/>
                  <a:pt x="1324" y="83"/>
                </a:cubicBezTo>
                <a:cubicBezTo>
                  <a:pt x="1322" y="83"/>
                  <a:pt x="1321" y="81"/>
                  <a:pt x="1322" y="80"/>
                </a:cubicBezTo>
                <a:cubicBezTo>
                  <a:pt x="1322" y="78"/>
                  <a:pt x="1324" y="77"/>
                  <a:pt x="1326" y="78"/>
                </a:cubicBezTo>
                <a:cubicBezTo>
                  <a:pt x="1333" y="80"/>
                  <a:pt x="1340" y="83"/>
                  <a:pt x="1347" y="85"/>
                </a:cubicBezTo>
                <a:cubicBezTo>
                  <a:pt x="1349" y="86"/>
                  <a:pt x="1350" y="87"/>
                  <a:pt x="1349" y="89"/>
                </a:cubicBezTo>
                <a:cubicBezTo>
                  <a:pt x="1349" y="90"/>
                  <a:pt x="1347" y="91"/>
                  <a:pt x="1346" y="91"/>
                </a:cubicBezTo>
                <a:close/>
                <a:moveTo>
                  <a:pt x="334" y="78"/>
                </a:moveTo>
                <a:cubicBezTo>
                  <a:pt x="332" y="78"/>
                  <a:pt x="331" y="78"/>
                  <a:pt x="331" y="76"/>
                </a:cubicBezTo>
                <a:cubicBezTo>
                  <a:pt x="330" y="75"/>
                  <a:pt x="331" y="73"/>
                  <a:pt x="333" y="73"/>
                </a:cubicBezTo>
                <a:cubicBezTo>
                  <a:pt x="340" y="70"/>
                  <a:pt x="347" y="68"/>
                  <a:pt x="355" y="66"/>
                </a:cubicBezTo>
                <a:cubicBezTo>
                  <a:pt x="356" y="66"/>
                  <a:pt x="358" y="67"/>
                  <a:pt x="359" y="68"/>
                </a:cubicBezTo>
                <a:cubicBezTo>
                  <a:pt x="359" y="70"/>
                  <a:pt x="358" y="72"/>
                  <a:pt x="356" y="72"/>
                </a:cubicBezTo>
                <a:cubicBezTo>
                  <a:pt x="349" y="74"/>
                  <a:pt x="342" y="76"/>
                  <a:pt x="335" y="78"/>
                </a:cubicBezTo>
                <a:cubicBezTo>
                  <a:pt x="334" y="78"/>
                  <a:pt x="334" y="78"/>
                  <a:pt x="334" y="78"/>
                </a:cubicBezTo>
                <a:close/>
                <a:moveTo>
                  <a:pt x="1303" y="77"/>
                </a:moveTo>
                <a:cubicBezTo>
                  <a:pt x="1303" y="77"/>
                  <a:pt x="1302" y="76"/>
                  <a:pt x="1302" y="76"/>
                </a:cubicBezTo>
                <a:cubicBezTo>
                  <a:pt x="1295" y="74"/>
                  <a:pt x="1287" y="72"/>
                  <a:pt x="1280" y="70"/>
                </a:cubicBezTo>
                <a:cubicBezTo>
                  <a:pt x="1279" y="69"/>
                  <a:pt x="1278" y="68"/>
                  <a:pt x="1278" y="66"/>
                </a:cubicBezTo>
                <a:cubicBezTo>
                  <a:pt x="1279" y="64"/>
                  <a:pt x="1280" y="64"/>
                  <a:pt x="1282" y="64"/>
                </a:cubicBezTo>
                <a:cubicBezTo>
                  <a:pt x="1289" y="66"/>
                  <a:pt x="1296" y="68"/>
                  <a:pt x="1304" y="71"/>
                </a:cubicBezTo>
                <a:cubicBezTo>
                  <a:pt x="1305" y="71"/>
                  <a:pt x="1306" y="73"/>
                  <a:pt x="1306" y="74"/>
                </a:cubicBezTo>
                <a:cubicBezTo>
                  <a:pt x="1305" y="76"/>
                  <a:pt x="1304" y="77"/>
                  <a:pt x="1303" y="77"/>
                </a:cubicBezTo>
                <a:close/>
                <a:moveTo>
                  <a:pt x="378" y="66"/>
                </a:moveTo>
                <a:cubicBezTo>
                  <a:pt x="376" y="66"/>
                  <a:pt x="375" y="65"/>
                  <a:pt x="375" y="64"/>
                </a:cubicBezTo>
                <a:cubicBezTo>
                  <a:pt x="374" y="62"/>
                  <a:pt x="375" y="61"/>
                  <a:pt x="377" y="60"/>
                </a:cubicBezTo>
                <a:cubicBezTo>
                  <a:pt x="384" y="58"/>
                  <a:pt x="392" y="56"/>
                  <a:pt x="399" y="55"/>
                </a:cubicBezTo>
                <a:cubicBezTo>
                  <a:pt x="401" y="54"/>
                  <a:pt x="402" y="55"/>
                  <a:pt x="403" y="57"/>
                </a:cubicBezTo>
                <a:cubicBezTo>
                  <a:pt x="403" y="58"/>
                  <a:pt x="402" y="60"/>
                  <a:pt x="401" y="60"/>
                </a:cubicBezTo>
                <a:cubicBezTo>
                  <a:pt x="393" y="62"/>
                  <a:pt x="386" y="64"/>
                  <a:pt x="379" y="66"/>
                </a:cubicBezTo>
                <a:cubicBezTo>
                  <a:pt x="378" y="66"/>
                  <a:pt x="378" y="66"/>
                  <a:pt x="378" y="66"/>
                </a:cubicBezTo>
                <a:close/>
                <a:moveTo>
                  <a:pt x="1259" y="63"/>
                </a:moveTo>
                <a:cubicBezTo>
                  <a:pt x="1259" y="63"/>
                  <a:pt x="1258" y="63"/>
                  <a:pt x="1258" y="63"/>
                </a:cubicBezTo>
                <a:cubicBezTo>
                  <a:pt x="1251" y="61"/>
                  <a:pt x="1244" y="59"/>
                  <a:pt x="1236" y="57"/>
                </a:cubicBezTo>
                <a:cubicBezTo>
                  <a:pt x="1235" y="57"/>
                  <a:pt x="1234" y="55"/>
                  <a:pt x="1234" y="54"/>
                </a:cubicBezTo>
                <a:cubicBezTo>
                  <a:pt x="1235" y="52"/>
                  <a:pt x="1236" y="51"/>
                  <a:pt x="1238" y="52"/>
                </a:cubicBezTo>
                <a:cubicBezTo>
                  <a:pt x="1245" y="54"/>
                  <a:pt x="1252" y="56"/>
                  <a:pt x="1260" y="58"/>
                </a:cubicBezTo>
                <a:cubicBezTo>
                  <a:pt x="1261" y="58"/>
                  <a:pt x="1262" y="60"/>
                  <a:pt x="1262" y="61"/>
                </a:cubicBezTo>
                <a:cubicBezTo>
                  <a:pt x="1262" y="63"/>
                  <a:pt x="1260" y="63"/>
                  <a:pt x="1259" y="63"/>
                </a:cubicBezTo>
                <a:close/>
                <a:moveTo>
                  <a:pt x="422" y="55"/>
                </a:moveTo>
                <a:cubicBezTo>
                  <a:pt x="421" y="55"/>
                  <a:pt x="420" y="54"/>
                  <a:pt x="419" y="53"/>
                </a:cubicBezTo>
                <a:cubicBezTo>
                  <a:pt x="419" y="51"/>
                  <a:pt x="420" y="49"/>
                  <a:pt x="421" y="49"/>
                </a:cubicBezTo>
                <a:cubicBezTo>
                  <a:pt x="429" y="47"/>
                  <a:pt x="436" y="46"/>
                  <a:pt x="444" y="44"/>
                </a:cubicBezTo>
                <a:cubicBezTo>
                  <a:pt x="445" y="43"/>
                  <a:pt x="447" y="44"/>
                  <a:pt x="447" y="46"/>
                </a:cubicBezTo>
                <a:cubicBezTo>
                  <a:pt x="448" y="48"/>
                  <a:pt x="447" y="49"/>
                  <a:pt x="445" y="50"/>
                </a:cubicBezTo>
                <a:cubicBezTo>
                  <a:pt x="438" y="51"/>
                  <a:pt x="430" y="53"/>
                  <a:pt x="423" y="55"/>
                </a:cubicBezTo>
                <a:cubicBezTo>
                  <a:pt x="423" y="55"/>
                  <a:pt x="422" y="55"/>
                  <a:pt x="422" y="55"/>
                </a:cubicBezTo>
                <a:close/>
                <a:moveTo>
                  <a:pt x="1215" y="52"/>
                </a:moveTo>
                <a:cubicBezTo>
                  <a:pt x="1215" y="52"/>
                  <a:pt x="1214" y="52"/>
                  <a:pt x="1214" y="52"/>
                </a:cubicBezTo>
                <a:cubicBezTo>
                  <a:pt x="1207" y="50"/>
                  <a:pt x="1199" y="48"/>
                  <a:pt x="1192" y="46"/>
                </a:cubicBezTo>
                <a:cubicBezTo>
                  <a:pt x="1190" y="46"/>
                  <a:pt x="1189" y="44"/>
                  <a:pt x="1190" y="43"/>
                </a:cubicBezTo>
                <a:cubicBezTo>
                  <a:pt x="1190" y="41"/>
                  <a:pt x="1192" y="40"/>
                  <a:pt x="1193" y="40"/>
                </a:cubicBezTo>
                <a:cubicBezTo>
                  <a:pt x="1201" y="42"/>
                  <a:pt x="1208" y="44"/>
                  <a:pt x="1216" y="46"/>
                </a:cubicBezTo>
                <a:cubicBezTo>
                  <a:pt x="1217" y="46"/>
                  <a:pt x="1218" y="48"/>
                  <a:pt x="1218" y="49"/>
                </a:cubicBezTo>
                <a:cubicBezTo>
                  <a:pt x="1217" y="51"/>
                  <a:pt x="1216" y="52"/>
                  <a:pt x="1215" y="52"/>
                </a:cubicBezTo>
                <a:close/>
                <a:moveTo>
                  <a:pt x="467" y="45"/>
                </a:moveTo>
                <a:cubicBezTo>
                  <a:pt x="465" y="45"/>
                  <a:pt x="464" y="44"/>
                  <a:pt x="464" y="42"/>
                </a:cubicBezTo>
                <a:cubicBezTo>
                  <a:pt x="463" y="41"/>
                  <a:pt x="465" y="39"/>
                  <a:pt x="466" y="39"/>
                </a:cubicBezTo>
                <a:cubicBezTo>
                  <a:pt x="474" y="37"/>
                  <a:pt x="481" y="36"/>
                  <a:pt x="489" y="34"/>
                </a:cubicBezTo>
                <a:cubicBezTo>
                  <a:pt x="490" y="34"/>
                  <a:pt x="492" y="35"/>
                  <a:pt x="492" y="37"/>
                </a:cubicBezTo>
                <a:cubicBezTo>
                  <a:pt x="492" y="38"/>
                  <a:pt x="491" y="40"/>
                  <a:pt x="490" y="40"/>
                </a:cubicBezTo>
                <a:cubicBezTo>
                  <a:pt x="482" y="42"/>
                  <a:pt x="475" y="43"/>
                  <a:pt x="467" y="45"/>
                </a:cubicBezTo>
                <a:cubicBezTo>
                  <a:pt x="467" y="45"/>
                  <a:pt x="467" y="45"/>
                  <a:pt x="467" y="45"/>
                </a:cubicBezTo>
                <a:close/>
                <a:moveTo>
                  <a:pt x="1170" y="41"/>
                </a:moveTo>
                <a:cubicBezTo>
                  <a:pt x="1170" y="41"/>
                  <a:pt x="1170" y="41"/>
                  <a:pt x="1170" y="41"/>
                </a:cubicBezTo>
                <a:cubicBezTo>
                  <a:pt x="1162" y="40"/>
                  <a:pt x="1155" y="38"/>
                  <a:pt x="1147" y="36"/>
                </a:cubicBezTo>
                <a:cubicBezTo>
                  <a:pt x="1146" y="36"/>
                  <a:pt x="1145" y="35"/>
                  <a:pt x="1145" y="33"/>
                </a:cubicBezTo>
                <a:cubicBezTo>
                  <a:pt x="1145" y="31"/>
                  <a:pt x="1147" y="30"/>
                  <a:pt x="1149" y="31"/>
                </a:cubicBezTo>
                <a:cubicBezTo>
                  <a:pt x="1156" y="32"/>
                  <a:pt x="1163" y="34"/>
                  <a:pt x="1171" y="35"/>
                </a:cubicBezTo>
                <a:cubicBezTo>
                  <a:pt x="1173" y="36"/>
                  <a:pt x="1174" y="37"/>
                  <a:pt x="1173" y="39"/>
                </a:cubicBezTo>
                <a:cubicBezTo>
                  <a:pt x="1173" y="40"/>
                  <a:pt x="1172" y="41"/>
                  <a:pt x="1170" y="41"/>
                </a:cubicBezTo>
                <a:close/>
                <a:moveTo>
                  <a:pt x="512" y="36"/>
                </a:moveTo>
                <a:cubicBezTo>
                  <a:pt x="510" y="36"/>
                  <a:pt x="509" y="35"/>
                  <a:pt x="509" y="33"/>
                </a:cubicBezTo>
                <a:cubicBezTo>
                  <a:pt x="508" y="32"/>
                  <a:pt x="509" y="30"/>
                  <a:pt x="511" y="30"/>
                </a:cubicBezTo>
                <a:cubicBezTo>
                  <a:pt x="518" y="28"/>
                  <a:pt x="526" y="27"/>
                  <a:pt x="534" y="26"/>
                </a:cubicBezTo>
                <a:cubicBezTo>
                  <a:pt x="535" y="25"/>
                  <a:pt x="537" y="27"/>
                  <a:pt x="537" y="28"/>
                </a:cubicBezTo>
                <a:cubicBezTo>
                  <a:pt x="537" y="30"/>
                  <a:pt x="536" y="31"/>
                  <a:pt x="535" y="32"/>
                </a:cubicBezTo>
                <a:cubicBezTo>
                  <a:pt x="527" y="33"/>
                  <a:pt x="520" y="34"/>
                  <a:pt x="512" y="36"/>
                </a:cubicBezTo>
                <a:cubicBezTo>
                  <a:pt x="512" y="36"/>
                  <a:pt x="512" y="36"/>
                  <a:pt x="512" y="36"/>
                </a:cubicBezTo>
                <a:close/>
                <a:moveTo>
                  <a:pt x="1126" y="32"/>
                </a:moveTo>
                <a:cubicBezTo>
                  <a:pt x="1125" y="32"/>
                  <a:pt x="1125" y="32"/>
                  <a:pt x="1125" y="32"/>
                </a:cubicBezTo>
                <a:cubicBezTo>
                  <a:pt x="1117" y="31"/>
                  <a:pt x="1110" y="29"/>
                  <a:pt x="1102" y="28"/>
                </a:cubicBezTo>
                <a:cubicBezTo>
                  <a:pt x="1101" y="28"/>
                  <a:pt x="1100" y="26"/>
                  <a:pt x="1100" y="25"/>
                </a:cubicBezTo>
                <a:cubicBezTo>
                  <a:pt x="1100" y="23"/>
                  <a:pt x="1102" y="22"/>
                  <a:pt x="1104" y="22"/>
                </a:cubicBezTo>
                <a:cubicBezTo>
                  <a:pt x="1111" y="23"/>
                  <a:pt x="1119" y="25"/>
                  <a:pt x="1126" y="26"/>
                </a:cubicBezTo>
                <a:cubicBezTo>
                  <a:pt x="1128" y="27"/>
                  <a:pt x="1129" y="28"/>
                  <a:pt x="1128" y="30"/>
                </a:cubicBezTo>
                <a:cubicBezTo>
                  <a:pt x="1128" y="31"/>
                  <a:pt x="1127" y="32"/>
                  <a:pt x="1126" y="32"/>
                </a:cubicBezTo>
                <a:close/>
                <a:moveTo>
                  <a:pt x="557" y="28"/>
                </a:moveTo>
                <a:cubicBezTo>
                  <a:pt x="555" y="28"/>
                  <a:pt x="554" y="27"/>
                  <a:pt x="554" y="25"/>
                </a:cubicBezTo>
                <a:cubicBezTo>
                  <a:pt x="553" y="24"/>
                  <a:pt x="555" y="22"/>
                  <a:pt x="556" y="22"/>
                </a:cubicBezTo>
                <a:cubicBezTo>
                  <a:pt x="564" y="21"/>
                  <a:pt x="571" y="20"/>
                  <a:pt x="579" y="18"/>
                </a:cubicBezTo>
                <a:cubicBezTo>
                  <a:pt x="580" y="18"/>
                  <a:pt x="582" y="19"/>
                  <a:pt x="582" y="21"/>
                </a:cubicBezTo>
                <a:cubicBezTo>
                  <a:pt x="582" y="23"/>
                  <a:pt x="581" y="24"/>
                  <a:pt x="580" y="24"/>
                </a:cubicBezTo>
                <a:cubicBezTo>
                  <a:pt x="572" y="25"/>
                  <a:pt x="565" y="27"/>
                  <a:pt x="557" y="28"/>
                </a:cubicBezTo>
                <a:cubicBezTo>
                  <a:pt x="557" y="28"/>
                  <a:pt x="557" y="28"/>
                  <a:pt x="557" y="28"/>
                </a:cubicBezTo>
                <a:close/>
                <a:moveTo>
                  <a:pt x="1080" y="24"/>
                </a:moveTo>
                <a:cubicBezTo>
                  <a:pt x="1080" y="24"/>
                  <a:pt x="1080" y="24"/>
                  <a:pt x="1080" y="24"/>
                </a:cubicBezTo>
                <a:cubicBezTo>
                  <a:pt x="1072" y="23"/>
                  <a:pt x="1065" y="22"/>
                  <a:pt x="1057" y="21"/>
                </a:cubicBezTo>
                <a:cubicBezTo>
                  <a:pt x="1056" y="21"/>
                  <a:pt x="1055" y="19"/>
                  <a:pt x="1055" y="18"/>
                </a:cubicBezTo>
                <a:cubicBezTo>
                  <a:pt x="1055" y="16"/>
                  <a:pt x="1057" y="15"/>
                  <a:pt x="1058" y="15"/>
                </a:cubicBezTo>
                <a:cubicBezTo>
                  <a:pt x="1066" y="16"/>
                  <a:pt x="1073" y="17"/>
                  <a:pt x="1081" y="18"/>
                </a:cubicBezTo>
                <a:cubicBezTo>
                  <a:pt x="1083" y="19"/>
                  <a:pt x="1084" y="20"/>
                  <a:pt x="1083" y="22"/>
                </a:cubicBezTo>
                <a:cubicBezTo>
                  <a:pt x="1083" y="23"/>
                  <a:pt x="1082" y="24"/>
                  <a:pt x="1080" y="24"/>
                </a:cubicBezTo>
                <a:close/>
                <a:moveTo>
                  <a:pt x="602" y="21"/>
                </a:moveTo>
                <a:cubicBezTo>
                  <a:pt x="600" y="21"/>
                  <a:pt x="599" y="20"/>
                  <a:pt x="599" y="19"/>
                </a:cubicBezTo>
                <a:cubicBezTo>
                  <a:pt x="599" y="17"/>
                  <a:pt x="600" y="15"/>
                  <a:pt x="601" y="15"/>
                </a:cubicBezTo>
                <a:cubicBezTo>
                  <a:pt x="609" y="14"/>
                  <a:pt x="617" y="13"/>
                  <a:pt x="624" y="12"/>
                </a:cubicBezTo>
                <a:cubicBezTo>
                  <a:pt x="626" y="12"/>
                  <a:pt x="627" y="13"/>
                  <a:pt x="628" y="15"/>
                </a:cubicBezTo>
                <a:cubicBezTo>
                  <a:pt x="628" y="16"/>
                  <a:pt x="627" y="18"/>
                  <a:pt x="625" y="18"/>
                </a:cubicBezTo>
                <a:cubicBezTo>
                  <a:pt x="617" y="19"/>
                  <a:pt x="610" y="20"/>
                  <a:pt x="602" y="21"/>
                </a:cubicBezTo>
                <a:cubicBezTo>
                  <a:pt x="602" y="21"/>
                  <a:pt x="602" y="21"/>
                  <a:pt x="602" y="21"/>
                </a:cubicBezTo>
                <a:close/>
                <a:moveTo>
                  <a:pt x="1035" y="18"/>
                </a:moveTo>
                <a:cubicBezTo>
                  <a:pt x="1035" y="18"/>
                  <a:pt x="1035" y="18"/>
                  <a:pt x="1035" y="18"/>
                </a:cubicBezTo>
                <a:cubicBezTo>
                  <a:pt x="1027" y="17"/>
                  <a:pt x="1020" y="16"/>
                  <a:pt x="1012" y="15"/>
                </a:cubicBezTo>
                <a:cubicBezTo>
                  <a:pt x="1010" y="15"/>
                  <a:pt x="1009" y="14"/>
                  <a:pt x="1010" y="12"/>
                </a:cubicBezTo>
                <a:cubicBezTo>
                  <a:pt x="1010" y="10"/>
                  <a:pt x="1011" y="9"/>
                  <a:pt x="1013" y="9"/>
                </a:cubicBezTo>
                <a:cubicBezTo>
                  <a:pt x="1020" y="10"/>
                  <a:pt x="1028" y="11"/>
                  <a:pt x="1036" y="12"/>
                </a:cubicBezTo>
                <a:cubicBezTo>
                  <a:pt x="1037" y="12"/>
                  <a:pt x="1038" y="14"/>
                  <a:pt x="1038" y="15"/>
                </a:cubicBezTo>
                <a:cubicBezTo>
                  <a:pt x="1038" y="17"/>
                  <a:pt x="1037" y="18"/>
                  <a:pt x="1035" y="18"/>
                </a:cubicBezTo>
                <a:close/>
                <a:moveTo>
                  <a:pt x="647" y="16"/>
                </a:moveTo>
                <a:cubicBezTo>
                  <a:pt x="646" y="16"/>
                  <a:pt x="645" y="14"/>
                  <a:pt x="644" y="13"/>
                </a:cubicBezTo>
                <a:cubicBezTo>
                  <a:pt x="644" y="11"/>
                  <a:pt x="645" y="10"/>
                  <a:pt x="647" y="10"/>
                </a:cubicBezTo>
                <a:cubicBezTo>
                  <a:pt x="655" y="9"/>
                  <a:pt x="662" y="8"/>
                  <a:pt x="670" y="7"/>
                </a:cubicBezTo>
                <a:cubicBezTo>
                  <a:pt x="671" y="7"/>
                  <a:pt x="673" y="8"/>
                  <a:pt x="673" y="10"/>
                </a:cubicBezTo>
                <a:cubicBezTo>
                  <a:pt x="673" y="12"/>
                  <a:pt x="672" y="13"/>
                  <a:pt x="670" y="13"/>
                </a:cubicBezTo>
                <a:cubicBezTo>
                  <a:pt x="663" y="14"/>
                  <a:pt x="655" y="15"/>
                  <a:pt x="648" y="16"/>
                </a:cubicBezTo>
                <a:cubicBezTo>
                  <a:pt x="648" y="16"/>
                  <a:pt x="647" y="16"/>
                  <a:pt x="647" y="16"/>
                </a:cubicBezTo>
                <a:close/>
                <a:moveTo>
                  <a:pt x="990" y="13"/>
                </a:moveTo>
                <a:cubicBezTo>
                  <a:pt x="990" y="13"/>
                  <a:pt x="990" y="13"/>
                  <a:pt x="989" y="13"/>
                </a:cubicBezTo>
                <a:cubicBezTo>
                  <a:pt x="982" y="12"/>
                  <a:pt x="974" y="11"/>
                  <a:pt x="967" y="11"/>
                </a:cubicBezTo>
                <a:cubicBezTo>
                  <a:pt x="965" y="11"/>
                  <a:pt x="964" y="9"/>
                  <a:pt x="964" y="8"/>
                </a:cubicBezTo>
                <a:cubicBezTo>
                  <a:pt x="964" y="6"/>
                  <a:pt x="966" y="5"/>
                  <a:pt x="967" y="5"/>
                </a:cubicBezTo>
                <a:cubicBezTo>
                  <a:pt x="975" y="5"/>
                  <a:pt x="982" y="6"/>
                  <a:pt x="990" y="7"/>
                </a:cubicBezTo>
                <a:cubicBezTo>
                  <a:pt x="992" y="7"/>
                  <a:pt x="993" y="9"/>
                  <a:pt x="993" y="10"/>
                </a:cubicBezTo>
                <a:cubicBezTo>
                  <a:pt x="993" y="12"/>
                  <a:pt x="991" y="13"/>
                  <a:pt x="990" y="13"/>
                </a:cubicBezTo>
                <a:close/>
                <a:moveTo>
                  <a:pt x="693" y="11"/>
                </a:moveTo>
                <a:cubicBezTo>
                  <a:pt x="691" y="11"/>
                  <a:pt x="690" y="10"/>
                  <a:pt x="690" y="8"/>
                </a:cubicBezTo>
                <a:cubicBezTo>
                  <a:pt x="690" y="7"/>
                  <a:pt x="691" y="5"/>
                  <a:pt x="693" y="5"/>
                </a:cubicBezTo>
                <a:cubicBezTo>
                  <a:pt x="700" y="5"/>
                  <a:pt x="708" y="4"/>
                  <a:pt x="715" y="3"/>
                </a:cubicBezTo>
                <a:cubicBezTo>
                  <a:pt x="717" y="3"/>
                  <a:pt x="718" y="5"/>
                  <a:pt x="719" y="6"/>
                </a:cubicBezTo>
                <a:cubicBezTo>
                  <a:pt x="719" y="8"/>
                  <a:pt x="717" y="9"/>
                  <a:pt x="716" y="9"/>
                </a:cubicBezTo>
                <a:cubicBezTo>
                  <a:pt x="708" y="10"/>
                  <a:pt x="701" y="10"/>
                  <a:pt x="693" y="11"/>
                </a:cubicBezTo>
                <a:cubicBezTo>
                  <a:pt x="693" y="11"/>
                  <a:pt x="693" y="11"/>
                  <a:pt x="693" y="11"/>
                </a:cubicBezTo>
                <a:close/>
                <a:moveTo>
                  <a:pt x="944" y="9"/>
                </a:moveTo>
                <a:cubicBezTo>
                  <a:pt x="944" y="9"/>
                  <a:pt x="944" y="9"/>
                  <a:pt x="944" y="9"/>
                </a:cubicBezTo>
                <a:cubicBezTo>
                  <a:pt x="936" y="9"/>
                  <a:pt x="929" y="8"/>
                  <a:pt x="921" y="8"/>
                </a:cubicBezTo>
                <a:cubicBezTo>
                  <a:pt x="920" y="8"/>
                  <a:pt x="918" y="6"/>
                  <a:pt x="918" y="4"/>
                </a:cubicBezTo>
                <a:cubicBezTo>
                  <a:pt x="918" y="3"/>
                  <a:pt x="920" y="2"/>
                  <a:pt x="921" y="2"/>
                </a:cubicBezTo>
                <a:cubicBezTo>
                  <a:pt x="929" y="2"/>
                  <a:pt x="937" y="3"/>
                  <a:pt x="944" y="3"/>
                </a:cubicBezTo>
                <a:cubicBezTo>
                  <a:pt x="946" y="3"/>
                  <a:pt x="947" y="5"/>
                  <a:pt x="947" y="6"/>
                </a:cubicBezTo>
                <a:cubicBezTo>
                  <a:pt x="947" y="8"/>
                  <a:pt x="946" y="9"/>
                  <a:pt x="944" y="9"/>
                </a:cubicBezTo>
                <a:close/>
                <a:moveTo>
                  <a:pt x="738" y="8"/>
                </a:moveTo>
                <a:cubicBezTo>
                  <a:pt x="737" y="8"/>
                  <a:pt x="736" y="7"/>
                  <a:pt x="735" y="5"/>
                </a:cubicBezTo>
                <a:cubicBezTo>
                  <a:pt x="735" y="4"/>
                  <a:pt x="737" y="2"/>
                  <a:pt x="738" y="2"/>
                </a:cubicBezTo>
                <a:cubicBezTo>
                  <a:pt x="746" y="2"/>
                  <a:pt x="754" y="1"/>
                  <a:pt x="761" y="1"/>
                </a:cubicBezTo>
                <a:cubicBezTo>
                  <a:pt x="763" y="1"/>
                  <a:pt x="764" y="2"/>
                  <a:pt x="764" y="4"/>
                </a:cubicBezTo>
                <a:cubicBezTo>
                  <a:pt x="764" y="5"/>
                  <a:pt x="763" y="7"/>
                  <a:pt x="761" y="7"/>
                </a:cubicBezTo>
                <a:cubicBezTo>
                  <a:pt x="754" y="7"/>
                  <a:pt x="746" y="8"/>
                  <a:pt x="739" y="8"/>
                </a:cubicBezTo>
                <a:cubicBezTo>
                  <a:pt x="739" y="8"/>
                  <a:pt x="739" y="8"/>
                  <a:pt x="738" y="8"/>
                </a:cubicBezTo>
                <a:close/>
                <a:moveTo>
                  <a:pt x="898" y="8"/>
                </a:moveTo>
                <a:cubicBezTo>
                  <a:pt x="898" y="8"/>
                  <a:pt x="898" y="8"/>
                  <a:pt x="898" y="8"/>
                </a:cubicBezTo>
                <a:cubicBezTo>
                  <a:pt x="891" y="8"/>
                  <a:pt x="883" y="7"/>
                  <a:pt x="876" y="7"/>
                </a:cubicBezTo>
                <a:cubicBezTo>
                  <a:pt x="874" y="6"/>
                  <a:pt x="873" y="5"/>
                  <a:pt x="873" y="3"/>
                </a:cubicBezTo>
                <a:cubicBezTo>
                  <a:pt x="873" y="1"/>
                  <a:pt x="874" y="0"/>
                  <a:pt x="876" y="0"/>
                </a:cubicBezTo>
                <a:cubicBezTo>
                  <a:pt x="883" y="0"/>
                  <a:pt x="891" y="0"/>
                  <a:pt x="899" y="1"/>
                </a:cubicBezTo>
                <a:cubicBezTo>
                  <a:pt x="900" y="1"/>
                  <a:pt x="902" y="3"/>
                  <a:pt x="901" y="4"/>
                </a:cubicBezTo>
                <a:cubicBezTo>
                  <a:pt x="901" y="6"/>
                  <a:pt x="900" y="8"/>
                  <a:pt x="898" y="8"/>
                </a:cubicBezTo>
                <a:close/>
                <a:moveTo>
                  <a:pt x="784" y="4"/>
                </a:moveTo>
                <a:cubicBezTo>
                  <a:pt x="783" y="4"/>
                  <a:pt x="781" y="4"/>
                  <a:pt x="781" y="2"/>
                </a:cubicBezTo>
                <a:cubicBezTo>
                  <a:pt x="781" y="0"/>
                  <a:pt x="782" y="0"/>
                  <a:pt x="784" y="0"/>
                </a:cubicBezTo>
                <a:cubicBezTo>
                  <a:pt x="792" y="0"/>
                  <a:pt x="799" y="0"/>
                  <a:pt x="807" y="0"/>
                </a:cubicBezTo>
                <a:cubicBezTo>
                  <a:pt x="807" y="0"/>
                  <a:pt x="807" y="0"/>
                  <a:pt x="807" y="0"/>
                </a:cubicBezTo>
                <a:cubicBezTo>
                  <a:pt x="809" y="0"/>
                  <a:pt x="810" y="1"/>
                  <a:pt x="810" y="3"/>
                </a:cubicBezTo>
                <a:cubicBezTo>
                  <a:pt x="810" y="4"/>
                  <a:pt x="809" y="5"/>
                  <a:pt x="807" y="5"/>
                </a:cubicBezTo>
                <a:cubicBezTo>
                  <a:pt x="799" y="5"/>
                  <a:pt x="792" y="4"/>
                  <a:pt x="784" y="4"/>
                </a:cubicBezTo>
                <a:cubicBezTo>
                  <a:pt x="784" y="4"/>
                  <a:pt x="784" y="4"/>
                  <a:pt x="784" y="4"/>
                </a:cubicBezTo>
                <a:close/>
                <a:moveTo>
                  <a:pt x="853" y="4"/>
                </a:moveTo>
                <a:cubicBezTo>
                  <a:pt x="853" y="4"/>
                  <a:pt x="853" y="4"/>
                  <a:pt x="853" y="4"/>
                </a:cubicBezTo>
                <a:cubicBezTo>
                  <a:pt x="846" y="4"/>
                  <a:pt x="840" y="4"/>
                  <a:pt x="833" y="4"/>
                </a:cubicBezTo>
                <a:cubicBezTo>
                  <a:pt x="828" y="4"/>
                  <a:pt x="828" y="4"/>
                  <a:pt x="828" y="4"/>
                </a:cubicBezTo>
                <a:cubicBezTo>
                  <a:pt x="828" y="5"/>
                  <a:pt x="828" y="5"/>
                  <a:pt x="828" y="5"/>
                </a:cubicBezTo>
                <a:cubicBezTo>
                  <a:pt x="828" y="5"/>
                  <a:pt x="826" y="4"/>
                  <a:pt x="826" y="2"/>
                </a:cubicBezTo>
                <a:cubicBezTo>
                  <a:pt x="826" y="1"/>
                  <a:pt x="828" y="0"/>
                  <a:pt x="830" y="0"/>
                </a:cubicBezTo>
                <a:cubicBezTo>
                  <a:pt x="833" y="0"/>
                  <a:pt x="833" y="0"/>
                  <a:pt x="833" y="0"/>
                </a:cubicBezTo>
                <a:cubicBezTo>
                  <a:pt x="840" y="0"/>
                  <a:pt x="846" y="0"/>
                  <a:pt x="853" y="0"/>
                </a:cubicBezTo>
                <a:cubicBezTo>
                  <a:pt x="854" y="0"/>
                  <a:pt x="856" y="0"/>
                  <a:pt x="856" y="2"/>
                </a:cubicBezTo>
                <a:cubicBezTo>
                  <a:pt x="856" y="4"/>
                  <a:pt x="854" y="4"/>
                  <a:pt x="853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0" name="Freeform 890"/>
          <p:cNvSpPr>
            <a:spLocks noEditPoints="1"/>
          </p:cNvSpPr>
          <p:nvPr/>
        </p:nvSpPr>
        <p:spPr bwMode="auto">
          <a:xfrm>
            <a:off x="3252788" y="1617663"/>
            <a:ext cx="2813050" cy="1660525"/>
          </a:xfrm>
          <a:custGeom>
            <a:avLst/>
            <a:gdLst>
              <a:gd name="T0" fmla="*/ 1023 w 1036"/>
              <a:gd name="T1" fmla="*/ 593 h 611"/>
              <a:gd name="T2" fmla="*/ 1032 w 1036"/>
              <a:gd name="T3" fmla="*/ 611 h 611"/>
              <a:gd name="T4" fmla="*/ 999 w 1036"/>
              <a:gd name="T5" fmla="*/ 554 h 611"/>
              <a:gd name="T6" fmla="*/ 1013 w 1036"/>
              <a:gd name="T7" fmla="*/ 579 h 611"/>
              <a:gd name="T8" fmla="*/ 974 w 1036"/>
              <a:gd name="T9" fmla="*/ 516 h 611"/>
              <a:gd name="T10" fmla="*/ 988 w 1036"/>
              <a:gd name="T11" fmla="*/ 541 h 611"/>
              <a:gd name="T12" fmla="*/ 947 w 1036"/>
              <a:gd name="T13" fmla="*/ 479 h 611"/>
              <a:gd name="T14" fmla="*/ 962 w 1036"/>
              <a:gd name="T15" fmla="*/ 503 h 611"/>
              <a:gd name="T16" fmla="*/ 919 w 1036"/>
              <a:gd name="T17" fmla="*/ 443 h 611"/>
              <a:gd name="T18" fmla="*/ 935 w 1036"/>
              <a:gd name="T19" fmla="*/ 467 h 611"/>
              <a:gd name="T20" fmla="*/ 889 w 1036"/>
              <a:gd name="T21" fmla="*/ 408 h 611"/>
              <a:gd name="T22" fmla="*/ 906 w 1036"/>
              <a:gd name="T23" fmla="*/ 431 h 611"/>
              <a:gd name="T24" fmla="*/ 859 w 1036"/>
              <a:gd name="T25" fmla="*/ 375 h 611"/>
              <a:gd name="T26" fmla="*/ 876 w 1036"/>
              <a:gd name="T27" fmla="*/ 397 h 611"/>
              <a:gd name="T28" fmla="*/ 827 w 1036"/>
              <a:gd name="T29" fmla="*/ 342 h 611"/>
              <a:gd name="T30" fmla="*/ 845 w 1036"/>
              <a:gd name="T31" fmla="*/ 363 h 611"/>
              <a:gd name="T32" fmla="*/ 793 w 1036"/>
              <a:gd name="T33" fmla="*/ 311 h 611"/>
              <a:gd name="T34" fmla="*/ 812 w 1036"/>
              <a:gd name="T35" fmla="*/ 331 h 611"/>
              <a:gd name="T36" fmla="*/ 759 w 1036"/>
              <a:gd name="T37" fmla="*/ 281 h 611"/>
              <a:gd name="T38" fmla="*/ 778 w 1036"/>
              <a:gd name="T39" fmla="*/ 300 h 611"/>
              <a:gd name="T40" fmla="*/ 723 w 1036"/>
              <a:gd name="T41" fmla="*/ 252 h 611"/>
              <a:gd name="T42" fmla="*/ 743 w 1036"/>
              <a:gd name="T43" fmla="*/ 271 h 611"/>
              <a:gd name="T44" fmla="*/ 686 w 1036"/>
              <a:gd name="T45" fmla="*/ 225 h 611"/>
              <a:gd name="T46" fmla="*/ 707 w 1036"/>
              <a:gd name="T47" fmla="*/ 243 h 611"/>
              <a:gd name="T48" fmla="*/ 648 w 1036"/>
              <a:gd name="T49" fmla="*/ 199 h 611"/>
              <a:gd name="T50" fmla="*/ 670 w 1036"/>
              <a:gd name="T51" fmla="*/ 217 h 611"/>
              <a:gd name="T52" fmla="*/ 610 w 1036"/>
              <a:gd name="T53" fmla="*/ 175 h 611"/>
              <a:gd name="T54" fmla="*/ 632 w 1036"/>
              <a:gd name="T55" fmla="*/ 192 h 611"/>
              <a:gd name="T56" fmla="*/ 570 w 1036"/>
              <a:gd name="T57" fmla="*/ 152 h 611"/>
              <a:gd name="T58" fmla="*/ 592 w 1036"/>
              <a:gd name="T59" fmla="*/ 168 h 611"/>
              <a:gd name="T60" fmla="*/ 529 w 1036"/>
              <a:gd name="T61" fmla="*/ 131 h 611"/>
              <a:gd name="T62" fmla="*/ 552 w 1036"/>
              <a:gd name="T63" fmla="*/ 146 h 611"/>
              <a:gd name="T64" fmla="*/ 488 w 1036"/>
              <a:gd name="T65" fmla="*/ 112 h 611"/>
              <a:gd name="T66" fmla="*/ 511 w 1036"/>
              <a:gd name="T67" fmla="*/ 126 h 611"/>
              <a:gd name="T68" fmla="*/ 446 w 1036"/>
              <a:gd name="T69" fmla="*/ 94 h 611"/>
              <a:gd name="T70" fmla="*/ 470 w 1036"/>
              <a:gd name="T71" fmla="*/ 107 h 611"/>
              <a:gd name="T72" fmla="*/ 403 w 1036"/>
              <a:gd name="T73" fmla="*/ 77 h 611"/>
              <a:gd name="T74" fmla="*/ 427 w 1036"/>
              <a:gd name="T75" fmla="*/ 89 h 611"/>
              <a:gd name="T76" fmla="*/ 360 w 1036"/>
              <a:gd name="T77" fmla="*/ 63 h 611"/>
              <a:gd name="T78" fmla="*/ 384 w 1036"/>
              <a:gd name="T79" fmla="*/ 74 h 611"/>
              <a:gd name="T80" fmla="*/ 316 w 1036"/>
              <a:gd name="T81" fmla="*/ 49 h 611"/>
              <a:gd name="T82" fmla="*/ 341 w 1036"/>
              <a:gd name="T83" fmla="*/ 60 h 611"/>
              <a:gd name="T84" fmla="*/ 272 w 1036"/>
              <a:gd name="T85" fmla="*/ 38 h 611"/>
              <a:gd name="T86" fmla="*/ 297 w 1036"/>
              <a:gd name="T87" fmla="*/ 47 h 611"/>
              <a:gd name="T88" fmla="*/ 227 w 1036"/>
              <a:gd name="T89" fmla="*/ 28 h 611"/>
              <a:gd name="T90" fmla="*/ 252 w 1036"/>
              <a:gd name="T91" fmla="*/ 36 h 611"/>
              <a:gd name="T92" fmla="*/ 182 w 1036"/>
              <a:gd name="T93" fmla="*/ 19 h 611"/>
              <a:gd name="T94" fmla="*/ 208 w 1036"/>
              <a:gd name="T95" fmla="*/ 27 h 611"/>
              <a:gd name="T96" fmla="*/ 137 w 1036"/>
              <a:gd name="T97" fmla="*/ 12 h 611"/>
              <a:gd name="T98" fmla="*/ 163 w 1036"/>
              <a:gd name="T99" fmla="*/ 19 h 611"/>
              <a:gd name="T100" fmla="*/ 91 w 1036"/>
              <a:gd name="T101" fmla="*/ 7 h 611"/>
              <a:gd name="T102" fmla="*/ 117 w 1036"/>
              <a:gd name="T103" fmla="*/ 13 h 611"/>
              <a:gd name="T104" fmla="*/ 46 w 1036"/>
              <a:gd name="T105" fmla="*/ 4 h 611"/>
              <a:gd name="T106" fmla="*/ 72 w 1036"/>
              <a:gd name="T107" fmla="*/ 9 h 611"/>
              <a:gd name="T108" fmla="*/ 26 w 1036"/>
              <a:gd name="T109" fmla="*/ 0 h 611"/>
              <a:gd name="T110" fmla="*/ 3 w 1036"/>
              <a:gd name="T111" fmla="*/ 4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36" h="611">
                <a:moveTo>
                  <a:pt x="1032" y="611"/>
                </a:moveTo>
                <a:cubicBezTo>
                  <a:pt x="1031" y="611"/>
                  <a:pt x="1030" y="611"/>
                  <a:pt x="1030" y="610"/>
                </a:cubicBezTo>
                <a:cubicBezTo>
                  <a:pt x="1027" y="606"/>
                  <a:pt x="1025" y="601"/>
                  <a:pt x="1022" y="597"/>
                </a:cubicBezTo>
                <a:cubicBezTo>
                  <a:pt x="1022" y="596"/>
                  <a:pt x="1022" y="594"/>
                  <a:pt x="1023" y="593"/>
                </a:cubicBezTo>
                <a:cubicBezTo>
                  <a:pt x="1025" y="592"/>
                  <a:pt x="1027" y="593"/>
                  <a:pt x="1028" y="594"/>
                </a:cubicBezTo>
                <a:cubicBezTo>
                  <a:pt x="1030" y="598"/>
                  <a:pt x="1033" y="603"/>
                  <a:pt x="1035" y="607"/>
                </a:cubicBezTo>
                <a:cubicBezTo>
                  <a:pt x="1036" y="608"/>
                  <a:pt x="1035" y="610"/>
                  <a:pt x="1034" y="611"/>
                </a:cubicBezTo>
                <a:cubicBezTo>
                  <a:pt x="1033" y="611"/>
                  <a:pt x="1033" y="611"/>
                  <a:pt x="1032" y="611"/>
                </a:cubicBezTo>
                <a:close/>
                <a:moveTo>
                  <a:pt x="1013" y="579"/>
                </a:moveTo>
                <a:cubicBezTo>
                  <a:pt x="1012" y="579"/>
                  <a:pt x="1011" y="579"/>
                  <a:pt x="1011" y="578"/>
                </a:cubicBezTo>
                <a:cubicBezTo>
                  <a:pt x="1007" y="571"/>
                  <a:pt x="1003" y="565"/>
                  <a:pt x="998" y="558"/>
                </a:cubicBezTo>
                <a:cubicBezTo>
                  <a:pt x="998" y="557"/>
                  <a:pt x="998" y="555"/>
                  <a:pt x="999" y="554"/>
                </a:cubicBezTo>
                <a:cubicBezTo>
                  <a:pt x="1001" y="553"/>
                  <a:pt x="1003" y="554"/>
                  <a:pt x="1003" y="555"/>
                </a:cubicBezTo>
                <a:cubicBezTo>
                  <a:pt x="1008" y="562"/>
                  <a:pt x="1012" y="568"/>
                  <a:pt x="1016" y="575"/>
                </a:cubicBezTo>
                <a:cubicBezTo>
                  <a:pt x="1017" y="576"/>
                  <a:pt x="1016" y="578"/>
                  <a:pt x="1015" y="579"/>
                </a:cubicBezTo>
                <a:cubicBezTo>
                  <a:pt x="1014" y="579"/>
                  <a:pt x="1014" y="579"/>
                  <a:pt x="1013" y="579"/>
                </a:cubicBezTo>
                <a:close/>
                <a:moveTo>
                  <a:pt x="988" y="541"/>
                </a:moveTo>
                <a:cubicBezTo>
                  <a:pt x="987" y="541"/>
                  <a:pt x="987" y="540"/>
                  <a:pt x="986" y="539"/>
                </a:cubicBezTo>
                <a:cubicBezTo>
                  <a:pt x="982" y="533"/>
                  <a:pt x="977" y="527"/>
                  <a:pt x="973" y="521"/>
                </a:cubicBezTo>
                <a:cubicBezTo>
                  <a:pt x="972" y="519"/>
                  <a:pt x="973" y="517"/>
                  <a:pt x="974" y="516"/>
                </a:cubicBezTo>
                <a:cubicBezTo>
                  <a:pt x="975" y="515"/>
                  <a:pt x="977" y="516"/>
                  <a:pt x="978" y="517"/>
                </a:cubicBezTo>
                <a:cubicBezTo>
                  <a:pt x="982" y="523"/>
                  <a:pt x="987" y="530"/>
                  <a:pt x="991" y="536"/>
                </a:cubicBezTo>
                <a:cubicBezTo>
                  <a:pt x="992" y="537"/>
                  <a:pt x="991" y="539"/>
                  <a:pt x="990" y="540"/>
                </a:cubicBezTo>
                <a:cubicBezTo>
                  <a:pt x="990" y="541"/>
                  <a:pt x="989" y="541"/>
                  <a:pt x="988" y="541"/>
                </a:cubicBezTo>
                <a:close/>
                <a:moveTo>
                  <a:pt x="962" y="503"/>
                </a:moveTo>
                <a:cubicBezTo>
                  <a:pt x="961" y="503"/>
                  <a:pt x="961" y="503"/>
                  <a:pt x="960" y="502"/>
                </a:cubicBezTo>
                <a:cubicBezTo>
                  <a:pt x="955" y="496"/>
                  <a:pt x="951" y="490"/>
                  <a:pt x="946" y="484"/>
                </a:cubicBezTo>
                <a:cubicBezTo>
                  <a:pt x="945" y="482"/>
                  <a:pt x="946" y="480"/>
                  <a:pt x="947" y="479"/>
                </a:cubicBezTo>
                <a:cubicBezTo>
                  <a:pt x="948" y="478"/>
                  <a:pt x="950" y="479"/>
                  <a:pt x="951" y="480"/>
                </a:cubicBezTo>
                <a:cubicBezTo>
                  <a:pt x="956" y="486"/>
                  <a:pt x="960" y="492"/>
                  <a:pt x="965" y="498"/>
                </a:cubicBezTo>
                <a:cubicBezTo>
                  <a:pt x="966" y="500"/>
                  <a:pt x="965" y="502"/>
                  <a:pt x="964" y="503"/>
                </a:cubicBezTo>
                <a:cubicBezTo>
                  <a:pt x="964" y="503"/>
                  <a:pt x="963" y="503"/>
                  <a:pt x="962" y="503"/>
                </a:cubicBezTo>
                <a:close/>
                <a:moveTo>
                  <a:pt x="935" y="467"/>
                </a:moveTo>
                <a:cubicBezTo>
                  <a:pt x="934" y="467"/>
                  <a:pt x="933" y="466"/>
                  <a:pt x="933" y="465"/>
                </a:cubicBezTo>
                <a:cubicBezTo>
                  <a:pt x="928" y="459"/>
                  <a:pt x="923" y="453"/>
                  <a:pt x="918" y="448"/>
                </a:cubicBezTo>
                <a:cubicBezTo>
                  <a:pt x="917" y="446"/>
                  <a:pt x="918" y="444"/>
                  <a:pt x="919" y="443"/>
                </a:cubicBezTo>
                <a:cubicBezTo>
                  <a:pt x="920" y="442"/>
                  <a:pt x="922" y="442"/>
                  <a:pt x="923" y="444"/>
                </a:cubicBezTo>
                <a:cubicBezTo>
                  <a:pt x="928" y="450"/>
                  <a:pt x="933" y="456"/>
                  <a:pt x="937" y="462"/>
                </a:cubicBezTo>
                <a:cubicBezTo>
                  <a:pt x="938" y="463"/>
                  <a:pt x="938" y="465"/>
                  <a:pt x="937" y="466"/>
                </a:cubicBezTo>
                <a:cubicBezTo>
                  <a:pt x="936" y="466"/>
                  <a:pt x="936" y="467"/>
                  <a:pt x="935" y="467"/>
                </a:cubicBezTo>
                <a:close/>
                <a:moveTo>
                  <a:pt x="906" y="431"/>
                </a:moveTo>
                <a:cubicBezTo>
                  <a:pt x="905" y="431"/>
                  <a:pt x="905" y="431"/>
                  <a:pt x="904" y="430"/>
                </a:cubicBezTo>
                <a:cubicBezTo>
                  <a:pt x="899" y="424"/>
                  <a:pt x="894" y="418"/>
                  <a:pt x="889" y="413"/>
                </a:cubicBezTo>
                <a:cubicBezTo>
                  <a:pt x="888" y="411"/>
                  <a:pt x="888" y="409"/>
                  <a:pt x="889" y="408"/>
                </a:cubicBezTo>
                <a:cubicBezTo>
                  <a:pt x="891" y="407"/>
                  <a:pt x="892" y="407"/>
                  <a:pt x="894" y="409"/>
                </a:cubicBezTo>
                <a:cubicBezTo>
                  <a:pt x="899" y="414"/>
                  <a:pt x="904" y="420"/>
                  <a:pt x="908" y="426"/>
                </a:cubicBezTo>
                <a:cubicBezTo>
                  <a:pt x="910" y="427"/>
                  <a:pt x="909" y="429"/>
                  <a:pt x="908" y="430"/>
                </a:cubicBezTo>
                <a:cubicBezTo>
                  <a:pt x="908" y="431"/>
                  <a:pt x="907" y="431"/>
                  <a:pt x="906" y="431"/>
                </a:cubicBezTo>
                <a:close/>
                <a:moveTo>
                  <a:pt x="876" y="397"/>
                </a:moveTo>
                <a:cubicBezTo>
                  <a:pt x="875" y="397"/>
                  <a:pt x="875" y="396"/>
                  <a:pt x="874" y="396"/>
                </a:cubicBezTo>
                <a:cubicBezTo>
                  <a:pt x="869" y="390"/>
                  <a:pt x="864" y="384"/>
                  <a:pt x="858" y="379"/>
                </a:cubicBezTo>
                <a:cubicBezTo>
                  <a:pt x="857" y="378"/>
                  <a:pt x="857" y="376"/>
                  <a:pt x="859" y="375"/>
                </a:cubicBezTo>
                <a:cubicBezTo>
                  <a:pt x="860" y="373"/>
                  <a:pt x="862" y="374"/>
                  <a:pt x="863" y="375"/>
                </a:cubicBezTo>
                <a:cubicBezTo>
                  <a:pt x="868" y="380"/>
                  <a:pt x="873" y="386"/>
                  <a:pt x="878" y="392"/>
                </a:cubicBezTo>
                <a:cubicBezTo>
                  <a:pt x="879" y="393"/>
                  <a:pt x="879" y="395"/>
                  <a:pt x="878" y="396"/>
                </a:cubicBezTo>
                <a:cubicBezTo>
                  <a:pt x="878" y="396"/>
                  <a:pt x="877" y="397"/>
                  <a:pt x="876" y="397"/>
                </a:cubicBezTo>
                <a:close/>
                <a:moveTo>
                  <a:pt x="845" y="363"/>
                </a:moveTo>
                <a:cubicBezTo>
                  <a:pt x="844" y="363"/>
                  <a:pt x="843" y="363"/>
                  <a:pt x="843" y="362"/>
                </a:cubicBezTo>
                <a:cubicBezTo>
                  <a:pt x="837" y="357"/>
                  <a:pt x="832" y="352"/>
                  <a:pt x="827" y="346"/>
                </a:cubicBezTo>
                <a:cubicBezTo>
                  <a:pt x="825" y="345"/>
                  <a:pt x="825" y="343"/>
                  <a:pt x="827" y="342"/>
                </a:cubicBezTo>
                <a:cubicBezTo>
                  <a:pt x="828" y="341"/>
                  <a:pt x="830" y="341"/>
                  <a:pt x="831" y="342"/>
                </a:cubicBezTo>
                <a:cubicBezTo>
                  <a:pt x="836" y="347"/>
                  <a:pt x="842" y="353"/>
                  <a:pt x="847" y="358"/>
                </a:cubicBezTo>
                <a:cubicBezTo>
                  <a:pt x="848" y="359"/>
                  <a:pt x="848" y="361"/>
                  <a:pt x="847" y="362"/>
                </a:cubicBezTo>
                <a:cubicBezTo>
                  <a:pt x="846" y="363"/>
                  <a:pt x="846" y="363"/>
                  <a:pt x="845" y="363"/>
                </a:cubicBezTo>
                <a:close/>
                <a:moveTo>
                  <a:pt x="812" y="331"/>
                </a:moveTo>
                <a:cubicBezTo>
                  <a:pt x="811" y="331"/>
                  <a:pt x="811" y="331"/>
                  <a:pt x="810" y="330"/>
                </a:cubicBezTo>
                <a:cubicBezTo>
                  <a:pt x="805" y="325"/>
                  <a:pt x="799" y="320"/>
                  <a:pt x="793" y="315"/>
                </a:cubicBezTo>
                <a:cubicBezTo>
                  <a:pt x="792" y="314"/>
                  <a:pt x="792" y="312"/>
                  <a:pt x="793" y="311"/>
                </a:cubicBezTo>
                <a:cubicBezTo>
                  <a:pt x="794" y="310"/>
                  <a:pt x="796" y="309"/>
                  <a:pt x="797" y="311"/>
                </a:cubicBezTo>
                <a:cubicBezTo>
                  <a:pt x="803" y="316"/>
                  <a:pt x="809" y="321"/>
                  <a:pt x="814" y="326"/>
                </a:cubicBezTo>
                <a:cubicBezTo>
                  <a:pt x="815" y="327"/>
                  <a:pt x="815" y="329"/>
                  <a:pt x="814" y="330"/>
                </a:cubicBezTo>
                <a:cubicBezTo>
                  <a:pt x="814" y="331"/>
                  <a:pt x="813" y="331"/>
                  <a:pt x="812" y="331"/>
                </a:cubicBezTo>
                <a:close/>
                <a:moveTo>
                  <a:pt x="778" y="300"/>
                </a:moveTo>
                <a:cubicBezTo>
                  <a:pt x="778" y="300"/>
                  <a:pt x="777" y="300"/>
                  <a:pt x="776" y="300"/>
                </a:cubicBezTo>
                <a:cubicBezTo>
                  <a:pt x="771" y="295"/>
                  <a:pt x="765" y="290"/>
                  <a:pt x="759" y="285"/>
                </a:cubicBezTo>
                <a:cubicBezTo>
                  <a:pt x="758" y="284"/>
                  <a:pt x="758" y="282"/>
                  <a:pt x="759" y="281"/>
                </a:cubicBezTo>
                <a:cubicBezTo>
                  <a:pt x="760" y="280"/>
                  <a:pt x="762" y="279"/>
                  <a:pt x="763" y="280"/>
                </a:cubicBezTo>
                <a:cubicBezTo>
                  <a:pt x="769" y="285"/>
                  <a:pt x="774" y="290"/>
                  <a:pt x="780" y="295"/>
                </a:cubicBezTo>
                <a:cubicBezTo>
                  <a:pt x="781" y="296"/>
                  <a:pt x="782" y="298"/>
                  <a:pt x="781" y="299"/>
                </a:cubicBezTo>
                <a:cubicBezTo>
                  <a:pt x="780" y="300"/>
                  <a:pt x="779" y="300"/>
                  <a:pt x="778" y="300"/>
                </a:cubicBezTo>
                <a:close/>
                <a:moveTo>
                  <a:pt x="743" y="271"/>
                </a:moveTo>
                <a:cubicBezTo>
                  <a:pt x="743" y="271"/>
                  <a:pt x="742" y="271"/>
                  <a:pt x="741" y="270"/>
                </a:cubicBezTo>
                <a:cubicBezTo>
                  <a:pt x="735" y="266"/>
                  <a:pt x="729" y="261"/>
                  <a:pt x="723" y="256"/>
                </a:cubicBezTo>
                <a:cubicBezTo>
                  <a:pt x="722" y="255"/>
                  <a:pt x="722" y="253"/>
                  <a:pt x="723" y="252"/>
                </a:cubicBezTo>
                <a:cubicBezTo>
                  <a:pt x="724" y="251"/>
                  <a:pt x="726" y="251"/>
                  <a:pt x="727" y="252"/>
                </a:cubicBezTo>
                <a:cubicBezTo>
                  <a:pt x="733" y="256"/>
                  <a:pt x="739" y="261"/>
                  <a:pt x="745" y="266"/>
                </a:cubicBezTo>
                <a:cubicBezTo>
                  <a:pt x="746" y="267"/>
                  <a:pt x="747" y="269"/>
                  <a:pt x="746" y="270"/>
                </a:cubicBezTo>
                <a:cubicBezTo>
                  <a:pt x="745" y="271"/>
                  <a:pt x="744" y="271"/>
                  <a:pt x="743" y="271"/>
                </a:cubicBezTo>
                <a:close/>
                <a:moveTo>
                  <a:pt x="707" y="243"/>
                </a:moveTo>
                <a:cubicBezTo>
                  <a:pt x="706" y="243"/>
                  <a:pt x="706" y="243"/>
                  <a:pt x="705" y="243"/>
                </a:cubicBezTo>
                <a:cubicBezTo>
                  <a:pt x="699" y="238"/>
                  <a:pt x="693" y="234"/>
                  <a:pt x="687" y="229"/>
                </a:cubicBezTo>
                <a:cubicBezTo>
                  <a:pt x="686" y="228"/>
                  <a:pt x="685" y="226"/>
                  <a:pt x="686" y="225"/>
                </a:cubicBezTo>
                <a:cubicBezTo>
                  <a:pt x="687" y="224"/>
                  <a:pt x="689" y="223"/>
                  <a:pt x="690" y="224"/>
                </a:cubicBezTo>
                <a:cubicBezTo>
                  <a:pt x="697" y="229"/>
                  <a:pt x="703" y="233"/>
                  <a:pt x="709" y="238"/>
                </a:cubicBezTo>
                <a:cubicBezTo>
                  <a:pt x="710" y="239"/>
                  <a:pt x="710" y="241"/>
                  <a:pt x="709" y="242"/>
                </a:cubicBezTo>
                <a:cubicBezTo>
                  <a:pt x="709" y="243"/>
                  <a:pt x="708" y="243"/>
                  <a:pt x="707" y="243"/>
                </a:cubicBezTo>
                <a:close/>
                <a:moveTo>
                  <a:pt x="670" y="217"/>
                </a:moveTo>
                <a:cubicBezTo>
                  <a:pt x="669" y="217"/>
                  <a:pt x="669" y="216"/>
                  <a:pt x="668" y="216"/>
                </a:cubicBezTo>
                <a:cubicBezTo>
                  <a:pt x="662" y="212"/>
                  <a:pt x="656" y="208"/>
                  <a:pt x="649" y="203"/>
                </a:cubicBezTo>
                <a:cubicBezTo>
                  <a:pt x="648" y="203"/>
                  <a:pt x="647" y="201"/>
                  <a:pt x="648" y="199"/>
                </a:cubicBezTo>
                <a:cubicBezTo>
                  <a:pt x="649" y="198"/>
                  <a:pt x="651" y="198"/>
                  <a:pt x="652" y="198"/>
                </a:cubicBezTo>
                <a:cubicBezTo>
                  <a:pt x="659" y="203"/>
                  <a:pt x="665" y="207"/>
                  <a:pt x="672" y="211"/>
                </a:cubicBezTo>
                <a:cubicBezTo>
                  <a:pt x="673" y="212"/>
                  <a:pt x="673" y="214"/>
                  <a:pt x="672" y="215"/>
                </a:cubicBezTo>
                <a:cubicBezTo>
                  <a:pt x="672" y="216"/>
                  <a:pt x="671" y="217"/>
                  <a:pt x="670" y="217"/>
                </a:cubicBezTo>
                <a:close/>
                <a:moveTo>
                  <a:pt x="632" y="192"/>
                </a:moveTo>
                <a:cubicBezTo>
                  <a:pt x="631" y="192"/>
                  <a:pt x="630" y="191"/>
                  <a:pt x="630" y="191"/>
                </a:cubicBezTo>
                <a:cubicBezTo>
                  <a:pt x="624" y="187"/>
                  <a:pt x="617" y="183"/>
                  <a:pt x="611" y="179"/>
                </a:cubicBezTo>
                <a:cubicBezTo>
                  <a:pt x="609" y="178"/>
                  <a:pt x="609" y="177"/>
                  <a:pt x="610" y="175"/>
                </a:cubicBezTo>
                <a:cubicBezTo>
                  <a:pt x="610" y="174"/>
                  <a:pt x="612" y="173"/>
                  <a:pt x="614" y="174"/>
                </a:cubicBezTo>
                <a:cubicBezTo>
                  <a:pt x="620" y="178"/>
                  <a:pt x="627" y="182"/>
                  <a:pt x="633" y="186"/>
                </a:cubicBezTo>
                <a:cubicBezTo>
                  <a:pt x="635" y="187"/>
                  <a:pt x="635" y="189"/>
                  <a:pt x="634" y="190"/>
                </a:cubicBezTo>
                <a:cubicBezTo>
                  <a:pt x="634" y="191"/>
                  <a:pt x="633" y="192"/>
                  <a:pt x="632" y="192"/>
                </a:cubicBezTo>
                <a:close/>
                <a:moveTo>
                  <a:pt x="592" y="168"/>
                </a:moveTo>
                <a:cubicBezTo>
                  <a:pt x="592" y="168"/>
                  <a:pt x="591" y="168"/>
                  <a:pt x="591" y="168"/>
                </a:cubicBezTo>
                <a:cubicBezTo>
                  <a:pt x="584" y="164"/>
                  <a:pt x="578" y="160"/>
                  <a:pt x="571" y="156"/>
                </a:cubicBezTo>
                <a:cubicBezTo>
                  <a:pt x="570" y="156"/>
                  <a:pt x="569" y="154"/>
                  <a:pt x="570" y="152"/>
                </a:cubicBezTo>
                <a:cubicBezTo>
                  <a:pt x="571" y="151"/>
                  <a:pt x="572" y="150"/>
                  <a:pt x="574" y="151"/>
                </a:cubicBezTo>
                <a:cubicBezTo>
                  <a:pt x="581" y="155"/>
                  <a:pt x="587" y="159"/>
                  <a:pt x="594" y="163"/>
                </a:cubicBezTo>
                <a:cubicBezTo>
                  <a:pt x="595" y="163"/>
                  <a:pt x="596" y="165"/>
                  <a:pt x="595" y="167"/>
                </a:cubicBezTo>
                <a:cubicBezTo>
                  <a:pt x="594" y="168"/>
                  <a:pt x="593" y="168"/>
                  <a:pt x="592" y="168"/>
                </a:cubicBezTo>
                <a:close/>
                <a:moveTo>
                  <a:pt x="552" y="146"/>
                </a:moveTo>
                <a:cubicBezTo>
                  <a:pt x="552" y="146"/>
                  <a:pt x="551" y="146"/>
                  <a:pt x="551" y="146"/>
                </a:cubicBezTo>
                <a:cubicBezTo>
                  <a:pt x="544" y="142"/>
                  <a:pt x="537" y="139"/>
                  <a:pt x="531" y="135"/>
                </a:cubicBezTo>
                <a:cubicBezTo>
                  <a:pt x="529" y="135"/>
                  <a:pt x="529" y="133"/>
                  <a:pt x="529" y="131"/>
                </a:cubicBezTo>
                <a:cubicBezTo>
                  <a:pt x="530" y="130"/>
                  <a:pt x="532" y="129"/>
                  <a:pt x="533" y="130"/>
                </a:cubicBezTo>
                <a:cubicBezTo>
                  <a:pt x="540" y="133"/>
                  <a:pt x="547" y="137"/>
                  <a:pt x="554" y="140"/>
                </a:cubicBezTo>
                <a:cubicBezTo>
                  <a:pt x="555" y="141"/>
                  <a:pt x="556" y="143"/>
                  <a:pt x="555" y="144"/>
                </a:cubicBezTo>
                <a:cubicBezTo>
                  <a:pt x="554" y="145"/>
                  <a:pt x="553" y="146"/>
                  <a:pt x="552" y="146"/>
                </a:cubicBezTo>
                <a:close/>
                <a:moveTo>
                  <a:pt x="511" y="126"/>
                </a:moveTo>
                <a:cubicBezTo>
                  <a:pt x="511" y="126"/>
                  <a:pt x="510" y="126"/>
                  <a:pt x="510" y="125"/>
                </a:cubicBezTo>
                <a:cubicBezTo>
                  <a:pt x="503" y="122"/>
                  <a:pt x="496" y="119"/>
                  <a:pt x="489" y="116"/>
                </a:cubicBezTo>
                <a:cubicBezTo>
                  <a:pt x="488" y="115"/>
                  <a:pt x="487" y="113"/>
                  <a:pt x="488" y="112"/>
                </a:cubicBezTo>
                <a:cubicBezTo>
                  <a:pt x="489" y="110"/>
                  <a:pt x="490" y="110"/>
                  <a:pt x="492" y="110"/>
                </a:cubicBezTo>
                <a:cubicBezTo>
                  <a:pt x="499" y="113"/>
                  <a:pt x="506" y="117"/>
                  <a:pt x="513" y="120"/>
                </a:cubicBezTo>
                <a:cubicBezTo>
                  <a:pt x="514" y="121"/>
                  <a:pt x="515" y="122"/>
                  <a:pt x="514" y="124"/>
                </a:cubicBezTo>
                <a:cubicBezTo>
                  <a:pt x="514" y="125"/>
                  <a:pt x="512" y="126"/>
                  <a:pt x="511" y="126"/>
                </a:cubicBezTo>
                <a:close/>
                <a:moveTo>
                  <a:pt x="470" y="107"/>
                </a:moveTo>
                <a:cubicBezTo>
                  <a:pt x="469" y="107"/>
                  <a:pt x="469" y="107"/>
                  <a:pt x="469" y="106"/>
                </a:cubicBezTo>
                <a:cubicBezTo>
                  <a:pt x="461" y="103"/>
                  <a:pt x="454" y="101"/>
                  <a:pt x="447" y="98"/>
                </a:cubicBezTo>
                <a:cubicBezTo>
                  <a:pt x="446" y="97"/>
                  <a:pt x="445" y="95"/>
                  <a:pt x="446" y="94"/>
                </a:cubicBezTo>
                <a:cubicBezTo>
                  <a:pt x="446" y="92"/>
                  <a:pt x="448" y="92"/>
                  <a:pt x="450" y="92"/>
                </a:cubicBezTo>
                <a:cubicBezTo>
                  <a:pt x="457" y="95"/>
                  <a:pt x="464" y="98"/>
                  <a:pt x="471" y="101"/>
                </a:cubicBezTo>
                <a:cubicBezTo>
                  <a:pt x="472" y="102"/>
                  <a:pt x="473" y="103"/>
                  <a:pt x="472" y="105"/>
                </a:cubicBezTo>
                <a:cubicBezTo>
                  <a:pt x="472" y="106"/>
                  <a:pt x="471" y="107"/>
                  <a:pt x="470" y="107"/>
                </a:cubicBezTo>
                <a:close/>
                <a:moveTo>
                  <a:pt x="427" y="89"/>
                </a:moveTo>
                <a:cubicBezTo>
                  <a:pt x="427" y="89"/>
                  <a:pt x="427" y="89"/>
                  <a:pt x="426" y="89"/>
                </a:cubicBezTo>
                <a:cubicBezTo>
                  <a:pt x="419" y="86"/>
                  <a:pt x="412" y="84"/>
                  <a:pt x="405" y="81"/>
                </a:cubicBezTo>
                <a:cubicBezTo>
                  <a:pt x="403" y="81"/>
                  <a:pt x="403" y="79"/>
                  <a:pt x="403" y="77"/>
                </a:cubicBezTo>
                <a:cubicBezTo>
                  <a:pt x="404" y="76"/>
                  <a:pt x="405" y="75"/>
                  <a:pt x="407" y="76"/>
                </a:cubicBezTo>
                <a:cubicBezTo>
                  <a:pt x="414" y="78"/>
                  <a:pt x="421" y="81"/>
                  <a:pt x="428" y="84"/>
                </a:cubicBezTo>
                <a:cubicBezTo>
                  <a:pt x="430" y="84"/>
                  <a:pt x="431" y="86"/>
                  <a:pt x="430" y="88"/>
                </a:cubicBezTo>
                <a:cubicBezTo>
                  <a:pt x="430" y="89"/>
                  <a:pt x="429" y="89"/>
                  <a:pt x="427" y="89"/>
                </a:cubicBezTo>
                <a:close/>
                <a:moveTo>
                  <a:pt x="384" y="74"/>
                </a:moveTo>
                <a:cubicBezTo>
                  <a:pt x="384" y="74"/>
                  <a:pt x="384" y="74"/>
                  <a:pt x="383" y="74"/>
                </a:cubicBezTo>
                <a:cubicBezTo>
                  <a:pt x="376" y="71"/>
                  <a:pt x="369" y="69"/>
                  <a:pt x="362" y="66"/>
                </a:cubicBezTo>
                <a:cubicBezTo>
                  <a:pt x="360" y="66"/>
                  <a:pt x="359" y="64"/>
                  <a:pt x="360" y="63"/>
                </a:cubicBezTo>
                <a:cubicBezTo>
                  <a:pt x="360" y="61"/>
                  <a:pt x="362" y="60"/>
                  <a:pt x="364" y="61"/>
                </a:cubicBezTo>
                <a:cubicBezTo>
                  <a:pt x="371" y="63"/>
                  <a:pt x="378" y="65"/>
                  <a:pt x="385" y="68"/>
                </a:cubicBezTo>
                <a:cubicBezTo>
                  <a:pt x="387" y="68"/>
                  <a:pt x="388" y="70"/>
                  <a:pt x="387" y="72"/>
                </a:cubicBezTo>
                <a:cubicBezTo>
                  <a:pt x="387" y="73"/>
                  <a:pt x="386" y="74"/>
                  <a:pt x="384" y="74"/>
                </a:cubicBezTo>
                <a:close/>
                <a:moveTo>
                  <a:pt x="341" y="60"/>
                </a:moveTo>
                <a:cubicBezTo>
                  <a:pt x="341" y="60"/>
                  <a:pt x="340" y="59"/>
                  <a:pt x="340" y="59"/>
                </a:cubicBezTo>
                <a:cubicBezTo>
                  <a:pt x="333" y="57"/>
                  <a:pt x="325" y="55"/>
                  <a:pt x="318" y="53"/>
                </a:cubicBezTo>
                <a:cubicBezTo>
                  <a:pt x="317" y="52"/>
                  <a:pt x="316" y="51"/>
                  <a:pt x="316" y="49"/>
                </a:cubicBezTo>
                <a:cubicBezTo>
                  <a:pt x="317" y="48"/>
                  <a:pt x="318" y="47"/>
                  <a:pt x="320" y="47"/>
                </a:cubicBezTo>
                <a:cubicBezTo>
                  <a:pt x="327" y="49"/>
                  <a:pt x="334" y="51"/>
                  <a:pt x="342" y="54"/>
                </a:cubicBezTo>
                <a:cubicBezTo>
                  <a:pt x="343" y="54"/>
                  <a:pt x="344" y="56"/>
                  <a:pt x="344" y="57"/>
                </a:cubicBezTo>
                <a:cubicBezTo>
                  <a:pt x="343" y="59"/>
                  <a:pt x="342" y="60"/>
                  <a:pt x="341" y="60"/>
                </a:cubicBezTo>
                <a:close/>
                <a:moveTo>
                  <a:pt x="297" y="47"/>
                </a:moveTo>
                <a:cubicBezTo>
                  <a:pt x="297" y="47"/>
                  <a:pt x="296" y="47"/>
                  <a:pt x="296" y="47"/>
                </a:cubicBezTo>
                <a:cubicBezTo>
                  <a:pt x="289" y="45"/>
                  <a:pt x="281" y="43"/>
                  <a:pt x="274" y="41"/>
                </a:cubicBezTo>
                <a:cubicBezTo>
                  <a:pt x="272" y="41"/>
                  <a:pt x="271" y="39"/>
                  <a:pt x="272" y="38"/>
                </a:cubicBezTo>
                <a:cubicBezTo>
                  <a:pt x="272" y="36"/>
                  <a:pt x="274" y="35"/>
                  <a:pt x="275" y="35"/>
                </a:cubicBezTo>
                <a:cubicBezTo>
                  <a:pt x="283" y="37"/>
                  <a:pt x="290" y="39"/>
                  <a:pt x="298" y="41"/>
                </a:cubicBezTo>
                <a:cubicBezTo>
                  <a:pt x="299" y="42"/>
                  <a:pt x="300" y="43"/>
                  <a:pt x="300" y="45"/>
                </a:cubicBezTo>
                <a:cubicBezTo>
                  <a:pt x="299" y="46"/>
                  <a:pt x="298" y="47"/>
                  <a:pt x="297" y="47"/>
                </a:cubicBezTo>
                <a:close/>
                <a:moveTo>
                  <a:pt x="252" y="36"/>
                </a:moveTo>
                <a:cubicBezTo>
                  <a:pt x="252" y="36"/>
                  <a:pt x="252" y="36"/>
                  <a:pt x="252" y="36"/>
                </a:cubicBezTo>
                <a:cubicBezTo>
                  <a:pt x="244" y="34"/>
                  <a:pt x="237" y="33"/>
                  <a:pt x="230" y="31"/>
                </a:cubicBezTo>
                <a:cubicBezTo>
                  <a:pt x="228" y="31"/>
                  <a:pt x="227" y="29"/>
                  <a:pt x="227" y="28"/>
                </a:cubicBezTo>
                <a:cubicBezTo>
                  <a:pt x="228" y="26"/>
                  <a:pt x="229" y="25"/>
                  <a:pt x="231" y="25"/>
                </a:cubicBezTo>
                <a:cubicBezTo>
                  <a:pt x="238" y="27"/>
                  <a:pt x="246" y="28"/>
                  <a:pt x="253" y="30"/>
                </a:cubicBezTo>
                <a:cubicBezTo>
                  <a:pt x="255" y="30"/>
                  <a:pt x="256" y="32"/>
                  <a:pt x="255" y="34"/>
                </a:cubicBezTo>
                <a:cubicBezTo>
                  <a:pt x="255" y="35"/>
                  <a:pt x="254" y="36"/>
                  <a:pt x="252" y="36"/>
                </a:cubicBezTo>
                <a:close/>
                <a:moveTo>
                  <a:pt x="208" y="27"/>
                </a:moveTo>
                <a:cubicBezTo>
                  <a:pt x="207" y="27"/>
                  <a:pt x="207" y="27"/>
                  <a:pt x="207" y="27"/>
                </a:cubicBezTo>
                <a:cubicBezTo>
                  <a:pt x="199" y="25"/>
                  <a:pt x="192" y="24"/>
                  <a:pt x="185" y="22"/>
                </a:cubicBezTo>
                <a:cubicBezTo>
                  <a:pt x="183" y="22"/>
                  <a:pt x="182" y="21"/>
                  <a:pt x="182" y="19"/>
                </a:cubicBezTo>
                <a:cubicBezTo>
                  <a:pt x="183" y="17"/>
                  <a:pt x="184" y="16"/>
                  <a:pt x="186" y="17"/>
                </a:cubicBezTo>
                <a:cubicBezTo>
                  <a:pt x="193" y="18"/>
                  <a:pt x="201" y="19"/>
                  <a:pt x="208" y="21"/>
                </a:cubicBezTo>
                <a:cubicBezTo>
                  <a:pt x="210" y="21"/>
                  <a:pt x="211" y="23"/>
                  <a:pt x="211" y="24"/>
                </a:cubicBezTo>
                <a:cubicBezTo>
                  <a:pt x="210" y="26"/>
                  <a:pt x="209" y="27"/>
                  <a:pt x="208" y="27"/>
                </a:cubicBezTo>
                <a:close/>
                <a:moveTo>
                  <a:pt x="163" y="19"/>
                </a:moveTo>
                <a:cubicBezTo>
                  <a:pt x="162" y="19"/>
                  <a:pt x="162" y="19"/>
                  <a:pt x="162" y="19"/>
                </a:cubicBezTo>
                <a:cubicBezTo>
                  <a:pt x="154" y="18"/>
                  <a:pt x="147" y="17"/>
                  <a:pt x="139" y="16"/>
                </a:cubicBezTo>
                <a:cubicBezTo>
                  <a:pt x="138" y="15"/>
                  <a:pt x="137" y="14"/>
                  <a:pt x="137" y="12"/>
                </a:cubicBezTo>
                <a:cubicBezTo>
                  <a:pt x="137" y="11"/>
                  <a:pt x="139" y="10"/>
                  <a:pt x="140" y="10"/>
                </a:cubicBezTo>
                <a:cubicBezTo>
                  <a:pt x="148" y="11"/>
                  <a:pt x="155" y="12"/>
                  <a:pt x="163" y="13"/>
                </a:cubicBezTo>
                <a:cubicBezTo>
                  <a:pt x="165" y="13"/>
                  <a:pt x="166" y="15"/>
                  <a:pt x="165" y="16"/>
                </a:cubicBezTo>
                <a:cubicBezTo>
                  <a:pt x="165" y="18"/>
                  <a:pt x="164" y="19"/>
                  <a:pt x="163" y="19"/>
                </a:cubicBezTo>
                <a:close/>
                <a:moveTo>
                  <a:pt x="117" y="13"/>
                </a:moveTo>
                <a:cubicBezTo>
                  <a:pt x="117" y="13"/>
                  <a:pt x="117" y="13"/>
                  <a:pt x="117" y="13"/>
                </a:cubicBezTo>
                <a:cubicBezTo>
                  <a:pt x="109" y="12"/>
                  <a:pt x="101" y="11"/>
                  <a:pt x="94" y="10"/>
                </a:cubicBezTo>
                <a:cubicBezTo>
                  <a:pt x="92" y="10"/>
                  <a:pt x="91" y="9"/>
                  <a:pt x="91" y="7"/>
                </a:cubicBezTo>
                <a:cubicBezTo>
                  <a:pt x="92" y="6"/>
                  <a:pt x="93" y="4"/>
                  <a:pt x="95" y="5"/>
                </a:cubicBezTo>
                <a:cubicBezTo>
                  <a:pt x="102" y="5"/>
                  <a:pt x="110" y="6"/>
                  <a:pt x="117" y="7"/>
                </a:cubicBezTo>
                <a:cubicBezTo>
                  <a:pt x="119" y="7"/>
                  <a:pt x="120" y="9"/>
                  <a:pt x="120" y="10"/>
                </a:cubicBezTo>
                <a:cubicBezTo>
                  <a:pt x="120" y="12"/>
                  <a:pt x="119" y="13"/>
                  <a:pt x="117" y="13"/>
                </a:cubicBezTo>
                <a:close/>
                <a:moveTo>
                  <a:pt x="72" y="9"/>
                </a:moveTo>
                <a:cubicBezTo>
                  <a:pt x="71" y="9"/>
                  <a:pt x="71" y="9"/>
                  <a:pt x="71" y="9"/>
                </a:cubicBezTo>
                <a:cubicBezTo>
                  <a:pt x="63" y="8"/>
                  <a:pt x="55" y="8"/>
                  <a:pt x="49" y="7"/>
                </a:cubicBezTo>
                <a:cubicBezTo>
                  <a:pt x="47" y="7"/>
                  <a:pt x="46" y="6"/>
                  <a:pt x="46" y="4"/>
                </a:cubicBezTo>
                <a:cubicBezTo>
                  <a:pt x="46" y="2"/>
                  <a:pt x="47" y="1"/>
                  <a:pt x="49" y="1"/>
                </a:cubicBezTo>
                <a:cubicBezTo>
                  <a:pt x="56" y="2"/>
                  <a:pt x="63" y="2"/>
                  <a:pt x="72" y="3"/>
                </a:cubicBezTo>
                <a:cubicBezTo>
                  <a:pt x="73" y="3"/>
                  <a:pt x="75" y="4"/>
                  <a:pt x="75" y="6"/>
                </a:cubicBezTo>
                <a:cubicBezTo>
                  <a:pt x="74" y="7"/>
                  <a:pt x="73" y="9"/>
                  <a:pt x="72" y="9"/>
                </a:cubicBezTo>
                <a:close/>
                <a:moveTo>
                  <a:pt x="3" y="4"/>
                </a:moveTo>
                <a:cubicBezTo>
                  <a:pt x="1" y="4"/>
                  <a:pt x="0" y="4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3" y="0"/>
                  <a:pt x="11" y="0"/>
                  <a:pt x="26" y="0"/>
                </a:cubicBezTo>
                <a:cubicBezTo>
                  <a:pt x="27" y="0"/>
                  <a:pt x="29" y="2"/>
                  <a:pt x="29" y="3"/>
                </a:cubicBezTo>
                <a:cubicBezTo>
                  <a:pt x="29" y="5"/>
                  <a:pt x="27" y="5"/>
                  <a:pt x="26" y="5"/>
                </a:cubicBezTo>
                <a:cubicBezTo>
                  <a:pt x="11" y="5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2" name="Freeform 892"/>
          <p:cNvSpPr>
            <a:spLocks noEditPoints="1"/>
          </p:cNvSpPr>
          <p:nvPr/>
        </p:nvSpPr>
        <p:spPr bwMode="auto">
          <a:xfrm>
            <a:off x="4406900" y="3584575"/>
            <a:ext cx="4713288" cy="857250"/>
          </a:xfrm>
          <a:custGeom>
            <a:avLst/>
            <a:gdLst>
              <a:gd name="T0" fmla="*/ 1735 w 1736"/>
              <a:gd name="T1" fmla="*/ 310 h 315"/>
              <a:gd name="T2" fmla="*/ 1674 w 1736"/>
              <a:gd name="T3" fmla="*/ 272 h 315"/>
              <a:gd name="T4" fmla="*/ 1655 w 1736"/>
              <a:gd name="T5" fmla="*/ 264 h 315"/>
              <a:gd name="T6" fmla="*/ 1657 w 1736"/>
              <a:gd name="T7" fmla="*/ 264 h 315"/>
              <a:gd name="T8" fmla="*/ 1619 w 1736"/>
              <a:gd name="T9" fmla="*/ 235 h 315"/>
              <a:gd name="T10" fmla="*/ 1555 w 1736"/>
              <a:gd name="T11" fmla="*/ 204 h 315"/>
              <a:gd name="T12" fmla="*/ 1535 w 1736"/>
              <a:gd name="T13" fmla="*/ 197 h 315"/>
              <a:gd name="T14" fmla="*/ 1537 w 1736"/>
              <a:gd name="T15" fmla="*/ 198 h 315"/>
              <a:gd name="T16" fmla="*/ 1497 w 1736"/>
              <a:gd name="T17" fmla="*/ 172 h 315"/>
              <a:gd name="T18" fmla="*/ 1430 w 1736"/>
              <a:gd name="T19" fmla="*/ 146 h 315"/>
              <a:gd name="T20" fmla="*/ 1411 w 1736"/>
              <a:gd name="T21" fmla="*/ 141 h 315"/>
              <a:gd name="T22" fmla="*/ 1412 w 1736"/>
              <a:gd name="T23" fmla="*/ 141 h 315"/>
              <a:gd name="T24" fmla="*/ 26 w 1736"/>
              <a:gd name="T25" fmla="*/ 127 h 315"/>
              <a:gd name="T26" fmla="*/ 1345 w 1736"/>
              <a:gd name="T27" fmla="*/ 113 h 315"/>
              <a:gd name="T28" fmla="*/ 44 w 1736"/>
              <a:gd name="T29" fmla="*/ 118 h 315"/>
              <a:gd name="T30" fmla="*/ 47 w 1736"/>
              <a:gd name="T31" fmla="*/ 120 h 315"/>
              <a:gd name="T32" fmla="*/ 1327 w 1736"/>
              <a:gd name="T33" fmla="*/ 103 h 315"/>
              <a:gd name="T34" fmla="*/ 111 w 1736"/>
              <a:gd name="T35" fmla="*/ 93 h 315"/>
              <a:gd name="T36" fmla="*/ 1282 w 1736"/>
              <a:gd name="T37" fmla="*/ 95 h 315"/>
              <a:gd name="T38" fmla="*/ 1283 w 1736"/>
              <a:gd name="T39" fmla="*/ 95 h 315"/>
              <a:gd name="T40" fmla="*/ 157 w 1736"/>
              <a:gd name="T41" fmla="*/ 85 h 315"/>
              <a:gd name="T42" fmla="*/ 1214 w 1736"/>
              <a:gd name="T43" fmla="*/ 71 h 315"/>
              <a:gd name="T44" fmla="*/ 175 w 1736"/>
              <a:gd name="T45" fmla="*/ 77 h 315"/>
              <a:gd name="T46" fmla="*/ 178 w 1736"/>
              <a:gd name="T47" fmla="*/ 79 h 315"/>
              <a:gd name="T48" fmla="*/ 1196 w 1736"/>
              <a:gd name="T49" fmla="*/ 63 h 315"/>
              <a:gd name="T50" fmla="*/ 244 w 1736"/>
              <a:gd name="T51" fmla="*/ 56 h 315"/>
              <a:gd name="T52" fmla="*/ 1150 w 1736"/>
              <a:gd name="T53" fmla="*/ 58 h 315"/>
              <a:gd name="T54" fmla="*/ 1151 w 1736"/>
              <a:gd name="T55" fmla="*/ 58 h 315"/>
              <a:gd name="T56" fmla="*/ 290 w 1736"/>
              <a:gd name="T57" fmla="*/ 52 h 315"/>
              <a:gd name="T58" fmla="*/ 1081 w 1736"/>
              <a:gd name="T59" fmla="*/ 39 h 315"/>
              <a:gd name="T60" fmla="*/ 308 w 1736"/>
              <a:gd name="T61" fmla="*/ 45 h 315"/>
              <a:gd name="T62" fmla="*/ 311 w 1736"/>
              <a:gd name="T63" fmla="*/ 47 h 315"/>
              <a:gd name="T64" fmla="*/ 1062 w 1736"/>
              <a:gd name="T65" fmla="*/ 33 h 315"/>
              <a:gd name="T66" fmla="*/ 378 w 1736"/>
              <a:gd name="T67" fmla="*/ 29 h 315"/>
              <a:gd name="T68" fmla="*/ 398 w 1736"/>
              <a:gd name="T69" fmla="*/ 28 h 315"/>
              <a:gd name="T70" fmla="*/ 401 w 1736"/>
              <a:gd name="T71" fmla="*/ 31 h 315"/>
              <a:gd name="T72" fmla="*/ 1017 w 1736"/>
              <a:gd name="T73" fmla="*/ 25 h 315"/>
              <a:gd name="T74" fmla="*/ 469 w 1736"/>
              <a:gd name="T75" fmla="*/ 15 h 315"/>
              <a:gd name="T76" fmla="*/ 970 w 1736"/>
              <a:gd name="T77" fmla="*/ 24 h 315"/>
              <a:gd name="T78" fmla="*/ 971 w 1736"/>
              <a:gd name="T79" fmla="*/ 24 h 315"/>
              <a:gd name="T80" fmla="*/ 515 w 1736"/>
              <a:gd name="T81" fmla="*/ 16 h 315"/>
              <a:gd name="T82" fmla="*/ 900 w 1736"/>
              <a:gd name="T83" fmla="*/ 12 h 315"/>
              <a:gd name="T84" fmla="*/ 534 w 1736"/>
              <a:gd name="T85" fmla="*/ 11 h 315"/>
              <a:gd name="T86" fmla="*/ 537 w 1736"/>
              <a:gd name="T87" fmla="*/ 14 h 315"/>
              <a:gd name="T88" fmla="*/ 880 w 1736"/>
              <a:gd name="T89" fmla="*/ 7 h 315"/>
              <a:gd name="T90" fmla="*/ 606 w 1736"/>
              <a:gd name="T91" fmla="*/ 3 h 315"/>
              <a:gd name="T92" fmla="*/ 834 w 1736"/>
              <a:gd name="T93" fmla="*/ 10 h 315"/>
              <a:gd name="T94" fmla="*/ 834 w 1736"/>
              <a:gd name="T95" fmla="*/ 10 h 315"/>
              <a:gd name="T96" fmla="*/ 652 w 1736"/>
              <a:gd name="T97" fmla="*/ 7 h 315"/>
              <a:gd name="T98" fmla="*/ 763 w 1736"/>
              <a:gd name="T99" fmla="*/ 4 h 315"/>
              <a:gd name="T100" fmla="*/ 671 w 1736"/>
              <a:gd name="T101" fmla="*/ 4 h 315"/>
              <a:gd name="T102" fmla="*/ 674 w 1736"/>
              <a:gd name="T103" fmla="*/ 8 h 315"/>
              <a:gd name="T104" fmla="*/ 720 w 1736"/>
              <a:gd name="T105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36" h="315">
                <a:moveTo>
                  <a:pt x="1733" y="315"/>
                </a:moveTo>
                <a:cubicBezTo>
                  <a:pt x="1732" y="315"/>
                  <a:pt x="1732" y="315"/>
                  <a:pt x="1731" y="315"/>
                </a:cubicBezTo>
                <a:cubicBezTo>
                  <a:pt x="1731" y="315"/>
                  <a:pt x="1725" y="310"/>
                  <a:pt x="1713" y="301"/>
                </a:cubicBezTo>
                <a:cubicBezTo>
                  <a:pt x="1711" y="300"/>
                  <a:pt x="1711" y="298"/>
                  <a:pt x="1712" y="297"/>
                </a:cubicBezTo>
                <a:cubicBezTo>
                  <a:pt x="1713" y="296"/>
                  <a:pt x="1715" y="295"/>
                  <a:pt x="1716" y="296"/>
                </a:cubicBezTo>
                <a:cubicBezTo>
                  <a:pt x="1728" y="305"/>
                  <a:pt x="1735" y="310"/>
                  <a:pt x="1735" y="310"/>
                </a:cubicBezTo>
                <a:cubicBezTo>
                  <a:pt x="1736" y="311"/>
                  <a:pt x="1736" y="313"/>
                  <a:pt x="1735" y="314"/>
                </a:cubicBezTo>
                <a:cubicBezTo>
                  <a:pt x="1735" y="315"/>
                  <a:pt x="1734" y="315"/>
                  <a:pt x="1733" y="315"/>
                </a:cubicBezTo>
                <a:close/>
                <a:moveTo>
                  <a:pt x="1696" y="289"/>
                </a:moveTo>
                <a:cubicBezTo>
                  <a:pt x="1695" y="289"/>
                  <a:pt x="1694" y="289"/>
                  <a:pt x="1694" y="288"/>
                </a:cubicBezTo>
                <a:cubicBezTo>
                  <a:pt x="1688" y="285"/>
                  <a:pt x="1682" y="280"/>
                  <a:pt x="1675" y="276"/>
                </a:cubicBezTo>
                <a:cubicBezTo>
                  <a:pt x="1673" y="275"/>
                  <a:pt x="1673" y="273"/>
                  <a:pt x="1674" y="272"/>
                </a:cubicBezTo>
                <a:cubicBezTo>
                  <a:pt x="1675" y="270"/>
                  <a:pt x="1677" y="270"/>
                  <a:pt x="1678" y="271"/>
                </a:cubicBezTo>
                <a:cubicBezTo>
                  <a:pt x="1685" y="275"/>
                  <a:pt x="1691" y="280"/>
                  <a:pt x="1697" y="283"/>
                </a:cubicBezTo>
                <a:cubicBezTo>
                  <a:pt x="1699" y="284"/>
                  <a:pt x="1699" y="286"/>
                  <a:pt x="1698" y="288"/>
                </a:cubicBezTo>
                <a:cubicBezTo>
                  <a:pt x="1697" y="288"/>
                  <a:pt x="1696" y="289"/>
                  <a:pt x="1696" y="289"/>
                </a:cubicBezTo>
                <a:close/>
                <a:moveTo>
                  <a:pt x="1657" y="264"/>
                </a:moveTo>
                <a:cubicBezTo>
                  <a:pt x="1656" y="264"/>
                  <a:pt x="1656" y="264"/>
                  <a:pt x="1655" y="264"/>
                </a:cubicBezTo>
                <a:cubicBezTo>
                  <a:pt x="1649" y="260"/>
                  <a:pt x="1643" y="256"/>
                  <a:pt x="1636" y="252"/>
                </a:cubicBezTo>
                <a:cubicBezTo>
                  <a:pt x="1634" y="251"/>
                  <a:pt x="1634" y="249"/>
                  <a:pt x="1635" y="248"/>
                </a:cubicBezTo>
                <a:cubicBezTo>
                  <a:pt x="1636" y="246"/>
                  <a:pt x="1637" y="246"/>
                  <a:pt x="1639" y="247"/>
                </a:cubicBezTo>
                <a:cubicBezTo>
                  <a:pt x="1646" y="251"/>
                  <a:pt x="1652" y="255"/>
                  <a:pt x="1658" y="259"/>
                </a:cubicBezTo>
                <a:cubicBezTo>
                  <a:pt x="1660" y="260"/>
                  <a:pt x="1660" y="261"/>
                  <a:pt x="1659" y="263"/>
                </a:cubicBezTo>
                <a:cubicBezTo>
                  <a:pt x="1659" y="264"/>
                  <a:pt x="1658" y="264"/>
                  <a:pt x="1657" y="264"/>
                </a:cubicBezTo>
                <a:close/>
                <a:moveTo>
                  <a:pt x="1618" y="241"/>
                </a:moveTo>
                <a:cubicBezTo>
                  <a:pt x="1617" y="241"/>
                  <a:pt x="1617" y="241"/>
                  <a:pt x="1616" y="240"/>
                </a:cubicBezTo>
                <a:cubicBezTo>
                  <a:pt x="1610" y="237"/>
                  <a:pt x="1603" y="233"/>
                  <a:pt x="1596" y="229"/>
                </a:cubicBezTo>
                <a:cubicBezTo>
                  <a:pt x="1595" y="228"/>
                  <a:pt x="1594" y="227"/>
                  <a:pt x="1595" y="225"/>
                </a:cubicBezTo>
                <a:cubicBezTo>
                  <a:pt x="1596" y="224"/>
                  <a:pt x="1598" y="223"/>
                  <a:pt x="1599" y="224"/>
                </a:cubicBezTo>
                <a:cubicBezTo>
                  <a:pt x="1606" y="228"/>
                  <a:pt x="1613" y="232"/>
                  <a:pt x="1619" y="235"/>
                </a:cubicBezTo>
                <a:cubicBezTo>
                  <a:pt x="1620" y="236"/>
                  <a:pt x="1621" y="238"/>
                  <a:pt x="1620" y="239"/>
                </a:cubicBezTo>
                <a:cubicBezTo>
                  <a:pt x="1620" y="240"/>
                  <a:pt x="1619" y="241"/>
                  <a:pt x="1618" y="241"/>
                </a:cubicBezTo>
                <a:close/>
                <a:moveTo>
                  <a:pt x="1577" y="219"/>
                </a:moveTo>
                <a:cubicBezTo>
                  <a:pt x="1577" y="219"/>
                  <a:pt x="1577" y="219"/>
                  <a:pt x="1576" y="218"/>
                </a:cubicBezTo>
                <a:cubicBezTo>
                  <a:pt x="1570" y="215"/>
                  <a:pt x="1563" y="211"/>
                  <a:pt x="1556" y="208"/>
                </a:cubicBezTo>
                <a:cubicBezTo>
                  <a:pt x="1554" y="207"/>
                  <a:pt x="1554" y="205"/>
                  <a:pt x="1555" y="204"/>
                </a:cubicBezTo>
                <a:cubicBezTo>
                  <a:pt x="1555" y="202"/>
                  <a:pt x="1557" y="202"/>
                  <a:pt x="1559" y="202"/>
                </a:cubicBezTo>
                <a:cubicBezTo>
                  <a:pt x="1566" y="206"/>
                  <a:pt x="1572" y="210"/>
                  <a:pt x="1579" y="213"/>
                </a:cubicBezTo>
                <a:cubicBezTo>
                  <a:pt x="1580" y="214"/>
                  <a:pt x="1581" y="216"/>
                  <a:pt x="1580" y="217"/>
                </a:cubicBezTo>
                <a:cubicBezTo>
                  <a:pt x="1580" y="218"/>
                  <a:pt x="1579" y="219"/>
                  <a:pt x="1577" y="219"/>
                </a:cubicBezTo>
                <a:close/>
                <a:moveTo>
                  <a:pt x="1537" y="198"/>
                </a:moveTo>
                <a:cubicBezTo>
                  <a:pt x="1536" y="198"/>
                  <a:pt x="1536" y="198"/>
                  <a:pt x="1535" y="197"/>
                </a:cubicBezTo>
                <a:cubicBezTo>
                  <a:pt x="1529" y="194"/>
                  <a:pt x="1522" y="191"/>
                  <a:pt x="1515" y="187"/>
                </a:cubicBezTo>
                <a:cubicBezTo>
                  <a:pt x="1513" y="187"/>
                  <a:pt x="1513" y="185"/>
                  <a:pt x="1514" y="183"/>
                </a:cubicBezTo>
                <a:cubicBezTo>
                  <a:pt x="1514" y="182"/>
                  <a:pt x="1516" y="181"/>
                  <a:pt x="1518" y="182"/>
                </a:cubicBezTo>
                <a:cubicBezTo>
                  <a:pt x="1525" y="185"/>
                  <a:pt x="1531" y="189"/>
                  <a:pt x="1538" y="192"/>
                </a:cubicBezTo>
                <a:cubicBezTo>
                  <a:pt x="1540" y="193"/>
                  <a:pt x="1540" y="195"/>
                  <a:pt x="1539" y="196"/>
                </a:cubicBezTo>
                <a:cubicBezTo>
                  <a:pt x="1539" y="197"/>
                  <a:pt x="1538" y="198"/>
                  <a:pt x="1537" y="198"/>
                </a:cubicBezTo>
                <a:close/>
                <a:moveTo>
                  <a:pt x="1496" y="178"/>
                </a:moveTo>
                <a:cubicBezTo>
                  <a:pt x="1495" y="178"/>
                  <a:pt x="1495" y="178"/>
                  <a:pt x="1494" y="178"/>
                </a:cubicBezTo>
                <a:cubicBezTo>
                  <a:pt x="1488" y="174"/>
                  <a:pt x="1481" y="171"/>
                  <a:pt x="1474" y="168"/>
                </a:cubicBezTo>
                <a:cubicBezTo>
                  <a:pt x="1472" y="167"/>
                  <a:pt x="1471" y="166"/>
                  <a:pt x="1472" y="164"/>
                </a:cubicBezTo>
                <a:cubicBezTo>
                  <a:pt x="1473" y="163"/>
                  <a:pt x="1474" y="162"/>
                  <a:pt x="1476" y="163"/>
                </a:cubicBezTo>
                <a:cubicBezTo>
                  <a:pt x="1483" y="166"/>
                  <a:pt x="1490" y="169"/>
                  <a:pt x="1497" y="172"/>
                </a:cubicBezTo>
                <a:cubicBezTo>
                  <a:pt x="1498" y="173"/>
                  <a:pt x="1499" y="175"/>
                  <a:pt x="1498" y="176"/>
                </a:cubicBezTo>
                <a:cubicBezTo>
                  <a:pt x="1498" y="177"/>
                  <a:pt x="1497" y="178"/>
                  <a:pt x="1496" y="178"/>
                </a:cubicBezTo>
                <a:close/>
                <a:moveTo>
                  <a:pt x="1454" y="159"/>
                </a:moveTo>
                <a:cubicBezTo>
                  <a:pt x="1453" y="159"/>
                  <a:pt x="1453" y="159"/>
                  <a:pt x="1453" y="159"/>
                </a:cubicBezTo>
                <a:cubicBezTo>
                  <a:pt x="1446" y="156"/>
                  <a:pt x="1439" y="153"/>
                  <a:pt x="1432" y="150"/>
                </a:cubicBezTo>
                <a:cubicBezTo>
                  <a:pt x="1430" y="149"/>
                  <a:pt x="1429" y="148"/>
                  <a:pt x="1430" y="146"/>
                </a:cubicBezTo>
                <a:cubicBezTo>
                  <a:pt x="1431" y="144"/>
                  <a:pt x="1432" y="144"/>
                  <a:pt x="1434" y="144"/>
                </a:cubicBezTo>
                <a:cubicBezTo>
                  <a:pt x="1441" y="147"/>
                  <a:pt x="1448" y="150"/>
                  <a:pt x="1455" y="153"/>
                </a:cubicBezTo>
                <a:cubicBezTo>
                  <a:pt x="1457" y="154"/>
                  <a:pt x="1457" y="156"/>
                  <a:pt x="1457" y="157"/>
                </a:cubicBezTo>
                <a:cubicBezTo>
                  <a:pt x="1456" y="158"/>
                  <a:pt x="1455" y="159"/>
                  <a:pt x="1454" y="159"/>
                </a:cubicBezTo>
                <a:close/>
                <a:moveTo>
                  <a:pt x="1412" y="141"/>
                </a:moveTo>
                <a:cubicBezTo>
                  <a:pt x="1411" y="141"/>
                  <a:pt x="1411" y="141"/>
                  <a:pt x="1411" y="141"/>
                </a:cubicBezTo>
                <a:cubicBezTo>
                  <a:pt x="1404" y="138"/>
                  <a:pt x="1396" y="136"/>
                  <a:pt x="1389" y="133"/>
                </a:cubicBezTo>
                <a:cubicBezTo>
                  <a:pt x="1388" y="132"/>
                  <a:pt x="1387" y="130"/>
                  <a:pt x="1388" y="129"/>
                </a:cubicBezTo>
                <a:cubicBezTo>
                  <a:pt x="1388" y="127"/>
                  <a:pt x="1390" y="127"/>
                  <a:pt x="1391" y="127"/>
                </a:cubicBezTo>
                <a:cubicBezTo>
                  <a:pt x="1399" y="130"/>
                  <a:pt x="1406" y="133"/>
                  <a:pt x="1413" y="136"/>
                </a:cubicBezTo>
                <a:cubicBezTo>
                  <a:pt x="1414" y="136"/>
                  <a:pt x="1415" y="138"/>
                  <a:pt x="1414" y="140"/>
                </a:cubicBezTo>
                <a:cubicBezTo>
                  <a:pt x="1414" y="141"/>
                  <a:pt x="1413" y="141"/>
                  <a:pt x="1412" y="141"/>
                </a:cubicBezTo>
                <a:close/>
                <a:moveTo>
                  <a:pt x="4" y="135"/>
                </a:moveTo>
                <a:cubicBezTo>
                  <a:pt x="3" y="135"/>
                  <a:pt x="1" y="134"/>
                  <a:pt x="1" y="133"/>
                </a:cubicBezTo>
                <a:cubicBezTo>
                  <a:pt x="0" y="131"/>
                  <a:pt x="1" y="130"/>
                  <a:pt x="3" y="129"/>
                </a:cubicBezTo>
                <a:cubicBezTo>
                  <a:pt x="10" y="127"/>
                  <a:pt x="17" y="124"/>
                  <a:pt x="24" y="121"/>
                </a:cubicBezTo>
                <a:cubicBezTo>
                  <a:pt x="26" y="121"/>
                  <a:pt x="28" y="122"/>
                  <a:pt x="28" y="123"/>
                </a:cubicBezTo>
                <a:cubicBezTo>
                  <a:pt x="29" y="125"/>
                  <a:pt x="28" y="127"/>
                  <a:pt x="26" y="127"/>
                </a:cubicBezTo>
                <a:cubicBezTo>
                  <a:pt x="19" y="130"/>
                  <a:pt x="12" y="132"/>
                  <a:pt x="5" y="135"/>
                </a:cubicBezTo>
                <a:cubicBezTo>
                  <a:pt x="4" y="135"/>
                  <a:pt x="4" y="135"/>
                  <a:pt x="4" y="135"/>
                </a:cubicBezTo>
                <a:close/>
                <a:moveTo>
                  <a:pt x="1369" y="125"/>
                </a:moveTo>
                <a:cubicBezTo>
                  <a:pt x="1369" y="125"/>
                  <a:pt x="1368" y="125"/>
                  <a:pt x="1368" y="125"/>
                </a:cubicBezTo>
                <a:cubicBezTo>
                  <a:pt x="1361" y="122"/>
                  <a:pt x="1354" y="119"/>
                  <a:pt x="1347" y="117"/>
                </a:cubicBezTo>
                <a:cubicBezTo>
                  <a:pt x="1345" y="116"/>
                  <a:pt x="1344" y="114"/>
                  <a:pt x="1345" y="113"/>
                </a:cubicBezTo>
                <a:cubicBezTo>
                  <a:pt x="1345" y="111"/>
                  <a:pt x="1347" y="111"/>
                  <a:pt x="1349" y="111"/>
                </a:cubicBezTo>
                <a:cubicBezTo>
                  <a:pt x="1356" y="114"/>
                  <a:pt x="1363" y="116"/>
                  <a:pt x="1370" y="119"/>
                </a:cubicBezTo>
                <a:cubicBezTo>
                  <a:pt x="1372" y="120"/>
                  <a:pt x="1372" y="121"/>
                  <a:pt x="1372" y="123"/>
                </a:cubicBezTo>
                <a:cubicBezTo>
                  <a:pt x="1371" y="124"/>
                  <a:pt x="1370" y="125"/>
                  <a:pt x="1369" y="125"/>
                </a:cubicBezTo>
                <a:close/>
                <a:moveTo>
                  <a:pt x="47" y="120"/>
                </a:moveTo>
                <a:cubicBezTo>
                  <a:pt x="46" y="120"/>
                  <a:pt x="44" y="119"/>
                  <a:pt x="44" y="118"/>
                </a:cubicBezTo>
                <a:cubicBezTo>
                  <a:pt x="44" y="116"/>
                  <a:pt x="44" y="114"/>
                  <a:pt x="46" y="114"/>
                </a:cubicBezTo>
                <a:cubicBezTo>
                  <a:pt x="53" y="111"/>
                  <a:pt x="60" y="109"/>
                  <a:pt x="68" y="107"/>
                </a:cubicBezTo>
                <a:cubicBezTo>
                  <a:pt x="69" y="106"/>
                  <a:pt x="71" y="107"/>
                  <a:pt x="71" y="109"/>
                </a:cubicBezTo>
                <a:cubicBezTo>
                  <a:pt x="72" y="110"/>
                  <a:pt x="71" y="112"/>
                  <a:pt x="69" y="112"/>
                </a:cubicBezTo>
                <a:cubicBezTo>
                  <a:pt x="62" y="115"/>
                  <a:pt x="55" y="117"/>
                  <a:pt x="48" y="120"/>
                </a:cubicBezTo>
                <a:cubicBezTo>
                  <a:pt x="48" y="120"/>
                  <a:pt x="47" y="120"/>
                  <a:pt x="47" y="120"/>
                </a:cubicBezTo>
                <a:close/>
                <a:moveTo>
                  <a:pt x="1326" y="109"/>
                </a:moveTo>
                <a:cubicBezTo>
                  <a:pt x="1326" y="109"/>
                  <a:pt x="1325" y="109"/>
                  <a:pt x="1325" y="109"/>
                </a:cubicBezTo>
                <a:cubicBezTo>
                  <a:pt x="1318" y="107"/>
                  <a:pt x="1311" y="104"/>
                  <a:pt x="1303" y="102"/>
                </a:cubicBezTo>
                <a:cubicBezTo>
                  <a:pt x="1302" y="101"/>
                  <a:pt x="1301" y="99"/>
                  <a:pt x="1302" y="98"/>
                </a:cubicBezTo>
                <a:cubicBezTo>
                  <a:pt x="1302" y="96"/>
                  <a:pt x="1304" y="96"/>
                  <a:pt x="1305" y="96"/>
                </a:cubicBezTo>
                <a:cubicBezTo>
                  <a:pt x="1313" y="98"/>
                  <a:pt x="1320" y="101"/>
                  <a:pt x="1327" y="103"/>
                </a:cubicBezTo>
                <a:cubicBezTo>
                  <a:pt x="1329" y="104"/>
                  <a:pt x="1329" y="106"/>
                  <a:pt x="1329" y="107"/>
                </a:cubicBezTo>
                <a:cubicBezTo>
                  <a:pt x="1328" y="108"/>
                  <a:pt x="1327" y="109"/>
                  <a:pt x="1326" y="109"/>
                </a:cubicBezTo>
                <a:close/>
                <a:moveTo>
                  <a:pt x="90" y="105"/>
                </a:moveTo>
                <a:cubicBezTo>
                  <a:pt x="89" y="105"/>
                  <a:pt x="88" y="105"/>
                  <a:pt x="87" y="103"/>
                </a:cubicBezTo>
                <a:cubicBezTo>
                  <a:pt x="87" y="102"/>
                  <a:pt x="88" y="100"/>
                  <a:pt x="89" y="100"/>
                </a:cubicBezTo>
                <a:cubicBezTo>
                  <a:pt x="97" y="97"/>
                  <a:pt x="104" y="95"/>
                  <a:pt x="111" y="93"/>
                </a:cubicBezTo>
                <a:cubicBezTo>
                  <a:pt x="113" y="92"/>
                  <a:pt x="114" y="93"/>
                  <a:pt x="115" y="95"/>
                </a:cubicBezTo>
                <a:cubicBezTo>
                  <a:pt x="115" y="96"/>
                  <a:pt x="115" y="98"/>
                  <a:pt x="113" y="98"/>
                </a:cubicBezTo>
                <a:cubicBezTo>
                  <a:pt x="106" y="101"/>
                  <a:pt x="98" y="103"/>
                  <a:pt x="91" y="105"/>
                </a:cubicBezTo>
                <a:cubicBezTo>
                  <a:pt x="91" y="105"/>
                  <a:pt x="91" y="105"/>
                  <a:pt x="90" y="105"/>
                </a:cubicBezTo>
                <a:close/>
                <a:moveTo>
                  <a:pt x="1283" y="95"/>
                </a:moveTo>
                <a:cubicBezTo>
                  <a:pt x="1282" y="95"/>
                  <a:pt x="1282" y="95"/>
                  <a:pt x="1282" y="95"/>
                </a:cubicBezTo>
                <a:cubicBezTo>
                  <a:pt x="1275" y="92"/>
                  <a:pt x="1267" y="90"/>
                  <a:pt x="1260" y="88"/>
                </a:cubicBezTo>
                <a:cubicBezTo>
                  <a:pt x="1258" y="87"/>
                  <a:pt x="1257" y="86"/>
                  <a:pt x="1258" y="84"/>
                </a:cubicBezTo>
                <a:cubicBezTo>
                  <a:pt x="1258" y="82"/>
                  <a:pt x="1260" y="82"/>
                  <a:pt x="1262" y="82"/>
                </a:cubicBezTo>
                <a:cubicBezTo>
                  <a:pt x="1269" y="84"/>
                  <a:pt x="1276" y="87"/>
                  <a:pt x="1284" y="89"/>
                </a:cubicBezTo>
                <a:cubicBezTo>
                  <a:pt x="1285" y="89"/>
                  <a:pt x="1286" y="91"/>
                  <a:pt x="1285" y="93"/>
                </a:cubicBezTo>
                <a:cubicBezTo>
                  <a:pt x="1285" y="94"/>
                  <a:pt x="1284" y="95"/>
                  <a:pt x="1283" y="95"/>
                </a:cubicBezTo>
                <a:close/>
                <a:moveTo>
                  <a:pt x="134" y="92"/>
                </a:moveTo>
                <a:cubicBezTo>
                  <a:pt x="133" y="92"/>
                  <a:pt x="132" y="91"/>
                  <a:pt x="131" y="90"/>
                </a:cubicBezTo>
                <a:cubicBezTo>
                  <a:pt x="131" y="88"/>
                  <a:pt x="132" y="87"/>
                  <a:pt x="133" y="86"/>
                </a:cubicBezTo>
                <a:cubicBezTo>
                  <a:pt x="140" y="84"/>
                  <a:pt x="148" y="82"/>
                  <a:pt x="155" y="80"/>
                </a:cubicBezTo>
                <a:cubicBezTo>
                  <a:pt x="157" y="79"/>
                  <a:pt x="158" y="80"/>
                  <a:pt x="159" y="82"/>
                </a:cubicBezTo>
                <a:cubicBezTo>
                  <a:pt x="159" y="83"/>
                  <a:pt x="158" y="85"/>
                  <a:pt x="157" y="85"/>
                </a:cubicBezTo>
                <a:cubicBezTo>
                  <a:pt x="149" y="87"/>
                  <a:pt x="142" y="90"/>
                  <a:pt x="135" y="92"/>
                </a:cubicBezTo>
                <a:cubicBezTo>
                  <a:pt x="135" y="92"/>
                  <a:pt x="134" y="92"/>
                  <a:pt x="134" y="92"/>
                </a:cubicBezTo>
                <a:close/>
                <a:moveTo>
                  <a:pt x="1239" y="81"/>
                </a:moveTo>
                <a:cubicBezTo>
                  <a:pt x="1239" y="81"/>
                  <a:pt x="1238" y="81"/>
                  <a:pt x="1238" y="81"/>
                </a:cubicBezTo>
                <a:cubicBezTo>
                  <a:pt x="1231" y="79"/>
                  <a:pt x="1223" y="77"/>
                  <a:pt x="1216" y="75"/>
                </a:cubicBezTo>
                <a:cubicBezTo>
                  <a:pt x="1215" y="74"/>
                  <a:pt x="1214" y="73"/>
                  <a:pt x="1214" y="71"/>
                </a:cubicBezTo>
                <a:cubicBezTo>
                  <a:pt x="1214" y="70"/>
                  <a:pt x="1216" y="69"/>
                  <a:pt x="1218" y="69"/>
                </a:cubicBezTo>
                <a:cubicBezTo>
                  <a:pt x="1225" y="71"/>
                  <a:pt x="1232" y="73"/>
                  <a:pt x="1240" y="75"/>
                </a:cubicBezTo>
                <a:cubicBezTo>
                  <a:pt x="1241" y="76"/>
                  <a:pt x="1242" y="78"/>
                  <a:pt x="1242" y="79"/>
                </a:cubicBezTo>
                <a:cubicBezTo>
                  <a:pt x="1241" y="80"/>
                  <a:pt x="1240" y="81"/>
                  <a:pt x="1239" y="81"/>
                </a:cubicBezTo>
                <a:close/>
                <a:moveTo>
                  <a:pt x="178" y="79"/>
                </a:moveTo>
                <a:cubicBezTo>
                  <a:pt x="177" y="79"/>
                  <a:pt x="175" y="78"/>
                  <a:pt x="175" y="77"/>
                </a:cubicBezTo>
                <a:cubicBezTo>
                  <a:pt x="175" y="76"/>
                  <a:pt x="176" y="74"/>
                  <a:pt x="177" y="73"/>
                </a:cubicBezTo>
                <a:cubicBezTo>
                  <a:pt x="185" y="71"/>
                  <a:pt x="192" y="69"/>
                  <a:pt x="199" y="68"/>
                </a:cubicBezTo>
                <a:cubicBezTo>
                  <a:pt x="201" y="67"/>
                  <a:pt x="203" y="68"/>
                  <a:pt x="203" y="70"/>
                </a:cubicBezTo>
                <a:cubicBezTo>
                  <a:pt x="203" y="71"/>
                  <a:pt x="202" y="73"/>
                  <a:pt x="201" y="73"/>
                </a:cubicBezTo>
                <a:cubicBezTo>
                  <a:pt x="193" y="75"/>
                  <a:pt x="186" y="77"/>
                  <a:pt x="179" y="79"/>
                </a:cubicBezTo>
                <a:cubicBezTo>
                  <a:pt x="178" y="79"/>
                  <a:pt x="178" y="79"/>
                  <a:pt x="178" y="79"/>
                </a:cubicBezTo>
                <a:close/>
                <a:moveTo>
                  <a:pt x="1195" y="69"/>
                </a:moveTo>
                <a:cubicBezTo>
                  <a:pt x="1195" y="69"/>
                  <a:pt x="1194" y="69"/>
                  <a:pt x="1194" y="69"/>
                </a:cubicBezTo>
                <a:cubicBezTo>
                  <a:pt x="1187" y="67"/>
                  <a:pt x="1179" y="65"/>
                  <a:pt x="1172" y="63"/>
                </a:cubicBezTo>
                <a:cubicBezTo>
                  <a:pt x="1170" y="63"/>
                  <a:pt x="1169" y="61"/>
                  <a:pt x="1170" y="60"/>
                </a:cubicBezTo>
                <a:cubicBezTo>
                  <a:pt x="1170" y="58"/>
                  <a:pt x="1172" y="57"/>
                  <a:pt x="1173" y="57"/>
                </a:cubicBezTo>
                <a:cubicBezTo>
                  <a:pt x="1181" y="59"/>
                  <a:pt x="1188" y="61"/>
                  <a:pt x="1196" y="63"/>
                </a:cubicBezTo>
                <a:cubicBezTo>
                  <a:pt x="1197" y="64"/>
                  <a:pt x="1198" y="65"/>
                  <a:pt x="1198" y="67"/>
                </a:cubicBezTo>
                <a:cubicBezTo>
                  <a:pt x="1197" y="68"/>
                  <a:pt x="1196" y="69"/>
                  <a:pt x="1195" y="69"/>
                </a:cubicBezTo>
                <a:close/>
                <a:moveTo>
                  <a:pt x="222" y="68"/>
                </a:moveTo>
                <a:cubicBezTo>
                  <a:pt x="221" y="68"/>
                  <a:pt x="220" y="67"/>
                  <a:pt x="219" y="65"/>
                </a:cubicBezTo>
                <a:cubicBezTo>
                  <a:pt x="219" y="64"/>
                  <a:pt x="220" y="62"/>
                  <a:pt x="221" y="62"/>
                </a:cubicBezTo>
                <a:cubicBezTo>
                  <a:pt x="229" y="60"/>
                  <a:pt x="236" y="58"/>
                  <a:pt x="244" y="56"/>
                </a:cubicBezTo>
                <a:cubicBezTo>
                  <a:pt x="245" y="56"/>
                  <a:pt x="247" y="57"/>
                  <a:pt x="247" y="59"/>
                </a:cubicBezTo>
                <a:cubicBezTo>
                  <a:pt x="248" y="60"/>
                  <a:pt x="247" y="62"/>
                  <a:pt x="245" y="62"/>
                </a:cubicBezTo>
                <a:cubicBezTo>
                  <a:pt x="238" y="64"/>
                  <a:pt x="230" y="66"/>
                  <a:pt x="223" y="68"/>
                </a:cubicBezTo>
                <a:cubicBezTo>
                  <a:pt x="223" y="68"/>
                  <a:pt x="222" y="68"/>
                  <a:pt x="222" y="68"/>
                </a:cubicBezTo>
                <a:close/>
                <a:moveTo>
                  <a:pt x="1151" y="58"/>
                </a:moveTo>
                <a:cubicBezTo>
                  <a:pt x="1150" y="58"/>
                  <a:pt x="1150" y="58"/>
                  <a:pt x="1150" y="58"/>
                </a:cubicBezTo>
                <a:cubicBezTo>
                  <a:pt x="1142" y="56"/>
                  <a:pt x="1135" y="54"/>
                  <a:pt x="1128" y="52"/>
                </a:cubicBezTo>
                <a:cubicBezTo>
                  <a:pt x="1126" y="52"/>
                  <a:pt x="1125" y="51"/>
                  <a:pt x="1125" y="49"/>
                </a:cubicBezTo>
                <a:cubicBezTo>
                  <a:pt x="1126" y="47"/>
                  <a:pt x="1127" y="46"/>
                  <a:pt x="1129" y="47"/>
                </a:cubicBezTo>
                <a:cubicBezTo>
                  <a:pt x="1136" y="48"/>
                  <a:pt x="1144" y="50"/>
                  <a:pt x="1151" y="52"/>
                </a:cubicBezTo>
                <a:cubicBezTo>
                  <a:pt x="1153" y="52"/>
                  <a:pt x="1154" y="54"/>
                  <a:pt x="1153" y="55"/>
                </a:cubicBezTo>
                <a:cubicBezTo>
                  <a:pt x="1153" y="57"/>
                  <a:pt x="1152" y="58"/>
                  <a:pt x="1151" y="58"/>
                </a:cubicBezTo>
                <a:close/>
                <a:moveTo>
                  <a:pt x="267" y="57"/>
                </a:moveTo>
                <a:cubicBezTo>
                  <a:pt x="265" y="57"/>
                  <a:pt x="264" y="56"/>
                  <a:pt x="264" y="55"/>
                </a:cubicBezTo>
                <a:cubicBezTo>
                  <a:pt x="263" y="53"/>
                  <a:pt x="264" y="51"/>
                  <a:pt x="266" y="51"/>
                </a:cubicBezTo>
                <a:cubicBezTo>
                  <a:pt x="273" y="49"/>
                  <a:pt x="281" y="48"/>
                  <a:pt x="288" y="46"/>
                </a:cubicBezTo>
                <a:cubicBezTo>
                  <a:pt x="290" y="46"/>
                  <a:pt x="292" y="47"/>
                  <a:pt x="292" y="48"/>
                </a:cubicBezTo>
                <a:cubicBezTo>
                  <a:pt x="292" y="50"/>
                  <a:pt x="291" y="52"/>
                  <a:pt x="290" y="52"/>
                </a:cubicBezTo>
                <a:cubicBezTo>
                  <a:pt x="282" y="54"/>
                  <a:pt x="275" y="55"/>
                  <a:pt x="267" y="57"/>
                </a:cubicBezTo>
                <a:cubicBezTo>
                  <a:pt x="267" y="57"/>
                  <a:pt x="267" y="57"/>
                  <a:pt x="267" y="57"/>
                </a:cubicBezTo>
                <a:close/>
                <a:moveTo>
                  <a:pt x="1106" y="48"/>
                </a:moveTo>
                <a:cubicBezTo>
                  <a:pt x="1106" y="48"/>
                  <a:pt x="1105" y="48"/>
                  <a:pt x="1105" y="48"/>
                </a:cubicBezTo>
                <a:cubicBezTo>
                  <a:pt x="1098" y="46"/>
                  <a:pt x="1090" y="44"/>
                  <a:pt x="1083" y="43"/>
                </a:cubicBezTo>
                <a:cubicBezTo>
                  <a:pt x="1081" y="43"/>
                  <a:pt x="1080" y="41"/>
                  <a:pt x="1081" y="39"/>
                </a:cubicBezTo>
                <a:cubicBezTo>
                  <a:pt x="1081" y="38"/>
                  <a:pt x="1083" y="37"/>
                  <a:pt x="1084" y="37"/>
                </a:cubicBezTo>
                <a:cubicBezTo>
                  <a:pt x="1092" y="39"/>
                  <a:pt x="1099" y="40"/>
                  <a:pt x="1107" y="42"/>
                </a:cubicBezTo>
                <a:cubicBezTo>
                  <a:pt x="1108" y="42"/>
                  <a:pt x="1109" y="44"/>
                  <a:pt x="1109" y="45"/>
                </a:cubicBezTo>
                <a:cubicBezTo>
                  <a:pt x="1109" y="47"/>
                  <a:pt x="1107" y="48"/>
                  <a:pt x="1106" y="48"/>
                </a:cubicBezTo>
                <a:close/>
                <a:moveTo>
                  <a:pt x="311" y="47"/>
                </a:moveTo>
                <a:cubicBezTo>
                  <a:pt x="310" y="47"/>
                  <a:pt x="309" y="46"/>
                  <a:pt x="308" y="45"/>
                </a:cubicBezTo>
                <a:cubicBezTo>
                  <a:pt x="308" y="43"/>
                  <a:pt x="309" y="42"/>
                  <a:pt x="311" y="41"/>
                </a:cubicBezTo>
                <a:cubicBezTo>
                  <a:pt x="318" y="40"/>
                  <a:pt x="326" y="38"/>
                  <a:pt x="333" y="37"/>
                </a:cubicBezTo>
                <a:cubicBezTo>
                  <a:pt x="335" y="36"/>
                  <a:pt x="336" y="38"/>
                  <a:pt x="337" y="39"/>
                </a:cubicBezTo>
                <a:cubicBezTo>
                  <a:pt x="337" y="41"/>
                  <a:pt x="336" y="42"/>
                  <a:pt x="334" y="43"/>
                </a:cubicBezTo>
                <a:cubicBezTo>
                  <a:pt x="327" y="44"/>
                  <a:pt x="319" y="46"/>
                  <a:pt x="312" y="47"/>
                </a:cubicBezTo>
                <a:cubicBezTo>
                  <a:pt x="312" y="47"/>
                  <a:pt x="312" y="47"/>
                  <a:pt x="311" y="47"/>
                </a:cubicBezTo>
                <a:close/>
                <a:moveTo>
                  <a:pt x="1061" y="39"/>
                </a:moveTo>
                <a:cubicBezTo>
                  <a:pt x="1061" y="39"/>
                  <a:pt x="1061" y="39"/>
                  <a:pt x="1061" y="38"/>
                </a:cubicBezTo>
                <a:cubicBezTo>
                  <a:pt x="1053" y="37"/>
                  <a:pt x="1046" y="36"/>
                  <a:pt x="1038" y="34"/>
                </a:cubicBezTo>
                <a:cubicBezTo>
                  <a:pt x="1036" y="34"/>
                  <a:pt x="1035" y="33"/>
                  <a:pt x="1036" y="31"/>
                </a:cubicBezTo>
                <a:cubicBezTo>
                  <a:pt x="1036" y="29"/>
                  <a:pt x="1037" y="28"/>
                  <a:pt x="1039" y="29"/>
                </a:cubicBezTo>
                <a:cubicBezTo>
                  <a:pt x="1047" y="30"/>
                  <a:pt x="1054" y="31"/>
                  <a:pt x="1062" y="33"/>
                </a:cubicBezTo>
                <a:cubicBezTo>
                  <a:pt x="1063" y="33"/>
                  <a:pt x="1064" y="35"/>
                  <a:pt x="1064" y="36"/>
                </a:cubicBezTo>
                <a:cubicBezTo>
                  <a:pt x="1064" y="38"/>
                  <a:pt x="1062" y="39"/>
                  <a:pt x="1061" y="39"/>
                </a:cubicBezTo>
                <a:close/>
                <a:moveTo>
                  <a:pt x="356" y="38"/>
                </a:moveTo>
                <a:cubicBezTo>
                  <a:pt x="355" y="38"/>
                  <a:pt x="354" y="37"/>
                  <a:pt x="353" y="36"/>
                </a:cubicBezTo>
                <a:cubicBezTo>
                  <a:pt x="353" y="34"/>
                  <a:pt x="354" y="33"/>
                  <a:pt x="356" y="33"/>
                </a:cubicBezTo>
                <a:cubicBezTo>
                  <a:pt x="363" y="31"/>
                  <a:pt x="371" y="30"/>
                  <a:pt x="378" y="29"/>
                </a:cubicBezTo>
                <a:cubicBezTo>
                  <a:pt x="380" y="28"/>
                  <a:pt x="381" y="29"/>
                  <a:pt x="382" y="31"/>
                </a:cubicBezTo>
                <a:cubicBezTo>
                  <a:pt x="382" y="33"/>
                  <a:pt x="381" y="34"/>
                  <a:pt x="379" y="34"/>
                </a:cubicBezTo>
                <a:cubicBezTo>
                  <a:pt x="372" y="36"/>
                  <a:pt x="364" y="37"/>
                  <a:pt x="357" y="38"/>
                </a:cubicBezTo>
                <a:cubicBezTo>
                  <a:pt x="357" y="38"/>
                  <a:pt x="356" y="38"/>
                  <a:pt x="356" y="38"/>
                </a:cubicBezTo>
                <a:close/>
                <a:moveTo>
                  <a:pt x="401" y="31"/>
                </a:moveTo>
                <a:cubicBezTo>
                  <a:pt x="400" y="31"/>
                  <a:pt x="399" y="30"/>
                  <a:pt x="398" y="28"/>
                </a:cubicBezTo>
                <a:cubicBezTo>
                  <a:pt x="398" y="27"/>
                  <a:pt x="399" y="25"/>
                  <a:pt x="401" y="25"/>
                </a:cubicBezTo>
                <a:cubicBezTo>
                  <a:pt x="408" y="24"/>
                  <a:pt x="416" y="22"/>
                  <a:pt x="423" y="21"/>
                </a:cubicBezTo>
                <a:cubicBezTo>
                  <a:pt x="425" y="21"/>
                  <a:pt x="427" y="22"/>
                  <a:pt x="427" y="24"/>
                </a:cubicBezTo>
                <a:cubicBezTo>
                  <a:pt x="427" y="25"/>
                  <a:pt x="426" y="27"/>
                  <a:pt x="424" y="27"/>
                </a:cubicBezTo>
                <a:cubicBezTo>
                  <a:pt x="417" y="28"/>
                  <a:pt x="409" y="29"/>
                  <a:pt x="402" y="31"/>
                </a:cubicBezTo>
                <a:cubicBezTo>
                  <a:pt x="402" y="31"/>
                  <a:pt x="401" y="31"/>
                  <a:pt x="401" y="31"/>
                </a:cubicBezTo>
                <a:close/>
                <a:moveTo>
                  <a:pt x="1016" y="31"/>
                </a:moveTo>
                <a:cubicBezTo>
                  <a:pt x="1016" y="31"/>
                  <a:pt x="1016" y="31"/>
                  <a:pt x="1016" y="31"/>
                </a:cubicBezTo>
                <a:cubicBezTo>
                  <a:pt x="1008" y="29"/>
                  <a:pt x="1001" y="28"/>
                  <a:pt x="993" y="27"/>
                </a:cubicBezTo>
                <a:cubicBezTo>
                  <a:pt x="991" y="27"/>
                  <a:pt x="990" y="25"/>
                  <a:pt x="991" y="24"/>
                </a:cubicBezTo>
                <a:cubicBezTo>
                  <a:pt x="991" y="22"/>
                  <a:pt x="992" y="21"/>
                  <a:pt x="994" y="21"/>
                </a:cubicBezTo>
                <a:cubicBezTo>
                  <a:pt x="1001" y="22"/>
                  <a:pt x="1009" y="23"/>
                  <a:pt x="1017" y="25"/>
                </a:cubicBezTo>
                <a:cubicBezTo>
                  <a:pt x="1018" y="25"/>
                  <a:pt x="1019" y="26"/>
                  <a:pt x="1019" y="28"/>
                </a:cubicBezTo>
                <a:cubicBezTo>
                  <a:pt x="1019" y="30"/>
                  <a:pt x="1017" y="31"/>
                  <a:pt x="1016" y="31"/>
                </a:cubicBezTo>
                <a:close/>
                <a:moveTo>
                  <a:pt x="447" y="24"/>
                </a:moveTo>
                <a:cubicBezTo>
                  <a:pt x="445" y="24"/>
                  <a:pt x="444" y="23"/>
                  <a:pt x="444" y="21"/>
                </a:cubicBezTo>
                <a:cubicBezTo>
                  <a:pt x="443" y="20"/>
                  <a:pt x="445" y="18"/>
                  <a:pt x="446" y="18"/>
                </a:cubicBezTo>
                <a:cubicBezTo>
                  <a:pt x="454" y="17"/>
                  <a:pt x="461" y="16"/>
                  <a:pt x="469" y="15"/>
                </a:cubicBezTo>
                <a:cubicBezTo>
                  <a:pt x="470" y="15"/>
                  <a:pt x="472" y="16"/>
                  <a:pt x="472" y="18"/>
                </a:cubicBezTo>
                <a:cubicBezTo>
                  <a:pt x="472" y="19"/>
                  <a:pt x="471" y="21"/>
                  <a:pt x="470" y="21"/>
                </a:cubicBezTo>
                <a:cubicBezTo>
                  <a:pt x="462" y="22"/>
                  <a:pt x="455" y="23"/>
                  <a:pt x="447" y="24"/>
                </a:cubicBezTo>
                <a:cubicBezTo>
                  <a:pt x="447" y="24"/>
                  <a:pt x="447" y="24"/>
                  <a:pt x="447" y="24"/>
                </a:cubicBezTo>
                <a:close/>
                <a:moveTo>
                  <a:pt x="971" y="24"/>
                </a:moveTo>
                <a:cubicBezTo>
                  <a:pt x="971" y="24"/>
                  <a:pt x="971" y="24"/>
                  <a:pt x="970" y="24"/>
                </a:cubicBezTo>
                <a:cubicBezTo>
                  <a:pt x="963" y="23"/>
                  <a:pt x="955" y="22"/>
                  <a:pt x="948" y="21"/>
                </a:cubicBezTo>
                <a:cubicBezTo>
                  <a:pt x="946" y="21"/>
                  <a:pt x="945" y="19"/>
                  <a:pt x="945" y="17"/>
                </a:cubicBezTo>
                <a:cubicBezTo>
                  <a:pt x="945" y="16"/>
                  <a:pt x="947" y="15"/>
                  <a:pt x="949" y="15"/>
                </a:cubicBezTo>
                <a:cubicBezTo>
                  <a:pt x="956" y="16"/>
                  <a:pt x="964" y="17"/>
                  <a:pt x="971" y="18"/>
                </a:cubicBezTo>
                <a:cubicBezTo>
                  <a:pt x="973" y="18"/>
                  <a:pt x="974" y="20"/>
                  <a:pt x="974" y="21"/>
                </a:cubicBezTo>
                <a:cubicBezTo>
                  <a:pt x="974" y="23"/>
                  <a:pt x="972" y="24"/>
                  <a:pt x="971" y="24"/>
                </a:cubicBezTo>
                <a:close/>
                <a:moveTo>
                  <a:pt x="492" y="18"/>
                </a:moveTo>
                <a:cubicBezTo>
                  <a:pt x="490" y="18"/>
                  <a:pt x="489" y="17"/>
                  <a:pt x="489" y="16"/>
                </a:cubicBezTo>
                <a:cubicBezTo>
                  <a:pt x="489" y="14"/>
                  <a:pt x="490" y="13"/>
                  <a:pt x="492" y="12"/>
                </a:cubicBezTo>
                <a:cubicBezTo>
                  <a:pt x="499" y="12"/>
                  <a:pt x="507" y="11"/>
                  <a:pt x="514" y="10"/>
                </a:cubicBezTo>
                <a:cubicBezTo>
                  <a:pt x="516" y="10"/>
                  <a:pt x="517" y="11"/>
                  <a:pt x="518" y="13"/>
                </a:cubicBezTo>
                <a:cubicBezTo>
                  <a:pt x="518" y="14"/>
                  <a:pt x="517" y="16"/>
                  <a:pt x="515" y="16"/>
                </a:cubicBezTo>
                <a:cubicBezTo>
                  <a:pt x="507" y="17"/>
                  <a:pt x="500" y="17"/>
                  <a:pt x="492" y="18"/>
                </a:cubicBezTo>
                <a:cubicBezTo>
                  <a:pt x="492" y="18"/>
                  <a:pt x="492" y="18"/>
                  <a:pt x="492" y="18"/>
                </a:cubicBezTo>
                <a:close/>
                <a:moveTo>
                  <a:pt x="925" y="18"/>
                </a:moveTo>
                <a:cubicBezTo>
                  <a:pt x="925" y="18"/>
                  <a:pt x="925" y="18"/>
                  <a:pt x="925" y="18"/>
                </a:cubicBezTo>
                <a:cubicBezTo>
                  <a:pt x="918" y="17"/>
                  <a:pt x="910" y="16"/>
                  <a:pt x="902" y="16"/>
                </a:cubicBezTo>
                <a:cubicBezTo>
                  <a:pt x="901" y="15"/>
                  <a:pt x="900" y="14"/>
                  <a:pt x="900" y="12"/>
                </a:cubicBezTo>
                <a:cubicBezTo>
                  <a:pt x="900" y="11"/>
                  <a:pt x="901" y="9"/>
                  <a:pt x="903" y="10"/>
                </a:cubicBezTo>
                <a:cubicBezTo>
                  <a:pt x="911" y="10"/>
                  <a:pt x="918" y="11"/>
                  <a:pt x="926" y="12"/>
                </a:cubicBezTo>
                <a:cubicBezTo>
                  <a:pt x="927" y="12"/>
                  <a:pt x="929" y="14"/>
                  <a:pt x="928" y="15"/>
                </a:cubicBezTo>
                <a:cubicBezTo>
                  <a:pt x="928" y="17"/>
                  <a:pt x="927" y="18"/>
                  <a:pt x="925" y="18"/>
                </a:cubicBezTo>
                <a:close/>
                <a:moveTo>
                  <a:pt x="537" y="14"/>
                </a:moveTo>
                <a:cubicBezTo>
                  <a:pt x="536" y="14"/>
                  <a:pt x="535" y="13"/>
                  <a:pt x="534" y="11"/>
                </a:cubicBezTo>
                <a:cubicBezTo>
                  <a:pt x="534" y="9"/>
                  <a:pt x="536" y="8"/>
                  <a:pt x="537" y="8"/>
                </a:cubicBezTo>
                <a:cubicBezTo>
                  <a:pt x="545" y="7"/>
                  <a:pt x="552" y="6"/>
                  <a:pt x="560" y="6"/>
                </a:cubicBezTo>
                <a:cubicBezTo>
                  <a:pt x="562" y="6"/>
                  <a:pt x="563" y="7"/>
                  <a:pt x="563" y="9"/>
                </a:cubicBezTo>
                <a:cubicBezTo>
                  <a:pt x="563" y="10"/>
                  <a:pt x="562" y="12"/>
                  <a:pt x="560" y="12"/>
                </a:cubicBezTo>
                <a:cubicBezTo>
                  <a:pt x="553" y="12"/>
                  <a:pt x="545" y="13"/>
                  <a:pt x="538" y="14"/>
                </a:cubicBezTo>
                <a:cubicBezTo>
                  <a:pt x="538" y="14"/>
                  <a:pt x="537" y="14"/>
                  <a:pt x="537" y="14"/>
                </a:cubicBezTo>
                <a:close/>
                <a:moveTo>
                  <a:pt x="880" y="13"/>
                </a:moveTo>
                <a:cubicBezTo>
                  <a:pt x="880" y="13"/>
                  <a:pt x="880" y="13"/>
                  <a:pt x="880" y="13"/>
                </a:cubicBezTo>
                <a:cubicBezTo>
                  <a:pt x="872" y="13"/>
                  <a:pt x="865" y="12"/>
                  <a:pt x="857" y="11"/>
                </a:cubicBezTo>
                <a:cubicBezTo>
                  <a:pt x="855" y="11"/>
                  <a:pt x="854" y="10"/>
                  <a:pt x="854" y="8"/>
                </a:cubicBezTo>
                <a:cubicBezTo>
                  <a:pt x="854" y="7"/>
                  <a:pt x="856" y="5"/>
                  <a:pt x="857" y="6"/>
                </a:cubicBezTo>
                <a:cubicBezTo>
                  <a:pt x="865" y="6"/>
                  <a:pt x="873" y="7"/>
                  <a:pt x="880" y="7"/>
                </a:cubicBezTo>
                <a:cubicBezTo>
                  <a:pt x="882" y="8"/>
                  <a:pt x="883" y="9"/>
                  <a:pt x="883" y="11"/>
                </a:cubicBezTo>
                <a:cubicBezTo>
                  <a:pt x="883" y="12"/>
                  <a:pt x="881" y="13"/>
                  <a:pt x="880" y="13"/>
                </a:cubicBezTo>
                <a:close/>
                <a:moveTo>
                  <a:pt x="583" y="10"/>
                </a:moveTo>
                <a:cubicBezTo>
                  <a:pt x="581" y="10"/>
                  <a:pt x="580" y="9"/>
                  <a:pt x="580" y="7"/>
                </a:cubicBezTo>
                <a:cubicBezTo>
                  <a:pt x="580" y="6"/>
                  <a:pt x="581" y="4"/>
                  <a:pt x="583" y="4"/>
                </a:cubicBezTo>
                <a:cubicBezTo>
                  <a:pt x="590" y="4"/>
                  <a:pt x="598" y="3"/>
                  <a:pt x="606" y="3"/>
                </a:cubicBezTo>
                <a:cubicBezTo>
                  <a:pt x="607" y="3"/>
                  <a:pt x="609" y="4"/>
                  <a:pt x="609" y="6"/>
                </a:cubicBezTo>
                <a:cubicBezTo>
                  <a:pt x="609" y="7"/>
                  <a:pt x="608" y="9"/>
                  <a:pt x="606" y="9"/>
                </a:cubicBezTo>
                <a:cubicBezTo>
                  <a:pt x="598" y="9"/>
                  <a:pt x="591" y="10"/>
                  <a:pt x="583" y="10"/>
                </a:cubicBezTo>
                <a:cubicBezTo>
                  <a:pt x="583" y="10"/>
                  <a:pt x="583" y="10"/>
                  <a:pt x="583" y="10"/>
                </a:cubicBezTo>
                <a:close/>
                <a:moveTo>
                  <a:pt x="834" y="10"/>
                </a:moveTo>
                <a:cubicBezTo>
                  <a:pt x="834" y="10"/>
                  <a:pt x="834" y="10"/>
                  <a:pt x="834" y="10"/>
                </a:cubicBezTo>
                <a:cubicBezTo>
                  <a:pt x="827" y="9"/>
                  <a:pt x="819" y="9"/>
                  <a:pt x="811" y="8"/>
                </a:cubicBezTo>
                <a:cubicBezTo>
                  <a:pt x="810" y="8"/>
                  <a:pt x="808" y="7"/>
                  <a:pt x="809" y="5"/>
                </a:cubicBezTo>
                <a:cubicBezTo>
                  <a:pt x="809" y="4"/>
                  <a:pt x="810" y="2"/>
                  <a:pt x="812" y="3"/>
                </a:cubicBezTo>
                <a:cubicBezTo>
                  <a:pt x="819" y="3"/>
                  <a:pt x="827" y="3"/>
                  <a:pt x="835" y="4"/>
                </a:cubicBezTo>
                <a:cubicBezTo>
                  <a:pt x="836" y="4"/>
                  <a:pt x="837" y="5"/>
                  <a:pt x="837" y="7"/>
                </a:cubicBezTo>
                <a:cubicBezTo>
                  <a:pt x="837" y="9"/>
                  <a:pt x="836" y="10"/>
                  <a:pt x="834" y="10"/>
                </a:cubicBezTo>
                <a:close/>
                <a:moveTo>
                  <a:pt x="629" y="8"/>
                </a:moveTo>
                <a:cubicBezTo>
                  <a:pt x="627" y="8"/>
                  <a:pt x="626" y="7"/>
                  <a:pt x="626" y="5"/>
                </a:cubicBezTo>
                <a:cubicBezTo>
                  <a:pt x="626" y="3"/>
                  <a:pt x="627" y="2"/>
                  <a:pt x="629" y="2"/>
                </a:cubicBezTo>
                <a:cubicBezTo>
                  <a:pt x="636" y="1"/>
                  <a:pt x="644" y="1"/>
                  <a:pt x="651" y="1"/>
                </a:cubicBezTo>
                <a:cubicBezTo>
                  <a:pt x="653" y="1"/>
                  <a:pt x="654" y="2"/>
                  <a:pt x="654" y="4"/>
                </a:cubicBezTo>
                <a:cubicBezTo>
                  <a:pt x="655" y="5"/>
                  <a:pt x="653" y="7"/>
                  <a:pt x="652" y="7"/>
                </a:cubicBezTo>
                <a:cubicBezTo>
                  <a:pt x="644" y="7"/>
                  <a:pt x="636" y="8"/>
                  <a:pt x="629" y="8"/>
                </a:cubicBezTo>
                <a:cubicBezTo>
                  <a:pt x="629" y="8"/>
                  <a:pt x="629" y="8"/>
                  <a:pt x="629" y="8"/>
                </a:cubicBezTo>
                <a:close/>
                <a:moveTo>
                  <a:pt x="789" y="8"/>
                </a:moveTo>
                <a:cubicBezTo>
                  <a:pt x="789" y="8"/>
                  <a:pt x="789" y="8"/>
                  <a:pt x="789" y="8"/>
                </a:cubicBezTo>
                <a:cubicBezTo>
                  <a:pt x="781" y="8"/>
                  <a:pt x="773" y="7"/>
                  <a:pt x="766" y="7"/>
                </a:cubicBezTo>
                <a:cubicBezTo>
                  <a:pt x="764" y="7"/>
                  <a:pt x="763" y="5"/>
                  <a:pt x="763" y="4"/>
                </a:cubicBezTo>
                <a:cubicBezTo>
                  <a:pt x="763" y="2"/>
                  <a:pt x="764" y="1"/>
                  <a:pt x="766" y="1"/>
                </a:cubicBezTo>
                <a:cubicBezTo>
                  <a:pt x="774" y="1"/>
                  <a:pt x="781" y="1"/>
                  <a:pt x="789" y="2"/>
                </a:cubicBezTo>
                <a:cubicBezTo>
                  <a:pt x="790" y="2"/>
                  <a:pt x="792" y="3"/>
                  <a:pt x="792" y="5"/>
                </a:cubicBezTo>
                <a:cubicBezTo>
                  <a:pt x="792" y="6"/>
                  <a:pt x="790" y="8"/>
                  <a:pt x="789" y="8"/>
                </a:cubicBezTo>
                <a:close/>
                <a:moveTo>
                  <a:pt x="674" y="8"/>
                </a:moveTo>
                <a:cubicBezTo>
                  <a:pt x="673" y="8"/>
                  <a:pt x="671" y="6"/>
                  <a:pt x="671" y="4"/>
                </a:cubicBezTo>
                <a:cubicBezTo>
                  <a:pt x="671" y="3"/>
                  <a:pt x="673" y="1"/>
                  <a:pt x="674" y="1"/>
                </a:cubicBezTo>
                <a:cubicBezTo>
                  <a:pt x="682" y="1"/>
                  <a:pt x="690" y="0"/>
                  <a:pt x="697" y="0"/>
                </a:cubicBezTo>
                <a:cubicBezTo>
                  <a:pt x="699" y="0"/>
                  <a:pt x="700" y="1"/>
                  <a:pt x="700" y="3"/>
                </a:cubicBezTo>
                <a:cubicBezTo>
                  <a:pt x="700" y="5"/>
                  <a:pt x="699" y="7"/>
                  <a:pt x="697" y="7"/>
                </a:cubicBezTo>
                <a:cubicBezTo>
                  <a:pt x="690" y="7"/>
                  <a:pt x="682" y="8"/>
                  <a:pt x="674" y="8"/>
                </a:cubicBezTo>
                <a:cubicBezTo>
                  <a:pt x="674" y="8"/>
                  <a:pt x="674" y="8"/>
                  <a:pt x="674" y="8"/>
                </a:cubicBezTo>
                <a:close/>
                <a:moveTo>
                  <a:pt x="743" y="8"/>
                </a:moveTo>
                <a:cubicBezTo>
                  <a:pt x="743" y="8"/>
                  <a:pt x="743" y="8"/>
                  <a:pt x="743" y="8"/>
                </a:cubicBezTo>
                <a:cubicBezTo>
                  <a:pt x="735" y="8"/>
                  <a:pt x="728" y="7"/>
                  <a:pt x="720" y="7"/>
                </a:cubicBezTo>
                <a:cubicBezTo>
                  <a:pt x="718" y="7"/>
                  <a:pt x="717" y="5"/>
                  <a:pt x="717" y="3"/>
                </a:cubicBezTo>
                <a:cubicBezTo>
                  <a:pt x="717" y="2"/>
                  <a:pt x="718" y="0"/>
                  <a:pt x="720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28" y="0"/>
                  <a:pt x="735" y="0"/>
                  <a:pt x="743" y="0"/>
                </a:cubicBezTo>
                <a:cubicBezTo>
                  <a:pt x="745" y="0"/>
                  <a:pt x="746" y="3"/>
                  <a:pt x="746" y="4"/>
                </a:cubicBezTo>
                <a:cubicBezTo>
                  <a:pt x="746" y="6"/>
                  <a:pt x="745" y="8"/>
                  <a:pt x="743" y="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3" name="Freeform 893"/>
          <p:cNvSpPr>
            <a:spLocks noEditPoints="1"/>
          </p:cNvSpPr>
          <p:nvPr/>
        </p:nvSpPr>
        <p:spPr bwMode="auto">
          <a:xfrm>
            <a:off x="3201988" y="1589088"/>
            <a:ext cx="1128713" cy="2344738"/>
          </a:xfrm>
          <a:custGeom>
            <a:avLst/>
            <a:gdLst>
              <a:gd name="T0" fmla="*/ 409 w 416"/>
              <a:gd name="T1" fmla="*/ 834 h 862"/>
              <a:gd name="T2" fmla="*/ 416 w 416"/>
              <a:gd name="T3" fmla="*/ 858 h 862"/>
              <a:gd name="T4" fmla="*/ 411 w 416"/>
              <a:gd name="T5" fmla="*/ 813 h 862"/>
              <a:gd name="T6" fmla="*/ 408 w 416"/>
              <a:gd name="T7" fmla="*/ 784 h 862"/>
              <a:gd name="T8" fmla="*/ 411 w 416"/>
              <a:gd name="T9" fmla="*/ 813 h 862"/>
              <a:gd name="T10" fmla="*/ 403 w 416"/>
              <a:gd name="T11" fmla="*/ 765 h 862"/>
              <a:gd name="T12" fmla="*/ 406 w 416"/>
              <a:gd name="T13" fmla="*/ 741 h 862"/>
              <a:gd name="T14" fmla="*/ 406 w 416"/>
              <a:gd name="T15" fmla="*/ 767 h 862"/>
              <a:gd name="T16" fmla="*/ 394 w 416"/>
              <a:gd name="T17" fmla="*/ 697 h 862"/>
              <a:gd name="T18" fmla="*/ 403 w 416"/>
              <a:gd name="T19" fmla="*/ 719 h 862"/>
              <a:gd name="T20" fmla="*/ 393 w 416"/>
              <a:gd name="T21" fmla="*/ 677 h 862"/>
              <a:gd name="T22" fmla="*/ 389 w 416"/>
              <a:gd name="T23" fmla="*/ 648 h 862"/>
              <a:gd name="T24" fmla="*/ 394 w 416"/>
              <a:gd name="T25" fmla="*/ 677 h 862"/>
              <a:gd name="T26" fmla="*/ 382 w 416"/>
              <a:gd name="T27" fmla="*/ 629 h 862"/>
              <a:gd name="T28" fmla="*/ 383 w 416"/>
              <a:gd name="T29" fmla="*/ 606 h 862"/>
              <a:gd name="T30" fmla="*/ 385 w 416"/>
              <a:gd name="T31" fmla="*/ 632 h 862"/>
              <a:gd name="T32" fmla="*/ 367 w 416"/>
              <a:gd name="T33" fmla="*/ 562 h 862"/>
              <a:gd name="T34" fmla="*/ 378 w 416"/>
              <a:gd name="T35" fmla="*/ 583 h 862"/>
              <a:gd name="T36" fmla="*/ 364 w 416"/>
              <a:gd name="T37" fmla="*/ 543 h 862"/>
              <a:gd name="T38" fmla="*/ 357 w 416"/>
              <a:gd name="T39" fmla="*/ 515 h 862"/>
              <a:gd name="T40" fmla="*/ 365 w 416"/>
              <a:gd name="T41" fmla="*/ 542 h 862"/>
              <a:gd name="T42" fmla="*/ 348 w 416"/>
              <a:gd name="T43" fmla="*/ 496 h 862"/>
              <a:gd name="T44" fmla="*/ 347 w 416"/>
              <a:gd name="T45" fmla="*/ 473 h 862"/>
              <a:gd name="T46" fmla="*/ 351 w 416"/>
              <a:gd name="T47" fmla="*/ 499 h 862"/>
              <a:gd name="T48" fmla="*/ 327 w 416"/>
              <a:gd name="T49" fmla="*/ 431 h 862"/>
              <a:gd name="T50" fmla="*/ 340 w 416"/>
              <a:gd name="T51" fmla="*/ 451 h 862"/>
              <a:gd name="T52" fmla="*/ 322 w 416"/>
              <a:gd name="T53" fmla="*/ 412 h 862"/>
              <a:gd name="T54" fmla="*/ 312 w 416"/>
              <a:gd name="T55" fmla="*/ 385 h 862"/>
              <a:gd name="T56" fmla="*/ 323 w 416"/>
              <a:gd name="T57" fmla="*/ 412 h 862"/>
              <a:gd name="T58" fmla="*/ 302 w 416"/>
              <a:gd name="T59" fmla="*/ 368 h 862"/>
              <a:gd name="T60" fmla="*/ 298 w 416"/>
              <a:gd name="T61" fmla="*/ 344 h 862"/>
              <a:gd name="T62" fmla="*/ 304 w 416"/>
              <a:gd name="T63" fmla="*/ 370 h 862"/>
              <a:gd name="T64" fmla="*/ 272 w 416"/>
              <a:gd name="T65" fmla="*/ 306 h 862"/>
              <a:gd name="T66" fmla="*/ 288 w 416"/>
              <a:gd name="T67" fmla="*/ 324 h 862"/>
              <a:gd name="T68" fmla="*/ 264 w 416"/>
              <a:gd name="T69" fmla="*/ 287 h 862"/>
              <a:gd name="T70" fmla="*/ 252 w 416"/>
              <a:gd name="T71" fmla="*/ 262 h 862"/>
              <a:gd name="T72" fmla="*/ 266 w 416"/>
              <a:gd name="T73" fmla="*/ 287 h 862"/>
              <a:gd name="T74" fmla="*/ 239 w 416"/>
              <a:gd name="T75" fmla="*/ 246 h 862"/>
              <a:gd name="T76" fmla="*/ 232 w 416"/>
              <a:gd name="T77" fmla="*/ 224 h 862"/>
              <a:gd name="T78" fmla="*/ 242 w 416"/>
              <a:gd name="T79" fmla="*/ 248 h 862"/>
              <a:gd name="T80" fmla="*/ 201 w 416"/>
              <a:gd name="T81" fmla="*/ 189 h 862"/>
              <a:gd name="T82" fmla="*/ 219 w 416"/>
              <a:gd name="T83" fmla="*/ 205 h 862"/>
              <a:gd name="T84" fmla="*/ 190 w 416"/>
              <a:gd name="T85" fmla="*/ 172 h 862"/>
              <a:gd name="T86" fmla="*/ 174 w 416"/>
              <a:gd name="T87" fmla="*/ 149 h 862"/>
              <a:gd name="T88" fmla="*/ 192 w 416"/>
              <a:gd name="T89" fmla="*/ 172 h 862"/>
              <a:gd name="T90" fmla="*/ 158 w 416"/>
              <a:gd name="T91" fmla="*/ 136 h 862"/>
              <a:gd name="T92" fmla="*/ 147 w 416"/>
              <a:gd name="T93" fmla="*/ 115 h 862"/>
              <a:gd name="T94" fmla="*/ 161 w 416"/>
              <a:gd name="T95" fmla="*/ 137 h 862"/>
              <a:gd name="T96" fmla="*/ 111 w 416"/>
              <a:gd name="T97" fmla="*/ 87 h 862"/>
              <a:gd name="T98" fmla="*/ 131 w 416"/>
              <a:gd name="T99" fmla="*/ 99 h 862"/>
              <a:gd name="T100" fmla="*/ 96 w 416"/>
              <a:gd name="T101" fmla="*/ 73 h 862"/>
              <a:gd name="T102" fmla="*/ 76 w 416"/>
              <a:gd name="T103" fmla="*/ 53 h 862"/>
              <a:gd name="T104" fmla="*/ 98 w 416"/>
              <a:gd name="T105" fmla="*/ 72 h 862"/>
              <a:gd name="T106" fmla="*/ 58 w 416"/>
              <a:gd name="T107" fmla="*/ 43 h 862"/>
              <a:gd name="T108" fmla="*/ 43 w 416"/>
              <a:gd name="T109" fmla="*/ 25 h 862"/>
              <a:gd name="T110" fmla="*/ 60 w 416"/>
              <a:gd name="T111" fmla="*/ 44 h 862"/>
              <a:gd name="T112" fmla="*/ 1 w 416"/>
              <a:gd name="T113" fmla="*/ 6 h 862"/>
              <a:gd name="T114" fmla="*/ 24 w 416"/>
              <a:gd name="T115" fmla="*/ 13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6" h="862">
                <a:moveTo>
                  <a:pt x="413" y="862"/>
                </a:moveTo>
                <a:cubicBezTo>
                  <a:pt x="412" y="862"/>
                  <a:pt x="410" y="859"/>
                  <a:pt x="410" y="858"/>
                </a:cubicBezTo>
                <a:cubicBezTo>
                  <a:pt x="410" y="858"/>
                  <a:pt x="410" y="849"/>
                  <a:pt x="409" y="834"/>
                </a:cubicBezTo>
                <a:cubicBezTo>
                  <a:pt x="409" y="832"/>
                  <a:pt x="410" y="831"/>
                  <a:pt x="412" y="830"/>
                </a:cubicBezTo>
                <a:cubicBezTo>
                  <a:pt x="413" y="830"/>
                  <a:pt x="415" y="831"/>
                  <a:pt x="415" y="833"/>
                </a:cubicBezTo>
                <a:cubicBezTo>
                  <a:pt x="416" y="848"/>
                  <a:pt x="416" y="858"/>
                  <a:pt x="416" y="858"/>
                </a:cubicBezTo>
                <a:cubicBezTo>
                  <a:pt x="416" y="859"/>
                  <a:pt x="415" y="862"/>
                  <a:pt x="413" y="862"/>
                </a:cubicBezTo>
                <a:cubicBezTo>
                  <a:pt x="413" y="862"/>
                  <a:pt x="413" y="862"/>
                  <a:pt x="413" y="862"/>
                </a:cubicBezTo>
                <a:close/>
                <a:moveTo>
                  <a:pt x="411" y="813"/>
                </a:moveTo>
                <a:cubicBezTo>
                  <a:pt x="409" y="813"/>
                  <a:pt x="408" y="812"/>
                  <a:pt x="408" y="810"/>
                </a:cubicBezTo>
                <a:cubicBezTo>
                  <a:pt x="407" y="803"/>
                  <a:pt x="406" y="796"/>
                  <a:pt x="406" y="788"/>
                </a:cubicBezTo>
                <a:cubicBezTo>
                  <a:pt x="405" y="786"/>
                  <a:pt x="407" y="784"/>
                  <a:pt x="408" y="784"/>
                </a:cubicBezTo>
                <a:cubicBezTo>
                  <a:pt x="410" y="784"/>
                  <a:pt x="411" y="785"/>
                  <a:pt x="411" y="787"/>
                </a:cubicBezTo>
                <a:cubicBezTo>
                  <a:pt x="412" y="795"/>
                  <a:pt x="413" y="803"/>
                  <a:pt x="414" y="810"/>
                </a:cubicBezTo>
                <a:cubicBezTo>
                  <a:pt x="414" y="812"/>
                  <a:pt x="412" y="813"/>
                  <a:pt x="411" y="813"/>
                </a:cubicBezTo>
                <a:cubicBezTo>
                  <a:pt x="411" y="813"/>
                  <a:pt x="411" y="813"/>
                  <a:pt x="411" y="813"/>
                </a:cubicBezTo>
                <a:close/>
                <a:moveTo>
                  <a:pt x="406" y="767"/>
                </a:moveTo>
                <a:cubicBezTo>
                  <a:pt x="405" y="767"/>
                  <a:pt x="403" y="766"/>
                  <a:pt x="403" y="765"/>
                </a:cubicBezTo>
                <a:cubicBezTo>
                  <a:pt x="402" y="758"/>
                  <a:pt x="401" y="750"/>
                  <a:pt x="400" y="742"/>
                </a:cubicBezTo>
                <a:cubicBezTo>
                  <a:pt x="400" y="740"/>
                  <a:pt x="401" y="739"/>
                  <a:pt x="403" y="739"/>
                </a:cubicBezTo>
                <a:cubicBezTo>
                  <a:pt x="405" y="739"/>
                  <a:pt x="406" y="740"/>
                  <a:pt x="406" y="741"/>
                </a:cubicBezTo>
                <a:cubicBezTo>
                  <a:pt x="407" y="749"/>
                  <a:pt x="408" y="757"/>
                  <a:pt x="409" y="764"/>
                </a:cubicBezTo>
                <a:cubicBezTo>
                  <a:pt x="409" y="766"/>
                  <a:pt x="408" y="767"/>
                  <a:pt x="406" y="767"/>
                </a:cubicBezTo>
                <a:cubicBezTo>
                  <a:pt x="406" y="767"/>
                  <a:pt x="406" y="767"/>
                  <a:pt x="406" y="767"/>
                </a:cubicBezTo>
                <a:close/>
                <a:moveTo>
                  <a:pt x="400" y="722"/>
                </a:moveTo>
                <a:cubicBezTo>
                  <a:pt x="399" y="722"/>
                  <a:pt x="398" y="721"/>
                  <a:pt x="397" y="719"/>
                </a:cubicBezTo>
                <a:cubicBezTo>
                  <a:pt x="396" y="712"/>
                  <a:pt x="395" y="705"/>
                  <a:pt x="394" y="697"/>
                </a:cubicBezTo>
                <a:cubicBezTo>
                  <a:pt x="394" y="695"/>
                  <a:pt x="395" y="694"/>
                  <a:pt x="396" y="693"/>
                </a:cubicBezTo>
                <a:cubicBezTo>
                  <a:pt x="398" y="693"/>
                  <a:pt x="400" y="694"/>
                  <a:pt x="400" y="696"/>
                </a:cubicBezTo>
                <a:cubicBezTo>
                  <a:pt x="401" y="704"/>
                  <a:pt x="402" y="711"/>
                  <a:pt x="403" y="719"/>
                </a:cubicBezTo>
                <a:cubicBezTo>
                  <a:pt x="404" y="720"/>
                  <a:pt x="402" y="722"/>
                  <a:pt x="401" y="722"/>
                </a:cubicBezTo>
                <a:cubicBezTo>
                  <a:pt x="401" y="722"/>
                  <a:pt x="400" y="722"/>
                  <a:pt x="400" y="722"/>
                </a:cubicBezTo>
                <a:close/>
                <a:moveTo>
                  <a:pt x="393" y="677"/>
                </a:moveTo>
                <a:cubicBezTo>
                  <a:pt x="392" y="677"/>
                  <a:pt x="391" y="676"/>
                  <a:pt x="390" y="674"/>
                </a:cubicBezTo>
                <a:cubicBezTo>
                  <a:pt x="389" y="667"/>
                  <a:pt x="388" y="659"/>
                  <a:pt x="386" y="652"/>
                </a:cubicBezTo>
                <a:cubicBezTo>
                  <a:pt x="386" y="650"/>
                  <a:pt x="387" y="649"/>
                  <a:pt x="389" y="648"/>
                </a:cubicBezTo>
                <a:cubicBezTo>
                  <a:pt x="390" y="648"/>
                  <a:pt x="392" y="649"/>
                  <a:pt x="392" y="651"/>
                </a:cubicBezTo>
                <a:cubicBezTo>
                  <a:pt x="394" y="658"/>
                  <a:pt x="395" y="666"/>
                  <a:pt x="396" y="673"/>
                </a:cubicBezTo>
                <a:cubicBezTo>
                  <a:pt x="396" y="675"/>
                  <a:pt x="395" y="676"/>
                  <a:pt x="394" y="677"/>
                </a:cubicBezTo>
                <a:cubicBezTo>
                  <a:pt x="394" y="677"/>
                  <a:pt x="393" y="677"/>
                  <a:pt x="393" y="677"/>
                </a:cubicBezTo>
                <a:close/>
                <a:moveTo>
                  <a:pt x="385" y="632"/>
                </a:moveTo>
                <a:cubicBezTo>
                  <a:pt x="383" y="632"/>
                  <a:pt x="382" y="631"/>
                  <a:pt x="382" y="629"/>
                </a:cubicBezTo>
                <a:cubicBezTo>
                  <a:pt x="380" y="622"/>
                  <a:pt x="379" y="614"/>
                  <a:pt x="377" y="607"/>
                </a:cubicBezTo>
                <a:cubicBezTo>
                  <a:pt x="377" y="605"/>
                  <a:pt x="378" y="604"/>
                  <a:pt x="379" y="603"/>
                </a:cubicBezTo>
                <a:cubicBezTo>
                  <a:pt x="381" y="603"/>
                  <a:pt x="383" y="604"/>
                  <a:pt x="383" y="606"/>
                </a:cubicBezTo>
                <a:cubicBezTo>
                  <a:pt x="385" y="613"/>
                  <a:pt x="386" y="621"/>
                  <a:pt x="388" y="628"/>
                </a:cubicBezTo>
                <a:cubicBezTo>
                  <a:pt x="388" y="630"/>
                  <a:pt x="387" y="631"/>
                  <a:pt x="385" y="632"/>
                </a:cubicBezTo>
                <a:cubicBezTo>
                  <a:pt x="385" y="632"/>
                  <a:pt x="385" y="632"/>
                  <a:pt x="385" y="632"/>
                </a:cubicBezTo>
                <a:close/>
                <a:moveTo>
                  <a:pt x="375" y="587"/>
                </a:moveTo>
                <a:cubicBezTo>
                  <a:pt x="374" y="587"/>
                  <a:pt x="372" y="586"/>
                  <a:pt x="372" y="585"/>
                </a:cubicBezTo>
                <a:cubicBezTo>
                  <a:pt x="370" y="577"/>
                  <a:pt x="369" y="570"/>
                  <a:pt x="367" y="562"/>
                </a:cubicBezTo>
                <a:cubicBezTo>
                  <a:pt x="366" y="561"/>
                  <a:pt x="367" y="559"/>
                  <a:pt x="369" y="559"/>
                </a:cubicBezTo>
                <a:cubicBezTo>
                  <a:pt x="370" y="558"/>
                  <a:pt x="372" y="559"/>
                  <a:pt x="372" y="561"/>
                </a:cubicBezTo>
                <a:cubicBezTo>
                  <a:pt x="374" y="569"/>
                  <a:pt x="376" y="576"/>
                  <a:pt x="378" y="583"/>
                </a:cubicBezTo>
                <a:cubicBezTo>
                  <a:pt x="378" y="585"/>
                  <a:pt x="377" y="586"/>
                  <a:pt x="376" y="587"/>
                </a:cubicBezTo>
                <a:cubicBezTo>
                  <a:pt x="375" y="587"/>
                  <a:pt x="375" y="587"/>
                  <a:pt x="375" y="587"/>
                </a:cubicBezTo>
                <a:close/>
                <a:moveTo>
                  <a:pt x="364" y="543"/>
                </a:moveTo>
                <a:cubicBezTo>
                  <a:pt x="363" y="543"/>
                  <a:pt x="361" y="542"/>
                  <a:pt x="361" y="540"/>
                </a:cubicBezTo>
                <a:cubicBezTo>
                  <a:pt x="359" y="533"/>
                  <a:pt x="357" y="526"/>
                  <a:pt x="355" y="518"/>
                </a:cubicBezTo>
                <a:cubicBezTo>
                  <a:pt x="354" y="517"/>
                  <a:pt x="355" y="515"/>
                  <a:pt x="357" y="515"/>
                </a:cubicBezTo>
                <a:cubicBezTo>
                  <a:pt x="358" y="514"/>
                  <a:pt x="360" y="515"/>
                  <a:pt x="361" y="517"/>
                </a:cubicBezTo>
                <a:cubicBezTo>
                  <a:pt x="363" y="524"/>
                  <a:pt x="365" y="531"/>
                  <a:pt x="367" y="539"/>
                </a:cubicBezTo>
                <a:cubicBezTo>
                  <a:pt x="367" y="540"/>
                  <a:pt x="366" y="542"/>
                  <a:pt x="365" y="542"/>
                </a:cubicBezTo>
                <a:cubicBezTo>
                  <a:pt x="364" y="543"/>
                  <a:pt x="364" y="543"/>
                  <a:pt x="364" y="543"/>
                </a:cubicBezTo>
                <a:close/>
                <a:moveTo>
                  <a:pt x="351" y="499"/>
                </a:moveTo>
                <a:cubicBezTo>
                  <a:pt x="350" y="499"/>
                  <a:pt x="349" y="498"/>
                  <a:pt x="348" y="496"/>
                </a:cubicBezTo>
                <a:cubicBezTo>
                  <a:pt x="346" y="489"/>
                  <a:pt x="344" y="482"/>
                  <a:pt x="342" y="475"/>
                </a:cubicBezTo>
                <a:cubicBezTo>
                  <a:pt x="341" y="473"/>
                  <a:pt x="342" y="471"/>
                  <a:pt x="343" y="471"/>
                </a:cubicBezTo>
                <a:cubicBezTo>
                  <a:pt x="345" y="470"/>
                  <a:pt x="347" y="471"/>
                  <a:pt x="347" y="473"/>
                </a:cubicBezTo>
                <a:cubicBezTo>
                  <a:pt x="350" y="480"/>
                  <a:pt x="352" y="487"/>
                  <a:pt x="354" y="495"/>
                </a:cubicBezTo>
                <a:cubicBezTo>
                  <a:pt x="355" y="496"/>
                  <a:pt x="354" y="498"/>
                  <a:pt x="352" y="498"/>
                </a:cubicBezTo>
                <a:cubicBezTo>
                  <a:pt x="352" y="498"/>
                  <a:pt x="352" y="499"/>
                  <a:pt x="351" y="499"/>
                </a:cubicBezTo>
                <a:close/>
                <a:moveTo>
                  <a:pt x="337" y="455"/>
                </a:moveTo>
                <a:cubicBezTo>
                  <a:pt x="336" y="455"/>
                  <a:pt x="335" y="454"/>
                  <a:pt x="334" y="453"/>
                </a:cubicBezTo>
                <a:cubicBezTo>
                  <a:pt x="332" y="446"/>
                  <a:pt x="329" y="439"/>
                  <a:pt x="327" y="431"/>
                </a:cubicBezTo>
                <a:cubicBezTo>
                  <a:pt x="326" y="430"/>
                  <a:pt x="327" y="428"/>
                  <a:pt x="329" y="428"/>
                </a:cubicBezTo>
                <a:cubicBezTo>
                  <a:pt x="330" y="427"/>
                  <a:pt x="332" y="428"/>
                  <a:pt x="332" y="429"/>
                </a:cubicBezTo>
                <a:cubicBezTo>
                  <a:pt x="335" y="437"/>
                  <a:pt x="338" y="444"/>
                  <a:pt x="340" y="451"/>
                </a:cubicBezTo>
                <a:cubicBezTo>
                  <a:pt x="341" y="453"/>
                  <a:pt x="340" y="454"/>
                  <a:pt x="338" y="455"/>
                </a:cubicBezTo>
                <a:cubicBezTo>
                  <a:pt x="338" y="455"/>
                  <a:pt x="338" y="455"/>
                  <a:pt x="337" y="455"/>
                </a:cubicBezTo>
                <a:close/>
                <a:moveTo>
                  <a:pt x="322" y="412"/>
                </a:moveTo>
                <a:cubicBezTo>
                  <a:pt x="320" y="412"/>
                  <a:pt x="319" y="411"/>
                  <a:pt x="319" y="410"/>
                </a:cubicBezTo>
                <a:cubicBezTo>
                  <a:pt x="316" y="403"/>
                  <a:pt x="313" y="396"/>
                  <a:pt x="310" y="389"/>
                </a:cubicBezTo>
                <a:cubicBezTo>
                  <a:pt x="310" y="387"/>
                  <a:pt x="310" y="386"/>
                  <a:pt x="312" y="385"/>
                </a:cubicBezTo>
                <a:cubicBezTo>
                  <a:pt x="314" y="384"/>
                  <a:pt x="315" y="385"/>
                  <a:pt x="316" y="387"/>
                </a:cubicBezTo>
                <a:cubicBezTo>
                  <a:pt x="319" y="394"/>
                  <a:pt x="322" y="401"/>
                  <a:pt x="324" y="408"/>
                </a:cubicBezTo>
                <a:cubicBezTo>
                  <a:pt x="325" y="409"/>
                  <a:pt x="324" y="411"/>
                  <a:pt x="323" y="412"/>
                </a:cubicBezTo>
                <a:cubicBezTo>
                  <a:pt x="322" y="412"/>
                  <a:pt x="322" y="412"/>
                  <a:pt x="322" y="412"/>
                </a:cubicBezTo>
                <a:close/>
                <a:moveTo>
                  <a:pt x="304" y="370"/>
                </a:moveTo>
                <a:cubicBezTo>
                  <a:pt x="303" y="370"/>
                  <a:pt x="302" y="369"/>
                  <a:pt x="302" y="368"/>
                </a:cubicBezTo>
                <a:cubicBezTo>
                  <a:pt x="299" y="361"/>
                  <a:pt x="295" y="354"/>
                  <a:pt x="292" y="347"/>
                </a:cubicBezTo>
                <a:cubicBezTo>
                  <a:pt x="292" y="345"/>
                  <a:pt x="292" y="344"/>
                  <a:pt x="294" y="343"/>
                </a:cubicBezTo>
                <a:cubicBezTo>
                  <a:pt x="295" y="342"/>
                  <a:pt x="297" y="343"/>
                  <a:pt x="298" y="344"/>
                </a:cubicBezTo>
                <a:cubicBezTo>
                  <a:pt x="301" y="351"/>
                  <a:pt x="304" y="358"/>
                  <a:pt x="307" y="365"/>
                </a:cubicBezTo>
                <a:cubicBezTo>
                  <a:pt x="308" y="367"/>
                  <a:pt x="307" y="369"/>
                  <a:pt x="305" y="369"/>
                </a:cubicBezTo>
                <a:cubicBezTo>
                  <a:pt x="305" y="370"/>
                  <a:pt x="305" y="370"/>
                  <a:pt x="304" y="370"/>
                </a:cubicBezTo>
                <a:close/>
                <a:moveTo>
                  <a:pt x="285" y="328"/>
                </a:moveTo>
                <a:cubicBezTo>
                  <a:pt x="284" y="328"/>
                  <a:pt x="283" y="327"/>
                  <a:pt x="283" y="326"/>
                </a:cubicBezTo>
                <a:cubicBezTo>
                  <a:pt x="279" y="319"/>
                  <a:pt x="276" y="313"/>
                  <a:pt x="272" y="306"/>
                </a:cubicBezTo>
                <a:cubicBezTo>
                  <a:pt x="272" y="304"/>
                  <a:pt x="272" y="303"/>
                  <a:pt x="274" y="302"/>
                </a:cubicBezTo>
                <a:cubicBezTo>
                  <a:pt x="275" y="301"/>
                  <a:pt x="277" y="302"/>
                  <a:pt x="278" y="303"/>
                </a:cubicBezTo>
                <a:cubicBezTo>
                  <a:pt x="281" y="310"/>
                  <a:pt x="285" y="317"/>
                  <a:pt x="288" y="324"/>
                </a:cubicBezTo>
                <a:cubicBezTo>
                  <a:pt x="289" y="325"/>
                  <a:pt x="288" y="327"/>
                  <a:pt x="287" y="328"/>
                </a:cubicBezTo>
                <a:cubicBezTo>
                  <a:pt x="286" y="328"/>
                  <a:pt x="286" y="328"/>
                  <a:pt x="285" y="328"/>
                </a:cubicBezTo>
                <a:close/>
                <a:moveTo>
                  <a:pt x="264" y="287"/>
                </a:moveTo>
                <a:cubicBezTo>
                  <a:pt x="263" y="287"/>
                  <a:pt x="262" y="287"/>
                  <a:pt x="262" y="286"/>
                </a:cubicBezTo>
                <a:cubicBezTo>
                  <a:pt x="258" y="279"/>
                  <a:pt x="254" y="272"/>
                  <a:pt x="251" y="266"/>
                </a:cubicBezTo>
                <a:cubicBezTo>
                  <a:pt x="250" y="264"/>
                  <a:pt x="250" y="263"/>
                  <a:pt x="252" y="262"/>
                </a:cubicBezTo>
                <a:cubicBezTo>
                  <a:pt x="253" y="261"/>
                  <a:pt x="255" y="261"/>
                  <a:pt x="256" y="263"/>
                </a:cubicBezTo>
                <a:cubicBezTo>
                  <a:pt x="260" y="270"/>
                  <a:pt x="263" y="276"/>
                  <a:pt x="267" y="283"/>
                </a:cubicBezTo>
                <a:cubicBezTo>
                  <a:pt x="268" y="284"/>
                  <a:pt x="267" y="286"/>
                  <a:pt x="266" y="287"/>
                </a:cubicBezTo>
                <a:cubicBezTo>
                  <a:pt x="265" y="287"/>
                  <a:pt x="265" y="287"/>
                  <a:pt x="264" y="287"/>
                </a:cubicBezTo>
                <a:close/>
                <a:moveTo>
                  <a:pt x="242" y="248"/>
                </a:moveTo>
                <a:cubicBezTo>
                  <a:pt x="241" y="248"/>
                  <a:pt x="240" y="247"/>
                  <a:pt x="239" y="246"/>
                </a:cubicBezTo>
                <a:cubicBezTo>
                  <a:pt x="235" y="240"/>
                  <a:pt x="231" y="233"/>
                  <a:pt x="227" y="227"/>
                </a:cubicBezTo>
                <a:cubicBezTo>
                  <a:pt x="226" y="226"/>
                  <a:pt x="226" y="224"/>
                  <a:pt x="228" y="223"/>
                </a:cubicBezTo>
                <a:cubicBezTo>
                  <a:pt x="229" y="222"/>
                  <a:pt x="231" y="222"/>
                  <a:pt x="232" y="224"/>
                </a:cubicBezTo>
                <a:cubicBezTo>
                  <a:pt x="236" y="230"/>
                  <a:pt x="240" y="237"/>
                  <a:pt x="244" y="243"/>
                </a:cubicBezTo>
                <a:cubicBezTo>
                  <a:pt x="245" y="245"/>
                  <a:pt x="244" y="246"/>
                  <a:pt x="243" y="247"/>
                </a:cubicBezTo>
                <a:cubicBezTo>
                  <a:pt x="243" y="247"/>
                  <a:pt x="242" y="248"/>
                  <a:pt x="242" y="248"/>
                </a:cubicBezTo>
                <a:close/>
                <a:moveTo>
                  <a:pt x="217" y="209"/>
                </a:moveTo>
                <a:cubicBezTo>
                  <a:pt x="216" y="209"/>
                  <a:pt x="215" y="209"/>
                  <a:pt x="214" y="208"/>
                </a:cubicBezTo>
                <a:cubicBezTo>
                  <a:pt x="210" y="202"/>
                  <a:pt x="206" y="195"/>
                  <a:pt x="201" y="189"/>
                </a:cubicBezTo>
                <a:cubicBezTo>
                  <a:pt x="200" y="188"/>
                  <a:pt x="200" y="186"/>
                  <a:pt x="202" y="185"/>
                </a:cubicBezTo>
                <a:cubicBezTo>
                  <a:pt x="203" y="184"/>
                  <a:pt x="205" y="185"/>
                  <a:pt x="206" y="186"/>
                </a:cubicBezTo>
                <a:cubicBezTo>
                  <a:pt x="210" y="192"/>
                  <a:pt x="215" y="198"/>
                  <a:pt x="219" y="205"/>
                </a:cubicBezTo>
                <a:cubicBezTo>
                  <a:pt x="220" y="206"/>
                  <a:pt x="220" y="208"/>
                  <a:pt x="218" y="209"/>
                </a:cubicBezTo>
                <a:cubicBezTo>
                  <a:pt x="218" y="209"/>
                  <a:pt x="217" y="209"/>
                  <a:pt x="217" y="209"/>
                </a:cubicBezTo>
                <a:close/>
                <a:moveTo>
                  <a:pt x="190" y="172"/>
                </a:moveTo>
                <a:cubicBezTo>
                  <a:pt x="189" y="172"/>
                  <a:pt x="188" y="172"/>
                  <a:pt x="187" y="171"/>
                </a:cubicBezTo>
                <a:cubicBezTo>
                  <a:pt x="183" y="165"/>
                  <a:pt x="178" y="159"/>
                  <a:pt x="173" y="153"/>
                </a:cubicBezTo>
                <a:cubicBezTo>
                  <a:pt x="172" y="152"/>
                  <a:pt x="172" y="150"/>
                  <a:pt x="174" y="149"/>
                </a:cubicBezTo>
                <a:cubicBezTo>
                  <a:pt x="175" y="148"/>
                  <a:pt x="177" y="148"/>
                  <a:pt x="178" y="150"/>
                </a:cubicBezTo>
                <a:cubicBezTo>
                  <a:pt x="183" y="155"/>
                  <a:pt x="187" y="161"/>
                  <a:pt x="192" y="167"/>
                </a:cubicBezTo>
                <a:cubicBezTo>
                  <a:pt x="193" y="169"/>
                  <a:pt x="193" y="171"/>
                  <a:pt x="192" y="172"/>
                </a:cubicBezTo>
                <a:cubicBezTo>
                  <a:pt x="191" y="172"/>
                  <a:pt x="190" y="172"/>
                  <a:pt x="190" y="172"/>
                </a:cubicBezTo>
                <a:close/>
                <a:moveTo>
                  <a:pt x="161" y="137"/>
                </a:moveTo>
                <a:cubicBezTo>
                  <a:pt x="160" y="137"/>
                  <a:pt x="159" y="137"/>
                  <a:pt x="158" y="136"/>
                </a:cubicBezTo>
                <a:cubicBezTo>
                  <a:pt x="153" y="130"/>
                  <a:pt x="148" y="125"/>
                  <a:pt x="143" y="119"/>
                </a:cubicBezTo>
                <a:cubicBezTo>
                  <a:pt x="142" y="118"/>
                  <a:pt x="142" y="116"/>
                  <a:pt x="143" y="115"/>
                </a:cubicBezTo>
                <a:cubicBezTo>
                  <a:pt x="144" y="114"/>
                  <a:pt x="146" y="114"/>
                  <a:pt x="147" y="115"/>
                </a:cubicBezTo>
                <a:cubicBezTo>
                  <a:pt x="153" y="121"/>
                  <a:pt x="158" y="126"/>
                  <a:pt x="163" y="132"/>
                </a:cubicBezTo>
                <a:cubicBezTo>
                  <a:pt x="164" y="133"/>
                  <a:pt x="164" y="135"/>
                  <a:pt x="163" y="136"/>
                </a:cubicBezTo>
                <a:cubicBezTo>
                  <a:pt x="162" y="137"/>
                  <a:pt x="161" y="137"/>
                  <a:pt x="161" y="137"/>
                </a:cubicBezTo>
                <a:close/>
                <a:moveTo>
                  <a:pt x="129" y="104"/>
                </a:moveTo>
                <a:cubicBezTo>
                  <a:pt x="129" y="104"/>
                  <a:pt x="128" y="103"/>
                  <a:pt x="127" y="103"/>
                </a:cubicBezTo>
                <a:cubicBezTo>
                  <a:pt x="122" y="98"/>
                  <a:pt x="116" y="92"/>
                  <a:pt x="111" y="87"/>
                </a:cubicBezTo>
                <a:cubicBezTo>
                  <a:pt x="110" y="86"/>
                  <a:pt x="110" y="84"/>
                  <a:pt x="111" y="83"/>
                </a:cubicBezTo>
                <a:cubicBezTo>
                  <a:pt x="112" y="82"/>
                  <a:pt x="114" y="82"/>
                  <a:pt x="115" y="83"/>
                </a:cubicBezTo>
                <a:cubicBezTo>
                  <a:pt x="120" y="88"/>
                  <a:pt x="126" y="93"/>
                  <a:pt x="131" y="99"/>
                </a:cubicBezTo>
                <a:cubicBezTo>
                  <a:pt x="133" y="100"/>
                  <a:pt x="133" y="102"/>
                  <a:pt x="131" y="103"/>
                </a:cubicBezTo>
                <a:cubicBezTo>
                  <a:pt x="131" y="103"/>
                  <a:pt x="130" y="104"/>
                  <a:pt x="129" y="104"/>
                </a:cubicBezTo>
                <a:close/>
                <a:moveTo>
                  <a:pt x="96" y="73"/>
                </a:moveTo>
                <a:cubicBezTo>
                  <a:pt x="95" y="73"/>
                  <a:pt x="94" y="72"/>
                  <a:pt x="94" y="72"/>
                </a:cubicBezTo>
                <a:cubicBezTo>
                  <a:pt x="88" y="67"/>
                  <a:pt x="82" y="62"/>
                  <a:pt x="76" y="57"/>
                </a:cubicBezTo>
                <a:cubicBezTo>
                  <a:pt x="75" y="56"/>
                  <a:pt x="75" y="55"/>
                  <a:pt x="76" y="53"/>
                </a:cubicBezTo>
                <a:cubicBezTo>
                  <a:pt x="77" y="52"/>
                  <a:pt x="79" y="52"/>
                  <a:pt x="80" y="53"/>
                </a:cubicBezTo>
                <a:cubicBezTo>
                  <a:pt x="86" y="57"/>
                  <a:pt x="92" y="62"/>
                  <a:pt x="98" y="67"/>
                </a:cubicBezTo>
                <a:cubicBezTo>
                  <a:pt x="99" y="69"/>
                  <a:pt x="99" y="70"/>
                  <a:pt x="98" y="72"/>
                </a:cubicBezTo>
                <a:cubicBezTo>
                  <a:pt x="97" y="72"/>
                  <a:pt x="97" y="73"/>
                  <a:pt x="96" y="73"/>
                </a:cubicBezTo>
                <a:close/>
                <a:moveTo>
                  <a:pt x="60" y="44"/>
                </a:moveTo>
                <a:cubicBezTo>
                  <a:pt x="60" y="44"/>
                  <a:pt x="59" y="44"/>
                  <a:pt x="58" y="43"/>
                </a:cubicBezTo>
                <a:cubicBezTo>
                  <a:pt x="52" y="39"/>
                  <a:pt x="46" y="35"/>
                  <a:pt x="40" y="30"/>
                </a:cubicBezTo>
                <a:cubicBezTo>
                  <a:pt x="39" y="29"/>
                  <a:pt x="38" y="27"/>
                  <a:pt x="39" y="26"/>
                </a:cubicBezTo>
                <a:cubicBezTo>
                  <a:pt x="40" y="25"/>
                  <a:pt x="42" y="24"/>
                  <a:pt x="43" y="25"/>
                </a:cubicBezTo>
                <a:cubicBezTo>
                  <a:pt x="50" y="30"/>
                  <a:pt x="56" y="34"/>
                  <a:pt x="62" y="39"/>
                </a:cubicBezTo>
                <a:cubicBezTo>
                  <a:pt x="63" y="40"/>
                  <a:pt x="64" y="42"/>
                  <a:pt x="63" y="43"/>
                </a:cubicBezTo>
                <a:cubicBezTo>
                  <a:pt x="62" y="44"/>
                  <a:pt x="61" y="44"/>
                  <a:pt x="60" y="44"/>
                </a:cubicBezTo>
                <a:close/>
                <a:moveTo>
                  <a:pt x="23" y="18"/>
                </a:moveTo>
                <a:cubicBezTo>
                  <a:pt x="22" y="18"/>
                  <a:pt x="21" y="18"/>
                  <a:pt x="21" y="18"/>
                </a:cubicBezTo>
                <a:cubicBezTo>
                  <a:pt x="15" y="14"/>
                  <a:pt x="8" y="10"/>
                  <a:pt x="1" y="6"/>
                </a:cubicBezTo>
                <a:cubicBezTo>
                  <a:pt x="0" y="5"/>
                  <a:pt x="0" y="3"/>
                  <a:pt x="0" y="2"/>
                </a:cubicBezTo>
                <a:cubicBezTo>
                  <a:pt x="1" y="0"/>
                  <a:pt x="3" y="0"/>
                  <a:pt x="4" y="1"/>
                </a:cubicBezTo>
                <a:cubicBezTo>
                  <a:pt x="11" y="5"/>
                  <a:pt x="18" y="9"/>
                  <a:pt x="24" y="13"/>
                </a:cubicBezTo>
                <a:cubicBezTo>
                  <a:pt x="25" y="14"/>
                  <a:pt x="26" y="15"/>
                  <a:pt x="25" y="17"/>
                </a:cubicBezTo>
                <a:cubicBezTo>
                  <a:pt x="24" y="18"/>
                  <a:pt x="23" y="18"/>
                  <a:pt x="23" y="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896" name="组合 895"/>
          <p:cNvGrpSpPr/>
          <p:nvPr/>
        </p:nvGrpSpPr>
        <p:grpSpPr>
          <a:xfrm>
            <a:off x="8107363" y="1668463"/>
            <a:ext cx="323850" cy="496888"/>
            <a:chOff x="8107363" y="1668463"/>
            <a:chExt cx="323850" cy="496888"/>
          </a:xfrm>
        </p:grpSpPr>
        <p:sp>
          <p:nvSpPr>
            <p:cNvPr id="44" name="Freeform 844"/>
            <p:cNvSpPr>
              <a:spLocks/>
            </p:cNvSpPr>
            <p:nvPr/>
          </p:nvSpPr>
          <p:spPr bwMode="auto">
            <a:xfrm>
              <a:off x="8107363" y="1668463"/>
              <a:ext cx="306388" cy="458788"/>
            </a:xfrm>
            <a:custGeom>
              <a:avLst/>
              <a:gdLst>
                <a:gd name="T0" fmla="*/ 113 w 113"/>
                <a:gd name="T1" fmla="*/ 56 h 169"/>
                <a:gd name="T2" fmla="*/ 57 w 113"/>
                <a:gd name="T3" fmla="*/ 0 h 169"/>
                <a:gd name="T4" fmla="*/ 0 w 113"/>
                <a:gd name="T5" fmla="*/ 56 h 169"/>
                <a:gd name="T6" fmla="*/ 7 w 113"/>
                <a:gd name="T7" fmla="*/ 83 h 169"/>
                <a:gd name="T8" fmla="*/ 7 w 113"/>
                <a:gd name="T9" fmla="*/ 83 h 169"/>
                <a:gd name="T10" fmla="*/ 56 w 113"/>
                <a:gd name="T11" fmla="*/ 169 h 169"/>
                <a:gd name="T12" fmla="*/ 103 w 113"/>
                <a:gd name="T13" fmla="*/ 88 h 169"/>
                <a:gd name="T14" fmla="*/ 113 w 113"/>
                <a:gd name="T15" fmla="*/ 5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69">
                  <a:moveTo>
                    <a:pt x="113" y="56"/>
                  </a:moveTo>
                  <a:cubicBezTo>
                    <a:pt x="113" y="25"/>
                    <a:pt x="88" y="0"/>
                    <a:pt x="57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66"/>
                    <a:pt x="3" y="75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56" y="169"/>
                    <a:pt x="56" y="169"/>
                    <a:pt x="56" y="169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9" y="79"/>
                    <a:pt x="113" y="68"/>
                    <a:pt x="113" y="56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5" name="Oval 845"/>
            <p:cNvSpPr>
              <a:spLocks noChangeArrowheads="1"/>
            </p:cNvSpPr>
            <p:nvPr/>
          </p:nvSpPr>
          <p:spPr bwMode="auto">
            <a:xfrm>
              <a:off x="8140700" y="1695450"/>
              <a:ext cx="241300" cy="242888"/>
            </a:xfrm>
            <a:prstGeom prst="ellipse">
              <a:avLst/>
            </a:pr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6" name="Freeform 846"/>
            <p:cNvSpPr>
              <a:spLocks/>
            </p:cNvSpPr>
            <p:nvPr/>
          </p:nvSpPr>
          <p:spPr bwMode="auto">
            <a:xfrm>
              <a:off x="8199438" y="1771650"/>
              <a:ext cx="57150" cy="125413"/>
            </a:xfrm>
            <a:custGeom>
              <a:avLst/>
              <a:gdLst>
                <a:gd name="T0" fmla="*/ 16 w 21"/>
                <a:gd name="T1" fmla="*/ 0 h 46"/>
                <a:gd name="T2" fmla="*/ 5 w 21"/>
                <a:gd name="T3" fmla="*/ 0 h 46"/>
                <a:gd name="T4" fmla="*/ 0 w 21"/>
                <a:gd name="T5" fmla="*/ 5 h 46"/>
                <a:gd name="T6" fmla="*/ 0 w 21"/>
                <a:gd name="T7" fmla="*/ 5 h 46"/>
                <a:gd name="T8" fmla="*/ 0 w 21"/>
                <a:gd name="T9" fmla="*/ 6 h 46"/>
                <a:gd name="T10" fmla="*/ 0 w 21"/>
                <a:gd name="T11" fmla="*/ 21 h 46"/>
                <a:gd name="T12" fmla="*/ 2 w 21"/>
                <a:gd name="T13" fmla="*/ 22 h 46"/>
                <a:gd name="T14" fmla="*/ 4 w 21"/>
                <a:gd name="T15" fmla="*/ 21 h 46"/>
                <a:gd name="T16" fmla="*/ 4 w 21"/>
                <a:gd name="T17" fmla="*/ 8 h 46"/>
                <a:gd name="T18" fmla="*/ 5 w 21"/>
                <a:gd name="T19" fmla="*/ 8 h 46"/>
                <a:gd name="T20" fmla="*/ 5 w 21"/>
                <a:gd name="T21" fmla="*/ 20 h 46"/>
                <a:gd name="T22" fmla="*/ 5 w 21"/>
                <a:gd name="T23" fmla="*/ 21 h 46"/>
                <a:gd name="T24" fmla="*/ 5 w 21"/>
                <a:gd name="T25" fmla="*/ 43 h 46"/>
                <a:gd name="T26" fmla="*/ 8 w 21"/>
                <a:gd name="T27" fmla="*/ 46 h 46"/>
                <a:gd name="T28" fmla="*/ 10 w 21"/>
                <a:gd name="T29" fmla="*/ 43 h 46"/>
                <a:gd name="T30" fmla="*/ 10 w 21"/>
                <a:gd name="T31" fmla="*/ 23 h 46"/>
                <a:gd name="T32" fmla="*/ 11 w 21"/>
                <a:gd name="T33" fmla="*/ 23 h 46"/>
                <a:gd name="T34" fmla="*/ 11 w 21"/>
                <a:gd name="T35" fmla="*/ 43 h 46"/>
                <a:gd name="T36" fmla="*/ 14 w 21"/>
                <a:gd name="T37" fmla="*/ 46 h 46"/>
                <a:gd name="T38" fmla="*/ 16 w 21"/>
                <a:gd name="T39" fmla="*/ 43 h 46"/>
                <a:gd name="T40" fmla="*/ 16 w 21"/>
                <a:gd name="T41" fmla="*/ 20 h 46"/>
                <a:gd name="T42" fmla="*/ 16 w 21"/>
                <a:gd name="T43" fmla="*/ 20 h 46"/>
                <a:gd name="T44" fmla="*/ 16 w 21"/>
                <a:gd name="T45" fmla="*/ 8 h 46"/>
                <a:gd name="T46" fmla="*/ 18 w 21"/>
                <a:gd name="T47" fmla="*/ 8 h 46"/>
                <a:gd name="T48" fmla="*/ 18 w 21"/>
                <a:gd name="T49" fmla="*/ 21 h 46"/>
                <a:gd name="T50" fmla="*/ 20 w 21"/>
                <a:gd name="T51" fmla="*/ 22 h 46"/>
                <a:gd name="T52" fmla="*/ 21 w 21"/>
                <a:gd name="T53" fmla="*/ 21 h 46"/>
                <a:gd name="T54" fmla="*/ 21 w 21"/>
                <a:gd name="T55" fmla="*/ 6 h 46"/>
                <a:gd name="T56" fmla="*/ 21 w 21"/>
                <a:gd name="T57" fmla="*/ 5 h 46"/>
                <a:gd name="T58" fmla="*/ 21 w 21"/>
                <a:gd name="T59" fmla="*/ 4 h 46"/>
                <a:gd name="T60" fmla="*/ 16 w 21"/>
                <a:gd name="T6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46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2" y="22"/>
                  </a:cubicBezTo>
                  <a:cubicBezTo>
                    <a:pt x="3" y="22"/>
                    <a:pt x="4" y="22"/>
                    <a:pt x="4" y="2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6"/>
                    <a:pt x="8" y="46"/>
                  </a:cubicBezTo>
                  <a:cubicBezTo>
                    <a:pt x="9" y="46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6"/>
                    <a:pt x="14" y="46"/>
                  </a:cubicBezTo>
                  <a:cubicBezTo>
                    <a:pt x="15" y="46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20" y="22"/>
                  </a:cubicBezTo>
                  <a:cubicBezTo>
                    <a:pt x="21" y="22"/>
                    <a:pt x="21" y="22"/>
                    <a:pt x="21" y="2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7" name="Oval 847"/>
            <p:cNvSpPr>
              <a:spLocks noChangeArrowheads="1"/>
            </p:cNvSpPr>
            <p:nvPr/>
          </p:nvSpPr>
          <p:spPr bwMode="auto">
            <a:xfrm>
              <a:off x="8216900" y="1747838"/>
              <a:ext cx="23813" cy="20638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8" name="Oval 848"/>
            <p:cNvSpPr>
              <a:spLocks noChangeArrowheads="1"/>
            </p:cNvSpPr>
            <p:nvPr/>
          </p:nvSpPr>
          <p:spPr bwMode="auto">
            <a:xfrm>
              <a:off x="8297863" y="1747838"/>
              <a:ext cx="23813" cy="20638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9" name="Freeform 849"/>
            <p:cNvSpPr>
              <a:spLocks/>
            </p:cNvSpPr>
            <p:nvPr/>
          </p:nvSpPr>
          <p:spPr bwMode="auto">
            <a:xfrm>
              <a:off x="8275638" y="1774825"/>
              <a:ext cx="68263" cy="122238"/>
            </a:xfrm>
            <a:custGeom>
              <a:avLst/>
              <a:gdLst>
                <a:gd name="T0" fmla="*/ 25 w 25"/>
                <a:gd name="T1" fmla="*/ 16 h 45"/>
                <a:gd name="T2" fmla="*/ 21 w 25"/>
                <a:gd name="T3" fmla="*/ 2 h 45"/>
                <a:gd name="T4" fmla="*/ 18 w 25"/>
                <a:gd name="T5" fmla="*/ 0 h 45"/>
                <a:gd name="T6" fmla="*/ 7 w 25"/>
                <a:gd name="T7" fmla="*/ 0 h 45"/>
                <a:gd name="T8" fmla="*/ 5 w 25"/>
                <a:gd name="T9" fmla="*/ 1 h 45"/>
                <a:gd name="T10" fmla="*/ 5 w 25"/>
                <a:gd name="T11" fmla="*/ 2 h 45"/>
                <a:gd name="T12" fmla="*/ 5 w 25"/>
                <a:gd name="T13" fmla="*/ 2 h 45"/>
                <a:gd name="T14" fmla="*/ 5 w 25"/>
                <a:gd name="T15" fmla="*/ 2 h 45"/>
                <a:gd name="T16" fmla="*/ 0 w 25"/>
                <a:gd name="T17" fmla="*/ 16 h 45"/>
                <a:gd name="T18" fmla="*/ 1 w 25"/>
                <a:gd name="T19" fmla="*/ 19 h 45"/>
                <a:gd name="T20" fmla="*/ 4 w 25"/>
                <a:gd name="T21" fmla="*/ 18 h 45"/>
                <a:gd name="T22" fmla="*/ 7 w 25"/>
                <a:gd name="T23" fmla="*/ 6 h 45"/>
                <a:gd name="T24" fmla="*/ 7 w 25"/>
                <a:gd name="T25" fmla="*/ 6 h 45"/>
                <a:gd name="T26" fmla="*/ 8 w 25"/>
                <a:gd name="T27" fmla="*/ 6 h 45"/>
                <a:gd name="T28" fmla="*/ 2 w 25"/>
                <a:gd name="T29" fmla="*/ 27 h 45"/>
                <a:gd name="T30" fmla="*/ 8 w 25"/>
                <a:gd name="T31" fmla="*/ 27 h 45"/>
                <a:gd name="T32" fmla="*/ 8 w 25"/>
                <a:gd name="T33" fmla="*/ 43 h 45"/>
                <a:gd name="T34" fmla="*/ 10 w 25"/>
                <a:gd name="T35" fmla="*/ 45 h 45"/>
                <a:gd name="T36" fmla="*/ 12 w 25"/>
                <a:gd name="T37" fmla="*/ 43 h 45"/>
                <a:gd name="T38" fmla="*/ 12 w 25"/>
                <a:gd name="T39" fmla="*/ 27 h 45"/>
                <a:gd name="T40" fmla="*/ 13 w 25"/>
                <a:gd name="T41" fmla="*/ 27 h 45"/>
                <a:gd name="T42" fmla="*/ 13 w 25"/>
                <a:gd name="T43" fmla="*/ 43 h 45"/>
                <a:gd name="T44" fmla="*/ 15 w 25"/>
                <a:gd name="T45" fmla="*/ 45 h 45"/>
                <a:gd name="T46" fmla="*/ 17 w 25"/>
                <a:gd name="T47" fmla="*/ 43 h 45"/>
                <a:gd name="T48" fmla="*/ 17 w 25"/>
                <a:gd name="T49" fmla="*/ 27 h 45"/>
                <a:gd name="T50" fmla="*/ 23 w 25"/>
                <a:gd name="T51" fmla="*/ 27 h 45"/>
                <a:gd name="T52" fmla="*/ 17 w 25"/>
                <a:gd name="T53" fmla="*/ 6 h 45"/>
                <a:gd name="T54" fmla="*/ 18 w 25"/>
                <a:gd name="T55" fmla="*/ 6 h 45"/>
                <a:gd name="T56" fmla="*/ 18 w 25"/>
                <a:gd name="T57" fmla="*/ 6 h 45"/>
                <a:gd name="T58" fmla="*/ 22 w 25"/>
                <a:gd name="T59" fmla="*/ 18 h 45"/>
                <a:gd name="T60" fmla="*/ 24 w 25"/>
                <a:gd name="T61" fmla="*/ 19 h 45"/>
                <a:gd name="T62" fmla="*/ 25 w 25"/>
                <a:gd name="T6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45">
                  <a:moveTo>
                    <a:pt x="25" y="16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9" y="45"/>
                    <a:pt x="10" y="45"/>
                  </a:cubicBezTo>
                  <a:cubicBezTo>
                    <a:pt x="11" y="45"/>
                    <a:pt x="12" y="44"/>
                    <a:pt x="12" y="4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ubicBezTo>
                    <a:pt x="17" y="45"/>
                    <a:pt x="17" y="44"/>
                    <a:pt x="17" y="4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9"/>
                    <a:pt x="24" y="19"/>
                  </a:cubicBezTo>
                  <a:cubicBezTo>
                    <a:pt x="25" y="18"/>
                    <a:pt x="25" y="17"/>
                    <a:pt x="25" y="16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0" name="Oval 850"/>
            <p:cNvSpPr>
              <a:spLocks noChangeArrowheads="1"/>
            </p:cNvSpPr>
            <p:nvPr/>
          </p:nvSpPr>
          <p:spPr bwMode="auto">
            <a:xfrm>
              <a:off x="8207375" y="2092325"/>
              <a:ext cx="147638" cy="44450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1" name="Freeform 851"/>
            <p:cNvSpPr>
              <a:spLocks noEditPoints="1"/>
            </p:cNvSpPr>
            <p:nvPr/>
          </p:nvSpPr>
          <p:spPr bwMode="auto">
            <a:xfrm>
              <a:off x="8129588" y="2062163"/>
              <a:ext cx="301625" cy="103188"/>
            </a:xfrm>
            <a:custGeom>
              <a:avLst/>
              <a:gdLst>
                <a:gd name="T0" fmla="*/ 56 w 111"/>
                <a:gd name="T1" fmla="*/ 0 h 38"/>
                <a:gd name="T2" fmla="*/ 0 w 111"/>
                <a:gd name="T3" fmla="*/ 19 h 38"/>
                <a:gd name="T4" fmla="*/ 56 w 111"/>
                <a:gd name="T5" fmla="*/ 38 h 38"/>
                <a:gd name="T6" fmla="*/ 111 w 111"/>
                <a:gd name="T7" fmla="*/ 19 h 38"/>
                <a:gd name="T8" fmla="*/ 56 w 111"/>
                <a:gd name="T9" fmla="*/ 0 h 38"/>
                <a:gd name="T10" fmla="*/ 56 w 111"/>
                <a:gd name="T11" fmla="*/ 31 h 38"/>
                <a:gd name="T12" fmla="*/ 15 w 111"/>
                <a:gd name="T13" fmla="*/ 19 h 38"/>
                <a:gd name="T14" fmla="*/ 56 w 111"/>
                <a:gd name="T15" fmla="*/ 7 h 38"/>
                <a:gd name="T16" fmla="*/ 96 w 111"/>
                <a:gd name="T17" fmla="*/ 19 h 38"/>
                <a:gd name="T18" fmla="*/ 56 w 111"/>
                <a:gd name="T1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8">
                  <a:moveTo>
                    <a:pt x="56" y="0"/>
                  </a:moveTo>
                  <a:cubicBezTo>
                    <a:pt x="25" y="0"/>
                    <a:pt x="0" y="8"/>
                    <a:pt x="0" y="19"/>
                  </a:cubicBezTo>
                  <a:cubicBezTo>
                    <a:pt x="0" y="30"/>
                    <a:pt x="25" y="38"/>
                    <a:pt x="56" y="38"/>
                  </a:cubicBezTo>
                  <a:cubicBezTo>
                    <a:pt x="86" y="38"/>
                    <a:pt x="111" y="30"/>
                    <a:pt x="111" y="19"/>
                  </a:cubicBezTo>
                  <a:cubicBezTo>
                    <a:pt x="111" y="8"/>
                    <a:pt x="86" y="0"/>
                    <a:pt x="56" y="0"/>
                  </a:cubicBezTo>
                  <a:close/>
                  <a:moveTo>
                    <a:pt x="56" y="31"/>
                  </a:moveTo>
                  <a:cubicBezTo>
                    <a:pt x="33" y="31"/>
                    <a:pt x="15" y="26"/>
                    <a:pt x="15" y="19"/>
                  </a:cubicBezTo>
                  <a:cubicBezTo>
                    <a:pt x="15" y="12"/>
                    <a:pt x="33" y="7"/>
                    <a:pt x="56" y="7"/>
                  </a:cubicBezTo>
                  <a:cubicBezTo>
                    <a:pt x="78" y="7"/>
                    <a:pt x="96" y="12"/>
                    <a:pt x="96" y="19"/>
                  </a:cubicBezTo>
                  <a:cubicBezTo>
                    <a:pt x="96" y="26"/>
                    <a:pt x="78" y="31"/>
                    <a:pt x="56" y="31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905" name="组合 904"/>
          <p:cNvGrpSpPr/>
          <p:nvPr/>
        </p:nvGrpSpPr>
        <p:grpSpPr>
          <a:xfrm>
            <a:off x="3041650" y="1122363"/>
            <a:ext cx="322263" cy="496888"/>
            <a:chOff x="3041650" y="1122363"/>
            <a:chExt cx="322263" cy="496888"/>
          </a:xfrm>
        </p:grpSpPr>
        <p:sp>
          <p:nvSpPr>
            <p:cNvPr id="52" name="Freeform 852"/>
            <p:cNvSpPr>
              <a:spLocks/>
            </p:cNvSpPr>
            <p:nvPr/>
          </p:nvSpPr>
          <p:spPr bwMode="auto">
            <a:xfrm>
              <a:off x="3041650" y="1122363"/>
              <a:ext cx="306388" cy="457200"/>
            </a:xfrm>
            <a:custGeom>
              <a:avLst/>
              <a:gdLst>
                <a:gd name="T0" fmla="*/ 113 w 113"/>
                <a:gd name="T1" fmla="*/ 56 h 168"/>
                <a:gd name="T2" fmla="*/ 57 w 113"/>
                <a:gd name="T3" fmla="*/ 0 h 168"/>
                <a:gd name="T4" fmla="*/ 0 w 113"/>
                <a:gd name="T5" fmla="*/ 56 h 168"/>
                <a:gd name="T6" fmla="*/ 7 w 113"/>
                <a:gd name="T7" fmla="*/ 83 h 168"/>
                <a:gd name="T8" fmla="*/ 7 w 113"/>
                <a:gd name="T9" fmla="*/ 83 h 168"/>
                <a:gd name="T10" fmla="*/ 56 w 113"/>
                <a:gd name="T11" fmla="*/ 168 h 168"/>
                <a:gd name="T12" fmla="*/ 103 w 113"/>
                <a:gd name="T13" fmla="*/ 88 h 168"/>
                <a:gd name="T14" fmla="*/ 113 w 113"/>
                <a:gd name="T15" fmla="*/ 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68">
                  <a:moveTo>
                    <a:pt x="113" y="56"/>
                  </a:moveTo>
                  <a:cubicBezTo>
                    <a:pt x="113" y="25"/>
                    <a:pt x="88" y="0"/>
                    <a:pt x="57" y="0"/>
                  </a:cubicBezTo>
                  <a:cubicBezTo>
                    <a:pt x="26" y="0"/>
                    <a:pt x="0" y="25"/>
                    <a:pt x="0" y="56"/>
                  </a:cubicBezTo>
                  <a:cubicBezTo>
                    <a:pt x="0" y="66"/>
                    <a:pt x="3" y="75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9" y="79"/>
                    <a:pt x="113" y="68"/>
                    <a:pt x="113" y="56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3" name="Oval 853"/>
            <p:cNvSpPr>
              <a:spLocks noChangeArrowheads="1"/>
            </p:cNvSpPr>
            <p:nvPr/>
          </p:nvSpPr>
          <p:spPr bwMode="auto">
            <a:xfrm>
              <a:off x="3073400" y="1149350"/>
              <a:ext cx="242888" cy="239713"/>
            </a:xfrm>
            <a:prstGeom prst="ellipse">
              <a:avLst/>
            </a:prstGeom>
            <a:solidFill>
              <a:srgbClr val="F18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4" name="Freeform 854"/>
            <p:cNvSpPr>
              <a:spLocks/>
            </p:cNvSpPr>
            <p:nvPr/>
          </p:nvSpPr>
          <p:spPr bwMode="auto">
            <a:xfrm>
              <a:off x="3133725" y="1225550"/>
              <a:ext cx="57150" cy="122238"/>
            </a:xfrm>
            <a:custGeom>
              <a:avLst/>
              <a:gdLst>
                <a:gd name="T0" fmla="*/ 16 w 21"/>
                <a:gd name="T1" fmla="*/ 0 h 45"/>
                <a:gd name="T2" fmla="*/ 5 w 21"/>
                <a:gd name="T3" fmla="*/ 0 h 45"/>
                <a:gd name="T4" fmla="*/ 0 w 21"/>
                <a:gd name="T5" fmla="*/ 4 h 45"/>
                <a:gd name="T6" fmla="*/ 0 w 21"/>
                <a:gd name="T7" fmla="*/ 5 h 45"/>
                <a:gd name="T8" fmla="*/ 0 w 21"/>
                <a:gd name="T9" fmla="*/ 5 h 45"/>
                <a:gd name="T10" fmla="*/ 0 w 21"/>
                <a:gd name="T11" fmla="*/ 20 h 45"/>
                <a:gd name="T12" fmla="*/ 2 w 21"/>
                <a:gd name="T13" fmla="*/ 22 h 45"/>
                <a:gd name="T14" fmla="*/ 3 w 21"/>
                <a:gd name="T15" fmla="*/ 20 h 45"/>
                <a:gd name="T16" fmla="*/ 3 w 21"/>
                <a:gd name="T17" fmla="*/ 7 h 45"/>
                <a:gd name="T18" fmla="*/ 5 w 21"/>
                <a:gd name="T19" fmla="*/ 7 h 45"/>
                <a:gd name="T20" fmla="*/ 5 w 21"/>
                <a:gd name="T21" fmla="*/ 20 h 45"/>
                <a:gd name="T22" fmla="*/ 5 w 21"/>
                <a:gd name="T23" fmla="*/ 20 h 45"/>
                <a:gd name="T24" fmla="*/ 5 w 21"/>
                <a:gd name="T25" fmla="*/ 43 h 45"/>
                <a:gd name="T26" fmla="*/ 8 w 21"/>
                <a:gd name="T27" fmla="*/ 45 h 45"/>
                <a:gd name="T28" fmla="*/ 10 w 21"/>
                <a:gd name="T29" fmla="*/ 43 h 45"/>
                <a:gd name="T30" fmla="*/ 10 w 21"/>
                <a:gd name="T31" fmla="*/ 23 h 45"/>
                <a:gd name="T32" fmla="*/ 11 w 21"/>
                <a:gd name="T33" fmla="*/ 23 h 45"/>
                <a:gd name="T34" fmla="*/ 11 w 21"/>
                <a:gd name="T35" fmla="*/ 43 h 45"/>
                <a:gd name="T36" fmla="*/ 14 w 21"/>
                <a:gd name="T37" fmla="*/ 45 h 45"/>
                <a:gd name="T38" fmla="*/ 16 w 21"/>
                <a:gd name="T39" fmla="*/ 43 h 45"/>
                <a:gd name="T40" fmla="*/ 16 w 21"/>
                <a:gd name="T41" fmla="*/ 20 h 45"/>
                <a:gd name="T42" fmla="*/ 16 w 21"/>
                <a:gd name="T43" fmla="*/ 20 h 45"/>
                <a:gd name="T44" fmla="*/ 16 w 21"/>
                <a:gd name="T45" fmla="*/ 7 h 45"/>
                <a:gd name="T46" fmla="*/ 18 w 21"/>
                <a:gd name="T47" fmla="*/ 7 h 45"/>
                <a:gd name="T48" fmla="*/ 18 w 21"/>
                <a:gd name="T49" fmla="*/ 20 h 45"/>
                <a:gd name="T50" fmla="*/ 20 w 21"/>
                <a:gd name="T51" fmla="*/ 22 h 45"/>
                <a:gd name="T52" fmla="*/ 21 w 21"/>
                <a:gd name="T53" fmla="*/ 20 h 45"/>
                <a:gd name="T54" fmla="*/ 21 w 21"/>
                <a:gd name="T55" fmla="*/ 5 h 45"/>
                <a:gd name="T56" fmla="*/ 21 w 21"/>
                <a:gd name="T57" fmla="*/ 5 h 45"/>
                <a:gd name="T58" fmla="*/ 21 w 21"/>
                <a:gd name="T59" fmla="*/ 4 h 45"/>
                <a:gd name="T60" fmla="*/ 16 w 21"/>
                <a:gd name="T6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3" y="21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5" name="Oval 855"/>
            <p:cNvSpPr>
              <a:spLocks noChangeArrowheads="1"/>
            </p:cNvSpPr>
            <p:nvPr/>
          </p:nvSpPr>
          <p:spPr bwMode="auto">
            <a:xfrm>
              <a:off x="3149600" y="1200150"/>
              <a:ext cx="25400" cy="22225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6" name="Oval 856"/>
            <p:cNvSpPr>
              <a:spLocks noChangeArrowheads="1"/>
            </p:cNvSpPr>
            <p:nvPr/>
          </p:nvSpPr>
          <p:spPr bwMode="auto">
            <a:xfrm>
              <a:off x="3232150" y="1200150"/>
              <a:ext cx="23813" cy="22225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7" name="Freeform 857"/>
            <p:cNvSpPr>
              <a:spLocks/>
            </p:cNvSpPr>
            <p:nvPr/>
          </p:nvSpPr>
          <p:spPr bwMode="auto">
            <a:xfrm>
              <a:off x="3209925" y="1228725"/>
              <a:ext cx="68263" cy="122238"/>
            </a:xfrm>
            <a:custGeom>
              <a:avLst/>
              <a:gdLst>
                <a:gd name="T0" fmla="*/ 25 w 25"/>
                <a:gd name="T1" fmla="*/ 16 h 45"/>
                <a:gd name="T2" fmla="*/ 21 w 25"/>
                <a:gd name="T3" fmla="*/ 2 h 45"/>
                <a:gd name="T4" fmla="*/ 18 w 25"/>
                <a:gd name="T5" fmla="*/ 0 h 45"/>
                <a:gd name="T6" fmla="*/ 7 w 25"/>
                <a:gd name="T7" fmla="*/ 0 h 45"/>
                <a:gd name="T8" fmla="*/ 5 w 25"/>
                <a:gd name="T9" fmla="*/ 1 h 45"/>
                <a:gd name="T10" fmla="*/ 5 w 25"/>
                <a:gd name="T11" fmla="*/ 1 h 45"/>
                <a:gd name="T12" fmla="*/ 5 w 25"/>
                <a:gd name="T13" fmla="*/ 2 h 45"/>
                <a:gd name="T14" fmla="*/ 5 w 25"/>
                <a:gd name="T15" fmla="*/ 2 h 45"/>
                <a:gd name="T16" fmla="*/ 0 w 25"/>
                <a:gd name="T17" fmla="*/ 16 h 45"/>
                <a:gd name="T18" fmla="*/ 1 w 25"/>
                <a:gd name="T19" fmla="*/ 18 h 45"/>
                <a:gd name="T20" fmla="*/ 4 w 25"/>
                <a:gd name="T21" fmla="*/ 17 h 45"/>
                <a:gd name="T22" fmla="*/ 7 w 25"/>
                <a:gd name="T23" fmla="*/ 6 h 45"/>
                <a:gd name="T24" fmla="*/ 7 w 25"/>
                <a:gd name="T25" fmla="*/ 6 h 45"/>
                <a:gd name="T26" fmla="*/ 8 w 25"/>
                <a:gd name="T27" fmla="*/ 6 h 45"/>
                <a:gd name="T28" fmla="*/ 2 w 25"/>
                <a:gd name="T29" fmla="*/ 26 h 45"/>
                <a:gd name="T30" fmla="*/ 8 w 25"/>
                <a:gd name="T31" fmla="*/ 26 h 45"/>
                <a:gd name="T32" fmla="*/ 8 w 25"/>
                <a:gd name="T33" fmla="*/ 42 h 45"/>
                <a:gd name="T34" fmla="*/ 10 w 25"/>
                <a:gd name="T35" fmla="*/ 45 h 45"/>
                <a:gd name="T36" fmla="*/ 12 w 25"/>
                <a:gd name="T37" fmla="*/ 42 h 45"/>
                <a:gd name="T38" fmla="*/ 12 w 25"/>
                <a:gd name="T39" fmla="*/ 26 h 45"/>
                <a:gd name="T40" fmla="*/ 13 w 25"/>
                <a:gd name="T41" fmla="*/ 26 h 45"/>
                <a:gd name="T42" fmla="*/ 13 w 25"/>
                <a:gd name="T43" fmla="*/ 42 h 45"/>
                <a:gd name="T44" fmla="*/ 15 w 25"/>
                <a:gd name="T45" fmla="*/ 45 h 45"/>
                <a:gd name="T46" fmla="*/ 17 w 25"/>
                <a:gd name="T47" fmla="*/ 42 h 45"/>
                <a:gd name="T48" fmla="*/ 17 w 25"/>
                <a:gd name="T49" fmla="*/ 26 h 45"/>
                <a:gd name="T50" fmla="*/ 23 w 25"/>
                <a:gd name="T51" fmla="*/ 26 h 45"/>
                <a:gd name="T52" fmla="*/ 17 w 25"/>
                <a:gd name="T53" fmla="*/ 6 h 45"/>
                <a:gd name="T54" fmla="*/ 18 w 25"/>
                <a:gd name="T55" fmla="*/ 6 h 45"/>
                <a:gd name="T56" fmla="*/ 18 w 25"/>
                <a:gd name="T57" fmla="*/ 6 h 45"/>
                <a:gd name="T58" fmla="*/ 22 w 25"/>
                <a:gd name="T59" fmla="*/ 17 h 45"/>
                <a:gd name="T60" fmla="*/ 24 w 25"/>
                <a:gd name="T61" fmla="*/ 18 h 45"/>
                <a:gd name="T62" fmla="*/ 25 w 25"/>
                <a:gd name="T6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45">
                  <a:moveTo>
                    <a:pt x="25" y="16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2" y="19"/>
                    <a:pt x="3" y="18"/>
                    <a:pt x="4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9" y="45"/>
                    <a:pt x="10" y="45"/>
                  </a:cubicBezTo>
                  <a:cubicBezTo>
                    <a:pt x="11" y="45"/>
                    <a:pt x="12" y="44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4"/>
                    <a:pt x="14" y="45"/>
                    <a:pt x="15" y="45"/>
                  </a:cubicBezTo>
                  <a:cubicBezTo>
                    <a:pt x="17" y="45"/>
                    <a:pt x="17" y="44"/>
                    <a:pt x="17" y="42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8"/>
                    <a:pt x="23" y="19"/>
                    <a:pt x="24" y="18"/>
                  </a:cubicBezTo>
                  <a:cubicBezTo>
                    <a:pt x="25" y="18"/>
                    <a:pt x="25" y="17"/>
                    <a:pt x="25" y="16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8" name="Oval 858"/>
            <p:cNvSpPr>
              <a:spLocks noChangeArrowheads="1"/>
            </p:cNvSpPr>
            <p:nvPr/>
          </p:nvSpPr>
          <p:spPr bwMode="auto">
            <a:xfrm>
              <a:off x="3141663" y="1546225"/>
              <a:ext cx="144463" cy="42863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9" name="Freeform 859"/>
            <p:cNvSpPr>
              <a:spLocks noEditPoints="1"/>
            </p:cNvSpPr>
            <p:nvPr/>
          </p:nvSpPr>
          <p:spPr bwMode="auto">
            <a:xfrm>
              <a:off x="3062288" y="1512888"/>
              <a:ext cx="301625" cy="106363"/>
            </a:xfrm>
            <a:custGeom>
              <a:avLst/>
              <a:gdLst>
                <a:gd name="T0" fmla="*/ 56 w 111"/>
                <a:gd name="T1" fmla="*/ 0 h 39"/>
                <a:gd name="T2" fmla="*/ 0 w 111"/>
                <a:gd name="T3" fmla="*/ 20 h 39"/>
                <a:gd name="T4" fmla="*/ 56 w 111"/>
                <a:gd name="T5" fmla="*/ 39 h 39"/>
                <a:gd name="T6" fmla="*/ 111 w 111"/>
                <a:gd name="T7" fmla="*/ 20 h 39"/>
                <a:gd name="T8" fmla="*/ 56 w 111"/>
                <a:gd name="T9" fmla="*/ 0 h 39"/>
                <a:gd name="T10" fmla="*/ 56 w 111"/>
                <a:gd name="T11" fmla="*/ 32 h 39"/>
                <a:gd name="T12" fmla="*/ 15 w 111"/>
                <a:gd name="T13" fmla="*/ 20 h 39"/>
                <a:gd name="T14" fmla="*/ 56 w 111"/>
                <a:gd name="T15" fmla="*/ 8 h 39"/>
                <a:gd name="T16" fmla="*/ 96 w 111"/>
                <a:gd name="T17" fmla="*/ 20 h 39"/>
                <a:gd name="T18" fmla="*/ 56 w 111"/>
                <a:gd name="T19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9">
                  <a:moveTo>
                    <a:pt x="56" y="0"/>
                  </a:moveTo>
                  <a:cubicBezTo>
                    <a:pt x="25" y="0"/>
                    <a:pt x="0" y="9"/>
                    <a:pt x="0" y="20"/>
                  </a:cubicBezTo>
                  <a:cubicBezTo>
                    <a:pt x="0" y="30"/>
                    <a:pt x="25" y="39"/>
                    <a:pt x="56" y="39"/>
                  </a:cubicBezTo>
                  <a:cubicBezTo>
                    <a:pt x="86" y="39"/>
                    <a:pt x="111" y="30"/>
                    <a:pt x="111" y="20"/>
                  </a:cubicBezTo>
                  <a:cubicBezTo>
                    <a:pt x="111" y="9"/>
                    <a:pt x="86" y="0"/>
                    <a:pt x="56" y="0"/>
                  </a:cubicBezTo>
                  <a:close/>
                  <a:moveTo>
                    <a:pt x="56" y="32"/>
                  </a:moveTo>
                  <a:cubicBezTo>
                    <a:pt x="33" y="32"/>
                    <a:pt x="15" y="26"/>
                    <a:pt x="15" y="20"/>
                  </a:cubicBezTo>
                  <a:cubicBezTo>
                    <a:pt x="15" y="13"/>
                    <a:pt x="33" y="8"/>
                    <a:pt x="56" y="8"/>
                  </a:cubicBezTo>
                  <a:cubicBezTo>
                    <a:pt x="78" y="8"/>
                    <a:pt x="96" y="13"/>
                    <a:pt x="96" y="20"/>
                  </a:cubicBezTo>
                  <a:cubicBezTo>
                    <a:pt x="96" y="26"/>
                    <a:pt x="78" y="32"/>
                    <a:pt x="56" y="3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904" name="组合 903"/>
          <p:cNvGrpSpPr/>
          <p:nvPr/>
        </p:nvGrpSpPr>
        <p:grpSpPr>
          <a:xfrm>
            <a:off x="8940800" y="3957638"/>
            <a:ext cx="320675" cy="498475"/>
            <a:chOff x="8940800" y="3957638"/>
            <a:chExt cx="320675" cy="498475"/>
          </a:xfrm>
        </p:grpSpPr>
        <p:sp>
          <p:nvSpPr>
            <p:cNvPr id="60" name="Freeform 860"/>
            <p:cNvSpPr>
              <a:spLocks/>
            </p:cNvSpPr>
            <p:nvPr/>
          </p:nvSpPr>
          <p:spPr bwMode="auto">
            <a:xfrm>
              <a:off x="8940800" y="3957638"/>
              <a:ext cx="304800" cy="457200"/>
            </a:xfrm>
            <a:custGeom>
              <a:avLst/>
              <a:gdLst>
                <a:gd name="T0" fmla="*/ 112 w 112"/>
                <a:gd name="T1" fmla="*/ 56 h 168"/>
                <a:gd name="T2" fmla="*/ 56 w 112"/>
                <a:gd name="T3" fmla="*/ 0 h 168"/>
                <a:gd name="T4" fmla="*/ 0 w 112"/>
                <a:gd name="T5" fmla="*/ 56 h 168"/>
                <a:gd name="T6" fmla="*/ 7 w 112"/>
                <a:gd name="T7" fmla="*/ 83 h 168"/>
                <a:gd name="T8" fmla="*/ 7 w 112"/>
                <a:gd name="T9" fmla="*/ 83 h 168"/>
                <a:gd name="T10" fmla="*/ 56 w 112"/>
                <a:gd name="T11" fmla="*/ 168 h 168"/>
                <a:gd name="T12" fmla="*/ 102 w 112"/>
                <a:gd name="T13" fmla="*/ 88 h 168"/>
                <a:gd name="T14" fmla="*/ 112 w 112"/>
                <a:gd name="T15" fmla="*/ 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68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6"/>
                    <a:pt x="2" y="75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9" y="79"/>
                    <a:pt x="112" y="68"/>
                    <a:pt x="112" y="56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1" name="Oval 861"/>
            <p:cNvSpPr>
              <a:spLocks noChangeArrowheads="1"/>
            </p:cNvSpPr>
            <p:nvPr/>
          </p:nvSpPr>
          <p:spPr bwMode="auto">
            <a:xfrm>
              <a:off x="8974138" y="3984625"/>
              <a:ext cx="238125" cy="239713"/>
            </a:xfrm>
            <a:prstGeom prst="ellipse">
              <a:avLst/>
            </a:prstGeom>
            <a:solidFill>
              <a:srgbClr val="F5AF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2" name="Freeform 862"/>
            <p:cNvSpPr>
              <a:spLocks/>
            </p:cNvSpPr>
            <p:nvPr/>
          </p:nvSpPr>
          <p:spPr bwMode="auto">
            <a:xfrm>
              <a:off x="9031288" y="4060825"/>
              <a:ext cx="58738" cy="122238"/>
            </a:xfrm>
            <a:custGeom>
              <a:avLst/>
              <a:gdLst>
                <a:gd name="T0" fmla="*/ 17 w 22"/>
                <a:gd name="T1" fmla="*/ 0 h 45"/>
                <a:gd name="T2" fmla="*/ 6 w 22"/>
                <a:gd name="T3" fmla="*/ 0 h 45"/>
                <a:gd name="T4" fmla="*/ 0 w 22"/>
                <a:gd name="T5" fmla="*/ 4 h 45"/>
                <a:gd name="T6" fmla="*/ 0 w 22"/>
                <a:gd name="T7" fmla="*/ 4 h 45"/>
                <a:gd name="T8" fmla="*/ 0 w 22"/>
                <a:gd name="T9" fmla="*/ 5 h 45"/>
                <a:gd name="T10" fmla="*/ 0 w 22"/>
                <a:gd name="T11" fmla="*/ 20 h 45"/>
                <a:gd name="T12" fmla="*/ 2 w 22"/>
                <a:gd name="T13" fmla="*/ 22 h 45"/>
                <a:gd name="T14" fmla="*/ 4 w 22"/>
                <a:gd name="T15" fmla="*/ 20 h 45"/>
                <a:gd name="T16" fmla="*/ 4 w 22"/>
                <a:gd name="T17" fmla="*/ 7 h 45"/>
                <a:gd name="T18" fmla="*/ 5 w 22"/>
                <a:gd name="T19" fmla="*/ 7 h 45"/>
                <a:gd name="T20" fmla="*/ 5 w 22"/>
                <a:gd name="T21" fmla="*/ 20 h 45"/>
                <a:gd name="T22" fmla="*/ 6 w 22"/>
                <a:gd name="T23" fmla="*/ 20 h 45"/>
                <a:gd name="T24" fmla="*/ 6 w 22"/>
                <a:gd name="T25" fmla="*/ 43 h 45"/>
                <a:gd name="T26" fmla="*/ 8 w 22"/>
                <a:gd name="T27" fmla="*/ 45 h 45"/>
                <a:gd name="T28" fmla="*/ 11 w 22"/>
                <a:gd name="T29" fmla="*/ 43 h 45"/>
                <a:gd name="T30" fmla="*/ 11 w 22"/>
                <a:gd name="T31" fmla="*/ 23 h 45"/>
                <a:gd name="T32" fmla="*/ 12 w 22"/>
                <a:gd name="T33" fmla="*/ 23 h 45"/>
                <a:gd name="T34" fmla="*/ 12 w 22"/>
                <a:gd name="T35" fmla="*/ 43 h 45"/>
                <a:gd name="T36" fmla="*/ 14 w 22"/>
                <a:gd name="T37" fmla="*/ 45 h 45"/>
                <a:gd name="T38" fmla="*/ 17 w 22"/>
                <a:gd name="T39" fmla="*/ 43 h 45"/>
                <a:gd name="T40" fmla="*/ 17 w 22"/>
                <a:gd name="T41" fmla="*/ 20 h 45"/>
                <a:gd name="T42" fmla="*/ 17 w 22"/>
                <a:gd name="T43" fmla="*/ 20 h 45"/>
                <a:gd name="T44" fmla="*/ 17 w 22"/>
                <a:gd name="T45" fmla="*/ 7 h 45"/>
                <a:gd name="T46" fmla="*/ 18 w 22"/>
                <a:gd name="T47" fmla="*/ 7 h 45"/>
                <a:gd name="T48" fmla="*/ 18 w 22"/>
                <a:gd name="T49" fmla="*/ 20 h 45"/>
                <a:gd name="T50" fmla="*/ 20 w 22"/>
                <a:gd name="T51" fmla="*/ 22 h 45"/>
                <a:gd name="T52" fmla="*/ 22 w 22"/>
                <a:gd name="T53" fmla="*/ 20 h 45"/>
                <a:gd name="T54" fmla="*/ 22 w 22"/>
                <a:gd name="T55" fmla="*/ 5 h 45"/>
                <a:gd name="T56" fmla="*/ 22 w 22"/>
                <a:gd name="T57" fmla="*/ 4 h 45"/>
                <a:gd name="T58" fmla="*/ 22 w 22"/>
                <a:gd name="T59" fmla="*/ 4 h 45"/>
                <a:gd name="T60" fmla="*/ 17 w 22"/>
                <a:gd name="T6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45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6" y="20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7" y="45"/>
                    <a:pt x="8" y="45"/>
                  </a:cubicBezTo>
                  <a:cubicBezTo>
                    <a:pt x="9" y="45"/>
                    <a:pt x="11" y="44"/>
                    <a:pt x="11" y="4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17" y="44"/>
                    <a:pt x="17" y="4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3" name="Oval 863"/>
            <p:cNvSpPr>
              <a:spLocks noChangeArrowheads="1"/>
            </p:cNvSpPr>
            <p:nvPr/>
          </p:nvSpPr>
          <p:spPr bwMode="auto">
            <a:xfrm>
              <a:off x="9050338" y="4033838"/>
              <a:ext cx="20638" cy="23813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4" name="Oval 864"/>
            <p:cNvSpPr>
              <a:spLocks noChangeArrowheads="1"/>
            </p:cNvSpPr>
            <p:nvPr/>
          </p:nvSpPr>
          <p:spPr bwMode="auto">
            <a:xfrm>
              <a:off x="9131300" y="4033838"/>
              <a:ext cx="22225" cy="23813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5" name="Freeform 865"/>
            <p:cNvSpPr>
              <a:spLocks/>
            </p:cNvSpPr>
            <p:nvPr/>
          </p:nvSpPr>
          <p:spPr bwMode="auto">
            <a:xfrm>
              <a:off x="9105900" y="4060825"/>
              <a:ext cx="71438" cy="122238"/>
            </a:xfrm>
            <a:custGeom>
              <a:avLst/>
              <a:gdLst>
                <a:gd name="T0" fmla="*/ 26 w 26"/>
                <a:gd name="T1" fmla="*/ 17 h 45"/>
                <a:gd name="T2" fmla="*/ 21 w 26"/>
                <a:gd name="T3" fmla="*/ 3 h 45"/>
                <a:gd name="T4" fmla="*/ 18 w 26"/>
                <a:gd name="T5" fmla="*/ 0 h 45"/>
                <a:gd name="T6" fmla="*/ 8 w 26"/>
                <a:gd name="T7" fmla="*/ 0 h 45"/>
                <a:gd name="T8" fmla="*/ 5 w 26"/>
                <a:gd name="T9" fmla="*/ 2 h 45"/>
                <a:gd name="T10" fmla="*/ 5 w 26"/>
                <a:gd name="T11" fmla="*/ 2 h 45"/>
                <a:gd name="T12" fmla="*/ 5 w 26"/>
                <a:gd name="T13" fmla="*/ 2 h 45"/>
                <a:gd name="T14" fmla="*/ 5 w 26"/>
                <a:gd name="T15" fmla="*/ 3 h 45"/>
                <a:gd name="T16" fmla="*/ 1 w 26"/>
                <a:gd name="T17" fmla="*/ 17 h 45"/>
                <a:gd name="T18" fmla="*/ 2 w 26"/>
                <a:gd name="T19" fmla="*/ 19 h 45"/>
                <a:gd name="T20" fmla="*/ 4 w 26"/>
                <a:gd name="T21" fmla="*/ 18 h 45"/>
                <a:gd name="T22" fmla="*/ 8 w 26"/>
                <a:gd name="T23" fmla="*/ 7 h 45"/>
                <a:gd name="T24" fmla="*/ 8 w 26"/>
                <a:gd name="T25" fmla="*/ 7 h 45"/>
                <a:gd name="T26" fmla="*/ 8 w 26"/>
                <a:gd name="T27" fmla="*/ 7 h 45"/>
                <a:gd name="T28" fmla="*/ 3 w 26"/>
                <a:gd name="T29" fmla="*/ 27 h 45"/>
                <a:gd name="T30" fmla="*/ 8 w 26"/>
                <a:gd name="T31" fmla="*/ 27 h 45"/>
                <a:gd name="T32" fmla="*/ 8 w 26"/>
                <a:gd name="T33" fmla="*/ 43 h 45"/>
                <a:gd name="T34" fmla="*/ 10 w 26"/>
                <a:gd name="T35" fmla="*/ 45 h 45"/>
                <a:gd name="T36" fmla="*/ 13 w 26"/>
                <a:gd name="T37" fmla="*/ 43 h 45"/>
                <a:gd name="T38" fmla="*/ 13 w 26"/>
                <a:gd name="T39" fmla="*/ 27 h 45"/>
                <a:gd name="T40" fmla="*/ 14 w 26"/>
                <a:gd name="T41" fmla="*/ 27 h 45"/>
                <a:gd name="T42" fmla="*/ 14 w 26"/>
                <a:gd name="T43" fmla="*/ 43 h 45"/>
                <a:gd name="T44" fmla="*/ 16 w 26"/>
                <a:gd name="T45" fmla="*/ 45 h 45"/>
                <a:gd name="T46" fmla="*/ 18 w 26"/>
                <a:gd name="T47" fmla="*/ 43 h 45"/>
                <a:gd name="T48" fmla="*/ 18 w 26"/>
                <a:gd name="T49" fmla="*/ 27 h 45"/>
                <a:gd name="T50" fmla="*/ 23 w 26"/>
                <a:gd name="T51" fmla="*/ 27 h 45"/>
                <a:gd name="T52" fmla="*/ 18 w 26"/>
                <a:gd name="T53" fmla="*/ 7 h 45"/>
                <a:gd name="T54" fmla="*/ 18 w 26"/>
                <a:gd name="T55" fmla="*/ 7 h 45"/>
                <a:gd name="T56" fmla="*/ 18 w 26"/>
                <a:gd name="T57" fmla="*/ 7 h 45"/>
                <a:gd name="T58" fmla="*/ 22 w 26"/>
                <a:gd name="T59" fmla="*/ 18 h 45"/>
                <a:gd name="T60" fmla="*/ 24 w 26"/>
                <a:gd name="T61" fmla="*/ 19 h 45"/>
                <a:gd name="T62" fmla="*/ 26 w 26"/>
                <a:gd name="T6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45">
                  <a:moveTo>
                    <a:pt x="26" y="17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0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3" y="20"/>
                    <a:pt x="4" y="19"/>
                    <a:pt x="4" y="1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9" y="45"/>
                    <a:pt x="10" y="45"/>
                  </a:cubicBezTo>
                  <a:cubicBezTo>
                    <a:pt x="12" y="45"/>
                    <a:pt x="13" y="44"/>
                    <a:pt x="13" y="43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4"/>
                    <a:pt x="15" y="45"/>
                    <a:pt x="16" y="45"/>
                  </a:cubicBezTo>
                  <a:cubicBezTo>
                    <a:pt x="17" y="45"/>
                    <a:pt x="18" y="44"/>
                    <a:pt x="18" y="4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4" y="20"/>
                    <a:pt x="24" y="19"/>
                  </a:cubicBezTo>
                  <a:cubicBezTo>
                    <a:pt x="25" y="19"/>
                    <a:pt x="26" y="18"/>
                    <a:pt x="26" y="17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6" name="Oval 866"/>
            <p:cNvSpPr>
              <a:spLocks noChangeArrowheads="1"/>
            </p:cNvSpPr>
            <p:nvPr/>
          </p:nvSpPr>
          <p:spPr bwMode="auto">
            <a:xfrm>
              <a:off x="9039225" y="4381500"/>
              <a:ext cx="146050" cy="41275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7" name="Freeform 867"/>
            <p:cNvSpPr>
              <a:spLocks noEditPoints="1"/>
            </p:cNvSpPr>
            <p:nvPr/>
          </p:nvSpPr>
          <p:spPr bwMode="auto">
            <a:xfrm>
              <a:off x="8963025" y="4349750"/>
              <a:ext cx="298450" cy="106363"/>
            </a:xfrm>
            <a:custGeom>
              <a:avLst/>
              <a:gdLst>
                <a:gd name="T0" fmla="*/ 55 w 110"/>
                <a:gd name="T1" fmla="*/ 0 h 39"/>
                <a:gd name="T2" fmla="*/ 0 w 110"/>
                <a:gd name="T3" fmla="*/ 20 h 39"/>
                <a:gd name="T4" fmla="*/ 55 w 110"/>
                <a:gd name="T5" fmla="*/ 39 h 39"/>
                <a:gd name="T6" fmla="*/ 110 w 110"/>
                <a:gd name="T7" fmla="*/ 20 h 39"/>
                <a:gd name="T8" fmla="*/ 55 w 110"/>
                <a:gd name="T9" fmla="*/ 0 h 39"/>
                <a:gd name="T10" fmla="*/ 55 w 110"/>
                <a:gd name="T11" fmla="*/ 31 h 39"/>
                <a:gd name="T12" fmla="*/ 15 w 110"/>
                <a:gd name="T13" fmla="*/ 20 h 39"/>
                <a:gd name="T14" fmla="*/ 55 w 110"/>
                <a:gd name="T15" fmla="*/ 8 h 39"/>
                <a:gd name="T16" fmla="*/ 95 w 110"/>
                <a:gd name="T17" fmla="*/ 20 h 39"/>
                <a:gd name="T18" fmla="*/ 55 w 110"/>
                <a:gd name="T19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39">
                  <a:moveTo>
                    <a:pt x="55" y="0"/>
                  </a:moveTo>
                  <a:cubicBezTo>
                    <a:pt x="24" y="0"/>
                    <a:pt x="0" y="9"/>
                    <a:pt x="0" y="20"/>
                  </a:cubicBezTo>
                  <a:cubicBezTo>
                    <a:pt x="0" y="30"/>
                    <a:pt x="24" y="39"/>
                    <a:pt x="55" y="39"/>
                  </a:cubicBezTo>
                  <a:cubicBezTo>
                    <a:pt x="86" y="39"/>
                    <a:pt x="110" y="30"/>
                    <a:pt x="110" y="20"/>
                  </a:cubicBezTo>
                  <a:cubicBezTo>
                    <a:pt x="110" y="9"/>
                    <a:pt x="86" y="0"/>
                    <a:pt x="55" y="0"/>
                  </a:cubicBezTo>
                  <a:close/>
                  <a:moveTo>
                    <a:pt x="55" y="31"/>
                  </a:moveTo>
                  <a:cubicBezTo>
                    <a:pt x="33" y="31"/>
                    <a:pt x="15" y="26"/>
                    <a:pt x="15" y="20"/>
                  </a:cubicBezTo>
                  <a:cubicBezTo>
                    <a:pt x="15" y="13"/>
                    <a:pt x="33" y="8"/>
                    <a:pt x="55" y="8"/>
                  </a:cubicBezTo>
                  <a:cubicBezTo>
                    <a:pt x="77" y="8"/>
                    <a:pt x="95" y="13"/>
                    <a:pt x="95" y="20"/>
                  </a:cubicBezTo>
                  <a:cubicBezTo>
                    <a:pt x="95" y="26"/>
                    <a:pt x="77" y="31"/>
                    <a:pt x="55" y="31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95" name="组合 894"/>
          <p:cNvGrpSpPr/>
          <p:nvPr/>
        </p:nvGrpSpPr>
        <p:grpSpPr>
          <a:xfrm>
            <a:off x="6011863" y="1455738"/>
            <a:ext cx="320675" cy="501650"/>
            <a:chOff x="6011863" y="1455738"/>
            <a:chExt cx="320675" cy="501650"/>
          </a:xfrm>
        </p:grpSpPr>
        <p:sp>
          <p:nvSpPr>
            <p:cNvPr id="76" name="Freeform 876"/>
            <p:cNvSpPr>
              <a:spLocks/>
            </p:cNvSpPr>
            <p:nvPr/>
          </p:nvSpPr>
          <p:spPr bwMode="auto">
            <a:xfrm>
              <a:off x="6011863" y="1455738"/>
              <a:ext cx="303213" cy="460375"/>
            </a:xfrm>
            <a:custGeom>
              <a:avLst/>
              <a:gdLst>
                <a:gd name="T0" fmla="*/ 112 w 112"/>
                <a:gd name="T1" fmla="*/ 57 h 169"/>
                <a:gd name="T2" fmla="*/ 56 w 112"/>
                <a:gd name="T3" fmla="*/ 0 h 169"/>
                <a:gd name="T4" fmla="*/ 0 w 112"/>
                <a:gd name="T5" fmla="*/ 57 h 169"/>
                <a:gd name="T6" fmla="*/ 6 w 112"/>
                <a:gd name="T7" fmla="*/ 83 h 169"/>
                <a:gd name="T8" fmla="*/ 6 w 112"/>
                <a:gd name="T9" fmla="*/ 83 h 169"/>
                <a:gd name="T10" fmla="*/ 55 w 112"/>
                <a:gd name="T11" fmla="*/ 169 h 169"/>
                <a:gd name="T12" fmla="*/ 102 w 112"/>
                <a:gd name="T13" fmla="*/ 89 h 169"/>
                <a:gd name="T14" fmla="*/ 112 w 112"/>
                <a:gd name="T15" fmla="*/ 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69">
                  <a:moveTo>
                    <a:pt x="112" y="57"/>
                  </a:moveTo>
                  <a:cubicBezTo>
                    <a:pt x="112" y="26"/>
                    <a:pt x="87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66"/>
                    <a:pt x="2" y="75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5" y="169"/>
                    <a:pt x="55" y="169"/>
                    <a:pt x="55" y="169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8" y="79"/>
                    <a:pt x="112" y="68"/>
                    <a:pt x="112" y="57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7" name="Oval 877"/>
            <p:cNvSpPr>
              <a:spLocks noChangeArrowheads="1"/>
            </p:cNvSpPr>
            <p:nvPr/>
          </p:nvSpPr>
          <p:spPr bwMode="auto">
            <a:xfrm>
              <a:off x="6042025" y="1485900"/>
              <a:ext cx="241300" cy="239713"/>
            </a:xfrm>
            <a:prstGeom prst="ellipse">
              <a:avLst/>
            </a:prstGeom>
            <a:solidFill>
              <a:srgbClr val="6AB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8" name="Freeform 878"/>
            <p:cNvSpPr>
              <a:spLocks/>
            </p:cNvSpPr>
            <p:nvPr/>
          </p:nvSpPr>
          <p:spPr bwMode="auto">
            <a:xfrm>
              <a:off x="6100763" y="1560513"/>
              <a:ext cx="60325" cy="123825"/>
            </a:xfrm>
            <a:custGeom>
              <a:avLst/>
              <a:gdLst>
                <a:gd name="T0" fmla="*/ 16 w 22"/>
                <a:gd name="T1" fmla="*/ 1 h 46"/>
                <a:gd name="T2" fmla="*/ 6 w 22"/>
                <a:gd name="T3" fmla="*/ 0 h 46"/>
                <a:gd name="T4" fmla="*/ 0 w 22"/>
                <a:gd name="T5" fmla="*/ 5 h 46"/>
                <a:gd name="T6" fmla="*/ 0 w 22"/>
                <a:gd name="T7" fmla="*/ 5 h 46"/>
                <a:gd name="T8" fmla="*/ 0 w 22"/>
                <a:gd name="T9" fmla="*/ 6 h 46"/>
                <a:gd name="T10" fmla="*/ 0 w 22"/>
                <a:gd name="T11" fmla="*/ 21 h 46"/>
                <a:gd name="T12" fmla="*/ 2 w 22"/>
                <a:gd name="T13" fmla="*/ 23 h 46"/>
                <a:gd name="T14" fmla="*/ 4 w 22"/>
                <a:gd name="T15" fmla="*/ 21 h 46"/>
                <a:gd name="T16" fmla="*/ 4 w 22"/>
                <a:gd name="T17" fmla="*/ 8 h 46"/>
                <a:gd name="T18" fmla="*/ 5 w 22"/>
                <a:gd name="T19" fmla="*/ 8 h 46"/>
                <a:gd name="T20" fmla="*/ 5 w 22"/>
                <a:gd name="T21" fmla="*/ 20 h 46"/>
                <a:gd name="T22" fmla="*/ 5 w 22"/>
                <a:gd name="T23" fmla="*/ 21 h 46"/>
                <a:gd name="T24" fmla="*/ 5 w 22"/>
                <a:gd name="T25" fmla="*/ 43 h 46"/>
                <a:gd name="T26" fmla="*/ 8 w 22"/>
                <a:gd name="T27" fmla="*/ 46 h 46"/>
                <a:gd name="T28" fmla="*/ 10 w 22"/>
                <a:gd name="T29" fmla="*/ 43 h 46"/>
                <a:gd name="T30" fmla="*/ 10 w 22"/>
                <a:gd name="T31" fmla="*/ 24 h 46"/>
                <a:gd name="T32" fmla="*/ 11 w 22"/>
                <a:gd name="T33" fmla="*/ 24 h 46"/>
                <a:gd name="T34" fmla="*/ 11 w 22"/>
                <a:gd name="T35" fmla="*/ 43 h 46"/>
                <a:gd name="T36" fmla="*/ 14 w 22"/>
                <a:gd name="T37" fmla="*/ 46 h 46"/>
                <a:gd name="T38" fmla="*/ 16 w 22"/>
                <a:gd name="T39" fmla="*/ 43 h 46"/>
                <a:gd name="T40" fmla="*/ 16 w 22"/>
                <a:gd name="T41" fmla="*/ 20 h 46"/>
                <a:gd name="T42" fmla="*/ 16 w 22"/>
                <a:gd name="T43" fmla="*/ 20 h 46"/>
                <a:gd name="T44" fmla="*/ 16 w 22"/>
                <a:gd name="T45" fmla="*/ 8 h 46"/>
                <a:gd name="T46" fmla="*/ 18 w 22"/>
                <a:gd name="T47" fmla="*/ 8 h 46"/>
                <a:gd name="T48" fmla="*/ 18 w 22"/>
                <a:gd name="T49" fmla="*/ 21 h 46"/>
                <a:gd name="T50" fmla="*/ 20 w 22"/>
                <a:gd name="T51" fmla="*/ 23 h 46"/>
                <a:gd name="T52" fmla="*/ 22 w 22"/>
                <a:gd name="T53" fmla="*/ 21 h 46"/>
                <a:gd name="T54" fmla="*/ 22 w 22"/>
                <a:gd name="T55" fmla="*/ 6 h 46"/>
                <a:gd name="T56" fmla="*/ 22 w 22"/>
                <a:gd name="T57" fmla="*/ 5 h 46"/>
                <a:gd name="T58" fmla="*/ 22 w 22"/>
                <a:gd name="T59" fmla="*/ 5 h 46"/>
                <a:gd name="T60" fmla="*/ 16 w 22"/>
                <a:gd name="T6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46">
                  <a:moveTo>
                    <a:pt x="16" y="1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" y="1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5"/>
                    <a:pt x="6" y="46"/>
                    <a:pt x="8" y="46"/>
                  </a:cubicBezTo>
                  <a:cubicBezTo>
                    <a:pt x="9" y="46"/>
                    <a:pt x="10" y="45"/>
                    <a:pt x="10" y="4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5"/>
                    <a:pt x="12" y="46"/>
                    <a:pt x="14" y="46"/>
                  </a:cubicBezTo>
                  <a:cubicBezTo>
                    <a:pt x="15" y="46"/>
                    <a:pt x="16" y="45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9" y="23"/>
                    <a:pt x="20" y="23"/>
                  </a:cubicBezTo>
                  <a:cubicBezTo>
                    <a:pt x="21" y="23"/>
                    <a:pt x="22" y="22"/>
                    <a:pt x="22" y="21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3"/>
                    <a:pt x="20" y="1"/>
                    <a:pt x="16" y="1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9" name="Oval 879"/>
            <p:cNvSpPr>
              <a:spLocks noChangeArrowheads="1"/>
            </p:cNvSpPr>
            <p:nvPr/>
          </p:nvSpPr>
          <p:spPr bwMode="auto">
            <a:xfrm>
              <a:off x="6116638" y="1535113"/>
              <a:ext cx="25400" cy="25400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0" name="Oval 880"/>
            <p:cNvSpPr>
              <a:spLocks noChangeArrowheads="1"/>
            </p:cNvSpPr>
            <p:nvPr/>
          </p:nvSpPr>
          <p:spPr bwMode="auto">
            <a:xfrm>
              <a:off x="6202363" y="1535113"/>
              <a:ext cx="20638" cy="22225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1" name="Freeform 881"/>
            <p:cNvSpPr>
              <a:spLocks/>
            </p:cNvSpPr>
            <p:nvPr/>
          </p:nvSpPr>
          <p:spPr bwMode="auto">
            <a:xfrm>
              <a:off x="6176963" y="1562100"/>
              <a:ext cx="71438" cy="122238"/>
            </a:xfrm>
            <a:custGeom>
              <a:avLst/>
              <a:gdLst>
                <a:gd name="T0" fmla="*/ 25 w 26"/>
                <a:gd name="T1" fmla="*/ 17 h 45"/>
                <a:gd name="T2" fmla="*/ 21 w 26"/>
                <a:gd name="T3" fmla="*/ 3 h 45"/>
                <a:gd name="T4" fmla="*/ 18 w 26"/>
                <a:gd name="T5" fmla="*/ 0 h 45"/>
                <a:gd name="T6" fmla="*/ 8 w 26"/>
                <a:gd name="T7" fmla="*/ 0 h 45"/>
                <a:gd name="T8" fmla="*/ 5 w 26"/>
                <a:gd name="T9" fmla="*/ 1 h 45"/>
                <a:gd name="T10" fmla="*/ 5 w 26"/>
                <a:gd name="T11" fmla="*/ 2 h 45"/>
                <a:gd name="T12" fmla="*/ 5 w 26"/>
                <a:gd name="T13" fmla="*/ 2 h 45"/>
                <a:gd name="T14" fmla="*/ 5 w 26"/>
                <a:gd name="T15" fmla="*/ 2 h 45"/>
                <a:gd name="T16" fmla="*/ 0 w 26"/>
                <a:gd name="T17" fmla="*/ 17 h 45"/>
                <a:gd name="T18" fmla="*/ 1 w 26"/>
                <a:gd name="T19" fmla="*/ 19 h 45"/>
                <a:gd name="T20" fmla="*/ 4 w 26"/>
                <a:gd name="T21" fmla="*/ 18 h 45"/>
                <a:gd name="T22" fmla="*/ 7 w 26"/>
                <a:gd name="T23" fmla="*/ 6 h 45"/>
                <a:gd name="T24" fmla="*/ 8 w 26"/>
                <a:gd name="T25" fmla="*/ 6 h 45"/>
                <a:gd name="T26" fmla="*/ 8 w 26"/>
                <a:gd name="T27" fmla="*/ 6 h 45"/>
                <a:gd name="T28" fmla="*/ 2 w 26"/>
                <a:gd name="T29" fmla="*/ 27 h 45"/>
                <a:gd name="T30" fmla="*/ 8 w 26"/>
                <a:gd name="T31" fmla="*/ 27 h 45"/>
                <a:gd name="T32" fmla="*/ 8 w 26"/>
                <a:gd name="T33" fmla="*/ 43 h 45"/>
                <a:gd name="T34" fmla="*/ 10 w 26"/>
                <a:gd name="T35" fmla="*/ 45 h 45"/>
                <a:gd name="T36" fmla="*/ 12 w 26"/>
                <a:gd name="T37" fmla="*/ 43 h 45"/>
                <a:gd name="T38" fmla="*/ 12 w 26"/>
                <a:gd name="T39" fmla="*/ 27 h 45"/>
                <a:gd name="T40" fmla="*/ 13 w 26"/>
                <a:gd name="T41" fmla="*/ 27 h 45"/>
                <a:gd name="T42" fmla="*/ 13 w 26"/>
                <a:gd name="T43" fmla="*/ 43 h 45"/>
                <a:gd name="T44" fmla="*/ 15 w 26"/>
                <a:gd name="T45" fmla="*/ 45 h 45"/>
                <a:gd name="T46" fmla="*/ 18 w 26"/>
                <a:gd name="T47" fmla="*/ 43 h 45"/>
                <a:gd name="T48" fmla="*/ 18 w 26"/>
                <a:gd name="T49" fmla="*/ 27 h 45"/>
                <a:gd name="T50" fmla="*/ 23 w 26"/>
                <a:gd name="T51" fmla="*/ 27 h 45"/>
                <a:gd name="T52" fmla="*/ 17 w 26"/>
                <a:gd name="T53" fmla="*/ 6 h 45"/>
                <a:gd name="T54" fmla="*/ 18 w 26"/>
                <a:gd name="T55" fmla="*/ 6 h 45"/>
                <a:gd name="T56" fmla="*/ 18 w 26"/>
                <a:gd name="T57" fmla="*/ 6 h 45"/>
                <a:gd name="T58" fmla="*/ 22 w 26"/>
                <a:gd name="T59" fmla="*/ 18 h 45"/>
                <a:gd name="T60" fmla="*/ 24 w 26"/>
                <a:gd name="T61" fmla="*/ 19 h 45"/>
                <a:gd name="T62" fmla="*/ 25 w 26"/>
                <a:gd name="T6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45">
                  <a:moveTo>
                    <a:pt x="25" y="17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3" y="19"/>
                    <a:pt x="4" y="1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9" y="45"/>
                    <a:pt x="10" y="45"/>
                  </a:cubicBezTo>
                  <a:cubicBezTo>
                    <a:pt x="11" y="45"/>
                    <a:pt x="12" y="44"/>
                    <a:pt x="12" y="4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ubicBezTo>
                    <a:pt x="17" y="45"/>
                    <a:pt x="18" y="44"/>
                    <a:pt x="18" y="4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3" y="19"/>
                    <a:pt x="24" y="19"/>
                  </a:cubicBezTo>
                  <a:cubicBezTo>
                    <a:pt x="25" y="19"/>
                    <a:pt x="26" y="18"/>
                    <a:pt x="25" y="17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2" name="Oval 882"/>
            <p:cNvSpPr>
              <a:spLocks noChangeArrowheads="1"/>
            </p:cNvSpPr>
            <p:nvPr/>
          </p:nvSpPr>
          <p:spPr bwMode="auto">
            <a:xfrm>
              <a:off x="6108700" y="1881188"/>
              <a:ext cx="147638" cy="42863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3" name="Freeform 883"/>
            <p:cNvSpPr>
              <a:spLocks noEditPoints="1"/>
            </p:cNvSpPr>
            <p:nvPr/>
          </p:nvSpPr>
          <p:spPr bwMode="auto">
            <a:xfrm>
              <a:off x="6030913" y="1851025"/>
              <a:ext cx="301625" cy="106363"/>
            </a:xfrm>
            <a:custGeom>
              <a:avLst/>
              <a:gdLst>
                <a:gd name="T0" fmla="*/ 56 w 111"/>
                <a:gd name="T1" fmla="*/ 0 h 39"/>
                <a:gd name="T2" fmla="*/ 0 w 111"/>
                <a:gd name="T3" fmla="*/ 19 h 39"/>
                <a:gd name="T4" fmla="*/ 56 w 111"/>
                <a:gd name="T5" fmla="*/ 39 h 39"/>
                <a:gd name="T6" fmla="*/ 111 w 111"/>
                <a:gd name="T7" fmla="*/ 19 h 39"/>
                <a:gd name="T8" fmla="*/ 56 w 111"/>
                <a:gd name="T9" fmla="*/ 0 h 39"/>
                <a:gd name="T10" fmla="*/ 56 w 111"/>
                <a:gd name="T11" fmla="*/ 31 h 39"/>
                <a:gd name="T12" fmla="*/ 15 w 111"/>
                <a:gd name="T13" fmla="*/ 19 h 39"/>
                <a:gd name="T14" fmla="*/ 56 w 111"/>
                <a:gd name="T15" fmla="*/ 7 h 39"/>
                <a:gd name="T16" fmla="*/ 96 w 111"/>
                <a:gd name="T17" fmla="*/ 19 h 39"/>
                <a:gd name="T18" fmla="*/ 56 w 111"/>
                <a:gd name="T19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9">
                  <a:moveTo>
                    <a:pt x="56" y="0"/>
                  </a:moveTo>
                  <a:cubicBezTo>
                    <a:pt x="25" y="0"/>
                    <a:pt x="0" y="9"/>
                    <a:pt x="0" y="19"/>
                  </a:cubicBezTo>
                  <a:cubicBezTo>
                    <a:pt x="0" y="30"/>
                    <a:pt x="25" y="39"/>
                    <a:pt x="56" y="39"/>
                  </a:cubicBezTo>
                  <a:cubicBezTo>
                    <a:pt x="86" y="39"/>
                    <a:pt x="111" y="30"/>
                    <a:pt x="111" y="19"/>
                  </a:cubicBezTo>
                  <a:cubicBezTo>
                    <a:pt x="111" y="9"/>
                    <a:pt x="86" y="0"/>
                    <a:pt x="56" y="0"/>
                  </a:cubicBezTo>
                  <a:close/>
                  <a:moveTo>
                    <a:pt x="56" y="31"/>
                  </a:moveTo>
                  <a:cubicBezTo>
                    <a:pt x="33" y="31"/>
                    <a:pt x="15" y="26"/>
                    <a:pt x="15" y="19"/>
                  </a:cubicBezTo>
                  <a:cubicBezTo>
                    <a:pt x="15" y="13"/>
                    <a:pt x="33" y="7"/>
                    <a:pt x="56" y="7"/>
                  </a:cubicBezTo>
                  <a:cubicBezTo>
                    <a:pt x="78" y="7"/>
                    <a:pt x="96" y="13"/>
                    <a:pt x="96" y="19"/>
                  </a:cubicBezTo>
                  <a:cubicBezTo>
                    <a:pt x="96" y="26"/>
                    <a:pt x="78" y="31"/>
                    <a:pt x="56" y="31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98" name="组合 897"/>
          <p:cNvGrpSpPr/>
          <p:nvPr/>
        </p:nvGrpSpPr>
        <p:grpSpPr>
          <a:xfrm>
            <a:off x="5810250" y="2827338"/>
            <a:ext cx="323850" cy="496888"/>
            <a:chOff x="5810250" y="2827338"/>
            <a:chExt cx="323850" cy="496888"/>
          </a:xfrm>
        </p:grpSpPr>
        <p:sp>
          <p:nvSpPr>
            <p:cNvPr id="68" name="Freeform 868"/>
            <p:cNvSpPr>
              <a:spLocks/>
            </p:cNvSpPr>
            <p:nvPr/>
          </p:nvSpPr>
          <p:spPr bwMode="auto">
            <a:xfrm>
              <a:off x="5810250" y="2827338"/>
              <a:ext cx="306388" cy="455613"/>
            </a:xfrm>
            <a:custGeom>
              <a:avLst/>
              <a:gdLst>
                <a:gd name="T0" fmla="*/ 113 w 113"/>
                <a:gd name="T1" fmla="*/ 56 h 168"/>
                <a:gd name="T2" fmla="*/ 56 w 113"/>
                <a:gd name="T3" fmla="*/ 0 h 168"/>
                <a:gd name="T4" fmla="*/ 0 w 113"/>
                <a:gd name="T5" fmla="*/ 56 h 168"/>
                <a:gd name="T6" fmla="*/ 7 w 113"/>
                <a:gd name="T7" fmla="*/ 83 h 168"/>
                <a:gd name="T8" fmla="*/ 7 w 113"/>
                <a:gd name="T9" fmla="*/ 83 h 168"/>
                <a:gd name="T10" fmla="*/ 56 w 113"/>
                <a:gd name="T11" fmla="*/ 168 h 168"/>
                <a:gd name="T12" fmla="*/ 103 w 113"/>
                <a:gd name="T13" fmla="*/ 88 h 168"/>
                <a:gd name="T14" fmla="*/ 113 w 113"/>
                <a:gd name="T15" fmla="*/ 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68">
                  <a:moveTo>
                    <a:pt x="113" y="56"/>
                  </a:moveTo>
                  <a:cubicBezTo>
                    <a:pt x="113" y="25"/>
                    <a:pt x="88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5"/>
                    <a:pt x="3" y="75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9" y="79"/>
                    <a:pt x="113" y="68"/>
                    <a:pt x="113" y="56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9" name="Oval 869"/>
            <p:cNvSpPr>
              <a:spLocks noChangeArrowheads="1"/>
            </p:cNvSpPr>
            <p:nvPr/>
          </p:nvSpPr>
          <p:spPr bwMode="auto">
            <a:xfrm>
              <a:off x="5843588" y="2854325"/>
              <a:ext cx="241300" cy="238125"/>
            </a:xfrm>
            <a:prstGeom prst="ellipse">
              <a:avLst/>
            </a:pr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0" name="Freeform 870"/>
            <p:cNvSpPr>
              <a:spLocks/>
            </p:cNvSpPr>
            <p:nvPr/>
          </p:nvSpPr>
          <p:spPr bwMode="auto">
            <a:xfrm>
              <a:off x="5902325" y="2930525"/>
              <a:ext cx="57150" cy="122238"/>
            </a:xfrm>
            <a:custGeom>
              <a:avLst/>
              <a:gdLst>
                <a:gd name="T0" fmla="*/ 16 w 21"/>
                <a:gd name="T1" fmla="*/ 0 h 45"/>
                <a:gd name="T2" fmla="*/ 5 w 21"/>
                <a:gd name="T3" fmla="*/ 0 h 45"/>
                <a:gd name="T4" fmla="*/ 0 w 21"/>
                <a:gd name="T5" fmla="*/ 4 h 45"/>
                <a:gd name="T6" fmla="*/ 0 w 21"/>
                <a:gd name="T7" fmla="*/ 4 h 45"/>
                <a:gd name="T8" fmla="*/ 0 w 21"/>
                <a:gd name="T9" fmla="*/ 5 h 45"/>
                <a:gd name="T10" fmla="*/ 0 w 21"/>
                <a:gd name="T11" fmla="*/ 20 h 45"/>
                <a:gd name="T12" fmla="*/ 2 w 21"/>
                <a:gd name="T13" fmla="*/ 22 h 45"/>
                <a:gd name="T14" fmla="*/ 3 w 21"/>
                <a:gd name="T15" fmla="*/ 20 h 45"/>
                <a:gd name="T16" fmla="*/ 3 w 21"/>
                <a:gd name="T17" fmla="*/ 7 h 45"/>
                <a:gd name="T18" fmla="*/ 5 w 21"/>
                <a:gd name="T19" fmla="*/ 7 h 45"/>
                <a:gd name="T20" fmla="*/ 5 w 21"/>
                <a:gd name="T21" fmla="*/ 19 h 45"/>
                <a:gd name="T22" fmla="*/ 5 w 21"/>
                <a:gd name="T23" fmla="*/ 20 h 45"/>
                <a:gd name="T24" fmla="*/ 5 w 21"/>
                <a:gd name="T25" fmla="*/ 42 h 45"/>
                <a:gd name="T26" fmla="*/ 7 w 21"/>
                <a:gd name="T27" fmla="*/ 45 h 45"/>
                <a:gd name="T28" fmla="*/ 10 w 21"/>
                <a:gd name="T29" fmla="*/ 42 h 45"/>
                <a:gd name="T30" fmla="*/ 10 w 21"/>
                <a:gd name="T31" fmla="*/ 23 h 45"/>
                <a:gd name="T32" fmla="*/ 11 w 21"/>
                <a:gd name="T33" fmla="*/ 23 h 45"/>
                <a:gd name="T34" fmla="*/ 11 w 21"/>
                <a:gd name="T35" fmla="*/ 42 h 45"/>
                <a:gd name="T36" fmla="*/ 14 w 21"/>
                <a:gd name="T37" fmla="*/ 45 h 45"/>
                <a:gd name="T38" fmla="*/ 16 w 21"/>
                <a:gd name="T39" fmla="*/ 42 h 45"/>
                <a:gd name="T40" fmla="*/ 16 w 21"/>
                <a:gd name="T41" fmla="*/ 19 h 45"/>
                <a:gd name="T42" fmla="*/ 16 w 21"/>
                <a:gd name="T43" fmla="*/ 19 h 45"/>
                <a:gd name="T44" fmla="*/ 16 w 21"/>
                <a:gd name="T45" fmla="*/ 7 h 45"/>
                <a:gd name="T46" fmla="*/ 18 w 21"/>
                <a:gd name="T47" fmla="*/ 7 h 45"/>
                <a:gd name="T48" fmla="*/ 18 w 21"/>
                <a:gd name="T49" fmla="*/ 20 h 45"/>
                <a:gd name="T50" fmla="*/ 19 w 21"/>
                <a:gd name="T51" fmla="*/ 22 h 45"/>
                <a:gd name="T52" fmla="*/ 21 w 21"/>
                <a:gd name="T53" fmla="*/ 20 h 45"/>
                <a:gd name="T54" fmla="*/ 21 w 21"/>
                <a:gd name="T55" fmla="*/ 5 h 45"/>
                <a:gd name="T56" fmla="*/ 21 w 21"/>
                <a:gd name="T57" fmla="*/ 4 h 45"/>
                <a:gd name="T58" fmla="*/ 21 w 21"/>
                <a:gd name="T59" fmla="*/ 4 h 45"/>
                <a:gd name="T60" fmla="*/ 16 w 21"/>
                <a:gd name="T6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3" y="21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4"/>
                    <a:pt x="6" y="45"/>
                    <a:pt x="7" y="45"/>
                  </a:cubicBezTo>
                  <a:cubicBezTo>
                    <a:pt x="9" y="45"/>
                    <a:pt x="10" y="44"/>
                    <a:pt x="10" y="4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2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19" y="22"/>
                  </a:cubicBezTo>
                  <a:cubicBezTo>
                    <a:pt x="20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1" name="Oval 871"/>
            <p:cNvSpPr>
              <a:spLocks noChangeArrowheads="1"/>
            </p:cNvSpPr>
            <p:nvPr/>
          </p:nvSpPr>
          <p:spPr bwMode="auto">
            <a:xfrm>
              <a:off x="5919788" y="2903538"/>
              <a:ext cx="23813" cy="23813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2" name="Oval 872"/>
            <p:cNvSpPr>
              <a:spLocks noChangeArrowheads="1"/>
            </p:cNvSpPr>
            <p:nvPr/>
          </p:nvSpPr>
          <p:spPr bwMode="auto">
            <a:xfrm>
              <a:off x="6000750" y="2903538"/>
              <a:ext cx="22225" cy="20638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3" name="Freeform 873"/>
            <p:cNvSpPr>
              <a:spLocks/>
            </p:cNvSpPr>
            <p:nvPr/>
          </p:nvSpPr>
          <p:spPr bwMode="auto">
            <a:xfrm>
              <a:off x="5978525" y="2930525"/>
              <a:ext cx="68263" cy="122238"/>
            </a:xfrm>
            <a:custGeom>
              <a:avLst/>
              <a:gdLst>
                <a:gd name="T0" fmla="*/ 25 w 25"/>
                <a:gd name="T1" fmla="*/ 17 h 45"/>
                <a:gd name="T2" fmla="*/ 20 w 25"/>
                <a:gd name="T3" fmla="*/ 3 h 45"/>
                <a:gd name="T4" fmla="*/ 18 w 25"/>
                <a:gd name="T5" fmla="*/ 0 h 45"/>
                <a:gd name="T6" fmla="*/ 7 w 25"/>
                <a:gd name="T7" fmla="*/ 0 h 45"/>
                <a:gd name="T8" fmla="*/ 5 w 25"/>
                <a:gd name="T9" fmla="*/ 2 h 45"/>
                <a:gd name="T10" fmla="*/ 5 w 25"/>
                <a:gd name="T11" fmla="*/ 2 h 45"/>
                <a:gd name="T12" fmla="*/ 5 w 25"/>
                <a:gd name="T13" fmla="*/ 2 h 45"/>
                <a:gd name="T14" fmla="*/ 5 w 25"/>
                <a:gd name="T15" fmla="*/ 2 h 45"/>
                <a:gd name="T16" fmla="*/ 0 w 25"/>
                <a:gd name="T17" fmla="*/ 17 h 45"/>
                <a:gd name="T18" fmla="*/ 1 w 25"/>
                <a:gd name="T19" fmla="*/ 19 h 45"/>
                <a:gd name="T20" fmla="*/ 3 w 25"/>
                <a:gd name="T21" fmla="*/ 18 h 45"/>
                <a:gd name="T22" fmla="*/ 7 w 25"/>
                <a:gd name="T23" fmla="*/ 6 h 45"/>
                <a:gd name="T24" fmla="*/ 7 w 25"/>
                <a:gd name="T25" fmla="*/ 6 h 45"/>
                <a:gd name="T26" fmla="*/ 8 w 25"/>
                <a:gd name="T27" fmla="*/ 6 h 45"/>
                <a:gd name="T28" fmla="*/ 2 w 25"/>
                <a:gd name="T29" fmla="*/ 27 h 45"/>
                <a:gd name="T30" fmla="*/ 8 w 25"/>
                <a:gd name="T31" fmla="*/ 27 h 45"/>
                <a:gd name="T32" fmla="*/ 8 w 25"/>
                <a:gd name="T33" fmla="*/ 43 h 45"/>
                <a:gd name="T34" fmla="*/ 10 w 25"/>
                <a:gd name="T35" fmla="*/ 45 h 45"/>
                <a:gd name="T36" fmla="*/ 12 w 25"/>
                <a:gd name="T37" fmla="*/ 43 h 45"/>
                <a:gd name="T38" fmla="*/ 12 w 25"/>
                <a:gd name="T39" fmla="*/ 27 h 45"/>
                <a:gd name="T40" fmla="*/ 13 w 25"/>
                <a:gd name="T41" fmla="*/ 27 h 45"/>
                <a:gd name="T42" fmla="*/ 13 w 25"/>
                <a:gd name="T43" fmla="*/ 43 h 45"/>
                <a:gd name="T44" fmla="*/ 15 w 25"/>
                <a:gd name="T45" fmla="*/ 45 h 45"/>
                <a:gd name="T46" fmla="*/ 17 w 25"/>
                <a:gd name="T47" fmla="*/ 43 h 45"/>
                <a:gd name="T48" fmla="*/ 17 w 25"/>
                <a:gd name="T49" fmla="*/ 27 h 45"/>
                <a:gd name="T50" fmla="*/ 23 w 25"/>
                <a:gd name="T51" fmla="*/ 27 h 45"/>
                <a:gd name="T52" fmla="*/ 17 w 25"/>
                <a:gd name="T53" fmla="*/ 6 h 45"/>
                <a:gd name="T54" fmla="*/ 18 w 25"/>
                <a:gd name="T55" fmla="*/ 6 h 45"/>
                <a:gd name="T56" fmla="*/ 18 w 25"/>
                <a:gd name="T57" fmla="*/ 6 h 45"/>
                <a:gd name="T58" fmla="*/ 22 w 25"/>
                <a:gd name="T59" fmla="*/ 18 h 45"/>
                <a:gd name="T60" fmla="*/ 24 w 25"/>
                <a:gd name="T61" fmla="*/ 19 h 45"/>
                <a:gd name="T62" fmla="*/ 25 w 25"/>
                <a:gd name="T6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45">
                  <a:moveTo>
                    <a:pt x="25" y="17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9" y="45"/>
                    <a:pt x="10" y="45"/>
                  </a:cubicBezTo>
                  <a:cubicBezTo>
                    <a:pt x="11" y="45"/>
                    <a:pt x="12" y="44"/>
                    <a:pt x="12" y="4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ubicBezTo>
                    <a:pt x="16" y="45"/>
                    <a:pt x="17" y="44"/>
                    <a:pt x="17" y="43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3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4" name="Oval 874"/>
            <p:cNvSpPr>
              <a:spLocks noChangeArrowheads="1"/>
            </p:cNvSpPr>
            <p:nvPr/>
          </p:nvSpPr>
          <p:spPr bwMode="auto">
            <a:xfrm>
              <a:off x="5908675" y="3248025"/>
              <a:ext cx="146050" cy="44450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5" name="Freeform 875"/>
            <p:cNvSpPr>
              <a:spLocks noEditPoints="1"/>
            </p:cNvSpPr>
            <p:nvPr/>
          </p:nvSpPr>
          <p:spPr bwMode="auto">
            <a:xfrm>
              <a:off x="5832475" y="3217863"/>
              <a:ext cx="301625" cy="106363"/>
            </a:xfrm>
            <a:custGeom>
              <a:avLst/>
              <a:gdLst>
                <a:gd name="T0" fmla="*/ 55 w 111"/>
                <a:gd name="T1" fmla="*/ 0 h 39"/>
                <a:gd name="T2" fmla="*/ 0 w 111"/>
                <a:gd name="T3" fmla="*/ 19 h 39"/>
                <a:gd name="T4" fmla="*/ 55 w 111"/>
                <a:gd name="T5" fmla="*/ 39 h 39"/>
                <a:gd name="T6" fmla="*/ 111 w 111"/>
                <a:gd name="T7" fmla="*/ 19 h 39"/>
                <a:gd name="T8" fmla="*/ 55 w 111"/>
                <a:gd name="T9" fmla="*/ 0 h 39"/>
                <a:gd name="T10" fmla="*/ 55 w 111"/>
                <a:gd name="T11" fmla="*/ 31 h 39"/>
                <a:gd name="T12" fmla="*/ 15 w 111"/>
                <a:gd name="T13" fmla="*/ 19 h 39"/>
                <a:gd name="T14" fmla="*/ 55 w 111"/>
                <a:gd name="T15" fmla="*/ 7 h 39"/>
                <a:gd name="T16" fmla="*/ 96 w 111"/>
                <a:gd name="T17" fmla="*/ 19 h 39"/>
                <a:gd name="T18" fmla="*/ 55 w 111"/>
                <a:gd name="T19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9">
                  <a:moveTo>
                    <a:pt x="55" y="0"/>
                  </a:moveTo>
                  <a:cubicBezTo>
                    <a:pt x="25" y="0"/>
                    <a:pt x="0" y="9"/>
                    <a:pt x="0" y="19"/>
                  </a:cubicBezTo>
                  <a:cubicBezTo>
                    <a:pt x="0" y="30"/>
                    <a:pt x="25" y="39"/>
                    <a:pt x="55" y="39"/>
                  </a:cubicBezTo>
                  <a:cubicBezTo>
                    <a:pt x="86" y="39"/>
                    <a:pt x="111" y="30"/>
                    <a:pt x="111" y="19"/>
                  </a:cubicBezTo>
                  <a:cubicBezTo>
                    <a:pt x="111" y="9"/>
                    <a:pt x="86" y="0"/>
                    <a:pt x="55" y="0"/>
                  </a:cubicBezTo>
                  <a:close/>
                  <a:moveTo>
                    <a:pt x="55" y="31"/>
                  </a:moveTo>
                  <a:cubicBezTo>
                    <a:pt x="33" y="31"/>
                    <a:pt x="15" y="26"/>
                    <a:pt x="15" y="19"/>
                  </a:cubicBezTo>
                  <a:cubicBezTo>
                    <a:pt x="15" y="13"/>
                    <a:pt x="33" y="7"/>
                    <a:pt x="55" y="7"/>
                  </a:cubicBezTo>
                  <a:cubicBezTo>
                    <a:pt x="78" y="7"/>
                    <a:pt x="96" y="13"/>
                    <a:pt x="96" y="19"/>
                  </a:cubicBezTo>
                  <a:cubicBezTo>
                    <a:pt x="96" y="26"/>
                    <a:pt x="78" y="31"/>
                    <a:pt x="55" y="31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6" name="Freeform 886"/>
            <p:cNvSpPr>
              <a:spLocks/>
            </p:cNvSpPr>
            <p:nvPr/>
          </p:nvSpPr>
          <p:spPr bwMode="auto">
            <a:xfrm>
              <a:off x="5924550" y="3263900"/>
              <a:ext cx="49213" cy="28575"/>
            </a:xfrm>
            <a:custGeom>
              <a:avLst/>
              <a:gdLst>
                <a:gd name="T0" fmla="*/ 14 w 18"/>
                <a:gd name="T1" fmla="*/ 10 h 10"/>
                <a:gd name="T2" fmla="*/ 13 w 18"/>
                <a:gd name="T3" fmla="*/ 10 h 10"/>
                <a:gd name="T4" fmla="*/ 3 w 18"/>
                <a:gd name="T5" fmla="*/ 6 h 10"/>
                <a:gd name="T6" fmla="*/ 1 w 18"/>
                <a:gd name="T7" fmla="*/ 2 h 10"/>
                <a:gd name="T8" fmla="*/ 4 w 18"/>
                <a:gd name="T9" fmla="*/ 0 h 10"/>
                <a:gd name="T10" fmla="*/ 15 w 18"/>
                <a:gd name="T11" fmla="*/ 4 h 10"/>
                <a:gd name="T12" fmla="*/ 17 w 18"/>
                <a:gd name="T13" fmla="*/ 8 h 10"/>
                <a:gd name="T14" fmla="*/ 14 w 18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4" y="10"/>
                  </a:moveTo>
                  <a:cubicBezTo>
                    <a:pt x="14" y="10"/>
                    <a:pt x="14" y="10"/>
                    <a:pt x="13" y="10"/>
                  </a:cubicBezTo>
                  <a:cubicBezTo>
                    <a:pt x="10" y="8"/>
                    <a:pt x="6" y="7"/>
                    <a:pt x="3" y="6"/>
                  </a:cubicBezTo>
                  <a:cubicBezTo>
                    <a:pt x="1" y="5"/>
                    <a:pt x="0" y="4"/>
                    <a:pt x="1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8" y="2"/>
                    <a:pt x="12" y="3"/>
                    <a:pt x="15" y="4"/>
                  </a:cubicBezTo>
                  <a:cubicBezTo>
                    <a:pt x="17" y="5"/>
                    <a:pt x="18" y="6"/>
                    <a:pt x="17" y="8"/>
                  </a:cubicBezTo>
                  <a:cubicBezTo>
                    <a:pt x="17" y="9"/>
                    <a:pt x="16" y="10"/>
                    <a:pt x="14" y="10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97" name="组合 896"/>
          <p:cNvGrpSpPr/>
          <p:nvPr/>
        </p:nvGrpSpPr>
        <p:grpSpPr>
          <a:xfrm>
            <a:off x="4197350" y="3484563"/>
            <a:ext cx="320675" cy="498475"/>
            <a:chOff x="4197350" y="3484563"/>
            <a:chExt cx="320675" cy="498475"/>
          </a:xfrm>
        </p:grpSpPr>
        <p:sp>
          <p:nvSpPr>
            <p:cNvPr id="36" name="Freeform 836"/>
            <p:cNvSpPr>
              <a:spLocks/>
            </p:cNvSpPr>
            <p:nvPr/>
          </p:nvSpPr>
          <p:spPr bwMode="auto">
            <a:xfrm>
              <a:off x="4197350" y="3484563"/>
              <a:ext cx="304800" cy="457200"/>
            </a:xfrm>
            <a:custGeom>
              <a:avLst/>
              <a:gdLst>
                <a:gd name="T0" fmla="*/ 112 w 112"/>
                <a:gd name="T1" fmla="*/ 56 h 168"/>
                <a:gd name="T2" fmla="*/ 56 w 112"/>
                <a:gd name="T3" fmla="*/ 0 h 168"/>
                <a:gd name="T4" fmla="*/ 0 w 112"/>
                <a:gd name="T5" fmla="*/ 56 h 168"/>
                <a:gd name="T6" fmla="*/ 7 w 112"/>
                <a:gd name="T7" fmla="*/ 83 h 168"/>
                <a:gd name="T8" fmla="*/ 6 w 112"/>
                <a:gd name="T9" fmla="*/ 83 h 168"/>
                <a:gd name="T10" fmla="*/ 56 w 112"/>
                <a:gd name="T11" fmla="*/ 168 h 168"/>
                <a:gd name="T12" fmla="*/ 102 w 112"/>
                <a:gd name="T13" fmla="*/ 88 h 168"/>
                <a:gd name="T14" fmla="*/ 112 w 112"/>
                <a:gd name="T15" fmla="*/ 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68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6"/>
                    <a:pt x="2" y="75"/>
                    <a:pt x="7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8" y="79"/>
                    <a:pt x="112" y="68"/>
                    <a:pt x="112" y="56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7" name="Oval 837"/>
            <p:cNvSpPr>
              <a:spLocks noChangeArrowheads="1"/>
            </p:cNvSpPr>
            <p:nvPr/>
          </p:nvSpPr>
          <p:spPr bwMode="auto">
            <a:xfrm>
              <a:off x="4230688" y="3511550"/>
              <a:ext cx="238125" cy="239713"/>
            </a:xfrm>
            <a:prstGeom prst="ellipse">
              <a:avLst/>
            </a:pr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8" name="Freeform 838"/>
            <p:cNvSpPr>
              <a:spLocks/>
            </p:cNvSpPr>
            <p:nvPr/>
          </p:nvSpPr>
          <p:spPr bwMode="auto">
            <a:xfrm>
              <a:off x="4287838" y="3587750"/>
              <a:ext cx="58738" cy="122238"/>
            </a:xfrm>
            <a:custGeom>
              <a:avLst/>
              <a:gdLst>
                <a:gd name="T0" fmla="*/ 17 w 22"/>
                <a:gd name="T1" fmla="*/ 0 h 45"/>
                <a:gd name="T2" fmla="*/ 6 w 22"/>
                <a:gd name="T3" fmla="*/ 0 h 45"/>
                <a:gd name="T4" fmla="*/ 0 w 22"/>
                <a:gd name="T5" fmla="*/ 4 h 45"/>
                <a:gd name="T6" fmla="*/ 0 w 22"/>
                <a:gd name="T7" fmla="*/ 5 h 45"/>
                <a:gd name="T8" fmla="*/ 0 w 22"/>
                <a:gd name="T9" fmla="*/ 5 h 45"/>
                <a:gd name="T10" fmla="*/ 0 w 22"/>
                <a:gd name="T11" fmla="*/ 20 h 45"/>
                <a:gd name="T12" fmla="*/ 2 w 22"/>
                <a:gd name="T13" fmla="*/ 22 h 45"/>
                <a:gd name="T14" fmla="*/ 4 w 22"/>
                <a:gd name="T15" fmla="*/ 20 h 45"/>
                <a:gd name="T16" fmla="*/ 4 w 22"/>
                <a:gd name="T17" fmla="*/ 7 h 45"/>
                <a:gd name="T18" fmla="*/ 5 w 22"/>
                <a:gd name="T19" fmla="*/ 7 h 45"/>
                <a:gd name="T20" fmla="*/ 5 w 22"/>
                <a:gd name="T21" fmla="*/ 20 h 45"/>
                <a:gd name="T22" fmla="*/ 5 w 22"/>
                <a:gd name="T23" fmla="*/ 20 h 45"/>
                <a:gd name="T24" fmla="*/ 5 w 22"/>
                <a:gd name="T25" fmla="*/ 43 h 45"/>
                <a:gd name="T26" fmla="*/ 8 w 22"/>
                <a:gd name="T27" fmla="*/ 45 h 45"/>
                <a:gd name="T28" fmla="*/ 10 w 22"/>
                <a:gd name="T29" fmla="*/ 43 h 45"/>
                <a:gd name="T30" fmla="*/ 10 w 22"/>
                <a:gd name="T31" fmla="*/ 23 h 45"/>
                <a:gd name="T32" fmla="*/ 12 w 22"/>
                <a:gd name="T33" fmla="*/ 23 h 45"/>
                <a:gd name="T34" fmla="*/ 12 w 22"/>
                <a:gd name="T35" fmla="*/ 43 h 45"/>
                <a:gd name="T36" fmla="*/ 14 w 22"/>
                <a:gd name="T37" fmla="*/ 45 h 45"/>
                <a:gd name="T38" fmla="*/ 17 w 22"/>
                <a:gd name="T39" fmla="*/ 43 h 45"/>
                <a:gd name="T40" fmla="*/ 17 w 22"/>
                <a:gd name="T41" fmla="*/ 20 h 45"/>
                <a:gd name="T42" fmla="*/ 17 w 22"/>
                <a:gd name="T43" fmla="*/ 20 h 45"/>
                <a:gd name="T44" fmla="*/ 17 w 22"/>
                <a:gd name="T45" fmla="*/ 7 h 45"/>
                <a:gd name="T46" fmla="*/ 18 w 22"/>
                <a:gd name="T47" fmla="*/ 7 h 45"/>
                <a:gd name="T48" fmla="*/ 18 w 22"/>
                <a:gd name="T49" fmla="*/ 20 h 45"/>
                <a:gd name="T50" fmla="*/ 20 w 22"/>
                <a:gd name="T51" fmla="*/ 22 h 45"/>
                <a:gd name="T52" fmla="*/ 22 w 22"/>
                <a:gd name="T53" fmla="*/ 20 h 45"/>
                <a:gd name="T54" fmla="*/ 22 w 22"/>
                <a:gd name="T55" fmla="*/ 5 h 45"/>
                <a:gd name="T56" fmla="*/ 22 w 22"/>
                <a:gd name="T57" fmla="*/ 5 h 45"/>
                <a:gd name="T58" fmla="*/ 22 w 22"/>
                <a:gd name="T59" fmla="*/ 4 h 45"/>
                <a:gd name="T60" fmla="*/ 17 w 22"/>
                <a:gd name="T6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45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7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5" y="45"/>
                    <a:pt x="17" y="44"/>
                    <a:pt x="17" y="4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9" name="Oval 839"/>
            <p:cNvSpPr>
              <a:spLocks noChangeArrowheads="1"/>
            </p:cNvSpPr>
            <p:nvPr/>
          </p:nvSpPr>
          <p:spPr bwMode="auto">
            <a:xfrm>
              <a:off x="4306888" y="3563938"/>
              <a:ext cx="20638" cy="20638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0" name="Oval 840"/>
            <p:cNvSpPr>
              <a:spLocks noChangeArrowheads="1"/>
            </p:cNvSpPr>
            <p:nvPr/>
          </p:nvSpPr>
          <p:spPr bwMode="auto">
            <a:xfrm>
              <a:off x="4387850" y="3563938"/>
              <a:ext cx="22225" cy="20638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1" name="Freeform 841"/>
            <p:cNvSpPr>
              <a:spLocks/>
            </p:cNvSpPr>
            <p:nvPr/>
          </p:nvSpPr>
          <p:spPr bwMode="auto">
            <a:xfrm>
              <a:off x="4364038" y="3590925"/>
              <a:ext cx="69850" cy="122238"/>
            </a:xfrm>
            <a:custGeom>
              <a:avLst/>
              <a:gdLst>
                <a:gd name="T0" fmla="*/ 25 w 26"/>
                <a:gd name="T1" fmla="*/ 16 h 45"/>
                <a:gd name="T2" fmla="*/ 21 w 26"/>
                <a:gd name="T3" fmla="*/ 2 h 45"/>
                <a:gd name="T4" fmla="*/ 18 w 26"/>
                <a:gd name="T5" fmla="*/ 0 h 45"/>
                <a:gd name="T6" fmla="*/ 8 w 26"/>
                <a:gd name="T7" fmla="*/ 0 h 45"/>
                <a:gd name="T8" fmla="*/ 5 w 26"/>
                <a:gd name="T9" fmla="*/ 1 h 45"/>
                <a:gd name="T10" fmla="*/ 5 w 26"/>
                <a:gd name="T11" fmla="*/ 1 h 45"/>
                <a:gd name="T12" fmla="*/ 5 w 26"/>
                <a:gd name="T13" fmla="*/ 1 h 45"/>
                <a:gd name="T14" fmla="*/ 5 w 26"/>
                <a:gd name="T15" fmla="*/ 2 h 45"/>
                <a:gd name="T16" fmla="*/ 0 w 26"/>
                <a:gd name="T17" fmla="*/ 16 h 45"/>
                <a:gd name="T18" fmla="*/ 2 w 26"/>
                <a:gd name="T19" fmla="*/ 18 h 45"/>
                <a:gd name="T20" fmla="*/ 4 w 26"/>
                <a:gd name="T21" fmla="*/ 17 h 45"/>
                <a:gd name="T22" fmla="*/ 7 w 26"/>
                <a:gd name="T23" fmla="*/ 6 h 45"/>
                <a:gd name="T24" fmla="*/ 8 w 26"/>
                <a:gd name="T25" fmla="*/ 6 h 45"/>
                <a:gd name="T26" fmla="*/ 8 w 26"/>
                <a:gd name="T27" fmla="*/ 6 h 45"/>
                <a:gd name="T28" fmla="*/ 3 w 26"/>
                <a:gd name="T29" fmla="*/ 26 h 45"/>
                <a:gd name="T30" fmla="*/ 8 w 26"/>
                <a:gd name="T31" fmla="*/ 26 h 45"/>
                <a:gd name="T32" fmla="*/ 8 w 26"/>
                <a:gd name="T33" fmla="*/ 42 h 45"/>
                <a:gd name="T34" fmla="*/ 10 w 26"/>
                <a:gd name="T35" fmla="*/ 45 h 45"/>
                <a:gd name="T36" fmla="*/ 12 w 26"/>
                <a:gd name="T37" fmla="*/ 42 h 45"/>
                <a:gd name="T38" fmla="*/ 12 w 26"/>
                <a:gd name="T39" fmla="*/ 26 h 45"/>
                <a:gd name="T40" fmla="*/ 14 w 26"/>
                <a:gd name="T41" fmla="*/ 26 h 45"/>
                <a:gd name="T42" fmla="*/ 14 w 26"/>
                <a:gd name="T43" fmla="*/ 42 h 45"/>
                <a:gd name="T44" fmla="*/ 16 w 26"/>
                <a:gd name="T45" fmla="*/ 45 h 45"/>
                <a:gd name="T46" fmla="*/ 18 w 26"/>
                <a:gd name="T47" fmla="*/ 42 h 45"/>
                <a:gd name="T48" fmla="*/ 18 w 26"/>
                <a:gd name="T49" fmla="*/ 26 h 45"/>
                <a:gd name="T50" fmla="*/ 23 w 26"/>
                <a:gd name="T51" fmla="*/ 26 h 45"/>
                <a:gd name="T52" fmla="*/ 18 w 26"/>
                <a:gd name="T53" fmla="*/ 6 h 45"/>
                <a:gd name="T54" fmla="*/ 18 w 26"/>
                <a:gd name="T55" fmla="*/ 6 h 45"/>
                <a:gd name="T56" fmla="*/ 18 w 26"/>
                <a:gd name="T57" fmla="*/ 6 h 45"/>
                <a:gd name="T58" fmla="*/ 22 w 26"/>
                <a:gd name="T59" fmla="*/ 17 h 45"/>
                <a:gd name="T60" fmla="*/ 24 w 26"/>
                <a:gd name="T61" fmla="*/ 18 h 45"/>
                <a:gd name="T62" fmla="*/ 25 w 26"/>
                <a:gd name="T6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45">
                  <a:moveTo>
                    <a:pt x="25" y="16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19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9"/>
                    <a:pt x="4" y="18"/>
                    <a:pt x="4" y="1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9" y="45"/>
                    <a:pt x="10" y="45"/>
                  </a:cubicBezTo>
                  <a:cubicBezTo>
                    <a:pt x="11" y="45"/>
                    <a:pt x="12" y="44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4"/>
                    <a:pt x="15" y="45"/>
                    <a:pt x="16" y="45"/>
                  </a:cubicBezTo>
                  <a:cubicBezTo>
                    <a:pt x="17" y="45"/>
                    <a:pt x="18" y="44"/>
                    <a:pt x="18" y="4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8"/>
                    <a:pt x="23" y="19"/>
                    <a:pt x="24" y="18"/>
                  </a:cubicBezTo>
                  <a:cubicBezTo>
                    <a:pt x="25" y="18"/>
                    <a:pt x="26" y="17"/>
                    <a:pt x="25" y="16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2" name="Oval 842"/>
            <p:cNvSpPr>
              <a:spLocks noChangeArrowheads="1"/>
            </p:cNvSpPr>
            <p:nvPr/>
          </p:nvSpPr>
          <p:spPr bwMode="auto">
            <a:xfrm>
              <a:off x="4295775" y="3908425"/>
              <a:ext cx="146050" cy="44450"/>
            </a:xfrm>
            <a:prstGeom prst="ellipse">
              <a:avLst/>
            </a:pr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3" name="Freeform 843"/>
            <p:cNvSpPr>
              <a:spLocks noEditPoints="1"/>
            </p:cNvSpPr>
            <p:nvPr/>
          </p:nvSpPr>
          <p:spPr bwMode="auto">
            <a:xfrm>
              <a:off x="4219575" y="3876675"/>
              <a:ext cx="298450" cy="106363"/>
            </a:xfrm>
            <a:custGeom>
              <a:avLst/>
              <a:gdLst>
                <a:gd name="T0" fmla="*/ 55 w 110"/>
                <a:gd name="T1" fmla="*/ 0 h 39"/>
                <a:gd name="T2" fmla="*/ 0 w 110"/>
                <a:gd name="T3" fmla="*/ 20 h 39"/>
                <a:gd name="T4" fmla="*/ 55 w 110"/>
                <a:gd name="T5" fmla="*/ 39 h 39"/>
                <a:gd name="T6" fmla="*/ 110 w 110"/>
                <a:gd name="T7" fmla="*/ 20 h 39"/>
                <a:gd name="T8" fmla="*/ 55 w 110"/>
                <a:gd name="T9" fmla="*/ 0 h 39"/>
                <a:gd name="T10" fmla="*/ 55 w 110"/>
                <a:gd name="T11" fmla="*/ 32 h 39"/>
                <a:gd name="T12" fmla="*/ 15 w 110"/>
                <a:gd name="T13" fmla="*/ 20 h 39"/>
                <a:gd name="T14" fmla="*/ 55 w 110"/>
                <a:gd name="T15" fmla="*/ 8 h 39"/>
                <a:gd name="T16" fmla="*/ 95 w 110"/>
                <a:gd name="T17" fmla="*/ 20 h 39"/>
                <a:gd name="T18" fmla="*/ 55 w 110"/>
                <a:gd name="T19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39">
                  <a:moveTo>
                    <a:pt x="55" y="0"/>
                  </a:moveTo>
                  <a:cubicBezTo>
                    <a:pt x="24" y="0"/>
                    <a:pt x="0" y="9"/>
                    <a:pt x="0" y="20"/>
                  </a:cubicBezTo>
                  <a:cubicBezTo>
                    <a:pt x="0" y="30"/>
                    <a:pt x="24" y="39"/>
                    <a:pt x="55" y="39"/>
                  </a:cubicBezTo>
                  <a:cubicBezTo>
                    <a:pt x="85" y="39"/>
                    <a:pt x="110" y="30"/>
                    <a:pt x="110" y="20"/>
                  </a:cubicBezTo>
                  <a:cubicBezTo>
                    <a:pt x="110" y="9"/>
                    <a:pt x="85" y="0"/>
                    <a:pt x="55" y="0"/>
                  </a:cubicBezTo>
                  <a:close/>
                  <a:moveTo>
                    <a:pt x="55" y="32"/>
                  </a:moveTo>
                  <a:cubicBezTo>
                    <a:pt x="33" y="32"/>
                    <a:pt x="15" y="26"/>
                    <a:pt x="15" y="20"/>
                  </a:cubicBezTo>
                  <a:cubicBezTo>
                    <a:pt x="15" y="13"/>
                    <a:pt x="33" y="8"/>
                    <a:pt x="55" y="8"/>
                  </a:cubicBezTo>
                  <a:cubicBezTo>
                    <a:pt x="77" y="8"/>
                    <a:pt x="95" y="13"/>
                    <a:pt x="95" y="20"/>
                  </a:cubicBezTo>
                  <a:cubicBezTo>
                    <a:pt x="95" y="26"/>
                    <a:pt x="77" y="32"/>
                    <a:pt x="55" y="3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4" name="Freeform 884"/>
            <p:cNvSpPr>
              <a:spLocks/>
            </p:cNvSpPr>
            <p:nvPr/>
          </p:nvSpPr>
          <p:spPr bwMode="auto">
            <a:xfrm>
              <a:off x="4360863" y="3840163"/>
              <a:ext cx="30163" cy="44450"/>
            </a:xfrm>
            <a:custGeom>
              <a:avLst/>
              <a:gdLst>
                <a:gd name="T0" fmla="*/ 3 w 11"/>
                <a:gd name="T1" fmla="*/ 16 h 16"/>
                <a:gd name="T2" fmla="*/ 2 w 11"/>
                <a:gd name="T3" fmla="*/ 16 h 16"/>
                <a:gd name="T4" fmla="*/ 0 w 11"/>
                <a:gd name="T5" fmla="*/ 12 h 16"/>
                <a:gd name="T6" fmla="*/ 5 w 11"/>
                <a:gd name="T7" fmla="*/ 2 h 16"/>
                <a:gd name="T8" fmla="*/ 9 w 11"/>
                <a:gd name="T9" fmla="*/ 0 h 16"/>
                <a:gd name="T10" fmla="*/ 10 w 11"/>
                <a:gd name="T11" fmla="*/ 4 h 16"/>
                <a:gd name="T12" fmla="*/ 6 w 11"/>
                <a:gd name="T13" fmla="*/ 14 h 16"/>
                <a:gd name="T14" fmla="*/ 3 w 1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6">
                  <a:moveTo>
                    <a:pt x="3" y="16"/>
                  </a:moveTo>
                  <a:cubicBezTo>
                    <a:pt x="3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2"/>
                    <a:pt x="2" y="8"/>
                    <a:pt x="5" y="2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10" y="1"/>
                    <a:pt x="11" y="3"/>
                    <a:pt x="10" y="4"/>
                  </a:cubicBezTo>
                  <a:cubicBezTo>
                    <a:pt x="7" y="11"/>
                    <a:pt x="6" y="14"/>
                    <a:pt x="6" y="14"/>
                  </a:cubicBezTo>
                  <a:cubicBezTo>
                    <a:pt x="5" y="16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1" name="Line 891"/>
            <p:cNvSpPr>
              <a:spLocks noChangeShapeType="1"/>
            </p:cNvSpPr>
            <p:nvPr/>
          </p:nvSpPr>
          <p:spPr bwMode="auto">
            <a:xfrm>
              <a:off x="4368800" y="3963988"/>
              <a:ext cx="0" cy="0"/>
            </a:xfrm>
            <a:prstGeom prst="line">
              <a:avLst/>
            </a:prstGeom>
            <a:noFill/>
            <a:ln w="9525" cap="rnd">
              <a:solidFill>
                <a:srgbClr val="F5AF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296" name="Freeform 992"/>
          <p:cNvSpPr>
            <a:spLocks noEditPoints="1"/>
          </p:cNvSpPr>
          <p:nvPr/>
        </p:nvSpPr>
        <p:spPr bwMode="auto">
          <a:xfrm>
            <a:off x="3204369" y="5694363"/>
            <a:ext cx="297086" cy="386330"/>
          </a:xfrm>
          <a:custGeom>
            <a:avLst/>
            <a:gdLst>
              <a:gd name="T0" fmla="*/ 851 w 901"/>
              <a:gd name="T1" fmla="*/ 249 h 1171"/>
              <a:gd name="T2" fmla="*/ 450 w 901"/>
              <a:gd name="T3" fmla="*/ 0 h 1171"/>
              <a:gd name="T4" fmla="*/ 0 w 901"/>
              <a:gd name="T5" fmla="*/ 454 h 1171"/>
              <a:gd name="T6" fmla="*/ 49 w 901"/>
              <a:gd name="T7" fmla="*/ 659 h 1171"/>
              <a:gd name="T8" fmla="*/ 450 w 901"/>
              <a:gd name="T9" fmla="*/ 1171 h 1171"/>
              <a:gd name="T10" fmla="*/ 901 w 901"/>
              <a:gd name="T11" fmla="*/ 454 h 1171"/>
              <a:gd name="T12" fmla="*/ 851 w 901"/>
              <a:gd name="T13" fmla="*/ 249 h 1171"/>
              <a:gd name="T14" fmla="*/ 450 w 901"/>
              <a:gd name="T15" fmla="*/ 680 h 1171"/>
              <a:gd name="T16" fmla="*/ 224 w 901"/>
              <a:gd name="T17" fmla="*/ 454 h 1171"/>
              <a:gd name="T18" fmla="*/ 365 w 901"/>
              <a:gd name="T19" fmla="*/ 245 h 1171"/>
              <a:gd name="T20" fmla="*/ 450 w 901"/>
              <a:gd name="T21" fmla="*/ 228 h 1171"/>
              <a:gd name="T22" fmla="*/ 676 w 901"/>
              <a:gd name="T23" fmla="*/ 451 h 1171"/>
              <a:gd name="T24" fmla="*/ 536 w 901"/>
              <a:gd name="T25" fmla="*/ 663 h 1171"/>
              <a:gd name="T26" fmla="*/ 450 w 901"/>
              <a:gd name="T27" fmla="*/ 680 h 1171"/>
              <a:gd name="T28" fmla="*/ 788 w 901"/>
              <a:gd name="T29" fmla="*/ 496 h 1171"/>
              <a:gd name="T30" fmla="*/ 789 w 901"/>
              <a:gd name="T31" fmla="*/ 494 h 1171"/>
              <a:gd name="T32" fmla="*/ 789 w 901"/>
              <a:gd name="T33" fmla="*/ 494 h 1171"/>
              <a:gd name="T34" fmla="*/ 788 w 901"/>
              <a:gd name="T35" fmla="*/ 496 h 1171"/>
              <a:gd name="T36" fmla="*/ 783 w 901"/>
              <a:gd name="T37" fmla="*/ 503 h 1171"/>
              <a:gd name="T38" fmla="*/ 784 w 901"/>
              <a:gd name="T39" fmla="*/ 502 h 1171"/>
              <a:gd name="T40" fmla="*/ 783 w 901"/>
              <a:gd name="T41" fmla="*/ 503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1" h="1171">
                <a:moveTo>
                  <a:pt x="851" y="249"/>
                </a:moveTo>
                <a:cubicBezTo>
                  <a:pt x="777" y="103"/>
                  <a:pt x="627" y="0"/>
                  <a:pt x="450" y="0"/>
                </a:cubicBezTo>
                <a:cubicBezTo>
                  <a:pt x="274" y="0"/>
                  <a:pt x="0" y="148"/>
                  <a:pt x="0" y="454"/>
                </a:cubicBezTo>
                <a:cubicBezTo>
                  <a:pt x="0" y="528"/>
                  <a:pt x="18" y="597"/>
                  <a:pt x="49" y="659"/>
                </a:cubicBezTo>
                <a:cubicBezTo>
                  <a:pt x="124" y="804"/>
                  <a:pt x="450" y="1171"/>
                  <a:pt x="450" y="1171"/>
                </a:cubicBezTo>
                <a:cubicBezTo>
                  <a:pt x="450" y="1171"/>
                  <a:pt x="901" y="702"/>
                  <a:pt x="901" y="454"/>
                </a:cubicBezTo>
                <a:cubicBezTo>
                  <a:pt x="901" y="380"/>
                  <a:pt x="883" y="310"/>
                  <a:pt x="851" y="249"/>
                </a:cubicBezTo>
                <a:close/>
                <a:moveTo>
                  <a:pt x="450" y="680"/>
                </a:moveTo>
                <a:cubicBezTo>
                  <a:pt x="326" y="680"/>
                  <a:pt x="224" y="578"/>
                  <a:pt x="224" y="454"/>
                </a:cubicBezTo>
                <a:cubicBezTo>
                  <a:pt x="224" y="359"/>
                  <a:pt x="282" y="279"/>
                  <a:pt x="365" y="245"/>
                </a:cubicBezTo>
                <a:cubicBezTo>
                  <a:pt x="391" y="234"/>
                  <a:pt x="420" y="228"/>
                  <a:pt x="450" y="228"/>
                </a:cubicBezTo>
                <a:cubicBezTo>
                  <a:pt x="575" y="228"/>
                  <a:pt x="676" y="326"/>
                  <a:pt x="676" y="451"/>
                </a:cubicBezTo>
                <a:cubicBezTo>
                  <a:pt x="676" y="545"/>
                  <a:pt x="618" y="629"/>
                  <a:pt x="536" y="663"/>
                </a:cubicBezTo>
                <a:cubicBezTo>
                  <a:pt x="510" y="674"/>
                  <a:pt x="481" y="680"/>
                  <a:pt x="450" y="680"/>
                </a:cubicBezTo>
                <a:close/>
                <a:moveTo>
                  <a:pt x="788" y="496"/>
                </a:moveTo>
                <a:cubicBezTo>
                  <a:pt x="788" y="495"/>
                  <a:pt x="789" y="495"/>
                  <a:pt x="789" y="494"/>
                </a:cubicBezTo>
                <a:cubicBezTo>
                  <a:pt x="789" y="494"/>
                  <a:pt x="789" y="494"/>
                  <a:pt x="789" y="494"/>
                </a:cubicBezTo>
                <a:cubicBezTo>
                  <a:pt x="788" y="495"/>
                  <a:pt x="788" y="495"/>
                  <a:pt x="788" y="496"/>
                </a:cubicBezTo>
                <a:close/>
                <a:moveTo>
                  <a:pt x="783" y="503"/>
                </a:moveTo>
                <a:cubicBezTo>
                  <a:pt x="783" y="503"/>
                  <a:pt x="783" y="503"/>
                  <a:pt x="784" y="502"/>
                </a:cubicBezTo>
                <a:cubicBezTo>
                  <a:pt x="783" y="503"/>
                  <a:pt x="783" y="503"/>
                  <a:pt x="783" y="503"/>
                </a:cubicBezTo>
                <a:close/>
              </a:path>
            </a:pathLst>
          </a:custGeom>
          <a:gradFill flip="none" rotWithShape="1">
            <a:gsLst>
              <a:gs pos="0">
                <a:srgbClr val="CA3214"/>
              </a:gs>
              <a:gs pos="48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297" name="文本框 1296"/>
          <p:cNvSpPr txBox="1"/>
          <p:nvPr/>
        </p:nvSpPr>
        <p:spPr>
          <a:xfrm>
            <a:off x="3679825" y="5503863"/>
            <a:ext cx="415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C9908"/>
                </a:solidFill>
                <a:latin typeface="+mj-lt"/>
                <a:cs typeface="+mn-ea"/>
                <a:sym typeface="+mn-lt"/>
              </a:rPr>
              <a:t>We use well-known development methodologies to create a customized approach for each of the projects. This allows us to achieve high quality outcomes and full transparency towards.</a:t>
            </a:r>
            <a:endParaRPr lang="zh-CN" altLang="en-US" sz="1200" dirty="0">
              <a:solidFill>
                <a:srgbClr val="FC9908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899" name="矩形 898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900" name="椭圆 899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01" name="椭圆 900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02" name="椭圆 901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03" name="椭圆 902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69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1296" grpId="0" animBg="1"/>
      <p:bldP spid="1297" grpId="0"/>
      <p:bldP spid="899" grpId="0" build="allAtOnce"/>
      <p:bldP spid="900" grpId="0" animBg="1"/>
      <p:bldP spid="901" grpId="0" animBg="1"/>
      <p:bldP spid="902" grpId="0" animBg="1"/>
      <p:bldP spid="9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80758" y="1033463"/>
            <a:ext cx="1365779" cy="1152878"/>
            <a:chOff x="2680758" y="1033463"/>
            <a:chExt cx="1365779" cy="115287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680758" y="1033463"/>
              <a:ext cx="1365779" cy="1152878"/>
            </a:xfrm>
            <a:custGeom>
              <a:avLst/>
              <a:gdLst>
                <a:gd name="T0" fmla="*/ 0 w 742"/>
                <a:gd name="T1" fmla="*/ 935 h 935"/>
                <a:gd name="T2" fmla="*/ 376 w 742"/>
                <a:gd name="T3" fmla="*/ 0 h 935"/>
                <a:gd name="T4" fmla="*/ 742 w 742"/>
                <a:gd name="T5" fmla="*/ 935 h 935"/>
                <a:gd name="T6" fmla="*/ 0 w 742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2" h="935">
                  <a:moveTo>
                    <a:pt x="0" y="935"/>
                  </a:moveTo>
                  <a:lnTo>
                    <a:pt x="376" y="0"/>
                  </a:lnTo>
                  <a:lnTo>
                    <a:pt x="742" y="93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FF5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3262410" y="1609902"/>
              <a:ext cx="202474" cy="282363"/>
            </a:xfrm>
            <a:custGeom>
              <a:avLst/>
              <a:gdLst>
                <a:gd name="T0" fmla="*/ 6 w 12"/>
                <a:gd name="T1" fmla="*/ 0 h 25"/>
                <a:gd name="T2" fmla="*/ 12 w 12"/>
                <a:gd name="T3" fmla="*/ 6 h 25"/>
                <a:gd name="T4" fmla="*/ 12 w 12"/>
                <a:gd name="T5" fmla="*/ 19 h 25"/>
                <a:gd name="T6" fmla="*/ 6 w 12"/>
                <a:gd name="T7" fmla="*/ 25 h 25"/>
                <a:gd name="T8" fmla="*/ 0 w 12"/>
                <a:gd name="T9" fmla="*/ 25 h 25"/>
                <a:gd name="T10" fmla="*/ 0 w 12"/>
                <a:gd name="T11" fmla="*/ 0 h 25"/>
                <a:gd name="T12" fmla="*/ 6 w 12"/>
                <a:gd name="T13" fmla="*/ 0 h 25"/>
                <a:gd name="T14" fmla="*/ 6 w 12"/>
                <a:gd name="T15" fmla="*/ 22 h 25"/>
                <a:gd name="T16" fmla="*/ 9 w 12"/>
                <a:gd name="T17" fmla="*/ 19 h 25"/>
                <a:gd name="T18" fmla="*/ 9 w 12"/>
                <a:gd name="T19" fmla="*/ 6 h 25"/>
                <a:gd name="T20" fmla="*/ 6 w 12"/>
                <a:gd name="T21" fmla="*/ 2 h 25"/>
                <a:gd name="T22" fmla="*/ 3 w 12"/>
                <a:gd name="T23" fmla="*/ 2 h 25"/>
                <a:gd name="T24" fmla="*/ 3 w 12"/>
                <a:gd name="T25" fmla="*/ 22 h 25"/>
                <a:gd name="T26" fmla="*/ 6 w 12"/>
                <a:gd name="T2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5">
                  <a:moveTo>
                    <a:pt x="6" y="0"/>
                  </a:moveTo>
                  <a:cubicBezTo>
                    <a:pt x="10" y="0"/>
                    <a:pt x="12" y="2"/>
                    <a:pt x="12" y="6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3"/>
                    <a:pt x="10" y="25"/>
                    <a:pt x="6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0"/>
                  </a:lnTo>
                  <a:close/>
                  <a:moveTo>
                    <a:pt x="6" y="22"/>
                  </a:moveTo>
                  <a:cubicBezTo>
                    <a:pt x="8" y="22"/>
                    <a:pt x="9" y="21"/>
                    <a:pt x="9" y="19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2"/>
                    <a:pt x="3" y="22"/>
                    <a:pt x="3" y="22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915930" y="1437481"/>
            <a:ext cx="814388" cy="814388"/>
            <a:chOff x="8915930" y="1437481"/>
            <a:chExt cx="814388" cy="814388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8915930" y="1437481"/>
              <a:ext cx="814388" cy="814388"/>
            </a:xfrm>
            <a:prstGeom prst="ellipse">
              <a:avLst/>
            </a:prstGeom>
            <a:solidFill>
              <a:srgbClr val="FF5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9104842" y="1626393"/>
              <a:ext cx="436563" cy="436563"/>
            </a:xfrm>
            <a:custGeom>
              <a:avLst/>
              <a:gdLst>
                <a:gd name="T0" fmla="*/ 28 w 30"/>
                <a:gd name="T1" fmla="*/ 15 h 30"/>
                <a:gd name="T2" fmla="*/ 28 w 30"/>
                <a:gd name="T3" fmla="*/ 15 h 30"/>
                <a:gd name="T4" fmla="*/ 30 w 30"/>
                <a:gd name="T5" fmla="*/ 14 h 30"/>
                <a:gd name="T6" fmla="*/ 29 w 30"/>
                <a:gd name="T7" fmla="*/ 11 h 30"/>
                <a:gd name="T8" fmla="*/ 27 w 30"/>
                <a:gd name="T9" fmla="*/ 11 h 30"/>
                <a:gd name="T10" fmla="*/ 27 w 30"/>
                <a:gd name="T11" fmla="*/ 10 h 30"/>
                <a:gd name="T12" fmla="*/ 28 w 30"/>
                <a:gd name="T13" fmla="*/ 7 h 30"/>
                <a:gd name="T14" fmla="*/ 25 w 30"/>
                <a:gd name="T15" fmla="*/ 7 h 30"/>
                <a:gd name="T16" fmla="*/ 25 w 30"/>
                <a:gd name="T17" fmla="*/ 6 h 30"/>
                <a:gd name="T18" fmla="*/ 26 w 30"/>
                <a:gd name="T19" fmla="*/ 4 h 30"/>
                <a:gd name="T20" fmla="*/ 23 w 30"/>
                <a:gd name="T21" fmla="*/ 4 h 30"/>
                <a:gd name="T22" fmla="*/ 21 w 30"/>
                <a:gd name="T23" fmla="*/ 4 h 30"/>
                <a:gd name="T24" fmla="*/ 22 w 30"/>
                <a:gd name="T25" fmla="*/ 2 h 30"/>
                <a:gd name="T26" fmla="*/ 19 w 30"/>
                <a:gd name="T27" fmla="*/ 1 h 30"/>
                <a:gd name="T28" fmla="*/ 18 w 30"/>
                <a:gd name="T29" fmla="*/ 2 h 30"/>
                <a:gd name="T30" fmla="*/ 17 w 30"/>
                <a:gd name="T31" fmla="*/ 2 h 30"/>
                <a:gd name="T32" fmla="*/ 14 w 30"/>
                <a:gd name="T33" fmla="*/ 0 h 30"/>
                <a:gd name="T34" fmla="*/ 13 w 30"/>
                <a:gd name="T35" fmla="*/ 2 h 30"/>
                <a:gd name="T36" fmla="*/ 13 w 30"/>
                <a:gd name="T37" fmla="*/ 2 h 30"/>
                <a:gd name="T38" fmla="*/ 11 w 30"/>
                <a:gd name="T39" fmla="*/ 0 h 30"/>
                <a:gd name="T40" fmla="*/ 9 w 30"/>
                <a:gd name="T41" fmla="*/ 3 h 30"/>
                <a:gd name="T42" fmla="*/ 9 w 30"/>
                <a:gd name="T43" fmla="*/ 4 h 30"/>
                <a:gd name="T44" fmla="*/ 7 w 30"/>
                <a:gd name="T45" fmla="*/ 3 h 30"/>
                <a:gd name="T46" fmla="*/ 5 w 30"/>
                <a:gd name="T47" fmla="*/ 5 h 30"/>
                <a:gd name="T48" fmla="*/ 6 w 30"/>
                <a:gd name="T49" fmla="*/ 6 h 30"/>
                <a:gd name="T50" fmla="*/ 5 w 30"/>
                <a:gd name="T51" fmla="*/ 7 h 30"/>
                <a:gd name="T52" fmla="*/ 2 w 30"/>
                <a:gd name="T53" fmla="*/ 8 h 30"/>
                <a:gd name="T54" fmla="*/ 3 w 30"/>
                <a:gd name="T55" fmla="*/ 10 h 30"/>
                <a:gd name="T56" fmla="*/ 3 w 30"/>
                <a:gd name="T57" fmla="*/ 11 h 30"/>
                <a:gd name="T58" fmla="*/ 1 w 30"/>
                <a:gd name="T59" fmla="*/ 11 h 30"/>
                <a:gd name="T60" fmla="*/ 2 w 30"/>
                <a:gd name="T61" fmla="*/ 14 h 30"/>
                <a:gd name="T62" fmla="*/ 3 w 30"/>
                <a:gd name="T63" fmla="*/ 15 h 30"/>
                <a:gd name="T64" fmla="*/ 2 w 30"/>
                <a:gd name="T65" fmla="*/ 16 h 30"/>
                <a:gd name="T66" fmla="*/ 1 w 30"/>
                <a:gd name="T67" fmla="*/ 18 h 30"/>
                <a:gd name="T68" fmla="*/ 3 w 30"/>
                <a:gd name="T69" fmla="*/ 19 h 30"/>
                <a:gd name="T70" fmla="*/ 3 w 30"/>
                <a:gd name="T71" fmla="*/ 19 h 30"/>
                <a:gd name="T72" fmla="*/ 2 w 30"/>
                <a:gd name="T73" fmla="*/ 21 h 30"/>
                <a:gd name="T74" fmla="*/ 5 w 30"/>
                <a:gd name="T75" fmla="*/ 23 h 30"/>
                <a:gd name="T76" fmla="*/ 6 w 30"/>
                <a:gd name="T77" fmla="*/ 23 h 30"/>
                <a:gd name="T78" fmla="*/ 5 w 30"/>
                <a:gd name="T79" fmla="*/ 25 h 30"/>
                <a:gd name="T80" fmla="*/ 7 w 30"/>
                <a:gd name="T81" fmla="*/ 27 h 30"/>
                <a:gd name="T82" fmla="*/ 9 w 30"/>
                <a:gd name="T83" fmla="*/ 26 h 30"/>
                <a:gd name="T84" fmla="*/ 9 w 30"/>
                <a:gd name="T85" fmla="*/ 27 h 30"/>
                <a:gd name="T86" fmla="*/ 11 w 30"/>
                <a:gd name="T87" fmla="*/ 29 h 30"/>
                <a:gd name="T88" fmla="*/ 13 w 30"/>
                <a:gd name="T89" fmla="*/ 27 h 30"/>
                <a:gd name="T90" fmla="*/ 13 w 30"/>
                <a:gd name="T91" fmla="*/ 27 h 30"/>
                <a:gd name="T92" fmla="*/ 14 w 30"/>
                <a:gd name="T93" fmla="*/ 30 h 30"/>
                <a:gd name="T94" fmla="*/ 17 w 30"/>
                <a:gd name="T95" fmla="*/ 28 h 30"/>
                <a:gd name="T96" fmla="*/ 18 w 30"/>
                <a:gd name="T97" fmla="*/ 27 h 30"/>
                <a:gd name="T98" fmla="*/ 19 w 30"/>
                <a:gd name="T99" fmla="*/ 29 h 30"/>
                <a:gd name="T100" fmla="*/ 22 w 30"/>
                <a:gd name="T101" fmla="*/ 28 h 30"/>
                <a:gd name="T102" fmla="*/ 21 w 30"/>
                <a:gd name="T103" fmla="*/ 26 h 30"/>
                <a:gd name="T104" fmla="*/ 23 w 30"/>
                <a:gd name="T105" fmla="*/ 26 h 30"/>
                <a:gd name="T106" fmla="*/ 26 w 30"/>
                <a:gd name="T107" fmla="*/ 26 h 30"/>
                <a:gd name="T108" fmla="*/ 25 w 30"/>
                <a:gd name="T109" fmla="*/ 23 h 30"/>
                <a:gd name="T110" fmla="*/ 25 w 30"/>
                <a:gd name="T111" fmla="*/ 23 h 30"/>
                <a:gd name="T112" fmla="*/ 28 w 30"/>
                <a:gd name="T113" fmla="*/ 23 h 30"/>
                <a:gd name="T114" fmla="*/ 27 w 30"/>
                <a:gd name="T115" fmla="*/ 20 h 30"/>
                <a:gd name="T116" fmla="*/ 27 w 30"/>
                <a:gd name="T117" fmla="*/ 19 h 30"/>
                <a:gd name="T118" fmla="*/ 29 w 30"/>
                <a:gd name="T119" fmla="*/ 19 h 30"/>
                <a:gd name="T120" fmla="*/ 30 w 30"/>
                <a:gd name="T121" fmla="*/ 16 h 30"/>
                <a:gd name="T122" fmla="*/ 15 w 30"/>
                <a:gd name="T12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" h="30">
                  <a:moveTo>
                    <a:pt x="30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29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29" y="8"/>
                    <a:pt x="29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2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4" y="28"/>
                    <a:pt x="14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7" y="30"/>
                    <a:pt x="17" y="2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2" y="26"/>
                    <a:pt x="23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2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3"/>
                    <a:pt x="28" y="2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8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8" y="18"/>
                    <a:pt x="28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0" y="19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6"/>
                    <a:pt x="30" y="16"/>
                    <a:pt x="30" y="16"/>
                  </a:cubicBezTo>
                  <a:close/>
                  <a:moveTo>
                    <a:pt x="15" y="25"/>
                  </a:moveTo>
                  <a:cubicBezTo>
                    <a:pt x="10" y="25"/>
                    <a:pt x="5" y="21"/>
                    <a:pt x="5" y="15"/>
                  </a:cubicBezTo>
                  <a:cubicBezTo>
                    <a:pt x="5" y="9"/>
                    <a:pt x="10" y="4"/>
                    <a:pt x="15" y="4"/>
                  </a:cubicBezTo>
                  <a:cubicBezTo>
                    <a:pt x="21" y="4"/>
                    <a:pt x="26" y="9"/>
                    <a:pt x="26" y="15"/>
                  </a:cubicBezTo>
                  <a:cubicBezTo>
                    <a:pt x="26" y="21"/>
                    <a:pt x="21" y="25"/>
                    <a:pt x="1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9177867" y="1699418"/>
              <a:ext cx="290513" cy="290513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9 h 20"/>
                <a:gd name="T12" fmla="*/ 11 w 20"/>
                <a:gd name="T13" fmla="*/ 10 h 20"/>
                <a:gd name="T14" fmla="*/ 10 w 20"/>
                <a:gd name="T15" fmla="*/ 11 h 20"/>
                <a:gd name="T16" fmla="*/ 9 w 20"/>
                <a:gd name="T17" fmla="*/ 10 h 20"/>
                <a:gd name="T18" fmla="*/ 10 w 20"/>
                <a:gd name="T19" fmla="*/ 9 h 20"/>
                <a:gd name="T20" fmla="*/ 1 w 20"/>
                <a:gd name="T21" fmla="*/ 10 h 20"/>
                <a:gd name="T22" fmla="*/ 9 w 20"/>
                <a:gd name="T23" fmla="*/ 1 h 20"/>
                <a:gd name="T24" fmla="*/ 9 w 20"/>
                <a:gd name="T25" fmla="*/ 8 h 20"/>
                <a:gd name="T26" fmla="*/ 8 w 20"/>
                <a:gd name="T27" fmla="*/ 10 h 20"/>
                <a:gd name="T28" fmla="*/ 2 w 20"/>
                <a:gd name="T29" fmla="*/ 13 h 20"/>
                <a:gd name="T30" fmla="*/ 1 w 20"/>
                <a:gd name="T31" fmla="*/ 10 h 20"/>
                <a:gd name="T32" fmla="*/ 10 w 20"/>
                <a:gd name="T33" fmla="*/ 19 h 20"/>
                <a:gd name="T34" fmla="*/ 3 w 20"/>
                <a:gd name="T35" fmla="*/ 16 h 20"/>
                <a:gd name="T36" fmla="*/ 9 w 20"/>
                <a:gd name="T37" fmla="*/ 12 h 20"/>
                <a:gd name="T38" fmla="*/ 10 w 20"/>
                <a:gd name="T39" fmla="*/ 12 h 20"/>
                <a:gd name="T40" fmla="*/ 11 w 20"/>
                <a:gd name="T41" fmla="*/ 12 h 20"/>
                <a:gd name="T42" fmla="*/ 18 w 20"/>
                <a:gd name="T43" fmla="*/ 16 h 20"/>
                <a:gd name="T44" fmla="*/ 10 w 20"/>
                <a:gd name="T45" fmla="*/ 19 h 20"/>
                <a:gd name="T46" fmla="*/ 13 w 20"/>
                <a:gd name="T47" fmla="*/ 10 h 20"/>
                <a:gd name="T48" fmla="*/ 12 w 20"/>
                <a:gd name="T49" fmla="*/ 8 h 20"/>
                <a:gd name="T50" fmla="*/ 12 w 20"/>
                <a:gd name="T51" fmla="*/ 1 h 20"/>
                <a:gd name="T52" fmla="*/ 20 w 20"/>
                <a:gd name="T53" fmla="*/ 10 h 20"/>
                <a:gd name="T54" fmla="*/ 19 w 20"/>
                <a:gd name="T55" fmla="*/ 13 h 20"/>
                <a:gd name="T56" fmla="*/ 13 w 20"/>
                <a:gd name="T5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9"/>
                  </a:move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1"/>
                    <a:pt x="10" y="11"/>
                  </a:cubicBezTo>
                  <a:cubicBezTo>
                    <a:pt x="10" y="11"/>
                    <a:pt x="9" y="10"/>
                    <a:pt x="9" y="10"/>
                  </a:cubicBezTo>
                  <a:cubicBezTo>
                    <a:pt x="9" y="9"/>
                    <a:pt x="10" y="9"/>
                    <a:pt x="10" y="9"/>
                  </a:cubicBezTo>
                  <a:close/>
                  <a:moveTo>
                    <a:pt x="1" y="10"/>
                  </a:moveTo>
                  <a:cubicBezTo>
                    <a:pt x="1" y="5"/>
                    <a:pt x="4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9"/>
                    <a:pt x="8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2"/>
                    <a:pt x="1" y="11"/>
                    <a:pt x="1" y="10"/>
                  </a:cubicBezTo>
                  <a:close/>
                  <a:moveTo>
                    <a:pt x="10" y="19"/>
                  </a:moveTo>
                  <a:cubicBezTo>
                    <a:pt x="7" y="19"/>
                    <a:pt x="5" y="18"/>
                    <a:pt x="3" y="1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6" y="18"/>
                    <a:pt x="13" y="19"/>
                    <a:pt x="10" y="19"/>
                  </a:cubicBezTo>
                  <a:close/>
                  <a:moveTo>
                    <a:pt x="13" y="10"/>
                  </a:moveTo>
                  <a:cubicBezTo>
                    <a:pt x="13" y="9"/>
                    <a:pt x="12" y="8"/>
                    <a:pt x="12" y="8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6" y="1"/>
                    <a:pt x="20" y="5"/>
                    <a:pt x="20" y="10"/>
                  </a:cubicBezTo>
                  <a:cubicBezTo>
                    <a:pt x="20" y="11"/>
                    <a:pt x="19" y="12"/>
                    <a:pt x="19" y="13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90246" y="2225676"/>
            <a:ext cx="1365779" cy="1152878"/>
            <a:chOff x="2390246" y="2225676"/>
            <a:chExt cx="1365779" cy="1152878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390246" y="2225676"/>
              <a:ext cx="1365779" cy="1152878"/>
            </a:xfrm>
            <a:custGeom>
              <a:avLst/>
              <a:gdLst>
                <a:gd name="T0" fmla="*/ 0 w 742"/>
                <a:gd name="T1" fmla="*/ 935 h 935"/>
                <a:gd name="T2" fmla="*/ 376 w 742"/>
                <a:gd name="T3" fmla="*/ 0 h 935"/>
                <a:gd name="T4" fmla="*/ 742 w 742"/>
                <a:gd name="T5" fmla="*/ 935 h 935"/>
                <a:gd name="T6" fmla="*/ 0 w 742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2" h="935">
                  <a:moveTo>
                    <a:pt x="0" y="935"/>
                  </a:moveTo>
                  <a:lnTo>
                    <a:pt x="376" y="0"/>
                  </a:lnTo>
                  <a:lnTo>
                    <a:pt x="742" y="93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FFA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981101" y="2797637"/>
              <a:ext cx="184067" cy="282362"/>
            </a:xfrm>
            <a:custGeom>
              <a:avLst/>
              <a:gdLst>
                <a:gd name="T0" fmla="*/ 11 w 11"/>
                <a:gd name="T1" fmla="*/ 6 h 25"/>
                <a:gd name="T2" fmla="*/ 11 w 11"/>
                <a:gd name="T3" fmla="*/ 8 h 25"/>
                <a:gd name="T4" fmla="*/ 9 w 11"/>
                <a:gd name="T5" fmla="*/ 8 h 25"/>
                <a:gd name="T6" fmla="*/ 9 w 11"/>
                <a:gd name="T7" fmla="*/ 6 h 25"/>
                <a:gd name="T8" fmla="*/ 6 w 11"/>
                <a:gd name="T9" fmla="*/ 2 h 25"/>
                <a:gd name="T10" fmla="*/ 3 w 11"/>
                <a:gd name="T11" fmla="*/ 6 h 25"/>
                <a:gd name="T12" fmla="*/ 3 w 11"/>
                <a:gd name="T13" fmla="*/ 19 h 25"/>
                <a:gd name="T14" fmla="*/ 6 w 11"/>
                <a:gd name="T15" fmla="*/ 23 h 25"/>
                <a:gd name="T16" fmla="*/ 9 w 11"/>
                <a:gd name="T17" fmla="*/ 19 h 25"/>
                <a:gd name="T18" fmla="*/ 9 w 11"/>
                <a:gd name="T19" fmla="*/ 16 h 25"/>
                <a:gd name="T20" fmla="*/ 11 w 11"/>
                <a:gd name="T21" fmla="*/ 16 h 25"/>
                <a:gd name="T22" fmla="*/ 11 w 11"/>
                <a:gd name="T23" fmla="*/ 19 h 25"/>
                <a:gd name="T24" fmla="*/ 6 w 11"/>
                <a:gd name="T25" fmla="*/ 25 h 25"/>
                <a:gd name="T26" fmla="*/ 0 w 11"/>
                <a:gd name="T27" fmla="*/ 19 h 25"/>
                <a:gd name="T28" fmla="*/ 0 w 11"/>
                <a:gd name="T29" fmla="*/ 6 h 25"/>
                <a:gd name="T30" fmla="*/ 6 w 11"/>
                <a:gd name="T31" fmla="*/ 0 h 25"/>
                <a:gd name="T32" fmla="*/ 11 w 11"/>
                <a:gd name="T33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5">
                  <a:moveTo>
                    <a:pt x="11" y="6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ubicBezTo>
                    <a:pt x="4" y="2"/>
                    <a:pt x="3" y="4"/>
                    <a:pt x="3" y="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8" y="23"/>
                    <a:pt x="9" y="22"/>
                    <a:pt x="9" y="19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3"/>
                    <a:pt x="10" y="25"/>
                    <a:pt x="6" y="25"/>
                  </a:cubicBezTo>
                  <a:cubicBezTo>
                    <a:pt x="2" y="25"/>
                    <a:pt x="0" y="23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0" y="0"/>
                    <a:pt x="11" y="2"/>
                    <a:pt x="1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625417" y="2631281"/>
            <a:ext cx="814388" cy="814388"/>
            <a:chOff x="8625417" y="2631281"/>
            <a:chExt cx="814388" cy="814388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8625417" y="2631281"/>
              <a:ext cx="814388" cy="814388"/>
            </a:xfrm>
            <a:prstGeom prst="ellipse">
              <a:avLst/>
            </a:prstGeom>
            <a:solidFill>
              <a:srgbClr val="FFA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8800042" y="2805906"/>
              <a:ext cx="450850" cy="450850"/>
            </a:xfrm>
            <a:custGeom>
              <a:avLst/>
              <a:gdLst>
                <a:gd name="T0" fmla="*/ 31 w 31"/>
                <a:gd name="T1" fmla="*/ 28 h 31"/>
                <a:gd name="T2" fmla="*/ 21 w 31"/>
                <a:gd name="T3" fmla="*/ 18 h 31"/>
                <a:gd name="T4" fmla="*/ 20 w 31"/>
                <a:gd name="T5" fmla="*/ 18 h 31"/>
                <a:gd name="T6" fmla="*/ 19 w 31"/>
                <a:gd name="T7" fmla="*/ 18 h 31"/>
                <a:gd name="T8" fmla="*/ 18 w 31"/>
                <a:gd name="T9" fmla="*/ 16 h 31"/>
                <a:gd name="T10" fmla="*/ 17 w 31"/>
                <a:gd name="T11" fmla="*/ 4 h 31"/>
                <a:gd name="T12" fmla="*/ 4 w 31"/>
                <a:gd name="T13" fmla="*/ 4 h 31"/>
                <a:gd name="T14" fmla="*/ 4 w 31"/>
                <a:gd name="T15" fmla="*/ 17 h 31"/>
                <a:gd name="T16" fmla="*/ 16 w 31"/>
                <a:gd name="T17" fmla="*/ 17 h 31"/>
                <a:gd name="T18" fmla="*/ 18 w 31"/>
                <a:gd name="T19" fmla="*/ 19 h 31"/>
                <a:gd name="T20" fmla="*/ 18 w 31"/>
                <a:gd name="T21" fmla="*/ 19 h 31"/>
                <a:gd name="T22" fmla="*/ 18 w 31"/>
                <a:gd name="T23" fmla="*/ 20 h 31"/>
                <a:gd name="T24" fmla="*/ 28 w 31"/>
                <a:gd name="T25" fmla="*/ 30 h 31"/>
                <a:gd name="T26" fmla="*/ 30 w 31"/>
                <a:gd name="T27" fmla="*/ 30 h 31"/>
                <a:gd name="T28" fmla="*/ 31 w 31"/>
                <a:gd name="T29" fmla="*/ 30 h 31"/>
                <a:gd name="T30" fmla="*/ 31 w 31"/>
                <a:gd name="T31" fmla="*/ 28 h 31"/>
                <a:gd name="T32" fmla="*/ 5 w 31"/>
                <a:gd name="T33" fmla="*/ 16 h 31"/>
                <a:gd name="T34" fmla="*/ 4 w 31"/>
                <a:gd name="T35" fmla="*/ 16 h 31"/>
                <a:gd name="T36" fmla="*/ 4 w 31"/>
                <a:gd name="T37" fmla="*/ 4 h 31"/>
                <a:gd name="T38" fmla="*/ 5 w 31"/>
                <a:gd name="T39" fmla="*/ 4 h 31"/>
                <a:gd name="T40" fmla="*/ 5 w 31"/>
                <a:gd name="T41" fmla="*/ 5 h 31"/>
                <a:gd name="T42" fmla="*/ 5 w 31"/>
                <a:gd name="T43" fmla="*/ 16 h 31"/>
                <a:gd name="T44" fmla="*/ 5 w 31"/>
                <a:gd name="T45" fmla="*/ 16 h 31"/>
                <a:gd name="T46" fmla="*/ 5 w 31"/>
                <a:gd name="T47" fmla="*/ 15 h 31"/>
                <a:gd name="T48" fmla="*/ 5 w 31"/>
                <a:gd name="T49" fmla="*/ 5 h 31"/>
                <a:gd name="T50" fmla="*/ 16 w 31"/>
                <a:gd name="T51" fmla="*/ 5 h 31"/>
                <a:gd name="T52" fmla="*/ 16 w 31"/>
                <a:gd name="T53" fmla="*/ 15 h 31"/>
                <a:gd name="T54" fmla="*/ 5 w 31"/>
                <a:gd name="T55" fmla="*/ 15 h 31"/>
                <a:gd name="T56" fmla="*/ 16 w 31"/>
                <a:gd name="T57" fmla="*/ 16 h 31"/>
                <a:gd name="T58" fmla="*/ 16 w 31"/>
                <a:gd name="T59" fmla="*/ 16 h 31"/>
                <a:gd name="T60" fmla="*/ 16 w 31"/>
                <a:gd name="T61" fmla="*/ 5 h 31"/>
                <a:gd name="T62" fmla="*/ 16 w 31"/>
                <a:gd name="T63" fmla="*/ 4 h 31"/>
                <a:gd name="T64" fmla="*/ 17 w 31"/>
                <a:gd name="T65" fmla="*/ 4 h 31"/>
                <a:gd name="T66" fmla="*/ 17 w 31"/>
                <a:gd name="T67" fmla="*/ 16 h 31"/>
                <a:gd name="T68" fmla="*/ 16 w 31"/>
                <a:gd name="T6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31">
                  <a:moveTo>
                    <a:pt x="31" y="28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0" y="17"/>
                    <a:pt x="20" y="17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12"/>
                    <a:pt x="20" y="7"/>
                    <a:pt x="17" y="4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7"/>
                    <a:pt x="0" y="13"/>
                    <a:pt x="4" y="17"/>
                  </a:cubicBezTo>
                  <a:cubicBezTo>
                    <a:pt x="7" y="20"/>
                    <a:pt x="13" y="20"/>
                    <a:pt x="16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0" y="31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8"/>
                    <a:pt x="31" y="2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4" y="16"/>
                  </a:cubicBezTo>
                  <a:cubicBezTo>
                    <a:pt x="1" y="13"/>
                    <a:pt x="1" y="7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2" y="8"/>
                    <a:pt x="2" y="13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lose/>
                  <a:moveTo>
                    <a:pt x="5" y="15"/>
                  </a:moveTo>
                  <a:cubicBezTo>
                    <a:pt x="2" y="12"/>
                    <a:pt x="2" y="8"/>
                    <a:pt x="5" y="5"/>
                  </a:cubicBezTo>
                  <a:cubicBezTo>
                    <a:pt x="8" y="2"/>
                    <a:pt x="13" y="2"/>
                    <a:pt x="16" y="5"/>
                  </a:cubicBezTo>
                  <a:cubicBezTo>
                    <a:pt x="19" y="8"/>
                    <a:pt x="19" y="12"/>
                    <a:pt x="16" y="15"/>
                  </a:cubicBezTo>
                  <a:cubicBezTo>
                    <a:pt x="13" y="18"/>
                    <a:pt x="8" y="18"/>
                    <a:pt x="5" y="15"/>
                  </a:cubicBezTo>
                  <a:close/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9" y="13"/>
                    <a:pt x="19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20" y="7"/>
                    <a:pt x="20" y="13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8842905" y="2848768"/>
              <a:ext cx="160338" cy="160338"/>
            </a:xfrm>
            <a:custGeom>
              <a:avLst/>
              <a:gdLst>
                <a:gd name="T0" fmla="*/ 4 w 11"/>
                <a:gd name="T1" fmla="*/ 4 h 11"/>
                <a:gd name="T2" fmla="*/ 11 w 11"/>
                <a:gd name="T3" fmla="*/ 1 h 11"/>
                <a:gd name="T4" fmla="*/ 3 w 11"/>
                <a:gd name="T5" fmla="*/ 2 h 11"/>
                <a:gd name="T6" fmla="*/ 2 w 11"/>
                <a:gd name="T7" fmla="*/ 11 h 11"/>
                <a:gd name="T8" fmla="*/ 4 w 11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4"/>
                  </a:moveTo>
                  <a:cubicBezTo>
                    <a:pt x="6" y="2"/>
                    <a:pt x="9" y="1"/>
                    <a:pt x="11" y="1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5"/>
                    <a:pt x="0" y="8"/>
                    <a:pt x="2" y="11"/>
                  </a:cubicBezTo>
                  <a:cubicBezTo>
                    <a:pt x="1" y="8"/>
                    <a:pt x="2" y="6"/>
                    <a:pt x="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99733" y="3419476"/>
            <a:ext cx="1365779" cy="1151644"/>
            <a:chOff x="2099733" y="3419476"/>
            <a:chExt cx="1365779" cy="1151644"/>
          </a:xfrm>
        </p:grpSpPr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099733" y="3419476"/>
              <a:ext cx="1365779" cy="1151644"/>
            </a:xfrm>
            <a:custGeom>
              <a:avLst/>
              <a:gdLst>
                <a:gd name="T0" fmla="*/ 0 w 742"/>
                <a:gd name="T1" fmla="*/ 934 h 934"/>
                <a:gd name="T2" fmla="*/ 375 w 742"/>
                <a:gd name="T3" fmla="*/ 0 h 934"/>
                <a:gd name="T4" fmla="*/ 742 w 742"/>
                <a:gd name="T5" fmla="*/ 934 h 934"/>
                <a:gd name="T6" fmla="*/ 0 w 742"/>
                <a:gd name="T7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2" h="934">
                  <a:moveTo>
                    <a:pt x="0" y="934"/>
                  </a:moveTo>
                  <a:lnTo>
                    <a:pt x="375" y="0"/>
                  </a:lnTo>
                  <a:lnTo>
                    <a:pt x="742" y="934"/>
                  </a:lnTo>
                  <a:lnTo>
                    <a:pt x="0" y="934"/>
                  </a:lnTo>
                  <a:close/>
                </a:path>
              </a:pathLst>
            </a:custGeom>
            <a:solidFill>
              <a:srgbClr val="C9D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2684628" y="3980761"/>
              <a:ext cx="202474" cy="282363"/>
            </a:xfrm>
            <a:custGeom>
              <a:avLst/>
              <a:gdLst>
                <a:gd name="T0" fmla="*/ 6 w 12"/>
                <a:gd name="T1" fmla="*/ 0 h 25"/>
                <a:gd name="T2" fmla="*/ 11 w 12"/>
                <a:gd name="T3" fmla="*/ 5 h 25"/>
                <a:gd name="T4" fmla="*/ 11 w 12"/>
                <a:gd name="T5" fmla="*/ 7 h 25"/>
                <a:gd name="T6" fmla="*/ 8 w 12"/>
                <a:gd name="T7" fmla="*/ 12 h 25"/>
                <a:gd name="T8" fmla="*/ 12 w 12"/>
                <a:gd name="T9" fmla="*/ 17 h 25"/>
                <a:gd name="T10" fmla="*/ 12 w 12"/>
                <a:gd name="T11" fmla="*/ 19 h 25"/>
                <a:gd name="T12" fmla="*/ 6 w 12"/>
                <a:gd name="T13" fmla="*/ 25 h 25"/>
                <a:gd name="T14" fmla="*/ 0 w 12"/>
                <a:gd name="T15" fmla="*/ 25 h 25"/>
                <a:gd name="T16" fmla="*/ 0 w 12"/>
                <a:gd name="T17" fmla="*/ 0 h 25"/>
                <a:gd name="T18" fmla="*/ 6 w 12"/>
                <a:gd name="T19" fmla="*/ 0 h 25"/>
                <a:gd name="T20" fmla="*/ 5 w 12"/>
                <a:gd name="T21" fmla="*/ 11 h 25"/>
                <a:gd name="T22" fmla="*/ 8 w 12"/>
                <a:gd name="T23" fmla="*/ 7 h 25"/>
                <a:gd name="T24" fmla="*/ 8 w 12"/>
                <a:gd name="T25" fmla="*/ 6 h 25"/>
                <a:gd name="T26" fmla="*/ 6 w 12"/>
                <a:gd name="T27" fmla="*/ 2 h 25"/>
                <a:gd name="T28" fmla="*/ 3 w 12"/>
                <a:gd name="T29" fmla="*/ 2 h 25"/>
                <a:gd name="T30" fmla="*/ 3 w 12"/>
                <a:gd name="T31" fmla="*/ 11 h 25"/>
                <a:gd name="T32" fmla="*/ 5 w 12"/>
                <a:gd name="T33" fmla="*/ 11 h 25"/>
                <a:gd name="T34" fmla="*/ 6 w 12"/>
                <a:gd name="T35" fmla="*/ 23 h 25"/>
                <a:gd name="T36" fmla="*/ 9 w 12"/>
                <a:gd name="T37" fmla="*/ 19 h 25"/>
                <a:gd name="T38" fmla="*/ 9 w 12"/>
                <a:gd name="T39" fmla="*/ 17 h 25"/>
                <a:gd name="T40" fmla="*/ 5 w 12"/>
                <a:gd name="T41" fmla="*/ 13 h 25"/>
                <a:gd name="T42" fmla="*/ 3 w 12"/>
                <a:gd name="T43" fmla="*/ 13 h 25"/>
                <a:gd name="T44" fmla="*/ 3 w 12"/>
                <a:gd name="T45" fmla="*/ 23 h 25"/>
                <a:gd name="T46" fmla="*/ 6 w 12"/>
                <a:gd name="T4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" h="25">
                  <a:moveTo>
                    <a:pt x="6" y="0"/>
                  </a:moveTo>
                  <a:cubicBezTo>
                    <a:pt x="10" y="0"/>
                    <a:pt x="11" y="2"/>
                    <a:pt x="11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11"/>
                    <a:pt x="8" y="12"/>
                  </a:cubicBezTo>
                  <a:cubicBezTo>
                    <a:pt x="11" y="12"/>
                    <a:pt x="12" y="14"/>
                    <a:pt x="12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3"/>
                    <a:pt x="10" y="25"/>
                    <a:pt x="6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0"/>
                  </a:lnTo>
                  <a:close/>
                  <a:moveTo>
                    <a:pt x="5" y="11"/>
                  </a:moveTo>
                  <a:cubicBezTo>
                    <a:pt x="7" y="11"/>
                    <a:pt x="8" y="10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8" y="2"/>
                    <a:pt x="6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1"/>
                    <a:pt x="3" y="11"/>
                    <a:pt x="3" y="11"/>
                  </a:cubicBezTo>
                  <a:lnTo>
                    <a:pt x="5" y="11"/>
                  </a:lnTo>
                  <a:close/>
                  <a:moveTo>
                    <a:pt x="6" y="23"/>
                  </a:moveTo>
                  <a:cubicBezTo>
                    <a:pt x="8" y="23"/>
                    <a:pt x="9" y="21"/>
                    <a:pt x="9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8" y="13"/>
                    <a:pt x="5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23"/>
                    <a:pt x="3" y="23"/>
                    <a:pt x="3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334905" y="3823493"/>
            <a:ext cx="814388" cy="814388"/>
            <a:chOff x="8334905" y="3823493"/>
            <a:chExt cx="814388" cy="814388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8334905" y="3823493"/>
              <a:ext cx="814388" cy="814388"/>
            </a:xfrm>
            <a:prstGeom prst="ellipse">
              <a:avLst/>
            </a:prstGeom>
            <a:solidFill>
              <a:srgbClr val="C9D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8698442" y="4187031"/>
              <a:ext cx="87313" cy="87313"/>
            </a:xfrm>
            <a:custGeom>
              <a:avLst/>
              <a:gdLst>
                <a:gd name="T0" fmla="*/ 3 w 6"/>
                <a:gd name="T1" fmla="*/ 3 h 6"/>
                <a:gd name="T2" fmla="*/ 4 w 6"/>
                <a:gd name="T3" fmla="*/ 1 h 6"/>
                <a:gd name="T4" fmla="*/ 4 w 6"/>
                <a:gd name="T5" fmla="*/ 0 h 6"/>
                <a:gd name="T6" fmla="*/ 1 w 6"/>
                <a:gd name="T7" fmla="*/ 1 h 6"/>
                <a:gd name="T8" fmla="*/ 1 w 6"/>
                <a:gd name="T9" fmla="*/ 5 h 6"/>
                <a:gd name="T10" fmla="*/ 5 w 6"/>
                <a:gd name="T11" fmla="*/ 5 h 6"/>
                <a:gd name="T12" fmla="*/ 6 w 6"/>
                <a:gd name="T13" fmla="*/ 2 h 6"/>
                <a:gd name="T14" fmla="*/ 6 w 6"/>
                <a:gd name="T15" fmla="*/ 3 h 6"/>
                <a:gd name="T16" fmla="*/ 3 w 6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4" y="6"/>
                    <a:pt x="5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8596842" y="4085431"/>
              <a:ext cx="290513" cy="290513"/>
            </a:xfrm>
            <a:custGeom>
              <a:avLst/>
              <a:gdLst>
                <a:gd name="T0" fmla="*/ 15 w 20"/>
                <a:gd name="T1" fmla="*/ 6 h 20"/>
                <a:gd name="T2" fmla="*/ 15 w 20"/>
                <a:gd name="T3" fmla="*/ 14 h 20"/>
                <a:gd name="T4" fmla="*/ 6 w 20"/>
                <a:gd name="T5" fmla="*/ 14 h 20"/>
                <a:gd name="T6" fmla="*/ 6 w 20"/>
                <a:gd name="T7" fmla="*/ 6 h 20"/>
                <a:gd name="T8" fmla="*/ 14 w 20"/>
                <a:gd name="T9" fmla="*/ 5 h 20"/>
                <a:gd name="T10" fmla="*/ 15 w 20"/>
                <a:gd name="T11" fmla="*/ 4 h 20"/>
                <a:gd name="T12" fmla="*/ 16 w 20"/>
                <a:gd name="T13" fmla="*/ 3 h 20"/>
                <a:gd name="T14" fmla="*/ 4 w 20"/>
                <a:gd name="T15" fmla="*/ 4 h 20"/>
                <a:gd name="T16" fmla="*/ 4 w 20"/>
                <a:gd name="T17" fmla="*/ 16 h 20"/>
                <a:gd name="T18" fmla="*/ 17 w 20"/>
                <a:gd name="T19" fmla="*/ 16 h 20"/>
                <a:gd name="T20" fmla="*/ 17 w 20"/>
                <a:gd name="T21" fmla="*/ 4 h 20"/>
                <a:gd name="T22" fmla="*/ 16 w 20"/>
                <a:gd name="T23" fmla="*/ 5 h 20"/>
                <a:gd name="T24" fmla="*/ 15 w 20"/>
                <a:gd name="T2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5" y="6"/>
                  </a:moveTo>
                  <a:cubicBezTo>
                    <a:pt x="17" y="9"/>
                    <a:pt x="17" y="12"/>
                    <a:pt x="15" y="14"/>
                  </a:cubicBezTo>
                  <a:cubicBezTo>
                    <a:pt x="12" y="16"/>
                    <a:pt x="8" y="16"/>
                    <a:pt x="6" y="14"/>
                  </a:cubicBezTo>
                  <a:cubicBezTo>
                    <a:pt x="4" y="12"/>
                    <a:pt x="4" y="8"/>
                    <a:pt x="6" y="6"/>
                  </a:cubicBezTo>
                  <a:cubicBezTo>
                    <a:pt x="8" y="4"/>
                    <a:pt x="12" y="3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0"/>
                    <a:pt x="7" y="0"/>
                    <a:pt x="4" y="4"/>
                  </a:cubicBezTo>
                  <a:cubicBezTo>
                    <a:pt x="0" y="7"/>
                    <a:pt x="0" y="13"/>
                    <a:pt x="4" y="16"/>
                  </a:cubicBezTo>
                  <a:cubicBezTo>
                    <a:pt x="7" y="20"/>
                    <a:pt x="13" y="20"/>
                    <a:pt x="17" y="16"/>
                  </a:cubicBezTo>
                  <a:cubicBezTo>
                    <a:pt x="20" y="13"/>
                    <a:pt x="20" y="8"/>
                    <a:pt x="17" y="4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8509530" y="3998118"/>
              <a:ext cx="479425" cy="465138"/>
            </a:xfrm>
            <a:custGeom>
              <a:avLst/>
              <a:gdLst>
                <a:gd name="T0" fmla="*/ 29 w 33"/>
                <a:gd name="T1" fmla="*/ 8 h 32"/>
                <a:gd name="T2" fmla="*/ 27 w 33"/>
                <a:gd name="T3" fmla="*/ 8 h 32"/>
                <a:gd name="T4" fmla="*/ 25 w 33"/>
                <a:gd name="T5" fmla="*/ 8 h 32"/>
                <a:gd name="T6" fmla="*/ 25 w 33"/>
                <a:gd name="T7" fmla="*/ 8 h 32"/>
                <a:gd name="T8" fmla="*/ 25 w 33"/>
                <a:gd name="T9" fmla="*/ 24 h 32"/>
                <a:gd name="T10" fmla="*/ 8 w 33"/>
                <a:gd name="T11" fmla="*/ 24 h 32"/>
                <a:gd name="T12" fmla="*/ 8 w 33"/>
                <a:gd name="T13" fmla="*/ 7 h 32"/>
                <a:gd name="T14" fmla="*/ 24 w 33"/>
                <a:gd name="T15" fmla="*/ 7 h 32"/>
                <a:gd name="T16" fmla="*/ 24 w 33"/>
                <a:gd name="T17" fmla="*/ 7 h 32"/>
                <a:gd name="T18" fmla="*/ 24 w 33"/>
                <a:gd name="T19" fmla="*/ 5 h 32"/>
                <a:gd name="T20" fmla="*/ 24 w 33"/>
                <a:gd name="T21" fmla="*/ 3 h 32"/>
                <a:gd name="T22" fmla="*/ 24 w 33"/>
                <a:gd name="T23" fmla="*/ 3 h 32"/>
                <a:gd name="T24" fmla="*/ 6 w 33"/>
                <a:gd name="T25" fmla="*/ 5 h 32"/>
                <a:gd name="T26" fmla="*/ 6 w 33"/>
                <a:gd name="T27" fmla="*/ 26 h 32"/>
                <a:gd name="T28" fmla="*/ 27 w 33"/>
                <a:gd name="T29" fmla="*/ 26 h 32"/>
                <a:gd name="T30" fmla="*/ 29 w 33"/>
                <a:gd name="T31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2">
                  <a:moveTo>
                    <a:pt x="29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9" y="13"/>
                    <a:pt x="29" y="20"/>
                    <a:pt x="25" y="24"/>
                  </a:cubicBezTo>
                  <a:cubicBezTo>
                    <a:pt x="20" y="29"/>
                    <a:pt x="12" y="29"/>
                    <a:pt x="8" y="24"/>
                  </a:cubicBezTo>
                  <a:cubicBezTo>
                    <a:pt x="3" y="20"/>
                    <a:pt x="3" y="12"/>
                    <a:pt x="8" y="7"/>
                  </a:cubicBezTo>
                  <a:cubicBezTo>
                    <a:pt x="12" y="3"/>
                    <a:pt x="19" y="3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0"/>
                    <a:pt x="11" y="0"/>
                    <a:pt x="6" y="5"/>
                  </a:cubicBezTo>
                  <a:cubicBezTo>
                    <a:pt x="0" y="11"/>
                    <a:pt x="0" y="21"/>
                    <a:pt x="6" y="26"/>
                  </a:cubicBezTo>
                  <a:cubicBezTo>
                    <a:pt x="12" y="32"/>
                    <a:pt x="21" y="32"/>
                    <a:pt x="27" y="26"/>
                  </a:cubicBezTo>
                  <a:cubicBezTo>
                    <a:pt x="32" y="21"/>
                    <a:pt x="33" y="13"/>
                    <a:pt x="2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8741305" y="4012406"/>
              <a:ext cx="219075" cy="219075"/>
            </a:xfrm>
            <a:custGeom>
              <a:avLst/>
              <a:gdLst>
                <a:gd name="T0" fmla="*/ 110 w 138"/>
                <a:gd name="T1" fmla="*/ 37 h 138"/>
                <a:gd name="T2" fmla="*/ 101 w 138"/>
                <a:gd name="T3" fmla="*/ 37 h 138"/>
                <a:gd name="T4" fmla="*/ 101 w 138"/>
                <a:gd name="T5" fmla="*/ 28 h 138"/>
                <a:gd name="T6" fmla="*/ 101 w 138"/>
                <a:gd name="T7" fmla="*/ 0 h 138"/>
                <a:gd name="T8" fmla="*/ 83 w 138"/>
                <a:gd name="T9" fmla="*/ 28 h 138"/>
                <a:gd name="T10" fmla="*/ 83 w 138"/>
                <a:gd name="T11" fmla="*/ 55 h 138"/>
                <a:gd name="T12" fmla="*/ 19 w 138"/>
                <a:gd name="T13" fmla="*/ 119 h 138"/>
                <a:gd name="T14" fmla="*/ 19 w 138"/>
                <a:gd name="T15" fmla="*/ 92 h 138"/>
                <a:gd name="T16" fmla="*/ 0 w 138"/>
                <a:gd name="T17" fmla="*/ 129 h 138"/>
                <a:gd name="T18" fmla="*/ 0 w 138"/>
                <a:gd name="T19" fmla="*/ 129 h 138"/>
                <a:gd name="T20" fmla="*/ 0 w 138"/>
                <a:gd name="T21" fmla="*/ 138 h 138"/>
                <a:gd name="T22" fmla="*/ 0 w 138"/>
                <a:gd name="T23" fmla="*/ 138 h 138"/>
                <a:gd name="T24" fmla="*/ 0 w 138"/>
                <a:gd name="T25" fmla="*/ 138 h 138"/>
                <a:gd name="T26" fmla="*/ 9 w 138"/>
                <a:gd name="T27" fmla="*/ 138 h 138"/>
                <a:gd name="T28" fmla="*/ 9 w 138"/>
                <a:gd name="T29" fmla="*/ 138 h 138"/>
                <a:gd name="T30" fmla="*/ 9 w 138"/>
                <a:gd name="T31" fmla="*/ 138 h 138"/>
                <a:gd name="T32" fmla="*/ 46 w 138"/>
                <a:gd name="T33" fmla="*/ 119 h 138"/>
                <a:gd name="T34" fmla="*/ 19 w 138"/>
                <a:gd name="T35" fmla="*/ 119 h 138"/>
                <a:gd name="T36" fmla="*/ 83 w 138"/>
                <a:gd name="T37" fmla="*/ 64 h 138"/>
                <a:gd name="T38" fmla="*/ 119 w 138"/>
                <a:gd name="T39" fmla="*/ 55 h 138"/>
                <a:gd name="T40" fmla="*/ 138 w 138"/>
                <a:gd name="T41" fmla="*/ 37 h 138"/>
                <a:gd name="T42" fmla="*/ 110 w 138"/>
                <a:gd name="T43" fmla="*/ 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38">
                  <a:moveTo>
                    <a:pt x="110" y="37"/>
                  </a:moveTo>
                  <a:lnTo>
                    <a:pt x="101" y="37"/>
                  </a:lnTo>
                  <a:lnTo>
                    <a:pt x="101" y="28"/>
                  </a:lnTo>
                  <a:lnTo>
                    <a:pt x="101" y="0"/>
                  </a:lnTo>
                  <a:lnTo>
                    <a:pt x="83" y="28"/>
                  </a:lnTo>
                  <a:lnTo>
                    <a:pt x="83" y="55"/>
                  </a:lnTo>
                  <a:lnTo>
                    <a:pt x="19" y="119"/>
                  </a:lnTo>
                  <a:lnTo>
                    <a:pt x="19" y="92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46" y="119"/>
                  </a:lnTo>
                  <a:lnTo>
                    <a:pt x="19" y="119"/>
                  </a:lnTo>
                  <a:lnTo>
                    <a:pt x="83" y="64"/>
                  </a:lnTo>
                  <a:lnTo>
                    <a:pt x="119" y="55"/>
                  </a:lnTo>
                  <a:lnTo>
                    <a:pt x="138" y="37"/>
                  </a:lnTo>
                  <a:lnTo>
                    <a:pt x="110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809221" y="4611689"/>
            <a:ext cx="1365779" cy="1152878"/>
            <a:chOff x="1809221" y="4611689"/>
            <a:chExt cx="1365779" cy="1152878"/>
          </a:xfrm>
        </p:grpSpPr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809221" y="4611689"/>
              <a:ext cx="1365779" cy="1152878"/>
            </a:xfrm>
            <a:custGeom>
              <a:avLst/>
              <a:gdLst>
                <a:gd name="T0" fmla="*/ 0 w 742"/>
                <a:gd name="T1" fmla="*/ 935 h 935"/>
                <a:gd name="T2" fmla="*/ 375 w 742"/>
                <a:gd name="T3" fmla="*/ 0 h 935"/>
                <a:gd name="T4" fmla="*/ 742 w 742"/>
                <a:gd name="T5" fmla="*/ 935 h 935"/>
                <a:gd name="T6" fmla="*/ 0 w 742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2" h="935">
                  <a:moveTo>
                    <a:pt x="0" y="935"/>
                  </a:moveTo>
                  <a:lnTo>
                    <a:pt x="375" y="0"/>
                  </a:lnTo>
                  <a:lnTo>
                    <a:pt x="742" y="93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28B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2374307" y="5241924"/>
              <a:ext cx="235606" cy="293460"/>
            </a:xfrm>
            <a:custGeom>
              <a:avLst/>
              <a:gdLst>
                <a:gd name="T0" fmla="*/ 28 w 128"/>
                <a:gd name="T1" fmla="*/ 192 h 238"/>
                <a:gd name="T2" fmla="*/ 18 w 128"/>
                <a:gd name="T3" fmla="*/ 238 h 238"/>
                <a:gd name="T4" fmla="*/ 0 w 128"/>
                <a:gd name="T5" fmla="*/ 238 h 238"/>
                <a:gd name="T6" fmla="*/ 46 w 128"/>
                <a:gd name="T7" fmla="*/ 0 h 238"/>
                <a:gd name="T8" fmla="*/ 83 w 128"/>
                <a:gd name="T9" fmla="*/ 0 h 238"/>
                <a:gd name="T10" fmla="*/ 128 w 128"/>
                <a:gd name="T11" fmla="*/ 238 h 238"/>
                <a:gd name="T12" fmla="*/ 101 w 128"/>
                <a:gd name="T13" fmla="*/ 238 h 238"/>
                <a:gd name="T14" fmla="*/ 92 w 128"/>
                <a:gd name="T15" fmla="*/ 192 h 238"/>
                <a:gd name="T16" fmla="*/ 28 w 128"/>
                <a:gd name="T17" fmla="*/ 192 h 238"/>
                <a:gd name="T18" fmla="*/ 37 w 128"/>
                <a:gd name="T19" fmla="*/ 165 h 238"/>
                <a:gd name="T20" fmla="*/ 83 w 128"/>
                <a:gd name="T21" fmla="*/ 165 h 238"/>
                <a:gd name="T22" fmla="*/ 64 w 128"/>
                <a:gd name="T23" fmla="*/ 37 h 238"/>
                <a:gd name="T24" fmla="*/ 37 w 128"/>
                <a:gd name="T25" fmla="*/ 16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238">
                  <a:moveTo>
                    <a:pt x="28" y="192"/>
                  </a:moveTo>
                  <a:lnTo>
                    <a:pt x="18" y="238"/>
                  </a:lnTo>
                  <a:lnTo>
                    <a:pt x="0" y="238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128" y="238"/>
                  </a:lnTo>
                  <a:lnTo>
                    <a:pt x="101" y="238"/>
                  </a:lnTo>
                  <a:lnTo>
                    <a:pt x="92" y="192"/>
                  </a:lnTo>
                  <a:lnTo>
                    <a:pt x="28" y="192"/>
                  </a:lnTo>
                  <a:close/>
                  <a:moveTo>
                    <a:pt x="37" y="165"/>
                  </a:moveTo>
                  <a:lnTo>
                    <a:pt x="83" y="165"/>
                  </a:lnTo>
                  <a:lnTo>
                    <a:pt x="64" y="37"/>
                  </a:lnTo>
                  <a:lnTo>
                    <a:pt x="37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044392" y="5017293"/>
            <a:ext cx="814388" cy="814388"/>
            <a:chOff x="8044392" y="5017293"/>
            <a:chExt cx="814388" cy="814388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8044392" y="5017293"/>
              <a:ext cx="814388" cy="814388"/>
            </a:xfrm>
            <a:prstGeom prst="ellipse">
              <a:avLst/>
            </a:prstGeom>
            <a:solidFill>
              <a:srgbClr val="28B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8407930" y="5612606"/>
              <a:ext cx="87313" cy="30163"/>
            </a:xfrm>
            <a:custGeom>
              <a:avLst/>
              <a:gdLst>
                <a:gd name="T0" fmla="*/ 4 w 6"/>
                <a:gd name="T1" fmla="*/ 2 h 2"/>
                <a:gd name="T2" fmla="*/ 2 w 6"/>
                <a:gd name="T3" fmla="*/ 2 h 2"/>
                <a:gd name="T4" fmla="*/ 2 w 6"/>
                <a:gd name="T5" fmla="*/ 2 h 2"/>
                <a:gd name="T6" fmla="*/ 0 w 6"/>
                <a:gd name="T7" fmla="*/ 0 h 2"/>
                <a:gd name="T8" fmla="*/ 1 w 6"/>
                <a:gd name="T9" fmla="*/ 0 h 2"/>
                <a:gd name="T10" fmla="*/ 6 w 6"/>
                <a:gd name="T11" fmla="*/ 0 h 2"/>
                <a:gd name="T12" fmla="*/ 6 w 6"/>
                <a:gd name="T13" fmla="*/ 0 h 2"/>
                <a:gd name="T14" fmla="*/ 4 w 6"/>
                <a:gd name="T15" fmla="*/ 2 h 2"/>
                <a:gd name="T16" fmla="*/ 4 w 6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4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8509530" y="5380831"/>
              <a:ext cx="28575" cy="28575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1 w 2"/>
                <a:gd name="T9" fmla="*/ 2 h 2"/>
                <a:gd name="T10" fmla="*/ 2 w 2"/>
                <a:gd name="T11" fmla="*/ 1 h 2"/>
                <a:gd name="T12" fmla="*/ 1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8377767" y="5380831"/>
              <a:ext cx="30163" cy="28575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2 h 2"/>
                <a:gd name="T8" fmla="*/ 2 w 2"/>
                <a:gd name="T9" fmla="*/ 1 h 2"/>
                <a:gd name="T10" fmla="*/ 1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8320617" y="5263356"/>
              <a:ext cx="261938" cy="276225"/>
            </a:xfrm>
            <a:custGeom>
              <a:avLst/>
              <a:gdLst>
                <a:gd name="T0" fmla="*/ 15 w 18"/>
                <a:gd name="T1" fmla="*/ 3 h 19"/>
                <a:gd name="T2" fmla="*/ 4 w 18"/>
                <a:gd name="T3" fmla="*/ 3 h 19"/>
                <a:gd name="T4" fmla="*/ 4 w 18"/>
                <a:gd name="T5" fmla="*/ 15 h 19"/>
                <a:gd name="T6" fmla="*/ 6 w 18"/>
                <a:gd name="T7" fmla="*/ 19 h 19"/>
                <a:gd name="T8" fmla="*/ 13 w 18"/>
                <a:gd name="T9" fmla="*/ 19 h 19"/>
                <a:gd name="T10" fmla="*/ 15 w 18"/>
                <a:gd name="T11" fmla="*/ 15 h 19"/>
                <a:gd name="T12" fmla="*/ 15 w 18"/>
                <a:gd name="T13" fmla="*/ 3 h 19"/>
                <a:gd name="T14" fmla="*/ 14 w 18"/>
                <a:gd name="T15" fmla="*/ 10 h 19"/>
                <a:gd name="T16" fmla="*/ 13 w 18"/>
                <a:gd name="T17" fmla="*/ 10 h 19"/>
                <a:gd name="T18" fmla="*/ 12 w 18"/>
                <a:gd name="T19" fmla="*/ 19 h 19"/>
                <a:gd name="T20" fmla="*/ 11 w 18"/>
                <a:gd name="T21" fmla="*/ 19 h 19"/>
                <a:gd name="T22" fmla="*/ 12 w 18"/>
                <a:gd name="T23" fmla="*/ 10 h 19"/>
                <a:gd name="T24" fmla="*/ 11 w 18"/>
                <a:gd name="T25" fmla="*/ 10 h 19"/>
                <a:gd name="T26" fmla="*/ 10 w 18"/>
                <a:gd name="T27" fmla="*/ 10 h 19"/>
                <a:gd name="T28" fmla="*/ 10 w 18"/>
                <a:gd name="T29" fmla="*/ 9 h 19"/>
                <a:gd name="T30" fmla="*/ 10 w 18"/>
                <a:gd name="T31" fmla="*/ 9 h 19"/>
                <a:gd name="T32" fmla="*/ 9 w 18"/>
                <a:gd name="T33" fmla="*/ 8 h 19"/>
                <a:gd name="T34" fmla="*/ 8 w 18"/>
                <a:gd name="T35" fmla="*/ 9 h 19"/>
                <a:gd name="T36" fmla="*/ 8 w 18"/>
                <a:gd name="T37" fmla="*/ 9 h 19"/>
                <a:gd name="T38" fmla="*/ 8 w 18"/>
                <a:gd name="T39" fmla="*/ 10 h 19"/>
                <a:gd name="T40" fmla="*/ 7 w 18"/>
                <a:gd name="T41" fmla="*/ 10 h 19"/>
                <a:gd name="T42" fmla="*/ 6 w 18"/>
                <a:gd name="T43" fmla="*/ 10 h 19"/>
                <a:gd name="T44" fmla="*/ 8 w 18"/>
                <a:gd name="T45" fmla="*/ 19 h 19"/>
                <a:gd name="T46" fmla="*/ 7 w 18"/>
                <a:gd name="T47" fmla="*/ 19 h 19"/>
                <a:gd name="T48" fmla="*/ 6 w 18"/>
                <a:gd name="T49" fmla="*/ 10 h 19"/>
                <a:gd name="T50" fmla="*/ 5 w 18"/>
                <a:gd name="T51" fmla="*/ 10 h 19"/>
                <a:gd name="T52" fmla="*/ 3 w 18"/>
                <a:gd name="T53" fmla="*/ 9 h 19"/>
                <a:gd name="T54" fmla="*/ 5 w 18"/>
                <a:gd name="T55" fmla="*/ 7 h 19"/>
                <a:gd name="T56" fmla="*/ 6 w 18"/>
                <a:gd name="T57" fmla="*/ 8 h 19"/>
                <a:gd name="T58" fmla="*/ 6 w 18"/>
                <a:gd name="T59" fmla="*/ 9 h 19"/>
                <a:gd name="T60" fmla="*/ 6 w 18"/>
                <a:gd name="T61" fmla="*/ 10 h 19"/>
                <a:gd name="T62" fmla="*/ 7 w 18"/>
                <a:gd name="T63" fmla="*/ 10 h 19"/>
                <a:gd name="T64" fmla="*/ 8 w 18"/>
                <a:gd name="T65" fmla="*/ 10 h 19"/>
                <a:gd name="T66" fmla="*/ 8 w 18"/>
                <a:gd name="T67" fmla="*/ 9 h 19"/>
                <a:gd name="T68" fmla="*/ 8 w 18"/>
                <a:gd name="T69" fmla="*/ 9 h 19"/>
                <a:gd name="T70" fmla="*/ 9 w 18"/>
                <a:gd name="T71" fmla="*/ 7 h 19"/>
                <a:gd name="T72" fmla="*/ 11 w 18"/>
                <a:gd name="T73" fmla="*/ 9 h 19"/>
                <a:gd name="T74" fmla="*/ 11 w 18"/>
                <a:gd name="T75" fmla="*/ 9 h 19"/>
                <a:gd name="T76" fmla="*/ 11 w 18"/>
                <a:gd name="T77" fmla="*/ 10 h 19"/>
                <a:gd name="T78" fmla="*/ 11 w 18"/>
                <a:gd name="T79" fmla="*/ 10 h 19"/>
                <a:gd name="T80" fmla="*/ 12 w 18"/>
                <a:gd name="T81" fmla="*/ 10 h 19"/>
                <a:gd name="T82" fmla="*/ 12 w 18"/>
                <a:gd name="T83" fmla="*/ 8 h 19"/>
                <a:gd name="T84" fmla="*/ 14 w 18"/>
                <a:gd name="T85" fmla="*/ 7 h 19"/>
                <a:gd name="T86" fmla="*/ 15 w 18"/>
                <a:gd name="T87" fmla="*/ 9 h 19"/>
                <a:gd name="T88" fmla="*/ 14 w 18"/>
                <a:gd name="T8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" h="19">
                  <a:moveTo>
                    <a:pt x="15" y="3"/>
                  </a:moveTo>
                  <a:cubicBezTo>
                    <a:pt x="12" y="0"/>
                    <a:pt x="7" y="0"/>
                    <a:pt x="4" y="3"/>
                  </a:cubicBezTo>
                  <a:cubicBezTo>
                    <a:pt x="0" y="6"/>
                    <a:pt x="0" y="12"/>
                    <a:pt x="4" y="15"/>
                  </a:cubicBezTo>
                  <a:cubicBezTo>
                    <a:pt x="5" y="16"/>
                    <a:pt x="6" y="18"/>
                    <a:pt x="6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8"/>
                    <a:pt x="14" y="16"/>
                    <a:pt x="15" y="15"/>
                  </a:cubicBezTo>
                  <a:cubicBezTo>
                    <a:pt x="18" y="12"/>
                    <a:pt x="18" y="6"/>
                    <a:pt x="15" y="3"/>
                  </a:cubicBezTo>
                  <a:close/>
                  <a:moveTo>
                    <a:pt x="14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9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0"/>
                    <a:pt x="3" y="9"/>
                  </a:cubicBezTo>
                  <a:cubicBezTo>
                    <a:pt x="3" y="8"/>
                    <a:pt x="4" y="7"/>
                    <a:pt x="5" y="7"/>
                  </a:cubicBezTo>
                  <a:cubicBezTo>
                    <a:pt x="5" y="7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8450792" y="5206206"/>
              <a:ext cx="14288" cy="5715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4 h 4"/>
                <a:gd name="T12" fmla="*/ 0 w 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8407930" y="5234781"/>
              <a:ext cx="14288" cy="285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0 w 1"/>
                <a:gd name="T7" fmla="*/ 0 h 2"/>
                <a:gd name="T8" fmla="*/ 1 w 1"/>
                <a:gd name="T9" fmla="*/ 0 h 2"/>
                <a:gd name="T10" fmla="*/ 1 w 1"/>
                <a:gd name="T11" fmla="*/ 2 h 2"/>
                <a:gd name="T12" fmla="*/ 1 w 1"/>
                <a:gd name="T13" fmla="*/ 2 h 2"/>
                <a:gd name="T14" fmla="*/ 1 w 1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8334905" y="5277643"/>
              <a:ext cx="28575" cy="30163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1 w 2"/>
                <a:gd name="T9" fmla="*/ 0 h 2"/>
                <a:gd name="T10" fmla="*/ 2 w 2"/>
                <a:gd name="T11" fmla="*/ 1 h 2"/>
                <a:gd name="T12" fmla="*/ 2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8290455" y="5350668"/>
              <a:ext cx="44450" cy="14288"/>
            </a:xfrm>
            <a:custGeom>
              <a:avLst/>
              <a:gdLst>
                <a:gd name="T0" fmla="*/ 2 w 3"/>
                <a:gd name="T1" fmla="*/ 1 h 1"/>
                <a:gd name="T2" fmla="*/ 2 w 3"/>
                <a:gd name="T3" fmla="*/ 1 h 1"/>
                <a:gd name="T4" fmla="*/ 1 w 3"/>
                <a:gd name="T5" fmla="*/ 0 h 1"/>
                <a:gd name="T6" fmla="*/ 0 w 3"/>
                <a:gd name="T7" fmla="*/ 0 h 1"/>
                <a:gd name="T8" fmla="*/ 1 w 3"/>
                <a:gd name="T9" fmla="*/ 0 h 1"/>
                <a:gd name="T10" fmla="*/ 2 w 3"/>
                <a:gd name="T11" fmla="*/ 0 h 1"/>
                <a:gd name="T12" fmla="*/ 3 w 3"/>
                <a:gd name="T13" fmla="*/ 1 h 1"/>
                <a:gd name="T14" fmla="*/ 2 w 3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290455" y="5423693"/>
              <a:ext cx="44450" cy="14288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2 w 3"/>
                <a:gd name="T7" fmla="*/ 0 h 1"/>
                <a:gd name="T8" fmla="*/ 3 w 3"/>
                <a:gd name="T9" fmla="*/ 0 h 1"/>
                <a:gd name="T10" fmla="*/ 2 w 3"/>
                <a:gd name="T11" fmla="*/ 1 h 1"/>
                <a:gd name="T12" fmla="*/ 1 w 3"/>
                <a:gd name="T13" fmla="*/ 1 h 1"/>
                <a:gd name="T14" fmla="*/ 1 w 3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8334905" y="5482431"/>
              <a:ext cx="28575" cy="285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1 w 2"/>
                <a:gd name="T7" fmla="*/ 0 h 2"/>
                <a:gd name="T8" fmla="*/ 2 w 2"/>
                <a:gd name="T9" fmla="*/ 0 h 2"/>
                <a:gd name="T10" fmla="*/ 2 w 2"/>
                <a:gd name="T11" fmla="*/ 1 h 2"/>
                <a:gd name="T12" fmla="*/ 1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8552392" y="5482431"/>
              <a:ext cx="14288" cy="285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1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2 h 2"/>
                <a:gd name="T12" fmla="*/ 1 w 1"/>
                <a:gd name="T13" fmla="*/ 2 h 2"/>
                <a:gd name="T14" fmla="*/ 1 w 1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8582555" y="5423693"/>
              <a:ext cx="28575" cy="1428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8582555" y="5350668"/>
              <a:ext cx="28575" cy="142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0 w 2"/>
                <a:gd name="T13" fmla="*/ 1 h 1"/>
                <a:gd name="T14" fmla="*/ 0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8552392" y="5277643"/>
              <a:ext cx="14288" cy="30163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0 h 2"/>
                <a:gd name="T10" fmla="*/ 1 w 1"/>
                <a:gd name="T11" fmla="*/ 0 h 2"/>
                <a:gd name="T12" fmla="*/ 0 w 1"/>
                <a:gd name="T13" fmla="*/ 2 h 2"/>
                <a:gd name="T14" fmla="*/ 0 w 1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8479367" y="5234781"/>
              <a:ext cx="30163" cy="285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0 w 2"/>
                <a:gd name="T5" fmla="*/ 2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0 h 2"/>
                <a:gd name="T12" fmla="*/ 1 w 2"/>
                <a:gd name="T13" fmla="*/ 2 h 2"/>
                <a:gd name="T14" fmla="*/ 1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8363480" y="5234781"/>
              <a:ext cx="30163" cy="42863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0 h 3"/>
                <a:gd name="T6" fmla="*/ 0 w 2"/>
                <a:gd name="T7" fmla="*/ 0 h 3"/>
                <a:gd name="T8" fmla="*/ 0 w 2"/>
                <a:gd name="T9" fmla="*/ 0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8290455" y="5293518"/>
              <a:ext cx="58738" cy="4286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3 h 3"/>
                <a:gd name="T4" fmla="*/ 0 w 4"/>
                <a:gd name="T5" fmla="*/ 1 h 3"/>
                <a:gd name="T6" fmla="*/ 0 w 4"/>
                <a:gd name="T7" fmla="*/ 0 h 3"/>
                <a:gd name="T8" fmla="*/ 0 w 4"/>
                <a:gd name="T9" fmla="*/ 0 h 3"/>
                <a:gd name="T10" fmla="*/ 3 w 4"/>
                <a:gd name="T11" fmla="*/ 2 h 3"/>
                <a:gd name="T12" fmla="*/ 3 w 4"/>
                <a:gd name="T13" fmla="*/ 2 h 3"/>
                <a:gd name="T14" fmla="*/ 3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8261880" y="5395118"/>
              <a:ext cx="58738" cy="0"/>
            </a:xfrm>
            <a:custGeom>
              <a:avLst/>
              <a:gdLst>
                <a:gd name="T0" fmla="*/ 4 w 4"/>
                <a:gd name="T1" fmla="*/ 1 w 4"/>
                <a:gd name="T2" fmla="*/ 0 w 4"/>
                <a:gd name="T3" fmla="*/ 1 w 4"/>
                <a:gd name="T4" fmla="*/ 4 w 4"/>
                <a:gd name="T5" fmla="*/ 4 w 4"/>
                <a:gd name="T6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290455" y="5452268"/>
              <a:ext cx="58738" cy="44450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2 h 3"/>
                <a:gd name="T4" fmla="*/ 0 w 4"/>
                <a:gd name="T5" fmla="*/ 2 h 3"/>
                <a:gd name="T6" fmla="*/ 3 w 4"/>
                <a:gd name="T7" fmla="*/ 0 h 3"/>
                <a:gd name="T8" fmla="*/ 3 w 4"/>
                <a:gd name="T9" fmla="*/ 0 h 3"/>
                <a:gd name="T10" fmla="*/ 3 w 4"/>
                <a:gd name="T11" fmla="*/ 1 h 3"/>
                <a:gd name="T12" fmla="*/ 0 w 4"/>
                <a:gd name="T13" fmla="*/ 3 h 3"/>
                <a:gd name="T14" fmla="*/ 0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8566680" y="5452268"/>
              <a:ext cx="58738" cy="44450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3 h 3"/>
                <a:gd name="T4" fmla="*/ 0 w 4"/>
                <a:gd name="T5" fmla="*/ 1 h 3"/>
                <a:gd name="T6" fmla="*/ 0 w 4"/>
                <a:gd name="T7" fmla="*/ 0 h 3"/>
                <a:gd name="T8" fmla="*/ 1 w 4"/>
                <a:gd name="T9" fmla="*/ 0 h 3"/>
                <a:gd name="T10" fmla="*/ 3 w 4"/>
                <a:gd name="T11" fmla="*/ 2 h 3"/>
                <a:gd name="T12" fmla="*/ 4 w 4"/>
                <a:gd name="T13" fmla="*/ 2 h 3"/>
                <a:gd name="T14" fmla="*/ 3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8582555" y="5395118"/>
              <a:ext cx="57150" cy="0"/>
            </a:xfrm>
            <a:custGeom>
              <a:avLst/>
              <a:gdLst>
                <a:gd name="T0" fmla="*/ 4 w 4"/>
                <a:gd name="T1" fmla="*/ 1 w 4"/>
                <a:gd name="T2" fmla="*/ 0 w 4"/>
                <a:gd name="T3" fmla="*/ 1 w 4"/>
                <a:gd name="T4" fmla="*/ 4 w 4"/>
                <a:gd name="T5" fmla="*/ 4 w 4"/>
                <a:gd name="T6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8566680" y="5293518"/>
              <a:ext cx="58738" cy="4286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2 h 3"/>
                <a:gd name="T4" fmla="*/ 0 w 4"/>
                <a:gd name="T5" fmla="*/ 2 h 3"/>
                <a:gd name="T6" fmla="*/ 3 w 4"/>
                <a:gd name="T7" fmla="*/ 0 h 3"/>
                <a:gd name="T8" fmla="*/ 4 w 4"/>
                <a:gd name="T9" fmla="*/ 0 h 3"/>
                <a:gd name="T10" fmla="*/ 3 w 4"/>
                <a:gd name="T11" fmla="*/ 1 h 3"/>
                <a:gd name="T12" fmla="*/ 1 w 4"/>
                <a:gd name="T13" fmla="*/ 3 h 3"/>
                <a:gd name="T14" fmla="*/ 0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8523817" y="5234781"/>
              <a:ext cx="28575" cy="42863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0 w 2"/>
                <a:gd name="T5" fmla="*/ 3 h 3"/>
                <a:gd name="T6" fmla="*/ 1 w 2"/>
                <a:gd name="T7" fmla="*/ 0 h 3"/>
                <a:gd name="T8" fmla="*/ 2 w 2"/>
                <a:gd name="T9" fmla="*/ 0 h 3"/>
                <a:gd name="T10" fmla="*/ 2 w 2"/>
                <a:gd name="T11" fmla="*/ 0 h 3"/>
                <a:gd name="T12" fmla="*/ 0 w 2"/>
                <a:gd name="T13" fmla="*/ 3 h 3"/>
                <a:gd name="T14" fmla="*/ 0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8393642" y="5539581"/>
              <a:ext cx="115888" cy="15875"/>
            </a:xfrm>
            <a:custGeom>
              <a:avLst/>
              <a:gdLst>
                <a:gd name="T0" fmla="*/ 8 w 8"/>
                <a:gd name="T1" fmla="*/ 1 h 1"/>
                <a:gd name="T2" fmla="*/ 1 w 8"/>
                <a:gd name="T3" fmla="*/ 1 h 1"/>
                <a:gd name="T4" fmla="*/ 0 w 8"/>
                <a:gd name="T5" fmla="*/ 1 h 1"/>
                <a:gd name="T6" fmla="*/ 0 w 8"/>
                <a:gd name="T7" fmla="*/ 0 h 1"/>
                <a:gd name="T8" fmla="*/ 1 w 8"/>
                <a:gd name="T9" fmla="*/ 0 h 1"/>
                <a:gd name="T10" fmla="*/ 8 w 8"/>
                <a:gd name="T11" fmla="*/ 0 h 1"/>
                <a:gd name="T12" fmla="*/ 8 w 8"/>
                <a:gd name="T13" fmla="*/ 0 h 1"/>
                <a:gd name="T14" fmla="*/ 8 w 8"/>
                <a:gd name="T15" fmla="*/ 1 h 1"/>
                <a:gd name="T16" fmla="*/ 8 w 8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8407930" y="5569743"/>
              <a:ext cx="101600" cy="14288"/>
            </a:xfrm>
            <a:custGeom>
              <a:avLst/>
              <a:gdLst>
                <a:gd name="T0" fmla="*/ 7 w 7"/>
                <a:gd name="T1" fmla="*/ 1 h 1"/>
                <a:gd name="T2" fmla="*/ 0 w 7"/>
                <a:gd name="T3" fmla="*/ 1 h 1"/>
                <a:gd name="T4" fmla="*/ 0 w 7"/>
                <a:gd name="T5" fmla="*/ 0 h 1"/>
                <a:gd name="T6" fmla="*/ 0 w 7"/>
                <a:gd name="T7" fmla="*/ 0 h 1"/>
                <a:gd name="T8" fmla="*/ 0 w 7"/>
                <a:gd name="T9" fmla="*/ 0 h 1"/>
                <a:gd name="T10" fmla="*/ 7 w 7"/>
                <a:gd name="T11" fmla="*/ 0 h 1"/>
                <a:gd name="T12" fmla="*/ 7 w 7"/>
                <a:gd name="T13" fmla="*/ 0 h 1"/>
                <a:gd name="T14" fmla="*/ 7 w 7"/>
                <a:gd name="T15" fmla="*/ 0 h 1"/>
                <a:gd name="T16" fmla="*/ 7 w 7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">
                  <a:moveTo>
                    <a:pt x="7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8407930" y="5584031"/>
              <a:ext cx="101600" cy="14288"/>
            </a:xfrm>
            <a:custGeom>
              <a:avLst/>
              <a:gdLst>
                <a:gd name="T0" fmla="*/ 7 w 7"/>
                <a:gd name="T1" fmla="*/ 1 h 1"/>
                <a:gd name="T2" fmla="*/ 0 w 7"/>
                <a:gd name="T3" fmla="*/ 1 h 1"/>
                <a:gd name="T4" fmla="*/ 0 w 7"/>
                <a:gd name="T5" fmla="*/ 1 h 1"/>
                <a:gd name="T6" fmla="*/ 0 w 7"/>
                <a:gd name="T7" fmla="*/ 1 h 1"/>
                <a:gd name="T8" fmla="*/ 0 w 7"/>
                <a:gd name="T9" fmla="*/ 0 h 1"/>
                <a:gd name="T10" fmla="*/ 7 w 7"/>
                <a:gd name="T11" fmla="*/ 0 h 1"/>
                <a:gd name="T12" fmla="*/ 7 w 7"/>
                <a:gd name="T13" fmla="*/ 1 h 1"/>
                <a:gd name="T14" fmla="*/ 7 w 7"/>
                <a:gd name="T15" fmla="*/ 1 h 1"/>
                <a:gd name="T16" fmla="*/ 7 w 7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">
                  <a:moveTo>
                    <a:pt x="7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>
            <a:off x="4284133" y="2186341"/>
            <a:ext cx="4558772" cy="0"/>
          </a:xfrm>
          <a:prstGeom prst="line">
            <a:avLst/>
          </a:prstGeom>
          <a:ln w="28575">
            <a:solidFill>
              <a:srgbClr val="FB7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965045" y="3363562"/>
            <a:ext cx="4558772" cy="0"/>
          </a:xfrm>
          <a:prstGeom prst="line">
            <a:avLst/>
          </a:prstGeom>
          <a:ln w="28575">
            <a:solidFill>
              <a:srgbClr val="EFA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634845" y="4531082"/>
            <a:ext cx="4558772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392820" y="5757516"/>
            <a:ext cx="4558772" cy="0"/>
          </a:xfrm>
          <a:prstGeom prst="line">
            <a:avLst/>
          </a:prstGeom>
          <a:ln w="28575">
            <a:solidFill>
              <a:srgbClr val="8DD8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415974" y="1549712"/>
            <a:ext cx="415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C9908"/>
                </a:solidFill>
                <a:latin typeface="+mj-lt"/>
                <a:cs typeface="+mn-ea"/>
                <a:sym typeface="+mn-lt"/>
              </a:rPr>
              <a:t>A complex idea can be conveyed with just a single still image, namely making it possible to absorb large amounts of data quickly.</a:t>
            </a:r>
            <a:endParaRPr lang="zh-CN" altLang="en-US" sz="1200" dirty="0">
              <a:solidFill>
                <a:srgbClr val="FC9908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224945" y="2774071"/>
            <a:ext cx="415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C9908"/>
                </a:solidFill>
                <a:latin typeface="+mj-lt"/>
                <a:cs typeface="+mn-ea"/>
                <a:sym typeface="+mn-lt"/>
              </a:rPr>
              <a:t>A complex idea can be conveyed with just a single still image, namely making it possible to absorb large amounts of data quickly.</a:t>
            </a:r>
            <a:endParaRPr lang="zh-CN" altLang="en-US" sz="1200" dirty="0">
              <a:solidFill>
                <a:srgbClr val="FC9908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65045" y="3921704"/>
            <a:ext cx="415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C9908"/>
                </a:solidFill>
                <a:latin typeface="+mj-lt"/>
                <a:cs typeface="+mn-ea"/>
                <a:sym typeface="+mn-lt"/>
              </a:rPr>
              <a:t>A complex idea can be conveyed with just a single still image, namely making it possible to absorb large amounts of data quickly.</a:t>
            </a:r>
            <a:endParaRPr lang="zh-CN" altLang="en-US" sz="1200" dirty="0">
              <a:solidFill>
                <a:srgbClr val="FC9908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61924" y="5129102"/>
            <a:ext cx="415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C9908"/>
                </a:solidFill>
                <a:latin typeface="+mj-lt"/>
                <a:cs typeface="+mn-ea"/>
                <a:sym typeface="+mn-lt"/>
              </a:rPr>
              <a:t>A complex idea can be conveyed with just a single still image, namely making it possible to absorb large amounts of data quickly.</a:t>
            </a:r>
            <a:endParaRPr lang="zh-CN" altLang="en-US" sz="1200" dirty="0">
              <a:solidFill>
                <a:srgbClr val="FC9908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94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5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150"/>
                            </p:stCondLst>
                            <p:childTnLst>
                              <p:par>
                                <p:cTn id="5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15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15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15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15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150"/>
                            </p:stCondLst>
                            <p:childTnLst>
                              <p:par>
                                <p:cTn id="7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65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150"/>
                            </p:stCondLst>
                            <p:childTnLst>
                              <p:par>
                                <p:cTn id="8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15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150"/>
                            </p:stCondLst>
                            <p:childTnLst>
                              <p:par>
                                <p:cTn id="9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150"/>
                            </p:stCondLst>
                            <p:childTnLst>
                              <p:par>
                                <p:cTn id="9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6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150"/>
                            </p:stCondLst>
                            <p:childTnLst>
                              <p:par>
                                <p:cTn id="10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9150"/>
                            </p:stCondLst>
                            <p:childTnLst>
                              <p:par>
                                <p:cTn id="10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150"/>
                            </p:stCondLst>
                            <p:childTnLst>
                              <p:par>
                                <p:cTn id="1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6" grpId="0" build="allAtOnce"/>
      <p:bldP spid="67" grpId="0" animBg="1"/>
      <p:bldP spid="68" grpId="0" animBg="1"/>
      <p:bldP spid="69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41676" y="4702175"/>
            <a:ext cx="742950" cy="268288"/>
            <a:chOff x="3241676" y="4702175"/>
            <a:chExt cx="742950" cy="268288"/>
          </a:xfrm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241676" y="4706938"/>
              <a:ext cx="195263" cy="263525"/>
            </a:xfrm>
            <a:custGeom>
              <a:avLst/>
              <a:gdLst>
                <a:gd name="T0" fmla="*/ 42 w 46"/>
                <a:gd name="T1" fmla="*/ 10 h 62"/>
                <a:gd name="T2" fmla="*/ 14 w 46"/>
                <a:gd name="T3" fmla="*/ 10 h 62"/>
                <a:gd name="T4" fmla="*/ 13 w 46"/>
                <a:gd name="T5" fmla="*/ 27 h 62"/>
                <a:gd name="T6" fmla="*/ 19 w 46"/>
                <a:gd name="T7" fmla="*/ 23 h 62"/>
                <a:gd name="T8" fmla="*/ 26 w 46"/>
                <a:gd name="T9" fmla="*/ 21 h 62"/>
                <a:gd name="T10" fmla="*/ 40 w 46"/>
                <a:gd name="T11" fmla="*/ 27 h 62"/>
                <a:gd name="T12" fmla="*/ 46 w 46"/>
                <a:gd name="T13" fmla="*/ 40 h 62"/>
                <a:gd name="T14" fmla="*/ 39 w 46"/>
                <a:gd name="T15" fmla="*/ 56 h 62"/>
                <a:gd name="T16" fmla="*/ 23 w 46"/>
                <a:gd name="T17" fmla="*/ 62 h 62"/>
                <a:gd name="T18" fmla="*/ 7 w 46"/>
                <a:gd name="T19" fmla="*/ 57 h 62"/>
                <a:gd name="T20" fmla="*/ 0 w 46"/>
                <a:gd name="T21" fmla="*/ 45 h 62"/>
                <a:gd name="T22" fmla="*/ 10 w 46"/>
                <a:gd name="T23" fmla="*/ 44 h 62"/>
                <a:gd name="T24" fmla="*/ 15 w 46"/>
                <a:gd name="T25" fmla="*/ 50 h 62"/>
                <a:gd name="T26" fmla="*/ 23 w 46"/>
                <a:gd name="T27" fmla="*/ 53 h 62"/>
                <a:gd name="T28" fmla="*/ 31 w 46"/>
                <a:gd name="T29" fmla="*/ 49 h 62"/>
                <a:gd name="T30" fmla="*/ 34 w 46"/>
                <a:gd name="T31" fmla="*/ 41 h 62"/>
                <a:gd name="T32" fmla="*/ 31 w 46"/>
                <a:gd name="T33" fmla="*/ 33 h 62"/>
                <a:gd name="T34" fmla="*/ 23 w 46"/>
                <a:gd name="T35" fmla="*/ 29 h 62"/>
                <a:gd name="T36" fmla="*/ 12 w 46"/>
                <a:gd name="T37" fmla="*/ 36 h 62"/>
                <a:gd name="T38" fmla="*/ 3 w 46"/>
                <a:gd name="T39" fmla="*/ 34 h 62"/>
                <a:gd name="T40" fmla="*/ 6 w 46"/>
                <a:gd name="T41" fmla="*/ 0 h 62"/>
                <a:gd name="T42" fmla="*/ 43 w 46"/>
                <a:gd name="T43" fmla="*/ 0 h 62"/>
                <a:gd name="T44" fmla="*/ 42 w 46"/>
                <a:gd name="T45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62">
                  <a:moveTo>
                    <a:pt x="42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7" y="24"/>
                    <a:pt x="19" y="23"/>
                  </a:cubicBezTo>
                  <a:cubicBezTo>
                    <a:pt x="21" y="22"/>
                    <a:pt x="24" y="21"/>
                    <a:pt x="26" y="21"/>
                  </a:cubicBezTo>
                  <a:cubicBezTo>
                    <a:pt x="32" y="21"/>
                    <a:pt x="36" y="23"/>
                    <a:pt x="40" y="27"/>
                  </a:cubicBezTo>
                  <a:cubicBezTo>
                    <a:pt x="44" y="30"/>
                    <a:pt x="46" y="35"/>
                    <a:pt x="46" y="40"/>
                  </a:cubicBezTo>
                  <a:cubicBezTo>
                    <a:pt x="46" y="47"/>
                    <a:pt x="44" y="52"/>
                    <a:pt x="39" y="56"/>
                  </a:cubicBezTo>
                  <a:cubicBezTo>
                    <a:pt x="35" y="60"/>
                    <a:pt x="30" y="62"/>
                    <a:pt x="23" y="62"/>
                  </a:cubicBezTo>
                  <a:cubicBezTo>
                    <a:pt x="17" y="62"/>
                    <a:pt x="12" y="60"/>
                    <a:pt x="7" y="57"/>
                  </a:cubicBezTo>
                  <a:cubicBezTo>
                    <a:pt x="3" y="53"/>
                    <a:pt x="1" y="50"/>
                    <a:pt x="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9"/>
                    <a:pt x="15" y="50"/>
                  </a:cubicBezTo>
                  <a:cubicBezTo>
                    <a:pt x="17" y="52"/>
                    <a:pt x="20" y="53"/>
                    <a:pt x="23" y="53"/>
                  </a:cubicBezTo>
                  <a:cubicBezTo>
                    <a:pt x="26" y="53"/>
                    <a:pt x="29" y="52"/>
                    <a:pt x="31" y="49"/>
                  </a:cubicBezTo>
                  <a:cubicBezTo>
                    <a:pt x="33" y="47"/>
                    <a:pt x="34" y="44"/>
                    <a:pt x="34" y="41"/>
                  </a:cubicBezTo>
                  <a:cubicBezTo>
                    <a:pt x="34" y="38"/>
                    <a:pt x="33" y="35"/>
                    <a:pt x="31" y="33"/>
                  </a:cubicBezTo>
                  <a:cubicBezTo>
                    <a:pt x="29" y="31"/>
                    <a:pt x="26" y="29"/>
                    <a:pt x="23" y="29"/>
                  </a:cubicBezTo>
                  <a:cubicBezTo>
                    <a:pt x="18" y="29"/>
                    <a:pt x="15" y="32"/>
                    <a:pt x="12" y="36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2" y="10"/>
                  </a:ln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457576" y="4702175"/>
              <a:ext cx="207963" cy="268288"/>
            </a:xfrm>
            <a:custGeom>
              <a:avLst/>
              <a:gdLst>
                <a:gd name="T0" fmla="*/ 0 w 49"/>
                <a:gd name="T1" fmla="*/ 32 h 63"/>
                <a:gd name="T2" fmla="*/ 7 w 49"/>
                <a:gd name="T3" fmla="*/ 10 h 63"/>
                <a:gd name="T4" fmla="*/ 25 w 49"/>
                <a:gd name="T5" fmla="*/ 0 h 63"/>
                <a:gd name="T6" fmla="*/ 43 w 49"/>
                <a:gd name="T7" fmla="*/ 10 h 63"/>
                <a:gd name="T8" fmla="*/ 49 w 49"/>
                <a:gd name="T9" fmla="*/ 32 h 63"/>
                <a:gd name="T10" fmla="*/ 43 w 49"/>
                <a:gd name="T11" fmla="*/ 54 h 63"/>
                <a:gd name="T12" fmla="*/ 25 w 49"/>
                <a:gd name="T13" fmla="*/ 63 h 63"/>
                <a:gd name="T14" fmla="*/ 7 w 49"/>
                <a:gd name="T15" fmla="*/ 54 h 63"/>
                <a:gd name="T16" fmla="*/ 0 w 49"/>
                <a:gd name="T17" fmla="*/ 32 h 63"/>
                <a:gd name="T18" fmla="*/ 25 w 49"/>
                <a:gd name="T19" fmla="*/ 54 h 63"/>
                <a:gd name="T20" fmla="*/ 35 w 49"/>
                <a:gd name="T21" fmla="*/ 47 h 63"/>
                <a:gd name="T22" fmla="*/ 37 w 49"/>
                <a:gd name="T23" fmla="*/ 32 h 63"/>
                <a:gd name="T24" fmla="*/ 35 w 49"/>
                <a:gd name="T25" fmla="*/ 16 h 63"/>
                <a:gd name="T26" fmla="*/ 25 w 49"/>
                <a:gd name="T27" fmla="*/ 9 h 63"/>
                <a:gd name="T28" fmla="*/ 15 w 49"/>
                <a:gd name="T29" fmla="*/ 17 h 63"/>
                <a:gd name="T30" fmla="*/ 12 w 49"/>
                <a:gd name="T31" fmla="*/ 32 h 63"/>
                <a:gd name="T32" fmla="*/ 15 w 49"/>
                <a:gd name="T33" fmla="*/ 47 h 63"/>
                <a:gd name="T34" fmla="*/ 25 w 49"/>
                <a:gd name="T3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63">
                  <a:moveTo>
                    <a:pt x="0" y="32"/>
                  </a:moveTo>
                  <a:cubicBezTo>
                    <a:pt x="0" y="23"/>
                    <a:pt x="2" y="16"/>
                    <a:pt x="7" y="10"/>
                  </a:cubicBezTo>
                  <a:cubicBezTo>
                    <a:pt x="11" y="4"/>
                    <a:pt x="17" y="0"/>
                    <a:pt x="25" y="0"/>
                  </a:cubicBezTo>
                  <a:cubicBezTo>
                    <a:pt x="33" y="0"/>
                    <a:pt x="39" y="4"/>
                    <a:pt x="43" y="10"/>
                  </a:cubicBezTo>
                  <a:cubicBezTo>
                    <a:pt x="47" y="16"/>
                    <a:pt x="49" y="23"/>
                    <a:pt x="49" y="32"/>
                  </a:cubicBezTo>
                  <a:cubicBezTo>
                    <a:pt x="49" y="41"/>
                    <a:pt x="47" y="48"/>
                    <a:pt x="43" y="54"/>
                  </a:cubicBezTo>
                  <a:cubicBezTo>
                    <a:pt x="38" y="60"/>
                    <a:pt x="32" y="63"/>
                    <a:pt x="25" y="63"/>
                  </a:cubicBezTo>
                  <a:cubicBezTo>
                    <a:pt x="17" y="63"/>
                    <a:pt x="11" y="60"/>
                    <a:pt x="7" y="54"/>
                  </a:cubicBezTo>
                  <a:cubicBezTo>
                    <a:pt x="2" y="48"/>
                    <a:pt x="0" y="41"/>
                    <a:pt x="0" y="32"/>
                  </a:cubicBezTo>
                  <a:close/>
                  <a:moveTo>
                    <a:pt x="25" y="54"/>
                  </a:moveTo>
                  <a:cubicBezTo>
                    <a:pt x="29" y="54"/>
                    <a:pt x="33" y="51"/>
                    <a:pt x="35" y="47"/>
                  </a:cubicBezTo>
                  <a:cubicBezTo>
                    <a:pt x="36" y="43"/>
                    <a:pt x="37" y="38"/>
                    <a:pt x="37" y="32"/>
                  </a:cubicBezTo>
                  <a:cubicBezTo>
                    <a:pt x="37" y="25"/>
                    <a:pt x="36" y="19"/>
                    <a:pt x="35" y="16"/>
                  </a:cubicBezTo>
                  <a:cubicBezTo>
                    <a:pt x="33" y="11"/>
                    <a:pt x="30" y="9"/>
                    <a:pt x="25" y="9"/>
                  </a:cubicBezTo>
                  <a:cubicBezTo>
                    <a:pt x="20" y="9"/>
                    <a:pt x="17" y="12"/>
                    <a:pt x="15" y="17"/>
                  </a:cubicBezTo>
                  <a:cubicBezTo>
                    <a:pt x="13" y="21"/>
                    <a:pt x="12" y="26"/>
                    <a:pt x="12" y="32"/>
                  </a:cubicBezTo>
                  <a:cubicBezTo>
                    <a:pt x="12" y="38"/>
                    <a:pt x="13" y="43"/>
                    <a:pt x="15" y="47"/>
                  </a:cubicBezTo>
                  <a:cubicBezTo>
                    <a:pt x="17" y="51"/>
                    <a:pt x="20" y="54"/>
                    <a:pt x="25" y="54"/>
                  </a:cubicBez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3703638" y="4702175"/>
              <a:ext cx="280988" cy="268288"/>
            </a:xfrm>
            <a:custGeom>
              <a:avLst/>
              <a:gdLst>
                <a:gd name="T0" fmla="*/ 0 w 66"/>
                <a:gd name="T1" fmla="*/ 17 h 63"/>
                <a:gd name="T2" fmla="*/ 4 w 66"/>
                <a:gd name="T3" fmla="*/ 5 h 63"/>
                <a:gd name="T4" fmla="*/ 14 w 66"/>
                <a:gd name="T5" fmla="*/ 0 h 63"/>
                <a:gd name="T6" fmla="*/ 25 w 66"/>
                <a:gd name="T7" fmla="*/ 5 h 63"/>
                <a:gd name="T8" fmla="*/ 28 w 66"/>
                <a:gd name="T9" fmla="*/ 17 h 63"/>
                <a:gd name="T10" fmla="*/ 25 w 66"/>
                <a:gd name="T11" fmla="*/ 28 h 63"/>
                <a:gd name="T12" fmla="*/ 14 w 66"/>
                <a:gd name="T13" fmla="*/ 33 h 63"/>
                <a:gd name="T14" fmla="*/ 4 w 66"/>
                <a:gd name="T15" fmla="*/ 28 h 63"/>
                <a:gd name="T16" fmla="*/ 0 w 66"/>
                <a:gd name="T17" fmla="*/ 17 h 63"/>
                <a:gd name="T18" fmla="*/ 14 w 66"/>
                <a:gd name="T19" fmla="*/ 27 h 63"/>
                <a:gd name="T20" fmla="*/ 19 w 66"/>
                <a:gd name="T21" fmla="*/ 23 h 63"/>
                <a:gd name="T22" fmla="*/ 20 w 66"/>
                <a:gd name="T23" fmla="*/ 17 h 63"/>
                <a:gd name="T24" fmla="*/ 19 w 66"/>
                <a:gd name="T25" fmla="*/ 10 h 63"/>
                <a:gd name="T26" fmla="*/ 14 w 66"/>
                <a:gd name="T27" fmla="*/ 7 h 63"/>
                <a:gd name="T28" fmla="*/ 10 w 66"/>
                <a:gd name="T29" fmla="*/ 10 h 63"/>
                <a:gd name="T30" fmla="*/ 9 w 66"/>
                <a:gd name="T31" fmla="*/ 17 h 63"/>
                <a:gd name="T32" fmla="*/ 9 w 66"/>
                <a:gd name="T33" fmla="*/ 23 h 63"/>
                <a:gd name="T34" fmla="*/ 14 w 66"/>
                <a:gd name="T35" fmla="*/ 27 h 63"/>
                <a:gd name="T36" fmla="*/ 49 w 66"/>
                <a:gd name="T37" fmla="*/ 1 h 63"/>
                <a:gd name="T38" fmla="*/ 56 w 66"/>
                <a:gd name="T39" fmla="*/ 1 h 63"/>
                <a:gd name="T40" fmla="*/ 18 w 66"/>
                <a:gd name="T41" fmla="*/ 62 h 63"/>
                <a:gd name="T42" fmla="*/ 11 w 66"/>
                <a:gd name="T43" fmla="*/ 62 h 63"/>
                <a:gd name="T44" fmla="*/ 49 w 66"/>
                <a:gd name="T45" fmla="*/ 1 h 63"/>
                <a:gd name="T46" fmla="*/ 38 w 66"/>
                <a:gd name="T47" fmla="*/ 47 h 63"/>
                <a:gd name="T48" fmla="*/ 42 w 66"/>
                <a:gd name="T49" fmla="*/ 35 h 63"/>
                <a:gd name="T50" fmla="*/ 52 w 66"/>
                <a:gd name="T51" fmla="*/ 29 h 63"/>
                <a:gd name="T52" fmla="*/ 63 w 66"/>
                <a:gd name="T53" fmla="*/ 35 h 63"/>
                <a:gd name="T54" fmla="*/ 66 w 66"/>
                <a:gd name="T55" fmla="*/ 47 h 63"/>
                <a:gd name="T56" fmla="*/ 63 w 66"/>
                <a:gd name="T57" fmla="*/ 58 h 63"/>
                <a:gd name="T58" fmla="*/ 52 w 66"/>
                <a:gd name="T59" fmla="*/ 63 h 63"/>
                <a:gd name="T60" fmla="*/ 42 w 66"/>
                <a:gd name="T61" fmla="*/ 58 h 63"/>
                <a:gd name="T62" fmla="*/ 38 w 66"/>
                <a:gd name="T63" fmla="*/ 47 h 63"/>
                <a:gd name="T64" fmla="*/ 52 w 66"/>
                <a:gd name="T65" fmla="*/ 56 h 63"/>
                <a:gd name="T66" fmla="*/ 57 w 66"/>
                <a:gd name="T67" fmla="*/ 53 h 63"/>
                <a:gd name="T68" fmla="*/ 58 w 66"/>
                <a:gd name="T69" fmla="*/ 46 h 63"/>
                <a:gd name="T70" fmla="*/ 58 w 66"/>
                <a:gd name="T71" fmla="*/ 42 h 63"/>
                <a:gd name="T72" fmla="*/ 57 w 66"/>
                <a:gd name="T73" fmla="*/ 40 h 63"/>
                <a:gd name="T74" fmla="*/ 52 w 66"/>
                <a:gd name="T75" fmla="*/ 36 h 63"/>
                <a:gd name="T76" fmla="*/ 48 w 66"/>
                <a:gd name="T77" fmla="*/ 40 h 63"/>
                <a:gd name="T78" fmla="*/ 47 w 66"/>
                <a:gd name="T79" fmla="*/ 42 h 63"/>
                <a:gd name="T80" fmla="*/ 47 w 66"/>
                <a:gd name="T81" fmla="*/ 46 h 63"/>
                <a:gd name="T82" fmla="*/ 48 w 66"/>
                <a:gd name="T83" fmla="*/ 53 h 63"/>
                <a:gd name="T84" fmla="*/ 52 w 66"/>
                <a:gd name="T85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3">
                  <a:moveTo>
                    <a:pt x="0" y="17"/>
                  </a:moveTo>
                  <a:cubicBezTo>
                    <a:pt x="0" y="12"/>
                    <a:pt x="1" y="8"/>
                    <a:pt x="4" y="5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9" y="0"/>
                    <a:pt x="22" y="1"/>
                    <a:pt x="25" y="5"/>
                  </a:cubicBezTo>
                  <a:cubicBezTo>
                    <a:pt x="27" y="8"/>
                    <a:pt x="28" y="12"/>
                    <a:pt x="28" y="17"/>
                  </a:cubicBezTo>
                  <a:cubicBezTo>
                    <a:pt x="28" y="21"/>
                    <a:pt x="27" y="25"/>
                    <a:pt x="25" y="28"/>
                  </a:cubicBezTo>
                  <a:cubicBezTo>
                    <a:pt x="22" y="32"/>
                    <a:pt x="18" y="33"/>
                    <a:pt x="14" y="33"/>
                  </a:cubicBezTo>
                  <a:cubicBezTo>
                    <a:pt x="10" y="33"/>
                    <a:pt x="6" y="32"/>
                    <a:pt x="4" y="28"/>
                  </a:cubicBezTo>
                  <a:cubicBezTo>
                    <a:pt x="1" y="25"/>
                    <a:pt x="0" y="21"/>
                    <a:pt x="0" y="17"/>
                  </a:cubicBezTo>
                  <a:close/>
                  <a:moveTo>
                    <a:pt x="14" y="27"/>
                  </a:moveTo>
                  <a:cubicBezTo>
                    <a:pt x="17" y="27"/>
                    <a:pt x="18" y="26"/>
                    <a:pt x="19" y="23"/>
                  </a:cubicBezTo>
                  <a:cubicBezTo>
                    <a:pt x="20" y="22"/>
                    <a:pt x="20" y="20"/>
                    <a:pt x="20" y="17"/>
                  </a:cubicBezTo>
                  <a:cubicBezTo>
                    <a:pt x="20" y="14"/>
                    <a:pt x="20" y="12"/>
                    <a:pt x="19" y="10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12" y="7"/>
                    <a:pt x="11" y="8"/>
                    <a:pt x="10" y="10"/>
                  </a:cubicBezTo>
                  <a:cubicBezTo>
                    <a:pt x="9" y="12"/>
                    <a:pt x="9" y="14"/>
                    <a:pt x="9" y="17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10" y="25"/>
                    <a:pt x="12" y="27"/>
                    <a:pt x="14" y="27"/>
                  </a:cubicBezTo>
                  <a:close/>
                  <a:moveTo>
                    <a:pt x="49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1" y="62"/>
                    <a:pt x="11" y="62"/>
                    <a:pt x="11" y="62"/>
                  </a:cubicBezTo>
                  <a:lnTo>
                    <a:pt x="49" y="1"/>
                  </a:lnTo>
                  <a:close/>
                  <a:moveTo>
                    <a:pt x="38" y="47"/>
                  </a:moveTo>
                  <a:cubicBezTo>
                    <a:pt x="38" y="42"/>
                    <a:pt x="40" y="38"/>
                    <a:pt x="42" y="35"/>
                  </a:cubicBezTo>
                  <a:cubicBezTo>
                    <a:pt x="45" y="31"/>
                    <a:pt x="48" y="29"/>
                    <a:pt x="52" y="29"/>
                  </a:cubicBezTo>
                  <a:cubicBezTo>
                    <a:pt x="57" y="29"/>
                    <a:pt x="61" y="31"/>
                    <a:pt x="63" y="35"/>
                  </a:cubicBezTo>
                  <a:cubicBezTo>
                    <a:pt x="65" y="38"/>
                    <a:pt x="66" y="42"/>
                    <a:pt x="66" y="47"/>
                  </a:cubicBezTo>
                  <a:cubicBezTo>
                    <a:pt x="66" y="51"/>
                    <a:pt x="65" y="55"/>
                    <a:pt x="63" y="58"/>
                  </a:cubicBezTo>
                  <a:cubicBezTo>
                    <a:pt x="60" y="61"/>
                    <a:pt x="57" y="63"/>
                    <a:pt x="52" y="63"/>
                  </a:cubicBezTo>
                  <a:cubicBezTo>
                    <a:pt x="48" y="63"/>
                    <a:pt x="44" y="61"/>
                    <a:pt x="42" y="58"/>
                  </a:cubicBezTo>
                  <a:cubicBezTo>
                    <a:pt x="40" y="55"/>
                    <a:pt x="38" y="51"/>
                    <a:pt x="38" y="47"/>
                  </a:cubicBezTo>
                  <a:close/>
                  <a:moveTo>
                    <a:pt x="52" y="56"/>
                  </a:moveTo>
                  <a:cubicBezTo>
                    <a:pt x="55" y="56"/>
                    <a:pt x="56" y="55"/>
                    <a:pt x="57" y="53"/>
                  </a:cubicBezTo>
                  <a:cubicBezTo>
                    <a:pt x="58" y="52"/>
                    <a:pt x="58" y="49"/>
                    <a:pt x="58" y="46"/>
                  </a:cubicBezTo>
                  <a:cubicBezTo>
                    <a:pt x="58" y="45"/>
                    <a:pt x="58" y="43"/>
                    <a:pt x="58" y="42"/>
                  </a:cubicBezTo>
                  <a:cubicBezTo>
                    <a:pt x="58" y="41"/>
                    <a:pt x="58" y="40"/>
                    <a:pt x="57" y="40"/>
                  </a:cubicBezTo>
                  <a:cubicBezTo>
                    <a:pt x="56" y="37"/>
                    <a:pt x="55" y="36"/>
                    <a:pt x="52" y="36"/>
                  </a:cubicBezTo>
                  <a:cubicBezTo>
                    <a:pt x="50" y="36"/>
                    <a:pt x="49" y="37"/>
                    <a:pt x="48" y="40"/>
                  </a:cubicBezTo>
                  <a:cubicBezTo>
                    <a:pt x="47" y="40"/>
                    <a:pt x="47" y="41"/>
                    <a:pt x="47" y="42"/>
                  </a:cubicBezTo>
                  <a:cubicBezTo>
                    <a:pt x="47" y="43"/>
                    <a:pt x="47" y="45"/>
                    <a:pt x="47" y="46"/>
                  </a:cubicBezTo>
                  <a:cubicBezTo>
                    <a:pt x="47" y="49"/>
                    <a:pt x="47" y="51"/>
                    <a:pt x="48" y="53"/>
                  </a:cubicBezTo>
                  <a:cubicBezTo>
                    <a:pt x="48" y="55"/>
                    <a:pt x="50" y="56"/>
                    <a:pt x="52" y="56"/>
                  </a:cubicBez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38313" y="1962150"/>
            <a:ext cx="738188" cy="266700"/>
            <a:chOff x="1738313" y="1962150"/>
            <a:chExt cx="738188" cy="266700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738313" y="1965325"/>
              <a:ext cx="190500" cy="260350"/>
            </a:xfrm>
            <a:custGeom>
              <a:avLst/>
              <a:gdLst>
                <a:gd name="T0" fmla="*/ 17 w 45"/>
                <a:gd name="T1" fmla="*/ 39 h 61"/>
                <a:gd name="T2" fmla="*/ 25 w 45"/>
                <a:gd name="T3" fmla="*/ 33 h 61"/>
                <a:gd name="T4" fmla="*/ 31 w 45"/>
                <a:gd name="T5" fmla="*/ 28 h 61"/>
                <a:gd name="T6" fmla="*/ 33 w 45"/>
                <a:gd name="T7" fmla="*/ 20 h 61"/>
                <a:gd name="T8" fmla="*/ 30 w 45"/>
                <a:gd name="T9" fmla="*/ 13 h 61"/>
                <a:gd name="T10" fmla="*/ 22 w 45"/>
                <a:gd name="T11" fmla="*/ 9 h 61"/>
                <a:gd name="T12" fmla="*/ 14 w 45"/>
                <a:gd name="T13" fmla="*/ 13 h 61"/>
                <a:gd name="T14" fmla="*/ 11 w 45"/>
                <a:gd name="T15" fmla="*/ 22 h 61"/>
                <a:gd name="T16" fmla="*/ 0 w 45"/>
                <a:gd name="T17" fmla="*/ 19 h 61"/>
                <a:gd name="T18" fmla="*/ 7 w 45"/>
                <a:gd name="T19" fmla="*/ 5 h 61"/>
                <a:gd name="T20" fmla="*/ 23 w 45"/>
                <a:gd name="T21" fmla="*/ 0 h 61"/>
                <a:gd name="T22" fmla="*/ 40 w 45"/>
                <a:gd name="T23" fmla="*/ 6 h 61"/>
                <a:gd name="T24" fmla="*/ 45 w 45"/>
                <a:gd name="T25" fmla="*/ 20 h 61"/>
                <a:gd name="T26" fmla="*/ 42 w 45"/>
                <a:gd name="T27" fmla="*/ 30 h 61"/>
                <a:gd name="T28" fmla="*/ 36 w 45"/>
                <a:gd name="T29" fmla="*/ 37 h 61"/>
                <a:gd name="T30" fmla="*/ 27 w 45"/>
                <a:gd name="T31" fmla="*/ 43 h 61"/>
                <a:gd name="T32" fmla="*/ 16 w 45"/>
                <a:gd name="T33" fmla="*/ 49 h 61"/>
                <a:gd name="T34" fmla="*/ 13 w 45"/>
                <a:gd name="T35" fmla="*/ 51 h 61"/>
                <a:gd name="T36" fmla="*/ 45 w 45"/>
                <a:gd name="T37" fmla="*/ 51 h 61"/>
                <a:gd name="T38" fmla="*/ 45 w 45"/>
                <a:gd name="T39" fmla="*/ 61 h 61"/>
                <a:gd name="T40" fmla="*/ 0 w 45"/>
                <a:gd name="T41" fmla="*/ 61 h 61"/>
                <a:gd name="T42" fmla="*/ 0 w 45"/>
                <a:gd name="T43" fmla="*/ 50 h 61"/>
                <a:gd name="T44" fmla="*/ 6 w 45"/>
                <a:gd name="T45" fmla="*/ 46 h 61"/>
                <a:gd name="T46" fmla="*/ 17 w 45"/>
                <a:gd name="T47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61">
                  <a:moveTo>
                    <a:pt x="17" y="39"/>
                  </a:moveTo>
                  <a:cubicBezTo>
                    <a:pt x="21" y="36"/>
                    <a:pt x="23" y="35"/>
                    <a:pt x="25" y="33"/>
                  </a:cubicBezTo>
                  <a:cubicBezTo>
                    <a:pt x="27" y="31"/>
                    <a:pt x="29" y="29"/>
                    <a:pt x="31" y="28"/>
                  </a:cubicBezTo>
                  <a:cubicBezTo>
                    <a:pt x="32" y="25"/>
                    <a:pt x="33" y="23"/>
                    <a:pt x="33" y="20"/>
                  </a:cubicBezTo>
                  <a:cubicBezTo>
                    <a:pt x="33" y="17"/>
                    <a:pt x="32" y="15"/>
                    <a:pt x="30" y="13"/>
                  </a:cubicBezTo>
                  <a:cubicBezTo>
                    <a:pt x="28" y="10"/>
                    <a:pt x="25" y="9"/>
                    <a:pt x="22" y="9"/>
                  </a:cubicBezTo>
                  <a:cubicBezTo>
                    <a:pt x="19" y="9"/>
                    <a:pt x="16" y="11"/>
                    <a:pt x="14" y="13"/>
                  </a:cubicBezTo>
                  <a:cubicBezTo>
                    <a:pt x="12" y="16"/>
                    <a:pt x="11" y="19"/>
                    <a:pt x="11" y="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3" y="9"/>
                    <a:pt x="7" y="5"/>
                  </a:cubicBezTo>
                  <a:cubicBezTo>
                    <a:pt x="12" y="1"/>
                    <a:pt x="17" y="0"/>
                    <a:pt x="23" y="0"/>
                  </a:cubicBezTo>
                  <a:cubicBezTo>
                    <a:pt x="30" y="0"/>
                    <a:pt x="36" y="2"/>
                    <a:pt x="40" y="6"/>
                  </a:cubicBezTo>
                  <a:cubicBezTo>
                    <a:pt x="43" y="10"/>
                    <a:pt x="45" y="14"/>
                    <a:pt x="45" y="20"/>
                  </a:cubicBezTo>
                  <a:cubicBezTo>
                    <a:pt x="45" y="23"/>
                    <a:pt x="44" y="27"/>
                    <a:pt x="42" y="30"/>
                  </a:cubicBezTo>
                  <a:cubicBezTo>
                    <a:pt x="41" y="32"/>
                    <a:pt x="39" y="34"/>
                    <a:pt x="36" y="37"/>
                  </a:cubicBezTo>
                  <a:cubicBezTo>
                    <a:pt x="34" y="38"/>
                    <a:pt x="31" y="40"/>
                    <a:pt x="27" y="43"/>
                  </a:cubicBezTo>
                  <a:cubicBezTo>
                    <a:pt x="25" y="44"/>
                    <a:pt x="21" y="46"/>
                    <a:pt x="16" y="49"/>
                  </a:cubicBezTo>
                  <a:cubicBezTo>
                    <a:pt x="15" y="50"/>
                    <a:pt x="13" y="51"/>
                    <a:pt x="1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6" y="46"/>
                    <a:pt x="6" y="46"/>
                    <a:pt x="6" y="46"/>
                  </a:cubicBezTo>
                  <a:lnTo>
                    <a:pt x="17" y="39"/>
                  </a:ln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954213" y="1965325"/>
              <a:ext cx="200025" cy="263525"/>
            </a:xfrm>
            <a:custGeom>
              <a:avLst/>
              <a:gdLst>
                <a:gd name="T0" fmla="*/ 42 w 47"/>
                <a:gd name="T1" fmla="*/ 10 h 62"/>
                <a:gd name="T2" fmla="*/ 15 w 47"/>
                <a:gd name="T3" fmla="*/ 10 h 62"/>
                <a:gd name="T4" fmla="*/ 13 w 47"/>
                <a:gd name="T5" fmla="*/ 27 h 62"/>
                <a:gd name="T6" fmla="*/ 19 w 47"/>
                <a:gd name="T7" fmla="*/ 23 h 62"/>
                <a:gd name="T8" fmla="*/ 27 w 47"/>
                <a:gd name="T9" fmla="*/ 21 h 62"/>
                <a:gd name="T10" fmla="*/ 41 w 47"/>
                <a:gd name="T11" fmla="*/ 27 h 62"/>
                <a:gd name="T12" fmla="*/ 47 w 47"/>
                <a:gd name="T13" fmla="*/ 41 h 62"/>
                <a:gd name="T14" fmla="*/ 40 w 47"/>
                <a:gd name="T15" fmla="*/ 56 h 62"/>
                <a:gd name="T16" fmla="*/ 24 w 47"/>
                <a:gd name="T17" fmla="*/ 62 h 62"/>
                <a:gd name="T18" fmla="*/ 8 w 47"/>
                <a:gd name="T19" fmla="*/ 57 h 62"/>
                <a:gd name="T20" fmla="*/ 0 w 47"/>
                <a:gd name="T21" fmla="*/ 45 h 62"/>
                <a:gd name="T22" fmla="*/ 11 w 47"/>
                <a:gd name="T23" fmla="*/ 44 h 62"/>
                <a:gd name="T24" fmla="*/ 15 w 47"/>
                <a:gd name="T25" fmla="*/ 50 h 62"/>
                <a:gd name="T26" fmla="*/ 24 w 47"/>
                <a:gd name="T27" fmla="*/ 53 h 62"/>
                <a:gd name="T28" fmla="*/ 32 w 47"/>
                <a:gd name="T29" fmla="*/ 49 h 62"/>
                <a:gd name="T30" fmla="*/ 35 w 47"/>
                <a:gd name="T31" fmla="*/ 41 h 62"/>
                <a:gd name="T32" fmla="*/ 32 w 47"/>
                <a:gd name="T33" fmla="*/ 33 h 62"/>
                <a:gd name="T34" fmla="*/ 24 w 47"/>
                <a:gd name="T35" fmla="*/ 30 h 62"/>
                <a:gd name="T36" fmla="*/ 13 w 47"/>
                <a:gd name="T37" fmla="*/ 36 h 62"/>
                <a:gd name="T38" fmla="*/ 3 w 47"/>
                <a:gd name="T39" fmla="*/ 34 h 62"/>
                <a:gd name="T40" fmla="*/ 7 w 47"/>
                <a:gd name="T41" fmla="*/ 0 h 62"/>
                <a:gd name="T42" fmla="*/ 43 w 47"/>
                <a:gd name="T43" fmla="*/ 0 h 62"/>
                <a:gd name="T44" fmla="*/ 42 w 47"/>
                <a:gd name="T45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2">
                  <a:moveTo>
                    <a:pt x="42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7" y="24"/>
                    <a:pt x="19" y="23"/>
                  </a:cubicBezTo>
                  <a:cubicBezTo>
                    <a:pt x="22" y="22"/>
                    <a:pt x="24" y="21"/>
                    <a:pt x="27" y="21"/>
                  </a:cubicBezTo>
                  <a:cubicBezTo>
                    <a:pt x="32" y="21"/>
                    <a:pt x="37" y="23"/>
                    <a:pt x="41" y="27"/>
                  </a:cubicBezTo>
                  <a:cubicBezTo>
                    <a:pt x="45" y="31"/>
                    <a:pt x="47" y="35"/>
                    <a:pt x="47" y="41"/>
                  </a:cubicBezTo>
                  <a:cubicBezTo>
                    <a:pt x="47" y="47"/>
                    <a:pt x="44" y="52"/>
                    <a:pt x="40" y="56"/>
                  </a:cubicBezTo>
                  <a:cubicBezTo>
                    <a:pt x="36" y="60"/>
                    <a:pt x="30" y="62"/>
                    <a:pt x="24" y="62"/>
                  </a:cubicBezTo>
                  <a:cubicBezTo>
                    <a:pt x="17" y="62"/>
                    <a:pt x="12" y="60"/>
                    <a:pt x="8" y="57"/>
                  </a:cubicBezTo>
                  <a:cubicBezTo>
                    <a:pt x="4" y="54"/>
                    <a:pt x="1" y="50"/>
                    <a:pt x="0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7"/>
                    <a:pt x="13" y="49"/>
                    <a:pt x="15" y="50"/>
                  </a:cubicBezTo>
                  <a:cubicBezTo>
                    <a:pt x="18" y="52"/>
                    <a:pt x="20" y="53"/>
                    <a:pt x="24" y="53"/>
                  </a:cubicBezTo>
                  <a:cubicBezTo>
                    <a:pt x="27" y="53"/>
                    <a:pt x="30" y="52"/>
                    <a:pt x="32" y="49"/>
                  </a:cubicBezTo>
                  <a:cubicBezTo>
                    <a:pt x="34" y="47"/>
                    <a:pt x="35" y="44"/>
                    <a:pt x="35" y="41"/>
                  </a:cubicBezTo>
                  <a:cubicBezTo>
                    <a:pt x="35" y="38"/>
                    <a:pt x="34" y="35"/>
                    <a:pt x="32" y="33"/>
                  </a:cubicBezTo>
                  <a:cubicBezTo>
                    <a:pt x="29" y="31"/>
                    <a:pt x="27" y="30"/>
                    <a:pt x="24" y="30"/>
                  </a:cubicBezTo>
                  <a:cubicBezTo>
                    <a:pt x="19" y="30"/>
                    <a:pt x="15" y="32"/>
                    <a:pt x="13" y="36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2" y="10"/>
                  </a:ln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2197101" y="1962150"/>
              <a:ext cx="279400" cy="266700"/>
            </a:xfrm>
            <a:custGeom>
              <a:avLst/>
              <a:gdLst>
                <a:gd name="T0" fmla="*/ 0 w 66"/>
                <a:gd name="T1" fmla="*/ 17 h 63"/>
                <a:gd name="T2" fmla="*/ 4 w 66"/>
                <a:gd name="T3" fmla="*/ 5 h 63"/>
                <a:gd name="T4" fmla="*/ 14 w 66"/>
                <a:gd name="T5" fmla="*/ 0 h 63"/>
                <a:gd name="T6" fmla="*/ 25 w 66"/>
                <a:gd name="T7" fmla="*/ 5 h 63"/>
                <a:gd name="T8" fmla="*/ 28 w 66"/>
                <a:gd name="T9" fmla="*/ 17 h 63"/>
                <a:gd name="T10" fmla="*/ 24 w 66"/>
                <a:gd name="T11" fmla="*/ 28 h 63"/>
                <a:gd name="T12" fmla="*/ 14 w 66"/>
                <a:gd name="T13" fmla="*/ 33 h 63"/>
                <a:gd name="T14" fmla="*/ 4 w 66"/>
                <a:gd name="T15" fmla="*/ 28 h 63"/>
                <a:gd name="T16" fmla="*/ 0 w 66"/>
                <a:gd name="T17" fmla="*/ 17 h 63"/>
                <a:gd name="T18" fmla="*/ 14 w 66"/>
                <a:gd name="T19" fmla="*/ 27 h 63"/>
                <a:gd name="T20" fmla="*/ 19 w 66"/>
                <a:gd name="T21" fmla="*/ 24 h 63"/>
                <a:gd name="T22" fmla="*/ 20 w 66"/>
                <a:gd name="T23" fmla="*/ 17 h 63"/>
                <a:gd name="T24" fmla="*/ 19 w 66"/>
                <a:gd name="T25" fmla="*/ 10 h 63"/>
                <a:gd name="T26" fmla="*/ 14 w 66"/>
                <a:gd name="T27" fmla="*/ 7 h 63"/>
                <a:gd name="T28" fmla="*/ 9 w 66"/>
                <a:gd name="T29" fmla="*/ 10 h 63"/>
                <a:gd name="T30" fmla="*/ 8 w 66"/>
                <a:gd name="T31" fmla="*/ 17 h 63"/>
                <a:gd name="T32" fmla="*/ 9 w 66"/>
                <a:gd name="T33" fmla="*/ 23 h 63"/>
                <a:gd name="T34" fmla="*/ 14 w 66"/>
                <a:gd name="T35" fmla="*/ 27 h 63"/>
                <a:gd name="T36" fmla="*/ 49 w 66"/>
                <a:gd name="T37" fmla="*/ 1 h 63"/>
                <a:gd name="T38" fmla="*/ 56 w 66"/>
                <a:gd name="T39" fmla="*/ 1 h 63"/>
                <a:gd name="T40" fmla="*/ 18 w 66"/>
                <a:gd name="T41" fmla="*/ 62 h 63"/>
                <a:gd name="T42" fmla="*/ 11 w 66"/>
                <a:gd name="T43" fmla="*/ 62 h 63"/>
                <a:gd name="T44" fmla="*/ 49 w 66"/>
                <a:gd name="T45" fmla="*/ 1 h 63"/>
                <a:gd name="T46" fmla="*/ 38 w 66"/>
                <a:gd name="T47" fmla="*/ 47 h 63"/>
                <a:gd name="T48" fmla="*/ 42 w 66"/>
                <a:gd name="T49" fmla="*/ 35 h 63"/>
                <a:gd name="T50" fmla="*/ 52 w 66"/>
                <a:gd name="T51" fmla="*/ 30 h 63"/>
                <a:gd name="T52" fmla="*/ 63 w 66"/>
                <a:gd name="T53" fmla="*/ 35 h 63"/>
                <a:gd name="T54" fmla="*/ 66 w 66"/>
                <a:gd name="T55" fmla="*/ 47 h 63"/>
                <a:gd name="T56" fmla="*/ 63 w 66"/>
                <a:gd name="T57" fmla="*/ 58 h 63"/>
                <a:gd name="T58" fmla="*/ 52 w 66"/>
                <a:gd name="T59" fmla="*/ 63 h 63"/>
                <a:gd name="T60" fmla="*/ 42 w 66"/>
                <a:gd name="T61" fmla="*/ 58 h 63"/>
                <a:gd name="T62" fmla="*/ 38 w 66"/>
                <a:gd name="T63" fmla="*/ 47 h 63"/>
                <a:gd name="T64" fmla="*/ 52 w 66"/>
                <a:gd name="T65" fmla="*/ 56 h 63"/>
                <a:gd name="T66" fmla="*/ 57 w 66"/>
                <a:gd name="T67" fmla="*/ 53 h 63"/>
                <a:gd name="T68" fmla="*/ 58 w 66"/>
                <a:gd name="T69" fmla="*/ 47 h 63"/>
                <a:gd name="T70" fmla="*/ 58 w 66"/>
                <a:gd name="T71" fmla="*/ 43 h 63"/>
                <a:gd name="T72" fmla="*/ 57 w 66"/>
                <a:gd name="T73" fmla="*/ 40 h 63"/>
                <a:gd name="T74" fmla="*/ 52 w 66"/>
                <a:gd name="T75" fmla="*/ 36 h 63"/>
                <a:gd name="T76" fmla="*/ 48 w 66"/>
                <a:gd name="T77" fmla="*/ 40 h 63"/>
                <a:gd name="T78" fmla="*/ 47 w 66"/>
                <a:gd name="T79" fmla="*/ 43 h 63"/>
                <a:gd name="T80" fmla="*/ 47 w 66"/>
                <a:gd name="T81" fmla="*/ 47 h 63"/>
                <a:gd name="T82" fmla="*/ 47 w 66"/>
                <a:gd name="T83" fmla="*/ 53 h 63"/>
                <a:gd name="T84" fmla="*/ 52 w 66"/>
                <a:gd name="T85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3">
                  <a:moveTo>
                    <a:pt x="0" y="17"/>
                  </a:moveTo>
                  <a:cubicBezTo>
                    <a:pt x="0" y="12"/>
                    <a:pt x="1" y="9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7" y="8"/>
                    <a:pt x="28" y="12"/>
                    <a:pt x="28" y="17"/>
                  </a:cubicBezTo>
                  <a:cubicBezTo>
                    <a:pt x="28" y="22"/>
                    <a:pt x="27" y="25"/>
                    <a:pt x="24" y="28"/>
                  </a:cubicBezTo>
                  <a:cubicBezTo>
                    <a:pt x="22" y="32"/>
                    <a:pt x="18" y="33"/>
                    <a:pt x="14" y="33"/>
                  </a:cubicBezTo>
                  <a:cubicBezTo>
                    <a:pt x="10" y="33"/>
                    <a:pt x="6" y="32"/>
                    <a:pt x="4" y="28"/>
                  </a:cubicBezTo>
                  <a:cubicBezTo>
                    <a:pt x="1" y="25"/>
                    <a:pt x="0" y="22"/>
                    <a:pt x="0" y="17"/>
                  </a:cubicBezTo>
                  <a:close/>
                  <a:moveTo>
                    <a:pt x="14" y="27"/>
                  </a:moveTo>
                  <a:cubicBezTo>
                    <a:pt x="16" y="27"/>
                    <a:pt x="18" y="26"/>
                    <a:pt x="19" y="24"/>
                  </a:cubicBezTo>
                  <a:cubicBezTo>
                    <a:pt x="20" y="22"/>
                    <a:pt x="20" y="20"/>
                    <a:pt x="20" y="17"/>
                  </a:cubicBezTo>
                  <a:cubicBezTo>
                    <a:pt x="20" y="14"/>
                    <a:pt x="20" y="12"/>
                    <a:pt x="19" y="10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20"/>
                    <a:pt x="9" y="22"/>
                    <a:pt x="9" y="23"/>
                  </a:cubicBezTo>
                  <a:cubicBezTo>
                    <a:pt x="10" y="26"/>
                    <a:pt x="12" y="27"/>
                    <a:pt x="14" y="27"/>
                  </a:cubicBezTo>
                  <a:close/>
                  <a:moveTo>
                    <a:pt x="49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1" y="62"/>
                    <a:pt x="11" y="62"/>
                    <a:pt x="11" y="62"/>
                  </a:cubicBezTo>
                  <a:lnTo>
                    <a:pt x="49" y="1"/>
                  </a:lnTo>
                  <a:close/>
                  <a:moveTo>
                    <a:pt x="38" y="47"/>
                  </a:moveTo>
                  <a:cubicBezTo>
                    <a:pt x="38" y="42"/>
                    <a:pt x="40" y="38"/>
                    <a:pt x="42" y="35"/>
                  </a:cubicBezTo>
                  <a:cubicBezTo>
                    <a:pt x="45" y="31"/>
                    <a:pt x="48" y="30"/>
                    <a:pt x="52" y="30"/>
                  </a:cubicBezTo>
                  <a:cubicBezTo>
                    <a:pt x="57" y="30"/>
                    <a:pt x="60" y="31"/>
                    <a:pt x="63" y="35"/>
                  </a:cubicBezTo>
                  <a:cubicBezTo>
                    <a:pt x="65" y="38"/>
                    <a:pt x="66" y="42"/>
                    <a:pt x="66" y="47"/>
                  </a:cubicBezTo>
                  <a:cubicBezTo>
                    <a:pt x="66" y="51"/>
                    <a:pt x="65" y="55"/>
                    <a:pt x="63" y="58"/>
                  </a:cubicBezTo>
                  <a:cubicBezTo>
                    <a:pt x="60" y="61"/>
                    <a:pt x="57" y="63"/>
                    <a:pt x="52" y="63"/>
                  </a:cubicBezTo>
                  <a:cubicBezTo>
                    <a:pt x="48" y="63"/>
                    <a:pt x="44" y="61"/>
                    <a:pt x="42" y="58"/>
                  </a:cubicBezTo>
                  <a:cubicBezTo>
                    <a:pt x="40" y="55"/>
                    <a:pt x="38" y="51"/>
                    <a:pt x="38" y="47"/>
                  </a:cubicBezTo>
                  <a:close/>
                  <a:moveTo>
                    <a:pt x="52" y="56"/>
                  </a:moveTo>
                  <a:cubicBezTo>
                    <a:pt x="55" y="56"/>
                    <a:pt x="56" y="55"/>
                    <a:pt x="57" y="53"/>
                  </a:cubicBezTo>
                  <a:cubicBezTo>
                    <a:pt x="58" y="52"/>
                    <a:pt x="58" y="50"/>
                    <a:pt x="58" y="47"/>
                  </a:cubicBezTo>
                  <a:cubicBezTo>
                    <a:pt x="58" y="45"/>
                    <a:pt x="58" y="44"/>
                    <a:pt x="58" y="43"/>
                  </a:cubicBezTo>
                  <a:cubicBezTo>
                    <a:pt x="58" y="41"/>
                    <a:pt x="57" y="41"/>
                    <a:pt x="57" y="40"/>
                  </a:cubicBezTo>
                  <a:cubicBezTo>
                    <a:pt x="56" y="37"/>
                    <a:pt x="55" y="36"/>
                    <a:pt x="52" y="36"/>
                  </a:cubicBezTo>
                  <a:cubicBezTo>
                    <a:pt x="50" y="36"/>
                    <a:pt x="49" y="37"/>
                    <a:pt x="48" y="40"/>
                  </a:cubicBezTo>
                  <a:cubicBezTo>
                    <a:pt x="47" y="41"/>
                    <a:pt x="47" y="42"/>
                    <a:pt x="47" y="43"/>
                  </a:cubicBezTo>
                  <a:cubicBezTo>
                    <a:pt x="47" y="44"/>
                    <a:pt x="47" y="45"/>
                    <a:pt x="47" y="47"/>
                  </a:cubicBezTo>
                  <a:cubicBezTo>
                    <a:pt x="47" y="50"/>
                    <a:pt x="47" y="52"/>
                    <a:pt x="47" y="53"/>
                  </a:cubicBezTo>
                  <a:cubicBezTo>
                    <a:pt x="48" y="55"/>
                    <a:pt x="50" y="56"/>
                    <a:pt x="52" y="56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94188" y="1516063"/>
            <a:ext cx="717551" cy="266700"/>
            <a:chOff x="4294188" y="1516063"/>
            <a:chExt cx="717551" cy="266700"/>
          </a:xfrm>
        </p:grpSpPr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294188" y="1519238"/>
              <a:ext cx="147638" cy="260350"/>
            </a:xfrm>
            <a:custGeom>
              <a:avLst/>
              <a:gdLst>
                <a:gd name="T0" fmla="*/ 0 w 35"/>
                <a:gd name="T1" fmla="*/ 20 h 61"/>
                <a:gd name="T2" fmla="*/ 0 w 35"/>
                <a:gd name="T3" fmla="*/ 11 h 61"/>
                <a:gd name="T4" fmla="*/ 9 w 35"/>
                <a:gd name="T5" fmla="*/ 8 h 61"/>
                <a:gd name="T6" fmla="*/ 13 w 35"/>
                <a:gd name="T7" fmla="*/ 4 h 61"/>
                <a:gd name="T8" fmla="*/ 17 w 35"/>
                <a:gd name="T9" fmla="*/ 0 h 61"/>
                <a:gd name="T10" fmla="*/ 19 w 35"/>
                <a:gd name="T11" fmla="*/ 0 h 61"/>
                <a:gd name="T12" fmla="*/ 21 w 35"/>
                <a:gd name="T13" fmla="*/ 0 h 61"/>
                <a:gd name="T14" fmla="*/ 24 w 35"/>
                <a:gd name="T15" fmla="*/ 0 h 61"/>
                <a:gd name="T16" fmla="*/ 24 w 35"/>
                <a:gd name="T17" fmla="*/ 52 h 61"/>
                <a:gd name="T18" fmla="*/ 35 w 35"/>
                <a:gd name="T19" fmla="*/ 52 h 61"/>
                <a:gd name="T20" fmla="*/ 35 w 35"/>
                <a:gd name="T21" fmla="*/ 61 h 61"/>
                <a:gd name="T22" fmla="*/ 1 w 35"/>
                <a:gd name="T23" fmla="*/ 61 h 61"/>
                <a:gd name="T24" fmla="*/ 1 w 35"/>
                <a:gd name="T25" fmla="*/ 52 h 61"/>
                <a:gd name="T26" fmla="*/ 13 w 35"/>
                <a:gd name="T27" fmla="*/ 52 h 61"/>
                <a:gd name="T28" fmla="*/ 13 w 35"/>
                <a:gd name="T29" fmla="*/ 16 h 61"/>
                <a:gd name="T30" fmla="*/ 7 w 35"/>
                <a:gd name="T31" fmla="*/ 19 h 61"/>
                <a:gd name="T32" fmla="*/ 0 w 35"/>
                <a:gd name="T33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61">
                  <a:moveTo>
                    <a:pt x="0" y="2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3" y="10"/>
                    <a:pt x="6" y="9"/>
                    <a:pt x="9" y="8"/>
                  </a:cubicBezTo>
                  <a:cubicBezTo>
                    <a:pt x="11" y="7"/>
                    <a:pt x="12" y="5"/>
                    <a:pt x="13" y="4"/>
                  </a:cubicBezTo>
                  <a:cubicBezTo>
                    <a:pt x="15" y="3"/>
                    <a:pt x="16" y="1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7"/>
                    <a:pt x="9" y="18"/>
                    <a:pt x="7" y="19"/>
                  </a:cubicBezTo>
                  <a:cubicBezTo>
                    <a:pt x="4" y="19"/>
                    <a:pt x="2" y="20"/>
                    <a:pt x="0" y="20"/>
                  </a:cubicBez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4484688" y="1516063"/>
              <a:ext cx="207963" cy="266700"/>
            </a:xfrm>
            <a:custGeom>
              <a:avLst/>
              <a:gdLst>
                <a:gd name="T0" fmla="*/ 0 w 49"/>
                <a:gd name="T1" fmla="*/ 32 h 63"/>
                <a:gd name="T2" fmla="*/ 6 w 49"/>
                <a:gd name="T3" fmla="*/ 10 h 63"/>
                <a:gd name="T4" fmla="*/ 24 w 49"/>
                <a:gd name="T5" fmla="*/ 0 h 63"/>
                <a:gd name="T6" fmla="*/ 43 w 49"/>
                <a:gd name="T7" fmla="*/ 10 h 63"/>
                <a:gd name="T8" fmla="*/ 49 w 49"/>
                <a:gd name="T9" fmla="*/ 32 h 63"/>
                <a:gd name="T10" fmla="*/ 42 w 49"/>
                <a:gd name="T11" fmla="*/ 54 h 63"/>
                <a:gd name="T12" fmla="*/ 24 w 49"/>
                <a:gd name="T13" fmla="*/ 63 h 63"/>
                <a:gd name="T14" fmla="*/ 6 w 49"/>
                <a:gd name="T15" fmla="*/ 54 h 63"/>
                <a:gd name="T16" fmla="*/ 0 w 49"/>
                <a:gd name="T17" fmla="*/ 32 h 63"/>
                <a:gd name="T18" fmla="*/ 24 w 49"/>
                <a:gd name="T19" fmla="*/ 54 h 63"/>
                <a:gd name="T20" fmla="*/ 35 w 49"/>
                <a:gd name="T21" fmla="*/ 47 h 63"/>
                <a:gd name="T22" fmla="*/ 37 w 49"/>
                <a:gd name="T23" fmla="*/ 32 h 63"/>
                <a:gd name="T24" fmla="*/ 35 w 49"/>
                <a:gd name="T25" fmla="*/ 16 h 63"/>
                <a:gd name="T26" fmla="*/ 24 w 49"/>
                <a:gd name="T27" fmla="*/ 9 h 63"/>
                <a:gd name="T28" fmla="*/ 14 w 49"/>
                <a:gd name="T29" fmla="*/ 17 h 63"/>
                <a:gd name="T30" fmla="*/ 12 w 49"/>
                <a:gd name="T31" fmla="*/ 32 h 63"/>
                <a:gd name="T32" fmla="*/ 14 w 49"/>
                <a:gd name="T33" fmla="*/ 46 h 63"/>
                <a:gd name="T34" fmla="*/ 24 w 49"/>
                <a:gd name="T3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63">
                  <a:moveTo>
                    <a:pt x="0" y="32"/>
                  </a:moveTo>
                  <a:cubicBezTo>
                    <a:pt x="0" y="23"/>
                    <a:pt x="2" y="16"/>
                    <a:pt x="6" y="10"/>
                  </a:cubicBezTo>
                  <a:cubicBezTo>
                    <a:pt x="11" y="3"/>
                    <a:pt x="17" y="0"/>
                    <a:pt x="24" y="0"/>
                  </a:cubicBezTo>
                  <a:cubicBezTo>
                    <a:pt x="33" y="0"/>
                    <a:pt x="39" y="3"/>
                    <a:pt x="43" y="10"/>
                  </a:cubicBezTo>
                  <a:cubicBezTo>
                    <a:pt x="47" y="16"/>
                    <a:pt x="49" y="23"/>
                    <a:pt x="49" y="32"/>
                  </a:cubicBezTo>
                  <a:cubicBezTo>
                    <a:pt x="49" y="41"/>
                    <a:pt x="47" y="48"/>
                    <a:pt x="42" y="54"/>
                  </a:cubicBezTo>
                  <a:cubicBezTo>
                    <a:pt x="38" y="60"/>
                    <a:pt x="32" y="63"/>
                    <a:pt x="24" y="63"/>
                  </a:cubicBezTo>
                  <a:cubicBezTo>
                    <a:pt x="17" y="63"/>
                    <a:pt x="11" y="60"/>
                    <a:pt x="6" y="54"/>
                  </a:cubicBezTo>
                  <a:cubicBezTo>
                    <a:pt x="2" y="48"/>
                    <a:pt x="0" y="41"/>
                    <a:pt x="0" y="32"/>
                  </a:cubicBezTo>
                  <a:close/>
                  <a:moveTo>
                    <a:pt x="24" y="54"/>
                  </a:moveTo>
                  <a:cubicBezTo>
                    <a:pt x="29" y="54"/>
                    <a:pt x="32" y="51"/>
                    <a:pt x="35" y="47"/>
                  </a:cubicBezTo>
                  <a:cubicBezTo>
                    <a:pt x="36" y="43"/>
                    <a:pt x="37" y="38"/>
                    <a:pt x="37" y="32"/>
                  </a:cubicBezTo>
                  <a:cubicBezTo>
                    <a:pt x="37" y="25"/>
                    <a:pt x="36" y="19"/>
                    <a:pt x="35" y="16"/>
                  </a:cubicBezTo>
                  <a:cubicBezTo>
                    <a:pt x="33" y="11"/>
                    <a:pt x="29" y="9"/>
                    <a:pt x="24" y="9"/>
                  </a:cubicBezTo>
                  <a:cubicBezTo>
                    <a:pt x="20" y="9"/>
                    <a:pt x="17" y="12"/>
                    <a:pt x="14" y="17"/>
                  </a:cubicBezTo>
                  <a:cubicBezTo>
                    <a:pt x="13" y="20"/>
                    <a:pt x="12" y="26"/>
                    <a:pt x="12" y="32"/>
                  </a:cubicBezTo>
                  <a:cubicBezTo>
                    <a:pt x="12" y="38"/>
                    <a:pt x="13" y="43"/>
                    <a:pt x="14" y="46"/>
                  </a:cubicBezTo>
                  <a:cubicBezTo>
                    <a:pt x="16" y="51"/>
                    <a:pt x="20" y="54"/>
                    <a:pt x="24" y="54"/>
                  </a:cubicBez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4730751" y="1516063"/>
              <a:ext cx="280988" cy="266700"/>
            </a:xfrm>
            <a:custGeom>
              <a:avLst/>
              <a:gdLst>
                <a:gd name="T0" fmla="*/ 0 w 66"/>
                <a:gd name="T1" fmla="*/ 17 h 63"/>
                <a:gd name="T2" fmla="*/ 4 w 66"/>
                <a:gd name="T3" fmla="*/ 5 h 63"/>
                <a:gd name="T4" fmla="*/ 14 w 66"/>
                <a:gd name="T5" fmla="*/ 0 h 63"/>
                <a:gd name="T6" fmla="*/ 25 w 66"/>
                <a:gd name="T7" fmla="*/ 5 h 63"/>
                <a:gd name="T8" fmla="*/ 28 w 66"/>
                <a:gd name="T9" fmla="*/ 17 h 63"/>
                <a:gd name="T10" fmla="*/ 24 w 66"/>
                <a:gd name="T11" fmla="*/ 28 h 63"/>
                <a:gd name="T12" fmla="*/ 14 w 66"/>
                <a:gd name="T13" fmla="*/ 33 h 63"/>
                <a:gd name="T14" fmla="*/ 3 w 66"/>
                <a:gd name="T15" fmla="*/ 28 h 63"/>
                <a:gd name="T16" fmla="*/ 0 w 66"/>
                <a:gd name="T17" fmla="*/ 17 h 63"/>
                <a:gd name="T18" fmla="*/ 14 w 66"/>
                <a:gd name="T19" fmla="*/ 27 h 63"/>
                <a:gd name="T20" fmla="*/ 19 w 66"/>
                <a:gd name="T21" fmla="*/ 23 h 63"/>
                <a:gd name="T22" fmla="*/ 20 w 66"/>
                <a:gd name="T23" fmla="*/ 17 h 63"/>
                <a:gd name="T24" fmla="*/ 19 w 66"/>
                <a:gd name="T25" fmla="*/ 10 h 63"/>
                <a:gd name="T26" fmla="*/ 14 w 66"/>
                <a:gd name="T27" fmla="*/ 6 h 63"/>
                <a:gd name="T28" fmla="*/ 9 w 66"/>
                <a:gd name="T29" fmla="*/ 10 h 63"/>
                <a:gd name="T30" fmla="*/ 8 w 66"/>
                <a:gd name="T31" fmla="*/ 17 h 63"/>
                <a:gd name="T32" fmla="*/ 9 w 66"/>
                <a:gd name="T33" fmla="*/ 23 h 63"/>
                <a:gd name="T34" fmla="*/ 14 w 66"/>
                <a:gd name="T35" fmla="*/ 27 h 63"/>
                <a:gd name="T36" fmla="*/ 49 w 66"/>
                <a:gd name="T37" fmla="*/ 1 h 63"/>
                <a:gd name="T38" fmla="*/ 56 w 66"/>
                <a:gd name="T39" fmla="*/ 1 h 63"/>
                <a:gd name="T40" fmla="*/ 17 w 66"/>
                <a:gd name="T41" fmla="*/ 62 h 63"/>
                <a:gd name="T42" fmla="*/ 11 w 66"/>
                <a:gd name="T43" fmla="*/ 62 h 63"/>
                <a:gd name="T44" fmla="*/ 49 w 66"/>
                <a:gd name="T45" fmla="*/ 1 h 63"/>
                <a:gd name="T46" fmla="*/ 38 w 66"/>
                <a:gd name="T47" fmla="*/ 46 h 63"/>
                <a:gd name="T48" fmla="*/ 42 w 66"/>
                <a:gd name="T49" fmla="*/ 35 h 63"/>
                <a:gd name="T50" fmla="*/ 52 w 66"/>
                <a:gd name="T51" fmla="*/ 29 h 63"/>
                <a:gd name="T52" fmla="*/ 63 w 66"/>
                <a:gd name="T53" fmla="*/ 35 h 63"/>
                <a:gd name="T54" fmla="*/ 66 w 66"/>
                <a:gd name="T55" fmla="*/ 46 h 63"/>
                <a:gd name="T56" fmla="*/ 62 w 66"/>
                <a:gd name="T57" fmla="*/ 58 h 63"/>
                <a:gd name="T58" fmla="*/ 52 w 66"/>
                <a:gd name="T59" fmla="*/ 63 h 63"/>
                <a:gd name="T60" fmla="*/ 42 w 66"/>
                <a:gd name="T61" fmla="*/ 58 h 63"/>
                <a:gd name="T62" fmla="*/ 38 w 66"/>
                <a:gd name="T63" fmla="*/ 46 h 63"/>
                <a:gd name="T64" fmla="*/ 52 w 66"/>
                <a:gd name="T65" fmla="*/ 56 h 63"/>
                <a:gd name="T66" fmla="*/ 57 w 66"/>
                <a:gd name="T67" fmla="*/ 53 h 63"/>
                <a:gd name="T68" fmla="*/ 58 w 66"/>
                <a:gd name="T69" fmla="*/ 46 h 63"/>
                <a:gd name="T70" fmla="*/ 58 w 66"/>
                <a:gd name="T71" fmla="*/ 42 h 63"/>
                <a:gd name="T72" fmla="*/ 57 w 66"/>
                <a:gd name="T73" fmla="*/ 39 h 63"/>
                <a:gd name="T74" fmla="*/ 52 w 66"/>
                <a:gd name="T75" fmla="*/ 36 h 63"/>
                <a:gd name="T76" fmla="*/ 48 w 66"/>
                <a:gd name="T77" fmla="*/ 39 h 63"/>
                <a:gd name="T78" fmla="*/ 47 w 66"/>
                <a:gd name="T79" fmla="*/ 42 h 63"/>
                <a:gd name="T80" fmla="*/ 47 w 66"/>
                <a:gd name="T81" fmla="*/ 46 h 63"/>
                <a:gd name="T82" fmla="*/ 47 w 66"/>
                <a:gd name="T83" fmla="*/ 53 h 63"/>
                <a:gd name="T84" fmla="*/ 52 w 66"/>
                <a:gd name="T85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63">
                  <a:moveTo>
                    <a:pt x="0" y="17"/>
                  </a:moveTo>
                  <a:cubicBezTo>
                    <a:pt x="0" y="12"/>
                    <a:pt x="1" y="8"/>
                    <a:pt x="4" y="5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8" y="0"/>
                    <a:pt x="22" y="1"/>
                    <a:pt x="25" y="5"/>
                  </a:cubicBezTo>
                  <a:cubicBezTo>
                    <a:pt x="27" y="8"/>
                    <a:pt x="28" y="12"/>
                    <a:pt x="28" y="17"/>
                  </a:cubicBezTo>
                  <a:cubicBezTo>
                    <a:pt x="28" y="21"/>
                    <a:pt x="27" y="25"/>
                    <a:pt x="24" y="28"/>
                  </a:cubicBezTo>
                  <a:cubicBezTo>
                    <a:pt x="22" y="31"/>
                    <a:pt x="18" y="33"/>
                    <a:pt x="14" y="33"/>
                  </a:cubicBezTo>
                  <a:cubicBezTo>
                    <a:pt x="9" y="33"/>
                    <a:pt x="6" y="31"/>
                    <a:pt x="3" y="28"/>
                  </a:cubicBezTo>
                  <a:cubicBezTo>
                    <a:pt x="1" y="25"/>
                    <a:pt x="0" y="21"/>
                    <a:pt x="0" y="17"/>
                  </a:cubicBezTo>
                  <a:close/>
                  <a:moveTo>
                    <a:pt x="14" y="27"/>
                  </a:moveTo>
                  <a:cubicBezTo>
                    <a:pt x="16" y="27"/>
                    <a:pt x="18" y="25"/>
                    <a:pt x="19" y="23"/>
                  </a:cubicBezTo>
                  <a:cubicBezTo>
                    <a:pt x="19" y="22"/>
                    <a:pt x="20" y="20"/>
                    <a:pt x="20" y="17"/>
                  </a:cubicBezTo>
                  <a:cubicBezTo>
                    <a:pt x="20" y="14"/>
                    <a:pt x="19" y="11"/>
                    <a:pt x="19" y="10"/>
                  </a:cubicBezTo>
                  <a:cubicBezTo>
                    <a:pt x="18" y="8"/>
                    <a:pt x="16" y="6"/>
                    <a:pt x="14" y="6"/>
                  </a:cubicBezTo>
                  <a:cubicBezTo>
                    <a:pt x="12" y="6"/>
                    <a:pt x="10" y="8"/>
                    <a:pt x="9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20"/>
                    <a:pt x="9" y="22"/>
                    <a:pt x="9" y="23"/>
                  </a:cubicBezTo>
                  <a:cubicBezTo>
                    <a:pt x="10" y="25"/>
                    <a:pt x="12" y="27"/>
                    <a:pt x="14" y="27"/>
                  </a:cubicBezTo>
                  <a:close/>
                  <a:moveTo>
                    <a:pt x="49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1" y="62"/>
                    <a:pt x="11" y="62"/>
                    <a:pt x="11" y="62"/>
                  </a:cubicBezTo>
                  <a:lnTo>
                    <a:pt x="49" y="1"/>
                  </a:lnTo>
                  <a:close/>
                  <a:moveTo>
                    <a:pt x="38" y="46"/>
                  </a:moveTo>
                  <a:cubicBezTo>
                    <a:pt x="38" y="42"/>
                    <a:pt x="39" y="38"/>
                    <a:pt x="42" y="35"/>
                  </a:cubicBezTo>
                  <a:cubicBezTo>
                    <a:pt x="44" y="31"/>
                    <a:pt x="48" y="29"/>
                    <a:pt x="52" y="29"/>
                  </a:cubicBezTo>
                  <a:cubicBezTo>
                    <a:pt x="57" y="29"/>
                    <a:pt x="60" y="31"/>
                    <a:pt x="63" y="35"/>
                  </a:cubicBezTo>
                  <a:cubicBezTo>
                    <a:pt x="65" y="38"/>
                    <a:pt x="66" y="42"/>
                    <a:pt x="66" y="46"/>
                  </a:cubicBezTo>
                  <a:cubicBezTo>
                    <a:pt x="66" y="51"/>
                    <a:pt x="65" y="55"/>
                    <a:pt x="62" y="58"/>
                  </a:cubicBezTo>
                  <a:cubicBezTo>
                    <a:pt x="60" y="61"/>
                    <a:pt x="56" y="63"/>
                    <a:pt x="52" y="63"/>
                  </a:cubicBezTo>
                  <a:cubicBezTo>
                    <a:pt x="48" y="63"/>
                    <a:pt x="44" y="61"/>
                    <a:pt x="42" y="58"/>
                  </a:cubicBezTo>
                  <a:cubicBezTo>
                    <a:pt x="39" y="55"/>
                    <a:pt x="38" y="51"/>
                    <a:pt x="38" y="46"/>
                  </a:cubicBezTo>
                  <a:close/>
                  <a:moveTo>
                    <a:pt x="52" y="56"/>
                  </a:moveTo>
                  <a:cubicBezTo>
                    <a:pt x="55" y="56"/>
                    <a:pt x="56" y="55"/>
                    <a:pt x="57" y="53"/>
                  </a:cubicBezTo>
                  <a:cubicBezTo>
                    <a:pt x="58" y="51"/>
                    <a:pt x="58" y="49"/>
                    <a:pt x="58" y="46"/>
                  </a:cubicBezTo>
                  <a:cubicBezTo>
                    <a:pt x="58" y="45"/>
                    <a:pt x="58" y="43"/>
                    <a:pt x="58" y="42"/>
                  </a:cubicBezTo>
                  <a:cubicBezTo>
                    <a:pt x="58" y="41"/>
                    <a:pt x="57" y="40"/>
                    <a:pt x="57" y="39"/>
                  </a:cubicBezTo>
                  <a:cubicBezTo>
                    <a:pt x="56" y="37"/>
                    <a:pt x="55" y="36"/>
                    <a:pt x="52" y="36"/>
                  </a:cubicBezTo>
                  <a:cubicBezTo>
                    <a:pt x="50" y="36"/>
                    <a:pt x="48" y="37"/>
                    <a:pt x="48" y="39"/>
                  </a:cubicBezTo>
                  <a:cubicBezTo>
                    <a:pt x="47" y="40"/>
                    <a:pt x="47" y="41"/>
                    <a:pt x="47" y="42"/>
                  </a:cubicBezTo>
                  <a:cubicBezTo>
                    <a:pt x="47" y="43"/>
                    <a:pt x="47" y="45"/>
                    <a:pt x="47" y="46"/>
                  </a:cubicBezTo>
                  <a:cubicBezTo>
                    <a:pt x="47" y="49"/>
                    <a:pt x="47" y="51"/>
                    <a:pt x="47" y="53"/>
                  </a:cubicBezTo>
                  <a:cubicBezTo>
                    <a:pt x="48" y="55"/>
                    <a:pt x="50" y="56"/>
                    <a:pt x="52" y="56"/>
                  </a:cubicBez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92338" y="1689100"/>
            <a:ext cx="1435100" cy="1431925"/>
            <a:chOff x="2192338" y="1689100"/>
            <a:chExt cx="1435100" cy="1431925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2338" y="1689100"/>
              <a:ext cx="1435100" cy="1431925"/>
            </a:xfrm>
            <a:custGeom>
              <a:avLst/>
              <a:gdLst>
                <a:gd name="T0" fmla="*/ 338 w 338"/>
                <a:gd name="T1" fmla="*/ 0 h 337"/>
                <a:gd name="T2" fmla="*/ 0 w 338"/>
                <a:gd name="T3" fmla="*/ 337 h 337"/>
                <a:gd name="T4" fmla="*/ 338 w 338"/>
                <a:gd name="T5" fmla="*/ 337 h 337"/>
                <a:gd name="T6" fmla="*/ 338 w 338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37">
                  <a:moveTo>
                    <a:pt x="338" y="0"/>
                  </a:moveTo>
                  <a:cubicBezTo>
                    <a:pt x="153" y="3"/>
                    <a:pt x="3" y="152"/>
                    <a:pt x="0" y="337"/>
                  </a:cubicBezTo>
                  <a:cubicBezTo>
                    <a:pt x="338" y="337"/>
                    <a:pt x="338" y="337"/>
                    <a:pt x="338" y="337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574926" y="2535238"/>
              <a:ext cx="933450" cy="296863"/>
            </a:xfrm>
            <a:custGeom>
              <a:avLst/>
              <a:gdLst>
                <a:gd name="T0" fmla="*/ 218 w 220"/>
                <a:gd name="T1" fmla="*/ 30 h 70"/>
                <a:gd name="T2" fmla="*/ 215 w 220"/>
                <a:gd name="T3" fmla="*/ 20 h 70"/>
                <a:gd name="T4" fmla="*/ 198 w 220"/>
                <a:gd name="T5" fmla="*/ 18 h 70"/>
                <a:gd name="T6" fmla="*/ 189 w 220"/>
                <a:gd name="T7" fmla="*/ 17 h 70"/>
                <a:gd name="T8" fmla="*/ 171 w 220"/>
                <a:gd name="T9" fmla="*/ 8 h 70"/>
                <a:gd name="T10" fmla="*/ 158 w 220"/>
                <a:gd name="T11" fmla="*/ 3 h 70"/>
                <a:gd name="T12" fmla="*/ 143 w 220"/>
                <a:gd name="T13" fmla="*/ 1 h 70"/>
                <a:gd name="T14" fmla="*/ 124 w 220"/>
                <a:gd name="T15" fmla="*/ 0 h 70"/>
                <a:gd name="T16" fmla="*/ 97 w 220"/>
                <a:gd name="T17" fmla="*/ 3 h 70"/>
                <a:gd name="T18" fmla="*/ 75 w 220"/>
                <a:gd name="T19" fmla="*/ 14 h 70"/>
                <a:gd name="T20" fmla="*/ 56 w 220"/>
                <a:gd name="T21" fmla="*/ 19 h 70"/>
                <a:gd name="T22" fmla="*/ 38 w 220"/>
                <a:gd name="T23" fmla="*/ 22 h 70"/>
                <a:gd name="T24" fmla="*/ 21 w 220"/>
                <a:gd name="T25" fmla="*/ 25 h 70"/>
                <a:gd name="T26" fmla="*/ 10 w 220"/>
                <a:gd name="T27" fmla="*/ 29 h 70"/>
                <a:gd name="T28" fmla="*/ 3 w 220"/>
                <a:gd name="T29" fmla="*/ 35 h 70"/>
                <a:gd name="T30" fmla="*/ 0 w 220"/>
                <a:gd name="T31" fmla="*/ 42 h 70"/>
                <a:gd name="T32" fmla="*/ 1 w 220"/>
                <a:gd name="T33" fmla="*/ 51 h 70"/>
                <a:gd name="T34" fmla="*/ 4 w 220"/>
                <a:gd name="T35" fmla="*/ 56 h 70"/>
                <a:gd name="T36" fmla="*/ 16 w 220"/>
                <a:gd name="T37" fmla="*/ 58 h 70"/>
                <a:gd name="T38" fmla="*/ 50 w 220"/>
                <a:gd name="T39" fmla="*/ 58 h 70"/>
                <a:gd name="T40" fmla="*/ 86 w 220"/>
                <a:gd name="T41" fmla="*/ 58 h 70"/>
                <a:gd name="T42" fmla="*/ 138 w 220"/>
                <a:gd name="T43" fmla="*/ 58 h 70"/>
                <a:gd name="T44" fmla="*/ 153 w 220"/>
                <a:gd name="T45" fmla="*/ 58 h 70"/>
                <a:gd name="T46" fmla="*/ 155 w 220"/>
                <a:gd name="T47" fmla="*/ 53 h 70"/>
                <a:gd name="T48" fmla="*/ 155 w 220"/>
                <a:gd name="T49" fmla="*/ 52 h 70"/>
                <a:gd name="T50" fmla="*/ 192 w 220"/>
                <a:gd name="T51" fmla="*/ 52 h 70"/>
                <a:gd name="T52" fmla="*/ 193 w 220"/>
                <a:gd name="T53" fmla="*/ 51 h 70"/>
                <a:gd name="T54" fmla="*/ 195 w 220"/>
                <a:gd name="T55" fmla="*/ 56 h 70"/>
                <a:gd name="T56" fmla="*/ 213 w 220"/>
                <a:gd name="T57" fmla="*/ 53 h 70"/>
                <a:gd name="T58" fmla="*/ 219 w 220"/>
                <a:gd name="T59" fmla="*/ 48 h 70"/>
                <a:gd name="T60" fmla="*/ 157 w 220"/>
                <a:gd name="T61" fmla="*/ 44 h 70"/>
                <a:gd name="T62" fmla="*/ 165 w 220"/>
                <a:gd name="T63" fmla="*/ 37 h 70"/>
                <a:gd name="T64" fmla="*/ 157 w 220"/>
                <a:gd name="T65" fmla="*/ 4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" h="70">
                  <a:moveTo>
                    <a:pt x="219" y="39"/>
                  </a:moveTo>
                  <a:cubicBezTo>
                    <a:pt x="219" y="36"/>
                    <a:pt x="219" y="32"/>
                    <a:pt x="218" y="30"/>
                  </a:cubicBezTo>
                  <a:cubicBezTo>
                    <a:pt x="218" y="27"/>
                    <a:pt x="217" y="24"/>
                    <a:pt x="217" y="23"/>
                  </a:cubicBezTo>
                  <a:cubicBezTo>
                    <a:pt x="216" y="21"/>
                    <a:pt x="216" y="20"/>
                    <a:pt x="215" y="20"/>
                  </a:cubicBezTo>
                  <a:cubicBezTo>
                    <a:pt x="215" y="19"/>
                    <a:pt x="213" y="19"/>
                    <a:pt x="210" y="19"/>
                  </a:cubicBezTo>
                  <a:cubicBezTo>
                    <a:pt x="207" y="19"/>
                    <a:pt x="202" y="18"/>
                    <a:pt x="198" y="18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4" y="17"/>
                    <a:pt x="190" y="17"/>
                    <a:pt x="189" y="17"/>
                  </a:cubicBezTo>
                  <a:cubicBezTo>
                    <a:pt x="189" y="17"/>
                    <a:pt x="186" y="15"/>
                    <a:pt x="183" y="14"/>
                  </a:cubicBezTo>
                  <a:cubicBezTo>
                    <a:pt x="179" y="12"/>
                    <a:pt x="174" y="10"/>
                    <a:pt x="171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66" y="6"/>
                    <a:pt x="161" y="4"/>
                    <a:pt x="158" y="3"/>
                  </a:cubicBezTo>
                  <a:cubicBezTo>
                    <a:pt x="155" y="2"/>
                    <a:pt x="149" y="1"/>
                    <a:pt x="146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39" y="1"/>
                    <a:pt x="133" y="0"/>
                    <a:pt x="12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0"/>
                    <a:pt x="114" y="1"/>
                    <a:pt x="110" y="1"/>
                  </a:cubicBezTo>
                  <a:cubicBezTo>
                    <a:pt x="107" y="1"/>
                    <a:pt x="101" y="2"/>
                    <a:pt x="97" y="3"/>
                  </a:cubicBezTo>
                  <a:cubicBezTo>
                    <a:pt x="94" y="4"/>
                    <a:pt x="88" y="6"/>
                    <a:pt x="86" y="8"/>
                  </a:cubicBezTo>
                  <a:cubicBezTo>
                    <a:pt x="83" y="9"/>
                    <a:pt x="78" y="12"/>
                    <a:pt x="75" y="14"/>
                  </a:cubicBezTo>
                  <a:cubicBezTo>
                    <a:pt x="71" y="15"/>
                    <a:pt x="67" y="17"/>
                    <a:pt x="66" y="17"/>
                  </a:cubicBezTo>
                  <a:cubicBezTo>
                    <a:pt x="64" y="18"/>
                    <a:pt x="60" y="18"/>
                    <a:pt x="56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8" y="20"/>
                    <a:pt x="42" y="21"/>
                    <a:pt x="38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1" y="23"/>
                    <a:pt x="25" y="24"/>
                    <a:pt x="21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6" y="26"/>
                    <a:pt x="12" y="28"/>
                    <a:pt x="10" y="29"/>
                  </a:cubicBezTo>
                  <a:cubicBezTo>
                    <a:pt x="8" y="30"/>
                    <a:pt x="5" y="31"/>
                    <a:pt x="5" y="32"/>
                  </a:cubicBezTo>
                  <a:cubicBezTo>
                    <a:pt x="4" y="33"/>
                    <a:pt x="4" y="34"/>
                    <a:pt x="3" y="35"/>
                  </a:cubicBezTo>
                  <a:cubicBezTo>
                    <a:pt x="3" y="35"/>
                    <a:pt x="2" y="37"/>
                    <a:pt x="1" y="38"/>
                  </a:cubicBezTo>
                  <a:cubicBezTo>
                    <a:pt x="1" y="39"/>
                    <a:pt x="1" y="41"/>
                    <a:pt x="0" y="42"/>
                  </a:cubicBezTo>
                  <a:cubicBezTo>
                    <a:pt x="0" y="43"/>
                    <a:pt x="0" y="45"/>
                    <a:pt x="0" y="47"/>
                  </a:cubicBezTo>
                  <a:cubicBezTo>
                    <a:pt x="0" y="48"/>
                    <a:pt x="0" y="50"/>
                    <a:pt x="1" y="51"/>
                  </a:cubicBezTo>
                  <a:cubicBezTo>
                    <a:pt x="1" y="52"/>
                    <a:pt x="1" y="53"/>
                    <a:pt x="2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5" y="57"/>
                    <a:pt x="7" y="57"/>
                    <a:pt x="10" y="58"/>
                  </a:cubicBezTo>
                  <a:cubicBezTo>
                    <a:pt x="11" y="58"/>
                    <a:pt x="13" y="58"/>
                    <a:pt x="16" y="58"/>
                  </a:cubicBezTo>
                  <a:cubicBezTo>
                    <a:pt x="19" y="65"/>
                    <a:pt x="25" y="70"/>
                    <a:pt x="33" y="70"/>
                  </a:cubicBezTo>
                  <a:cubicBezTo>
                    <a:pt x="41" y="70"/>
                    <a:pt x="48" y="65"/>
                    <a:pt x="5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6" y="58"/>
                    <a:pt x="82" y="58"/>
                    <a:pt x="86" y="58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8" y="58"/>
                    <a:pt x="134" y="58"/>
                    <a:pt x="138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9" y="58"/>
                    <a:pt x="153" y="58"/>
                    <a:pt x="153" y="58"/>
                  </a:cubicBezTo>
                  <a:cubicBezTo>
                    <a:pt x="154" y="58"/>
                    <a:pt x="154" y="58"/>
                    <a:pt x="154" y="57"/>
                  </a:cubicBezTo>
                  <a:cubicBezTo>
                    <a:pt x="154" y="57"/>
                    <a:pt x="154" y="55"/>
                    <a:pt x="155" y="53"/>
                  </a:cubicBezTo>
                  <a:cubicBezTo>
                    <a:pt x="155" y="51"/>
                    <a:pt x="155" y="49"/>
                    <a:pt x="156" y="47"/>
                  </a:cubicBezTo>
                  <a:cubicBezTo>
                    <a:pt x="156" y="49"/>
                    <a:pt x="155" y="50"/>
                    <a:pt x="155" y="52"/>
                  </a:cubicBezTo>
                  <a:cubicBezTo>
                    <a:pt x="155" y="62"/>
                    <a:pt x="164" y="70"/>
                    <a:pt x="174" y="70"/>
                  </a:cubicBezTo>
                  <a:cubicBezTo>
                    <a:pt x="184" y="70"/>
                    <a:pt x="192" y="62"/>
                    <a:pt x="192" y="52"/>
                  </a:cubicBezTo>
                  <a:cubicBezTo>
                    <a:pt x="192" y="51"/>
                    <a:pt x="192" y="50"/>
                    <a:pt x="192" y="49"/>
                  </a:cubicBezTo>
                  <a:cubicBezTo>
                    <a:pt x="192" y="50"/>
                    <a:pt x="193" y="50"/>
                    <a:pt x="193" y="51"/>
                  </a:cubicBezTo>
                  <a:cubicBezTo>
                    <a:pt x="193" y="52"/>
                    <a:pt x="193" y="54"/>
                    <a:pt x="194" y="54"/>
                  </a:cubicBezTo>
                  <a:cubicBezTo>
                    <a:pt x="194" y="55"/>
                    <a:pt x="194" y="56"/>
                    <a:pt x="195" y="56"/>
                  </a:cubicBezTo>
                  <a:cubicBezTo>
                    <a:pt x="196" y="55"/>
                    <a:pt x="199" y="55"/>
                    <a:pt x="203" y="55"/>
                  </a:cubicBezTo>
                  <a:cubicBezTo>
                    <a:pt x="207" y="54"/>
                    <a:pt x="211" y="54"/>
                    <a:pt x="213" y="53"/>
                  </a:cubicBezTo>
                  <a:cubicBezTo>
                    <a:pt x="215" y="53"/>
                    <a:pt x="217" y="52"/>
                    <a:pt x="217" y="51"/>
                  </a:cubicBezTo>
                  <a:cubicBezTo>
                    <a:pt x="218" y="51"/>
                    <a:pt x="219" y="49"/>
                    <a:pt x="219" y="48"/>
                  </a:cubicBezTo>
                  <a:cubicBezTo>
                    <a:pt x="219" y="46"/>
                    <a:pt x="220" y="42"/>
                    <a:pt x="219" y="39"/>
                  </a:cubicBezTo>
                  <a:close/>
                  <a:moveTo>
                    <a:pt x="157" y="44"/>
                  </a:moveTo>
                  <a:cubicBezTo>
                    <a:pt x="158" y="43"/>
                    <a:pt x="159" y="41"/>
                    <a:pt x="160" y="40"/>
                  </a:cubicBezTo>
                  <a:cubicBezTo>
                    <a:pt x="161" y="39"/>
                    <a:pt x="163" y="38"/>
                    <a:pt x="165" y="37"/>
                  </a:cubicBezTo>
                  <a:cubicBezTo>
                    <a:pt x="165" y="37"/>
                    <a:pt x="165" y="36"/>
                    <a:pt x="165" y="36"/>
                  </a:cubicBezTo>
                  <a:cubicBezTo>
                    <a:pt x="162" y="38"/>
                    <a:pt x="159" y="41"/>
                    <a:pt x="157" y="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3476" y="1689100"/>
            <a:ext cx="990600" cy="1398588"/>
            <a:chOff x="3673476" y="1689100"/>
            <a:chExt cx="990600" cy="139858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673476" y="1689100"/>
              <a:ext cx="990600" cy="1398588"/>
            </a:xfrm>
            <a:custGeom>
              <a:avLst/>
              <a:gdLst>
                <a:gd name="T0" fmla="*/ 233 w 233"/>
                <a:gd name="T1" fmla="*/ 96 h 329"/>
                <a:gd name="T2" fmla="*/ 0 w 233"/>
                <a:gd name="T3" fmla="*/ 0 h 329"/>
                <a:gd name="T4" fmla="*/ 0 w 233"/>
                <a:gd name="T5" fmla="*/ 329 h 329"/>
                <a:gd name="T6" fmla="*/ 233 w 233"/>
                <a:gd name="T7" fmla="*/ 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329">
                  <a:moveTo>
                    <a:pt x="233" y="96"/>
                  </a:moveTo>
                  <a:cubicBezTo>
                    <a:pt x="172" y="38"/>
                    <a:pt x="90" y="1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lnTo>
                    <a:pt x="233" y="96"/>
                  </a:ln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759201" y="2068513"/>
              <a:ext cx="692150" cy="182563"/>
            </a:xfrm>
            <a:custGeom>
              <a:avLst/>
              <a:gdLst>
                <a:gd name="T0" fmla="*/ 163 w 163"/>
                <a:gd name="T1" fmla="*/ 37 h 43"/>
                <a:gd name="T2" fmla="*/ 162 w 163"/>
                <a:gd name="T3" fmla="*/ 36 h 43"/>
                <a:gd name="T4" fmla="*/ 161 w 163"/>
                <a:gd name="T5" fmla="*/ 38 h 43"/>
                <a:gd name="T6" fmla="*/ 161 w 163"/>
                <a:gd name="T7" fmla="*/ 39 h 43"/>
                <a:gd name="T8" fmla="*/ 156 w 163"/>
                <a:gd name="T9" fmla="*/ 38 h 43"/>
                <a:gd name="T10" fmla="*/ 160 w 163"/>
                <a:gd name="T11" fmla="*/ 35 h 43"/>
                <a:gd name="T12" fmla="*/ 162 w 163"/>
                <a:gd name="T13" fmla="*/ 31 h 43"/>
                <a:gd name="T14" fmla="*/ 161 w 163"/>
                <a:gd name="T15" fmla="*/ 28 h 43"/>
                <a:gd name="T16" fmla="*/ 156 w 163"/>
                <a:gd name="T17" fmla="*/ 24 h 43"/>
                <a:gd name="T18" fmla="*/ 149 w 163"/>
                <a:gd name="T19" fmla="*/ 23 h 43"/>
                <a:gd name="T20" fmla="*/ 140 w 163"/>
                <a:gd name="T21" fmla="*/ 22 h 43"/>
                <a:gd name="T22" fmla="*/ 136 w 163"/>
                <a:gd name="T23" fmla="*/ 17 h 43"/>
                <a:gd name="T24" fmla="*/ 139 w 163"/>
                <a:gd name="T25" fmla="*/ 15 h 43"/>
                <a:gd name="T26" fmla="*/ 149 w 163"/>
                <a:gd name="T27" fmla="*/ 14 h 43"/>
                <a:gd name="T28" fmla="*/ 151 w 163"/>
                <a:gd name="T29" fmla="*/ 13 h 43"/>
                <a:gd name="T30" fmla="*/ 150 w 163"/>
                <a:gd name="T31" fmla="*/ 12 h 43"/>
                <a:gd name="T32" fmla="*/ 139 w 163"/>
                <a:gd name="T33" fmla="*/ 10 h 43"/>
                <a:gd name="T34" fmla="*/ 139 w 163"/>
                <a:gd name="T35" fmla="*/ 9 h 43"/>
                <a:gd name="T36" fmla="*/ 140 w 163"/>
                <a:gd name="T37" fmla="*/ 6 h 43"/>
                <a:gd name="T38" fmla="*/ 145 w 163"/>
                <a:gd name="T39" fmla="*/ 1 h 43"/>
                <a:gd name="T40" fmla="*/ 144 w 163"/>
                <a:gd name="T41" fmla="*/ 0 h 43"/>
                <a:gd name="T42" fmla="*/ 143 w 163"/>
                <a:gd name="T43" fmla="*/ 0 h 43"/>
                <a:gd name="T44" fmla="*/ 142 w 163"/>
                <a:gd name="T45" fmla="*/ 1 h 43"/>
                <a:gd name="T46" fmla="*/ 140 w 163"/>
                <a:gd name="T47" fmla="*/ 3 h 43"/>
                <a:gd name="T48" fmla="*/ 136 w 163"/>
                <a:gd name="T49" fmla="*/ 6 h 43"/>
                <a:gd name="T50" fmla="*/ 135 w 163"/>
                <a:gd name="T51" fmla="*/ 6 h 43"/>
                <a:gd name="T52" fmla="*/ 126 w 163"/>
                <a:gd name="T53" fmla="*/ 5 h 43"/>
                <a:gd name="T54" fmla="*/ 118 w 163"/>
                <a:gd name="T55" fmla="*/ 4 h 43"/>
                <a:gd name="T56" fmla="*/ 115 w 163"/>
                <a:gd name="T57" fmla="*/ 3 h 43"/>
                <a:gd name="T58" fmla="*/ 113 w 163"/>
                <a:gd name="T59" fmla="*/ 3 h 43"/>
                <a:gd name="T60" fmla="*/ 110 w 163"/>
                <a:gd name="T61" fmla="*/ 4 h 43"/>
                <a:gd name="T62" fmla="*/ 101 w 163"/>
                <a:gd name="T63" fmla="*/ 6 h 43"/>
                <a:gd name="T64" fmla="*/ 87 w 163"/>
                <a:gd name="T65" fmla="*/ 10 h 43"/>
                <a:gd name="T66" fmla="*/ 71 w 163"/>
                <a:gd name="T67" fmla="*/ 16 h 43"/>
                <a:gd name="T68" fmla="*/ 61 w 163"/>
                <a:gd name="T69" fmla="*/ 17 h 43"/>
                <a:gd name="T70" fmla="*/ 42 w 163"/>
                <a:gd name="T71" fmla="*/ 18 h 43"/>
                <a:gd name="T72" fmla="*/ 24 w 163"/>
                <a:gd name="T73" fmla="*/ 18 h 43"/>
                <a:gd name="T74" fmla="*/ 13 w 163"/>
                <a:gd name="T75" fmla="*/ 19 h 43"/>
                <a:gd name="T76" fmla="*/ 4 w 163"/>
                <a:gd name="T77" fmla="*/ 21 h 43"/>
                <a:gd name="T78" fmla="*/ 0 w 163"/>
                <a:gd name="T79" fmla="*/ 22 h 43"/>
                <a:gd name="T80" fmla="*/ 8 w 163"/>
                <a:gd name="T81" fmla="*/ 28 h 43"/>
                <a:gd name="T82" fmla="*/ 21 w 163"/>
                <a:gd name="T83" fmla="*/ 37 h 43"/>
                <a:gd name="T84" fmla="*/ 36 w 163"/>
                <a:gd name="T85" fmla="*/ 42 h 43"/>
                <a:gd name="T86" fmla="*/ 73 w 163"/>
                <a:gd name="T87" fmla="*/ 43 h 43"/>
                <a:gd name="T88" fmla="*/ 104 w 163"/>
                <a:gd name="T89" fmla="*/ 42 h 43"/>
                <a:gd name="T90" fmla="*/ 142 w 163"/>
                <a:gd name="T91" fmla="*/ 41 h 43"/>
                <a:gd name="T92" fmla="*/ 154 w 163"/>
                <a:gd name="T93" fmla="*/ 40 h 43"/>
                <a:gd name="T94" fmla="*/ 155 w 163"/>
                <a:gd name="T95" fmla="*/ 39 h 43"/>
                <a:gd name="T96" fmla="*/ 157 w 163"/>
                <a:gd name="T97" fmla="*/ 40 h 43"/>
                <a:gd name="T98" fmla="*/ 160 w 163"/>
                <a:gd name="T99" fmla="*/ 42 h 43"/>
                <a:gd name="T100" fmla="*/ 160 w 163"/>
                <a:gd name="T101" fmla="*/ 41 h 43"/>
                <a:gd name="T102" fmla="*/ 161 w 163"/>
                <a:gd name="T103" fmla="*/ 39 h 43"/>
                <a:gd name="T104" fmla="*/ 161 w 163"/>
                <a:gd name="T105" fmla="*/ 41 h 43"/>
                <a:gd name="T106" fmla="*/ 162 w 163"/>
                <a:gd name="T107" fmla="*/ 42 h 43"/>
                <a:gd name="T108" fmla="*/ 163 w 163"/>
                <a:gd name="T109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3" h="43">
                  <a:moveTo>
                    <a:pt x="163" y="39"/>
                  </a:moveTo>
                  <a:cubicBezTo>
                    <a:pt x="163" y="39"/>
                    <a:pt x="163" y="38"/>
                    <a:pt x="163" y="37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6"/>
                    <a:pt x="162" y="36"/>
                    <a:pt x="162" y="36"/>
                  </a:cubicBezTo>
                  <a:cubicBezTo>
                    <a:pt x="162" y="36"/>
                    <a:pt x="161" y="36"/>
                    <a:pt x="161" y="37"/>
                  </a:cubicBezTo>
                  <a:cubicBezTo>
                    <a:pt x="161" y="37"/>
                    <a:pt x="161" y="38"/>
                    <a:pt x="161" y="38"/>
                  </a:cubicBezTo>
                  <a:cubicBezTo>
                    <a:pt x="161" y="38"/>
                    <a:pt x="161" y="38"/>
                    <a:pt x="161" y="39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7"/>
                    <a:pt x="157" y="37"/>
                  </a:cubicBezTo>
                  <a:cubicBezTo>
                    <a:pt x="158" y="37"/>
                    <a:pt x="159" y="36"/>
                    <a:pt x="160" y="35"/>
                  </a:cubicBezTo>
                  <a:cubicBezTo>
                    <a:pt x="161" y="35"/>
                    <a:pt x="162" y="34"/>
                    <a:pt x="162" y="33"/>
                  </a:cubicBezTo>
                  <a:cubicBezTo>
                    <a:pt x="162" y="32"/>
                    <a:pt x="162" y="32"/>
                    <a:pt x="162" y="31"/>
                  </a:cubicBezTo>
                  <a:cubicBezTo>
                    <a:pt x="162" y="31"/>
                    <a:pt x="162" y="30"/>
                    <a:pt x="162" y="30"/>
                  </a:cubicBezTo>
                  <a:cubicBezTo>
                    <a:pt x="162" y="29"/>
                    <a:pt x="161" y="28"/>
                    <a:pt x="161" y="28"/>
                  </a:cubicBezTo>
                  <a:cubicBezTo>
                    <a:pt x="160" y="27"/>
                    <a:pt x="159" y="26"/>
                    <a:pt x="158" y="25"/>
                  </a:cubicBezTo>
                  <a:cubicBezTo>
                    <a:pt x="158" y="24"/>
                    <a:pt x="157" y="24"/>
                    <a:pt x="156" y="24"/>
                  </a:cubicBezTo>
                  <a:cubicBezTo>
                    <a:pt x="156" y="24"/>
                    <a:pt x="152" y="23"/>
                    <a:pt x="149" y="23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6" y="23"/>
                    <a:pt x="143" y="22"/>
                    <a:pt x="140" y="2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9" y="21"/>
                    <a:pt x="138" y="19"/>
                    <a:pt x="137" y="19"/>
                  </a:cubicBezTo>
                  <a:cubicBezTo>
                    <a:pt x="137" y="18"/>
                    <a:pt x="136" y="17"/>
                    <a:pt x="136" y="17"/>
                  </a:cubicBezTo>
                  <a:cubicBezTo>
                    <a:pt x="136" y="17"/>
                    <a:pt x="136" y="16"/>
                    <a:pt x="136" y="16"/>
                  </a:cubicBezTo>
                  <a:cubicBezTo>
                    <a:pt x="137" y="15"/>
                    <a:pt x="138" y="15"/>
                    <a:pt x="139" y="15"/>
                  </a:cubicBezTo>
                  <a:cubicBezTo>
                    <a:pt x="140" y="15"/>
                    <a:pt x="142" y="15"/>
                    <a:pt x="144" y="15"/>
                  </a:cubicBezTo>
                  <a:cubicBezTo>
                    <a:pt x="146" y="14"/>
                    <a:pt x="148" y="14"/>
                    <a:pt x="149" y="14"/>
                  </a:cubicBezTo>
                  <a:cubicBezTo>
                    <a:pt x="150" y="14"/>
                    <a:pt x="151" y="14"/>
                    <a:pt x="151" y="14"/>
                  </a:cubicBezTo>
                  <a:cubicBezTo>
                    <a:pt x="151" y="14"/>
                    <a:pt x="151" y="14"/>
                    <a:pt x="151" y="13"/>
                  </a:cubicBezTo>
                  <a:cubicBezTo>
                    <a:pt x="151" y="13"/>
                    <a:pt x="151" y="13"/>
                    <a:pt x="150" y="12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49" y="11"/>
                    <a:pt x="147" y="11"/>
                    <a:pt x="144" y="11"/>
                  </a:cubicBezTo>
                  <a:cubicBezTo>
                    <a:pt x="142" y="10"/>
                    <a:pt x="140" y="10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39" y="10"/>
                    <a:pt x="139" y="9"/>
                    <a:pt x="139" y="9"/>
                  </a:cubicBezTo>
                  <a:cubicBezTo>
                    <a:pt x="139" y="9"/>
                    <a:pt x="138" y="8"/>
                    <a:pt x="138" y="8"/>
                  </a:cubicBezTo>
                  <a:cubicBezTo>
                    <a:pt x="138" y="8"/>
                    <a:pt x="139" y="7"/>
                    <a:pt x="140" y="6"/>
                  </a:cubicBezTo>
                  <a:cubicBezTo>
                    <a:pt x="141" y="5"/>
                    <a:pt x="142" y="4"/>
                    <a:pt x="143" y="3"/>
                  </a:cubicBezTo>
                  <a:cubicBezTo>
                    <a:pt x="144" y="2"/>
                    <a:pt x="145" y="1"/>
                    <a:pt x="145" y="1"/>
                  </a:cubicBezTo>
                  <a:cubicBezTo>
                    <a:pt x="145" y="1"/>
                    <a:pt x="146" y="1"/>
                    <a:pt x="145" y="1"/>
                  </a:cubicBezTo>
                  <a:cubicBezTo>
                    <a:pt x="145" y="1"/>
                    <a:pt x="145" y="1"/>
                    <a:pt x="144" y="0"/>
                  </a:cubicBezTo>
                  <a:cubicBezTo>
                    <a:pt x="144" y="0"/>
                    <a:pt x="144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1"/>
                    <a:pt x="142" y="1"/>
                    <a:pt x="142" y="1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1" y="2"/>
                    <a:pt x="140" y="2"/>
                    <a:pt x="140" y="3"/>
                  </a:cubicBezTo>
                  <a:cubicBezTo>
                    <a:pt x="139" y="4"/>
                    <a:pt x="138" y="5"/>
                    <a:pt x="137" y="5"/>
                  </a:cubicBezTo>
                  <a:cubicBezTo>
                    <a:pt x="137" y="6"/>
                    <a:pt x="136" y="6"/>
                    <a:pt x="136" y="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30" y="6"/>
                    <a:pt x="128" y="5"/>
                    <a:pt x="126" y="5"/>
                  </a:cubicBezTo>
                  <a:cubicBezTo>
                    <a:pt x="124" y="5"/>
                    <a:pt x="122" y="4"/>
                    <a:pt x="120" y="4"/>
                  </a:cubicBezTo>
                  <a:cubicBezTo>
                    <a:pt x="119" y="4"/>
                    <a:pt x="119" y="4"/>
                    <a:pt x="118" y="4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7" y="3"/>
                    <a:pt x="116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3"/>
                    <a:pt x="113" y="3"/>
                    <a:pt x="113" y="3"/>
                  </a:cubicBezTo>
                  <a:cubicBezTo>
                    <a:pt x="112" y="3"/>
                    <a:pt x="111" y="3"/>
                    <a:pt x="111" y="3"/>
                  </a:cubicBezTo>
                  <a:cubicBezTo>
                    <a:pt x="110" y="3"/>
                    <a:pt x="110" y="3"/>
                    <a:pt x="110" y="4"/>
                  </a:cubicBezTo>
                  <a:cubicBezTo>
                    <a:pt x="109" y="4"/>
                    <a:pt x="108" y="4"/>
                    <a:pt x="106" y="5"/>
                  </a:cubicBezTo>
                  <a:cubicBezTo>
                    <a:pt x="105" y="5"/>
                    <a:pt x="102" y="6"/>
                    <a:pt x="101" y="6"/>
                  </a:cubicBezTo>
                  <a:cubicBezTo>
                    <a:pt x="99" y="7"/>
                    <a:pt x="96" y="8"/>
                    <a:pt x="94" y="8"/>
                  </a:cubicBezTo>
                  <a:cubicBezTo>
                    <a:pt x="92" y="9"/>
                    <a:pt x="89" y="10"/>
                    <a:pt x="87" y="10"/>
                  </a:cubicBezTo>
                  <a:cubicBezTo>
                    <a:pt x="85" y="11"/>
                    <a:pt x="81" y="12"/>
                    <a:pt x="80" y="13"/>
                  </a:cubicBezTo>
                  <a:cubicBezTo>
                    <a:pt x="78" y="14"/>
                    <a:pt x="74" y="15"/>
                    <a:pt x="71" y="16"/>
                  </a:cubicBezTo>
                  <a:cubicBezTo>
                    <a:pt x="70" y="17"/>
                    <a:pt x="69" y="17"/>
                    <a:pt x="69" y="17"/>
                  </a:cubicBezTo>
                  <a:cubicBezTo>
                    <a:pt x="66" y="17"/>
                    <a:pt x="62" y="17"/>
                    <a:pt x="61" y="17"/>
                  </a:cubicBezTo>
                  <a:cubicBezTo>
                    <a:pt x="59" y="17"/>
                    <a:pt x="55" y="17"/>
                    <a:pt x="52" y="17"/>
                  </a:cubicBezTo>
                  <a:cubicBezTo>
                    <a:pt x="49" y="18"/>
                    <a:pt x="44" y="18"/>
                    <a:pt x="42" y="18"/>
                  </a:cubicBezTo>
                  <a:cubicBezTo>
                    <a:pt x="39" y="18"/>
                    <a:pt x="35" y="18"/>
                    <a:pt x="33" y="18"/>
                  </a:cubicBezTo>
                  <a:cubicBezTo>
                    <a:pt x="31" y="18"/>
                    <a:pt x="27" y="18"/>
                    <a:pt x="24" y="18"/>
                  </a:cubicBezTo>
                  <a:cubicBezTo>
                    <a:pt x="22" y="18"/>
                    <a:pt x="19" y="19"/>
                    <a:pt x="18" y="19"/>
                  </a:cubicBezTo>
                  <a:cubicBezTo>
                    <a:pt x="16" y="19"/>
                    <a:pt x="14" y="19"/>
                    <a:pt x="13" y="19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8" y="21"/>
                    <a:pt x="6" y="21"/>
                    <a:pt x="4" y="21"/>
                  </a:cubicBezTo>
                  <a:cubicBezTo>
                    <a:pt x="2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1" y="23"/>
                    <a:pt x="2" y="24"/>
                  </a:cubicBezTo>
                  <a:cubicBezTo>
                    <a:pt x="4" y="25"/>
                    <a:pt x="6" y="26"/>
                    <a:pt x="8" y="28"/>
                  </a:cubicBezTo>
                  <a:cubicBezTo>
                    <a:pt x="10" y="29"/>
                    <a:pt x="13" y="32"/>
                    <a:pt x="15" y="33"/>
                  </a:cubicBezTo>
                  <a:cubicBezTo>
                    <a:pt x="17" y="34"/>
                    <a:pt x="20" y="36"/>
                    <a:pt x="21" y="37"/>
                  </a:cubicBezTo>
                  <a:cubicBezTo>
                    <a:pt x="23" y="39"/>
                    <a:pt x="26" y="40"/>
                    <a:pt x="28" y="40"/>
                  </a:cubicBezTo>
                  <a:cubicBezTo>
                    <a:pt x="30" y="41"/>
                    <a:pt x="33" y="42"/>
                    <a:pt x="36" y="42"/>
                  </a:cubicBezTo>
                  <a:cubicBezTo>
                    <a:pt x="38" y="42"/>
                    <a:pt x="45" y="43"/>
                    <a:pt x="51" y="43"/>
                  </a:cubicBezTo>
                  <a:cubicBezTo>
                    <a:pt x="57" y="43"/>
                    <a:pt x="67" y="43"/>
                    <a:pt x="73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7" y="43"/>
                    <a:pt x="98" y="42"/>
                    <a:pt x="104" y="42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27" y="42"/>
                    <a:pt x="137" y="41"/>
                    <a:pt x="142" y="41"/>
                  </a:cubicBezTo>
                  <a:cubicBezTo>
                    <a:pt x="148" y="41"/>
                    <a:pt x="152" y="41"/>
                    <a:pt x="152" y="41"/>
                  </a:cubicBezTo>
                  <a:cubicBezTo>
                    <a:pt x="153" y="41"/>
                    <a:pt x="153" y="40"/>
                    <a:pt x="154" y="40"/>
                  </a:cubicBezTo>
                  <a:cubicBezTo>
                    <a:pt x="154" y="40"/>
                    <a:pt x="154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6" y="39"/>
                    <a:pt x="157" y="39"/>
                    <a:pt x="157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9" y="42"/>
                    <a:pt x="159" y="42"/>
                    <a:pt x="160" y="42"/>
                  </a:cubicBezTo>
                  <a:cubicBezTo>
                    <a:pt x="160" y="42"/>
                    <a:pt x="160" y="41"/>
                    <a:pt x="160" y="41"/>
                  </a:cubicBezTo>
                  <a:cubicBezTo>
                    <a:pt x="160" y="41"/>
                    <a:pt x="160" y="41"/>
                    <a:pt x="160" y="41"/>
                  </a:cubicBezTo>
                  <a:cubicBezTo>
                    <a:pt x="160" y="40"/>
                    <a:pt x="160" y="39"/>
                    <a:pt x="160" y="39"/>
                  </a:cubicBezTo>
                  <a:cubicBezTo>
                    <a:pt x="160" y="39"/>
                    <a:pt x="161" y="39"/>
                    <a:pt x="161" y="39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61" y="41"/>
                    <a:pt x="161" y="41"/>
                    <a:pt x="161" y="41"/>
                  </a:cubicBezTo>
                  <a:cubicBezTo>
                    <a:pt x="161" y="41"/>
                    <a:pt x="161" y="42"/>
                    <a:pt x="161" y="42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62" y="42"/>
                    <a:pt x="162" y="41"/>
                    <a:pt x="162" y="41"/>
                  </a:cubicBezTo>
                  <a:cubicBezTo>
                    <a:pt x="163" y="40"/>
                    <a:pt x="163" y="40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92338" y="3168650"/>
            <a:ext cx="2913063" cy="1435100"/>
            <a:chOff x="2192338" y="3168650"/>
            <a:chExt cx="2913063" cy="1435100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92338" y="3168650"/>
              <a:ext cx="2913063" cy="1435100"/>
            </a:xfrm>
            <a:custGeom>
              <a:avLst/>
              <a:gdLst>
                <a:gd name="T0" fmla="*/ 343 w 686"/>
                <a:gd name="T1" fmla="*/ 338 h 338"/>
                <a:gd name="T2" fmla="*/ 686 w 686"/>
                <a:gd name="T3" fmla="*/ 0 h 338"/>
                <a:gd name="T4" fmla="*/ 0 w 686"/>
                <a:gd name="T5" fmla="*/ 0 h 338"/>
                <a:gd name="T6" fmla="*/ 343 w 686"/>
                <a:gd name="T7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6" h="338">
                  <a:moveTo>
                    <a:pt x="343" y="338"/>
                  </a:moveTo>
                  <a:cubicBezTo>
                    <a:pt x="531" y="338"/>
                    <a:pt x="683" y="187"/>
                    <a:pt x="6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87"/>
                    <a:pt x="156" y="338"/>
                    <a:pt x="343" y="338"/>
                  </a:cubicBez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943226" y="3389313"/>
              <a:ext cx="1150938" cy="912813"/>
            </a:xfrm>
            <a:custGeom>
              <a:avLst/>
              <a:gdLst>
                <a:gd name="T0" fmla="*/ 266 w 271"/>
                <a:gd name="T1" fmla="*/ 108 h 215"/>
                <a:gd name="T2" fmla="*/ 270 w 271"/>
                <a:gd name="T3" fmla="*/ 67 h 215"/>
                <a:gd name="T4" fmla="*/ 228 w 271"/>
                <a:gd name="T5" fmla="*/ 99 h 215"/>
                <a:gd name="T6" fmla="*/ 194 w 271"/>
                <a:gd name="T7" fmla="*/ 96 h 215"/>
                <a:gd name="T8" fmla="*/ 139 w 271"/>
                <a:gd name="T9" fmla="*/ 96 h 215"/>
                <a:gd name="T10" fmla="*/ 142 w 271"/>
                <a:gd name="T11" fmla="*/ 87 h 215"/>
                <a:gd name="T12" fmla="*/ 145 w 271"/>
                <a:gd name="T13" fmla="*/ 76 h 215"/>
                <a:gd name="T14" fmla="*/ 152 w 271"/>
                <a:gd name="T15" fmla="*/ 58 h 215"/>
                <a:gd name="T16" fmla="*/ 154 w 271"/>
                <a:gd name="T17" fmla="*/ 54 h 215"/>
                <a:gd name="T18" fmla="*/ 172 w 271"/>
                <a:gd name="T19" fmla="*/ 41 h 215"/>
                <a:gd name="T20" fmla="*/ 174 w 271"/>
                <a:gd name="T21" fmla="*/ 23 h 215"/>
                <a:gd name="T22" fmla="*/ 186 w 271"/>
                <a:gd name="T23" fmla="*/ 6 h 215"/>
                <a:gd name="T24" fmla="*/ 195 w 271"/>
                <a:gd name="T25" fmla="*/ 4 h 215"/>
                <a:gd name="T26" fmla="*/ 195 w 271"/>
                <a:gd name="T27" fmla="*/ 1 h 215"/>
                <a:gd name="T28" fmla="*/ 183 w 271"/>
                <a:gd name="T29" fmla="*/ 0 h 215"/>
                <a:gd name="T30" fmla="*/ 170 w 271"/>
                <a:gd name="T31" fmla="*/ 2 h 215"/>
                <a:gd name="T32" fmla="*/ 135 w 271"/>
                <a:gd name="T33" fmla="*/ 29 h 215"/>
                <a:gd name="T34" fmla="*/ 123 w 271"/>
                <a:gd name="T35" fmla="*/ 36 h 215"/>
                <a:gd name="T36" fmla="*/ 134 w 271"/>
                <a:gd name="T37" fmla="*/ 40 h 215"/>
                <a:gd name="T38" fmla="*/ 112 w 271"/>
                <a:gd name="T39" fmla="*/ 63 h 215"/>
                <a:gd name="T40" fmla="*/ 93 w 271"/>
                <a:gd name="T41" fmla="*/ 65 h 215"/>
                <a:gd name="T42" fmla="*/ 101 w 271"/>
                <a:gd name="T43" fmla="*/ 72 h 215"/>
                <a:gd name="T44" fmla="*/ 81 w 271"/>
                <a:gd name="T45" fmla="*/ 96 h 215"/>
                <a:gd name="T46" fmla="*/ 41 w 271"/>
                <a:gd name="T47" fmla="*/ 96 h 215"/>
                <a:gd name="T48" fmla="*/ 3 w 271"/>
                <a:gd name="T49" fmla="*/ 104 h 215"/>
                <a:gd name="T50" fmla="*/ 12 w 271"/>
                <a:gd name="T51" fmla="*/ 115 h 215"/>
                <a:gd name="T52" fmla="*/ 49 w 271"/>
                <a:gd name="T53" fmla="*/ 120 h 215"/>
                <a:gd name="T54" fmla="*/ 82 w 271"/>
                <a:gd name="T55" fmla="*/ 121 h 215"/>
                <a:gd name="T56" fmla="*/ 96 w 271"/>
                <a:gd name="T57" fmla="*/ 145 h 215"/>
                <a:gd name="T58" fmla="*/ 96 w 271"/>
                <a:gd name="T59" fmla="*/ 155 h 215"/>
                <a:gd name="T60" fmla="*/ 117 w 271"/>
                <a:gd name="T61" fmla="*/ 157 h 215"/>
                <a:gd name="T62" fmla="*/ 132 w 271"/>
                <a:gd name="T63" fmla="*/ 177 h 215"/>
                <a:gd name="T64" fmla="*/ 124 w 271"/>
                <a:gd name="T65" fmla="*/ 184 h 215"/>
                <a:gd name="T66" fmla="*/ 143 w 271"/>
                <a:gd name="T67" fmla="*/ 186 h 215"/>
                <a:gd name="T68" fmla="*/ 173 w 271"/>
                <a:gd name="T69" fmla="*/ 214 h 215"/>
                <a:gd name="T70" fmla="*/ 186 w 271"/>
                <a:gd name="T71" fmla="*/ 215 h 215"/>
                <a:gd name="T72" fmla="*/ 198 w 271"/>
                <a:gd name="T73" fmla="*/ 213 h 215"/>
                <a:gd name="T74" fmla="*/ 192 w 271"/>
                <a:gd name="T75" fmla="*/ 211 h 215"/>
                <a:gd name="T76" fmla="*/ 184 w 271"/>
                <a:gd name="T77" fmla="*/ 208 h 215"/>
                <a:gd name="T78" fmla="*/ 172 w 271"/>
                <a:gd name="T79" fmla="*/ 190 h 215"/>
                <a:gd name="T80" fmla="*/ 160 w 271"/>
                <a:gd name="T81" fmla="*/ 171 h 215"/>
                <a:gd name="T82" fmla="*/ 163 w 271"/>
                <a:gd name="T83" fmla="*/ 161 h 215"/>
                <a:gd name="T84" fmla="*/ 149 w 271"/>
                <a:gd name="T85" fmla="*/ 153 h 215"/>
                <a:gd name="T86" fmla="*/ 144 w 271"/>
                <a:gd name="T87" fmla="*/ 137 h 215"/>
                <a:gd name="T88" fmla="*/ 141 w 271"/>
                <a:gd name="T89" fmla="*/ 126 h 215"/>
                <a:gd name="T90" fmla="*/ 185 w 271"/>
                <a:gd name="T91" fmla="*/ 120 h 215"/>
                <a:gd name="T92" fmla="*/ 221 w 271"/>
                <a:gd name="T93" fmla="*/ 118 h 215"/>
                <a:gd name="T94" fmla="*/ 260 w 271"/>
                <a:gd name="T95" fmla="*/ 14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1" h="215">
                  <a:moveTo>
                    <a:pt x="271" y="148"/>
                  </a:moveTo>
                  <a:cubicBezTo>
                    <a:pt x="259" y="110"/>
                    <a:pt x="259" y="110"/>
                    <a:pt x="259" y="110"/>
                  </a:cubicBezTo>
                  <a:cubicBezTo>
                    <a:pt x="264" y="109"/>
                    <a:pt x="266" y="109"/>
                    <a:pt x="266" y="108"/>
                  </a:cubicBezTo>
                  <a:cubicBezTo>
                    <a:pt x="266" y="107"/>
                    <a:pt x="264" y="106"/>
                    <a:pt x="259" y="105"/>
                  </a:cubicBezTo>
                  <a:cubicBezTo>
                    <a:pt x="271" y="68"/>
                    <a:pt x="271" y="68"/>
                    <a:pt x="271" y="68"/>
                  </a:cubicBezTo>
                  <a:cubicBezTo>
                    <a:pt x="271" y="67"/>
                    <a:pt x="271" y="67"/>
                    <a:pt x="270" y="67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59" y="67"/>
                    <a:pt x="259" y="67"/>
                    <a:pt x="258" y="67"/>
                  </a:cubicBezTo>
                  <a:cubicBezTo>
                    <a:pt x="228" y="99"/>
                    <a:pt x="228" y="99"/>
                    <a:pt x="228" y="99"/>
                  </a:cubicBezTo>
                  <a:cubicBezTo>
                    <a:pt x="225" y="99"/>
                    <a:pt x="223" y="99"/>
                    <a:pt x="221" y="98"/>
                  </a:cubicBezTo>
                  <a:cubicBezTo>
                    <a:pt x="217" y="98"/>
                    <a:pt x="212" y="97"/>
                    <a:pt x="208" y="97"/>
                  </a:cubicBezTo>
                  <a:cubicBezTo>
                    <a:pt x="205" y="96"/>
                    <a:pt x="198" y="96"/>
                    <a:pt x="194" y="9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79" y="96"/>
                    <a:pt x="171" y="96"/>
                    <a:pt x="167" y="96"/>
                  </a:cubicBezTo>
                  <a:cubicBezTo>
                    <a:pt x="139" y="96"/>
                    <a:pt x="139" y="96"/>
                    <a:pt x="139" y="96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54" y="76"/>
                    <a:pt x="154" y="76"/>
                    <a:pt x="154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50" y="61"/>
                    <a:pt x="151" y="60"/>
                    <a:pt x="151" y="59"/>
                  </a:cubicBezTo>
                  <a:cubicBezTo>
                    <a:pt x="152" y="58"/>
                    <a:pt x="152" y="58"/>
                    <a:pt x="152" y="58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5" y="53"/>
                    <a:pt x="155" y="52"/>
                    <a:pt x="156" y="51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62" y="41"/>
                    <a:pt x="162" y="41"/>
                    <a:pt x="162" y="41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3" y="25"/>
                    <a:pt x="173" y="24"/>
                    <a:pt x="174" y="23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3" y="10"/>
                    <a:pt x="184" y="8"/>
                    <a:pt x="184" y="8"/>
                  </a:cubicBezTo>
                  <a:cubicBezTo>
                    <a:pt x="186" y="6"/>
                    <a:pt x="186" y="6"/>
                    <a:pt x="186" y="6"/>
                  </a:cubicBezTo>
                  <a:cubicBezTo>
                    <a:pt x="186" y="5"/>
                    <a:pt x="187" y="4"/>
                    <a:pt x="188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3" y="4"/>
                    <a:pt x="195" y="4"/>
                    <a:pt x="195" y="4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200" y="3"/>
                    <a:pt x="200" y="2"/>
                    <a:pt x="199" y="2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4" y="1"/>
                    <a:pt x="193" y="1"/>
                    <a:pt x="192" y="1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5" y="0"/>
                    <a:pt x="183" y="0"/>
                    <a:pt x="183" y="0"/>
                  </a:cubicBezTo>
                  <a:cubicBezTo>
                    <a:pt x="177" y="1"/>
                    <a:pt x="177" y="1"/>
                    <a:pt x="177" y="1"/>
                  </a:cubicBezTo>
                  <a:cubicBezTo>
                    <a:pt x="176" y="1"/>
                    <a:pt x="175" y="1"/>
                    <a:pt x="174" y="1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9" y="3"/>
                    <a:pt x="168" y="3"/>
                    <a:pt x="168" y="4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1" y="30"/>
                    <a:pt x="138" y="29"/>
                    <a:pt x="135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5" y="29"/>
                    <a:pt x="123" y="31"/>
                    <a:pt x="123" y="32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23" y="38"/>
                    <a:pt x="125" y="39"/>
                    <a:pt x="127" y="39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40"/>
                    <a:pt x="133" y="40"/>
                    <a:pt x="134" y="40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9" y="56"/>
                    <a:pt x="118" y="57"/>
                    <a:pt x="117" y="58"/>
                  </a:cubicBezTo>
                  <a:cubicBezTo>
                    <a:pt x="112" y="63"/>
                    <a:pt x="112" y="63"/>
                    <a:pt x="112" y="63"/>
                  </a:cubicBezTo>
                  <a:cubicBezTo>
                    <a:pt x="110" y="62"/>
                    <a:pt x="107" y="61"/>
                    <a:pt x="104" y="61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4" y="61"/>
                    <a:pt x="93" y="63"/>
                    <a:pt x="93" y="65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3" y="70"/>
                    <a:pt x="94" y="72"/>
                    <a:pt x="96" y="72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2" y="72"/>
                    <a:pt x="103" y="72"/>
                    <a:pt x="103" y="72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1" y="95"/>
                    <a:pt x="81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1" y="96"/>
                    <a:pt x="53" y="96"/>
                    <a:pt x="48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7" y="96"/>
                    <a:pt x="30" y="97"/>
                    <a:pt x="26" y="97"/>
                  </a:cubicBezTo>
                  <a:cubicBezTo>
                    <a:pt x="22" y="98"/>
                    <a:pt x="16" y="99"/>
                    <a:pt x="12" y="100"/>
                  </a:cubicBezTo>
                  <a:cubicBezTo>
                    <a:pt x="9" y="102"/>
                    <a:pt x="4" y="103"/>
                    <a:pt x="3" y="104"/>
                  </a:cubicBezTo>
                  <a:cubicBezTo>
                    <a:pt x="2" y="105"/>
                    <a:pt x="1" y="106"/>
                    <a:pt x="1" y="107"/>
                  </a:cubicBezTo>
                  <a:cubicBezTo>
                    <a:pt x="0" y="108"/>
                    <a:pt x="1" y="110"/>
                    <a:pt x="3" y="111"/>
                  </a:cubicBezTo>
                  <a:cubicBezTo>
                    <a:pt x="4" y="112"/>
                    <a:pt x="8" y="114"/>
                    <a:pt x="12" y="115"/>
                  </a:cubicBezTo>
                  <a:cubicBezTo>
                    <a:pt x="15" y="117"/>
                    <a:pt x="21" y="118"/>
                    <a:pt x="25" y="119"/>
                  </a:cubicBezTo>
                  <a:cubicBezTo>
                    <a:pt x="29" y="119"/>
                    <a:pt x="36" y="120"/>
                    <a:pt x="41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54" y="120"/>
                    <a:pt x="61" y="120"/>
                    <a:pt x="66" y="120"/>
                  </a:cubicBezTo>
                  <a:cubicBezTo>
                    <a:pt x="81" y="120"/>
                    <a:pt x="81" y="120"/>
                    <a:pt x="81" y="120"/>
                  </a:cubicBezTo>
                  <a:cubicBezTo>
                    <a:pt x="81" y="121"/>
                    <a:pt x="81" y="121"/>
                    <a:pt x="82" y="121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5"/>
                    <a:pt x="102" y="145"/>
                    <a:pt x="101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4" y="145"/>
                    <a:pt x="93" y="146"/>
                    <a:pt x="93" y="148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3" y="154"/>
                    <a:pt x="94" y="155"/>
                    <a:pt x="96" y="15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8" y="155"/>
                    <a:pt x="111" y="154"/>
                    <a:pt x="113" y="153"/>
                  </a:cubicBezTo>
                  <a:cubicBezTo>
                    <a:pt x="117" y="157"/>
                    <a:pt x="117" y="157"/>
                    <a:pt x="117" y="157"/>
                  </a:cubicBezTo>
                  <a:cubicBezTo>
                    <a:pt x="117" y="158"/>
                    <a:pt x="118" y="159"/>
                    <a:pt x="119" y="160"/>
                  </a:cubicBezTo>
                  <a:cubicBezTo>
                    <a:pt x="135" y="177"/>
                    <a:pt x="135" y="177"/>
                    <a:pt x="135" y="177"/>
                  </a:cubicBezTo>
                  <a:cubicBezTo>
                    <a:pt x="134" y="177"/>
                    <a:pt x="133" y="177"/>
                    <a:pt x="132" y="177"/>
                  </a:cubicBezTo>
                  <a:cubicBezTo>
                    <a:pt x="127" y="177"/>
                    <a:pt x="127" y="177"/>
                    <a:pt x="127" y="177"/>
                  </a:cubicBezTo>
                  <a:cubicBezTo>
                    <a:pt x="126" y="177"/>
                    <a:pt x="124" y="178"/>
                    <a:pt x="124" y="180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24" y="186"/>
                    <a:pt x="126" y="187"/>
                    <a:pt x="127" y="187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9" y="187"/>
                    <a:pt x="141" y="187"/>
                    <a:pt x="143" y="186"/>
                  </a:cubicBezTo>
                  <a:cubicBezTo>
                    <a:pt x="167" y="211"/>
                    <a:pt x="167" y="211"/>
                    <a:pt x="167" y="211"/>
                  </a:cubicBezTo>
                  <a:cubicBezTo>
                    <a:pt x="168" y="212"/>
                    <a:pt x="169" y="213"/>
                    <a:pt x="170" y="213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74" y="214"/>
                    <a:pt x="176" y="214"/>
                    <a:pt x="177" y="214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83" y="215"/>
                    <a:pt x="185" y="215"/>
                    <a:pt x="186" y="215"/>
                  </a:cubicBezTo>
                  <a:cubicBezTo>
                    <a:pt x="191" y="214"/>
                    <a:pt x="191" y="214"/>
                    <a:pt x="191" y="214"/>
                  </a:cubicBezTo>
                  <a:cubicBezTo>
                    <a:pt x="192" y="214"/>
                    <a:pt x="194" y="214"/>
                    <a:pt x="195" y="214"/>
                  </a:cubicBezTo>
                  <a:cubicBezTo>
                    <a:pt x="198" y="213"/>
                    <a:pt x="198" y="213"/>
                    <a:pt x="198" y="213"/>
                  </a:cubicBezTo>
                  <a:cubicBezTo>
                    <a:pt x="199" y="213"/>
                    <a:pt x="199" y="213"/>
                    <a:pt x="198" y="212"/>
                  </a:cubicBezTo>
                  <a:cubicBezTo>
                    <a:pt x="195" y="212"/>
                    <a:pt x="195" y="212"/>
                    <a:pt x="195" y="212"/>
                  </a:cubicBezTo>
                  <a:cubicBezTo>
                    <a:pt x="194" y="211"/>
                    <a:pt x="193" y="211"/>
                    <a:pt x="192" y="211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1"/>
                    <a:pt x="186" y="210"/>
                    <a:pt x="185" y="209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83" y="207"/>
                    <a:pt x="182" y="206"/>
                    <a:pt x="182" y="205"/>
                  </a:cubicBezTo>
                  <a:cubicBezTo>
                    <a:pt x="173" y="192"/>
                    <a:pt x="173" y="192"/>
                    <a:pt x="173" y="192"/>
                  </a:cubicBezTo>
                  <a:cubicBezTo>
                    <a:pt x="173" y="192"/>
                    <a:pt x="172" y="190"/>
                    <a:pt x="172" y="190"/>
                  </a:cubicBezTo>
                  <a:cubicBezTo>
                    <a:pt x="162" y="175"/>
                    <a:pt x="162" y="175"/>
                    <a:pt x="162" y="175"/>
                  </a:cubicBezTo>
                  <a:cubicBezTo>
                    <a:pt x="172" y="175"/>
                    <a:pt x="172" y="175"/>
                    <a:pt x="172" y="175"/>
                  </a:cubicBezTo>
                  <a:cubicBezTo>
                    <a:pt x="160" y="171"/>
                    <a:pt x="160" y="171"/>
                    <a:pt x="160" y="171"/>
                  </a:cubicBezTo>
                  <a:cubicBezTo>
                    <a:pt x="156" y="164"/>
                    <a:pt x="156" y="164"/>
                    <a:pt x="156" y="164"/>
                  </a:cubicBezTo>
                  <a:cubicBezTo>
                    <a:pt x="155" y="163"/>
                    <a:pt x="154" y="162"/>
                    <a:pt x="154" y="16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51" y="156"/>
                    <a:pt x="151" y="156"/>
                    <a:pt x="151" y="156"/>
                  </a:cubicBezTo>
                  <a:cubicBezTo>
                    <a:pt x="150" y="155"/>
                    <a:pt x="150" y="154"/>
                    <a:pt x="149" y="153"/>
                  </a:cubicBezTo>
                  <a:cubicBezTo>
                    <a:pt x="145" y="140"/>
                    <a:pt x="145" y="140"/>
                    <a:pt x="145" y="140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73" y="120"/>
                    <a:pt x="181" y="120"/>
                    <a:pt x="185" y="120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9" y="120"/>
                    <a:pt x="206" y="119"/>
                    <a:pt x="209" y="119"/>
                  </a:cubicBezTo>
                  <a:cubicBezTo>
                    <a:pt x="213" y="119"/>
                    <a:pt x="218" y="118"/>
                    <a:pt x="221" y="118"/>
                  </a:cubicBezTo>
                  <a:cubicBezTo>
                    <a:pt x="223" y="117"/>
                    <a:pt x="226" y="117"/>
                    <a:pt x="228" y="11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9" y="148"/>
                    <a:pt x="259" y="149"/>
                    <a:pt x="260" y="149"/>
                  </a:cubicBezTo>
                  <a:cubicBezTo>
                    <a:pt x="270" y="149"/>
                    <a:pt x="270" y="149"/>
                    <a:pt x="270" y="149"/>
                  </a:cubicBezTo>
                  <a:cubicBezTo>
                    <a:pt x="271" y="149"/>
                    <a:pt x="271" y="148"/>
                    <a:pt x="271" y="148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477376" y="2443163"/>
            <a:ext cx="1260475" cy="1420813"/>
            <a:chOff x="9477376" y="2443163"/>
            <a:chExt cx="1260475" cy="1420813"/>
          </a:xfrm>
        </p:grpSpPr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9477376" y="2592388"/>
              <a:ext cx="1260475" cy="1271588"/>
            </a:xfrm>
            <a:custGeom>
              <a:avLst/>
              <a:gdLst>
                <a:gd name="T0" fmla="*/ 149 w 297"/>
                <a:gd name="T1" fmla="*/ 298 h 298"/>
                <a:gd name="T2" fmla="*/ 0 w 297"/>
                <a:gd name="T3" fmla="*/ 149 h 298"/>
                <a:gd name="T4" fmla="*/ 149 w 297"/>
                <a:gd name="T5" fmla="*/ 0 h 298"/>
                <a:gd name="T6" fmla="*/ 297 w 297"/>
                <a:gd name="T7" fmla="*/ 149 h 298"/>
                <a:gd name="T8" fmla="*/ 149 w 297"/>
                <a:gd name="T9" fmla="*/ 298 h 298"/>
                <a:gd name="T10" fmla="*/ 149 w 297"/>
                <a:gd name="T11" fmla="*/ 11 h 298"/>
                <a:gd name="T12" fmla="*/ 11 w 297"/>
                <a:gd name="T13" fmla="*/ 149 h 298"/>
                <a:gd name="T14" fmla="*/ 149 w 297"/>
                <a:gd name="T15" fmla="*/ 287 h 298"/>
                <a:gd name="T16" fmla="*/ 287 w 297"/>
                <a:gd name="T17" fmla="*/ 149 h 298"/>
                <a:gd name="T18" fmla="*/ 149 w 297"/>
                <a:gd name="T19" fmla="*/ 1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298">
                  <a:moveTo>
                    <a:pt x="149" y="298"/>
                  </a:move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7" y="67"/>
                    <a:pt x="297" y="149"/>
                  </a:cubicBezTo>
                  <a:cubicBezTo>
                    <a:pt x="297" y="231"/>
                    <a:pt x="231" y="298"/>
                    <a:pt x="149" y="298"/>
                  </a:cubicBezTo>
                  <a:close/>
                  <a:moveTo>
                    <a:pt x="149" y="11"/>
                  </a:moveTo>
                  <a:cubicBezTo>
                    <a:pt x="73" y="11"/>
                    <a:pt x="11" y="73"/>
                    <a:pt x="11" y="149"/>
                  </a:cubicBezTo>
                  <a:cubicBezTo>
                    <a:pt x="11" y="225"/>
                    <a:pt x="73" y="287"/>
                    <a:pt x="149" y="287"/>
                  </a:cubicBezTo>
                  <a:cubicBezTo>
                    <a:pt x="225" y="287"/>
                    <a:pt x="287" y="225"/>
                    <a:pt x="287" y="149"/>
                  </a:cubicBezTo>
                  <a:cubicBezTo>
                    <a:pt x="287" y="73"/>
                    <a:pt x="225" y="11"/>
                    <a:pt x="149" y="11"/>
                  </a:cubicBez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9571038" y="2686051"/>
              <a:ext cx="1076325" cy="1084263"/>
            </a:xfrm>
            <a:custGeom>
              <a:avLst/>
              <a:gdLst>
                <a:gd name="T0" fmla="*/ 254 w 254"/>
                <a:gd name="T1" fmla="*/ 127 h 254"/>
                <a:gd name="T2" fmla="*/ 127 w 254"/>
                <a:gd name="T3" fmla="*/ 254 h 254"/>
                <a:gd name="T4" fmla="*/ 0 w 254"/>
                <a:gd name="T5" fmla="*/ 127 h 254"/>
                <a:gd name="T6" fmla="*/ 127 w 254"/>
                <a:gd name="T7" fmla="*/ 0 h 254"/>
                <a:gd name="T8" fmla="*/ 127 w 254"/>
                <a:gd name="T9" fmla="*/ 127 h 254"/>
                <a:gd name="T10" fmla="*/ 254 w 254"/>
                <a:gd name="T11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254">
                  <a:moveTo>
                    <a:pt x="254" y="127"/>
                  </a:moveTo>
                  <a:cubicBezTo>
                    <a:pt x="254" y="197"/>
                    <a:pt x="197" y="254"/>
                    <a:pt x="127" y="254"/>
                  </a:cubicBezTo>
                  <a:cubicBezTo>
                    <a:pt x="57" y="254"/>
                    <a:pt x="0" y="197"/>
                    <a:pt x="0" y="127"/>
                  </a:cubicBezTo>
                  <a:cubicBezTo>
                    <a:pt x="0" y="57"/>
                    <a:pt x="57" y="0"/>
                    <a:pt x="127" y="0"/>
                  </a:cubicBezTo>
                  <a:cubicBezTo>
                    <a:pt x="127" y="127"/>
                    <a:pt x="127" y="127"/>
                    <a:pt x="127" y="127"/>
                  </a:cubicBezTo>
                  <a:lnTo>
                    <a:pt x="254" y="127"/>
                  </a:ln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160001" y="2989263"/>
              <a:ext cx="114300" cy="153988"/>
            </a:xfrm>
            <a:custGeom>
              <a:avLst/>
              <a:gdLst>
                <a:gd name="T0" fmla="*/ 11 w 27"/>
                <a:gd name="T1" fmla="*/ 23 h 36"/>
                <a:gd name="T2" fmla="*/ 15 w 27"/>
                <a:gd name="T3" fmla="*/ 20 h 36"/>
                <a:gd name="T4" fmla="*/ 18 w 27"/>
                <a:gd name="T5" fmla="*/ 17 h 36"/>
                <a:gd name="T6" fmla="*/ 20 w 27"/>
                <a:gd name="T7" fmla="*/ 12 h 36"/>
                <a:gd name="T8" fmla="*/ 18 w 27"/>
                <a:gd name="T9" fmla="*/ 8 h 36"/>
                <a:gd name="T10" fmla="*/ 14 w 27"/>
                <a:gd name="T11" fmla="*/ 6 h 36"/>
                <a:gd name="T12" fmla="*/ 9 w 27"/>
                <a:gd name="T13" fmla="*/ 8 h 36"/>
                <a:gd name="T14" fmla="*/ 7 w 27"/>
                <a:gd name="T15" fmla="*/ 13 h 36"/>
                <a:gd name="T16" fmla="*/ 0 w 27"/>
                <a:gd name="T17" fmla="*/ 12 h 36"/>
                <a:gd name="T18" fmla="*/ 5 w 27"/>
                <a:gd name="T19" fmla="*/ 3 h 36"/>
                <a:gd name="T20" fmla="*/ 14 w 27"/>
                <a:gd name="T21" fmla="*/ 0 h 36"/>
                <a:gd name="T22" fmla="*/ 24 w 27"/>
                <a:gd name="T23" fmla="*/ 4 h 36"/>
                <a:gd name="T24" fmla="*/ 27 w 27"/>
                <a:gd name="T25" fmla="*/ 12 h 36"/>
                <a:gd name="T26" fmla="*/ 25 w 27"/>
                <a:gd name="T27" fmla="*/ 18 h 36"/>
                <a:gd name="T28" fmla="*/ 21 w 27"/>
                <a:gd name="T29" fmla="*/ 22 h 36"/>
                <a:gd name="T30" fmla="*/ 16 w 27"/>
                <a:gd name="T31" fmla="*/ 25 h 36"/>
                <a:gd name="T32" fmla="*/ 10 w 27"/>
                <a:gd name="T33" fmla="*/ 29 h 36"/>
                <a:gd name="T34" fmla="*/ 8 w 27"/>
                <a:gd name="T35" fmla="*/ 30 h 36"/>
                <a:gd name="T36" fmla="*/ 27 w 27"/>
                <a:gd name="T37" fmla="*/ 30 h 36"/>
                <a:gd name="T38" fmla="*/ 27 w 27"/>
                <a:gd name="T39" fmla="*/ 36 h 36"/>
                <a:gd name="T40" fmla="*/ 0 w 27"/>
                <a:gd name="T41" fmla="*/ 36 h 36"/>
                <a:gd name="T42" fmla="*/ 0 w 27"/>
                <a:gd name="T43" fmla="*/ 30 h 36"/>
                <a:gd name="T44" fmla="*/ 4 w 27"/>
                <a:gd name="T45" fmla="*/ 27 h 36"/>
                <a:gd name="T46" fmla="*/ 11 w 27"/>
                <a:gd name="T4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6">
                  <a:moveTo>
                    <a:pt x="11" y="23"/>
                  </a:moveTo>
                  <a:cubicBezTo>
                    <a:pt x="13" y="22"/>
                    <a:pt x="14" y="21"/>
                    <a:pt x="15" y="20"/>
                  </a:cubicBezTo>
                  <a:cubicBezTo>
                    <a:pt x="16" y="19"/>
                    <a:pt x="18" y="18"/>
                    <a:pt x="18" y="17"/>
                  </a:cubicBezTo>
                  <a:cubicBezTo>
                    <a:pt x="19" y="15"/>
                    <a:pt x="20" y="14"/>
                    <a:pt x="20" y="12"/>
                  </a:cubicBezTo>
                  <a:cubicBezTo>
                    <a:pt x="20" y="10"/>
                    <a:pt x="19" y="9"/>
                    <a:pt x="18" y="8"/>
                  </a:cubicBezTo>
                  <a:cubicBezTo>
                    <a:pt x="17" y="7"/>
                    <a:pt x="15" y="6"/>
                    <a:pt x="14" y="6"/>
                  </a:cubicBezTo>
                  <a:cubicBezTo>
                    <a:pt x="12" y="6"/>
                    <a:pt x="10" y="7"/>
                    <a:pt x="9" y="8"/>
                  </a:cubicBezTo>
                  <a:cubicBezTo>
                    <a:pt x="7" y="10"/>
                    <a:pt x="7" y="11"/>
                    <a:pt x="7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8"/>
                    <a:pt x="2" y="6"/>
                    <a:pt x="5" y="3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8" y="0"/>
                    <a:pt x="22" y="2"/>
                    <a:pt x="24" y="4"/>
                  </a:cubicBezTo>
                  <a:cubicBezTo>
                    <a:pt x="26" y="6"/>
                    <a:pt x="27" y="9"/>
                    <a:pt x="27" y="12"/>
                  </a:cubicBezTo>
                  <a:cubicBezTo>
                    <a:pt x="27" y="14"/>
                    <a:pt x="26" y="16"/>
                    <a:pt x="25" y="18"/>
                  </a:cubicBezTo>
                  <a:cubicBezTo>
                    <a:pt x="24" y="19"/>
                    <a:pt x="23" y="21"/>
                    <a:pt x="21" y="22"/>
                  </a:cubicBezTo>
                  <a:cubicBezTo>
                    <a:pt x="20" y="23"/>
                    <a:pt x="19" y="24"/>
                    <a:pt x="16" y="25"/>
                  </a:cubicBezTo>
                  <a:cubicBezTo>
                    <a:pt x="15" y="26"/>
                    <a:pt x="13" y="27"/>
                    <a:pt x="10" y="29"/>
                  </a:cubicBezTo>
                  <a:cubicBezTo>
                    <a:pt x="9" y="30"/>
                    <a:pt x="8" y="30"/>
                    <a:pt x="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27"/>
                    <a:pt x="4" y="27"/>
                    <a:pt x="4" y="27"/>
                  </a:cubicBezTo>
                  <a:lnTo>
                    <a:pt x="11" y="23"/>
                  </a:ln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0291763" y="2994026"/>
              <a:ext cx="109538" cy="153988"/>
            </a:xfrm>
            <a:custGeom>
              <a:avLst/>
              <a:gdLst>
                <a:gd name="T0" fmla="*/ 24 w 26"/>
                <a:gd name="T1" fmla="*/ 6 h 36"/>
                <a:gd name="T2" fmla="*/ 8 w 26"/>
                <a:gd name="T3" fmla="*/ 6 h 36"/>
                <a:gd name="T4" fmla="*/ 7 w 26"/>
                <a:gd name="T5" fmla="*/ 15 h 36"/>
                <a:gd name="T6" fmla="*/ 11 w 26"/>
                <a:gd name="T7" fmla="*/ 13 h 36"/>
                <a:gd name="T8" fmla="*/ 15 w 26"/>
                <a:gd name="T9" fmla="*/ 12 h 36"/>
                <a:gd name="T10" fmla="*/ 23 w 26"/>
                <a:gd name="T11" fmla="*/ 15 h 36"/>
                <a:gd name="T12" fmla="*/ 26 w 26"/>
                <a:gd name="T13" fmla="*/ 23 h 36"/>
                <a:gd name="T14" fmla="*/ 23 w 26"/>
                <a:gd name="T15" fmla="*/ 32 h 36"/>
                <a:gd name="T16" fmla="*/ 13 w 26"/>
                <a:gd name="T17" fmla="*/ 36 h 36"/>
                <a:gd name="T18" fmla="*/ 4 w 26"/>
                <a:gd name="T19" fmla="*/ 33 h 36"/>
                <a:gd name="T20" fmla="*/ 0 w 26"/>
                <a:gd name="T21" fmla="*/ 26 h 36"/>
                <a:gd name="T22" fmla="*/ 6 w 26"/>
                <a:gd name="T23" fmla="*/ 25 h 36"/>
                <a:gd name="T24" fmla="*/ 8 w 26"/>
                <a:gd name="T25" fmla="*/ 29 h 36"/>
                <a:gd name="T26" fmla="*/ 13 w 26"/>
                <a:gd name="T27" fmla="*/ 30 h 36"/>
                <a:gd name="T28" fmla="*/ 18 w 26"/>
                <a:gd name="T29" fmla="*/ 28 h 36"/>
                <a:gd name="T30" fmla="*/ 20 w 26"/>
                <a:gd name="T31" fmla="*/ 23 h 36"/>
                <a:gd name="T32" fmla="*/ 18 w 26"/>
                <a:gd name="T33" fmla="*/ 19 h 36"/>
                <a:gd name="T34" fmla="*/ 13 w 26"/>
                <a:gd name="T35" fmla="*/ 17 h 36"/>
                <a:gd name="T36" fmla="*/ 7 w 26"/>
                <a:gd name="T37" fmla="*/ 21 h 36"/>
                <a:gd name="T38" fmla="*/ 1 w 26"/>
                <a:gd name="T39" fmla="*/ 19 h 36"/>
                <a:gd name="T40" fmla="*/ 3 w 26"/>
                <a:gd name="T41" fmla="*/ 0 h 36"/>
                <a:gd name="T42" fmla="*/ 25 w 26"/>
                <a:gd name="T43" fmla="*/ 0 h 36"/>
                <a:gd name="T44" fmla="*/ 24 w 26"/>
                <a:gd name="T4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36">
                  <a:moveTo>
                    <a:pt x="24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9" y="13"/>
                    <a:pt x="11" y="13"/>
                  </a:cubicBezTo>
                  <a:cubicBezTo>
                    <a:pt x="12" y="12"/>
                    <a:pt x="13" y="12"/>
                    <a:pt x="15" y="12"/>
                  </a:cubicBezTo>
                  <a:cubicBezTo>
                    <a:pt x="18" y="12"/>
                    <a:pt x="21" y="13"/>
                    <a:pt x="23" y="15"/>
                  </a:cubicBezTo>
                  <a:cubicBezTo>
                    <a:pt x="25" y="17"/>
                    <a:pt x="26" y="20"/>
                    <a:pt x="26" y="23"/>
                  </a:cubicBezTo>
                  <a:cubicBezTo>
                    <a:pt x="26" y="27"/>
                    <a:pt x="25" y="30"/>
                    <a:pt x="23" y="32"/>
                  </a:cubicBezTo>
                  <a:cubicBezTo>
                    <a:pt x="20" y="34"/>
                    <a:pt x="17" y="36"/>
                    <a:pt x="13" y="36"/>
                  </a:cubicBezTo>
                  <a:cubicBezTo>
                    <a:pt x="9" y="36"/>
                    <a:pt x="6" y="35"/>
                    <a:pt x="4" y="33"/>
                  </a:cubicBezTo>
                  <a:cubicBezTo>
                    <a:pt x="1" y="31"/>
                    <a:pt x="0" y="28"/>
                    <a:pt x="0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7"/>
                    <a:pt x="7" y="28"/>
                    <a:pt x="8" y="29"/>
                  </a:cubicBezTo>
                  <a:cubicBezTo>
                    <a:pt x="10" y="30"/>
                    <a:pt x="11" y="30"/>
                    <a:pt x="13" y="30"/>
                  </a:cubicBezTo>
                  <a:cubicBezTo>
                    <a:pt x="15" y="30"/>
                    <a:pt x="17" y="30"/>
                    <a:pt x="18" y="28"/>
                  </a:cubicBezTo>
                  <a:cubicBezTo>
                    <a:pt x="19" y="27"/>
                    <a:pt x="20" y="25"/>
                    <a:pt x="20" y="23"/>
                  </a:cubicBezTo>
                  <a:cubicBezTo>
                    <a:pt x="20" y="21"/>
                    <a:pt x="19" y="20"/>
                    <a:pt x="18" y="19"/>
                  </a:cubicBezTo>
                  <a:cubicBezTo>
                    <a:pt x="16" y="17"/>
                    <a:pt x="15" y="17"/>
                    <a:pt x="13" y="17"/>
                  </a:cubicBezTo>
                  <a:cubicBezTo>
                    <a:pt x="10" y="17"/>
                    <a:pt x="8" y="18"/>
                    <a:pt x="7" y="2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10431463" y="2989263"/>
              <a:ext cx="161925" cy="158750"/>
            </a:xfrm>
            <a:custGeom>
              <a:avLst/>
              <a:gdLst>
                <a:gd name="T0" fmla="*/ 0 w 38"/>
                <a:gd name="T1" fmla="*/ 10 h 37"/>
                <a:gd name="T2" fmla="*/ 2 w 38"/>
                <a:gd name="T3" fmla="*/ 3 h 37"/>
                <a:gd name="T4" fmla="*/ 8 w 38"/>
                <a:gd name="T5" fmla="*/ 0 h 37"/>
                <a:gd name="T6" fmla="*/ 14 w 38"/>
                <a:gd name="T7" fmla="*/ 3 h 37"/>
                <a:gd name="T8" fmla="*/ 16 w 38"/>
                <a:gd name="T9" fmla="*/ 10 h 37"/>
                <a:gd name="T10" fmla="*/ 14 w 38"/>
                <a:gd name="T11" fmla="*/ 16 h 37"/>
                <a:gd name="T12" fmla="*/ 8 w 38"/>
                <a:gd name="T13" fmla="*/ 19 h 37"/>
                <a:gd name="T14" fmla="*/ 2 w 38"/>
                <a:gd name="T15" fmla="*/ 16 h 37"/>
                <a:gd name="T16" fmla="*/ 0 w 38"/>
                <a:gd name="T17" fmla="*/ 10 h 37"/>
                <a:gd name="T18" fmla="*/ 8 w 38"/>
                <a:gd name="T19" fmla="*/ 15 h 37"/>
                <a:gd name="T20" fmla="*/ 11 w 38"/>
                <a:gd name="T21" fmla="*/ 14 h 37"/>
                <a:gd name="T22" fmla="*/ 11 w 38"/>
                <a:gd name="T23" fmla="*/ 10 h 37"/>
                <a:gd name="T24" fmla="*/ 10 w 38"/>
                <a:gd name="T25" fmla="*/ 6 h 37"/>
                <a:gd name="T26" fmla="*/ 8 w 38"/>
                <a:gd name="T27" fmla="*/ 4 h 37"/>
                <a:gd name="T28" fmla="*/ 5 w 38"/>
                <a:gd name="T29" fmla="*/ 6 h 37"/>
                <a:gd name="T30" fmla="*/ 4 w 38"/>
                <a:gd name="T31" fmla="*/ 10 h 37"/>
                <a:gd name="T32" fmla="*/ 5 w 38"/>
                <a:gd name="T33" fmla="*/ 14 h 37"/>
                <a:gd name="T34" fmla="*/ 8 w 38"/>
                <a:gd name="T35" fmla="*/ 15 h 37"/>
                <a:gd name="T36" fmla="*/ 28 w 38"/>
                <a:gd name="T37" fmla="*/ 0 h 37"/>
                <a:gd name="T38" fmla="*/ 32 w 38"/>
                <a:gd name="T39" fmla="*/ 0 h 37"/>
                <a:gd name="T40" fmla="*/ 10 w 38"/>
                <a:gd name="T41" fmla="*/ 36 h 37"/>
                <a:gd name="T42" fmla="*/ 6 w 38"/>
                <a:gd name="T43" fmla="*/ 36 h 37"/>
                <a:gd name="T44" fmla="*/ 28 w 38"/>
                <a:gd name="T45" fmla="*/ 0 h 37"/>
                <a:gd name="T46" fmla="*/ 22 w 38"/>
                <a:gd name="T47" fmla="*/ 27 h 37"/>
                <a:gd name="T48" fmla="*/ 24 w 38"/>
                <a:gd name="T49" fmla="*/ 20 h 37"/>
                <a:gd name="T50" fmla="*/ 30 w 38"/>
                <a:gd name="T51" fmla="*/ 17 h 37"/>
                <a:gd name="T52" fmla="*/ 36 w 38"/>
                <a:gd name="T53" fmla="*/ 20 h 37"/>
                <a:gd name="T54" fmla="*/ 38 w 38"/>
                <a:gd name="T55" fmla="*/ 27 h 37"/>
                <a:gd name="T56" fmla="*/ 36 w 38"/>
                <a:gd name="T57" fmla="*/ 34 h 37"/>
                <a:gd name="T58" fmla="*/ 30 w 38"/>
                <a:gd name="T59" fmla="*/ 37 h 37"/>
                <a:gd name="T60" fmla="*/ 24 w 38"/>
                <a:gd name="T61" fmla="*/ 34 h 37"/>
                <a:gd name="T62" fmla="*/ 22 w 38"/>
                <a:gd name="T63" fmla="*/ 27 h 37"/>
                <a:gd name="T64" fmla="*/ 30 w 38"/>
                <a:gd name="T65" fmla="*/ 33 h 37"/>
                <a:gd name="T66" fmla="*/ 33 w 38"/>
                <a:gd name="T67" fmla="*/ 31 h 37"/>
                <a:gd name="T68" fmla="*/ 33 w 38"/>
                <a:gd name="T69" fmla="*/ 27 h 37"/>
                <a:gd name="T70" fmla="*/ 33 w 38"/>
                <a:gd name="T71" fmla="*/ 25 h 37"/>
                <a:gd name="T72" fmla="*/ 33 w 38"/>
                <a:gd name="T73" fmla="*/ 23 h 37"/>
                <a:gd name="T74" fmla="*/ 30 w 38"/>
                <a:gd name="T75" fmla="*/ 21 h 37"/>
                <a:gd name="T76" fmla="*/ 27 w 38"/>
                <a:gd name="T77" fmla="*/ 23 h 37"/>
                <a:gd name="T78" fmla="*/ 27 w 38"/>
                <a:gd name="T79" fmla="*/ 25 h 37"/>
                <a:gd name="T80" fmla="*/ 27 w 38"/>
                <a:gd name="T81" fmla="*/ 27 h 37"/>
                <a:gd name="T82" fmla="*/ 27 w 38"/>
                <a:gd name="T83" fmla="*/ 31 h 37"/>
                <a:gd name="T84" fmla="*/ 30 w 38"/>
                <a:gd name="T85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" h="37">
                  <a:moveTo>
                    <a:pt x="0" y="10"/>
                  </a:move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5"/>
                    <a:pt x="16" y="7"/>
                    <a:pt x="16" y="10"/>
                  </a:cubicBezTo>
                  <a:cubicBezTo>
                    <a:pt x="16" y="12"/>
                    <a:pt x="15" y="15"/>
                    <a:pt x="14" y="16"/>
                  </a:cubicBezTo>
                  <a:cubicBezTo>
                    <a:pt x="12" y="18"/>
                    <a:pt x="10" y="19"/>
                    <a:pt x="8" y="19"/>
                  </a:cubicBezTo>
                  <a:cubicBezTo>
                    <a:pt x="5" y="19"/>
                    <a:pt x="3" y="18"/>
                    <a:pt x="2" y="16"/>
                  </a:cubicBezTo>
                  <a:cubicBezTo>
                    <a:pt x="0" y="15"/>
                    <a:pt x="0" y="12"/>
                    <a:pt x="0" y="10"/>
                  </a:cubicBezTo>
                  <a:close/>
                  <a:moveTo>
                    <a:pt x="8" y="15"/>
                  </a:moveTo>
                  <a:cubicBezTo>
                    <a:pt x="9" y="15"/>
                    <a:pt x="10" y="15"/>
                    <a:pt x="11" y="14"/>
                  </a:cubicBezTo>
                  <a:cubicBezTo>
                    <a:pt x="11" y="13"/>
                    <a:pt x="11" y="12"/>
                    <a:pt x="11" y="10"/>
                  </a:cubicBezTo>
                  <a:cubicBezTo>
                    <a:pt x="11" y="8"/>
                    <a:pt x="11" y="7"/>
                    <a:pt x="10" y="6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7" y="4"/>
                    <a:pt x="6" y="4"/>
                    <a:pt x="5" y="6"/>
                  </a:cubicBezTo>
                  <a:cubicBezTo>
                    <a:pt x="5" y="7"/>
                    <a:pt x="4" y="8"/>
                    <a:pt x="4" y="10"/>
                  </a:cubicBezTo>
                  <a:cubicBezTo>
                    <a:pt x="4" y="12"/>
                    <a:pt x="5" y="13"/>
                    <a:pt x="5" y="14"/>
                  </a:cubicBezTo>
                  <a:cubicBezTo>
                    <a:pt x="5" y="15"/>
                    <a:pt x="6" y="15"/>
                    <a:pt x="8" y="15"/>
                  </a:cubicBezTo>
                  <a:close/>
                  <a:moveTo>
                    <a:pt x="2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28" y="0"/>
                  </a:lnTo>
                  <a:close/>
                  <a:moveTo>
                    <a:pt x="22" y="27"/>
                  </a:moveTo>
                  <a:cubicBezTo>
                    <a:pt x="22" y="24"/>
                    <a:pt x="23" y="22"/>
                    <a:pt x="24" y="20"/>
                  </a:cubicBezTo>
                  <a:cubicBezTo>
                    <a:pt x="25" y="18"/>
                    <a:pt x="28" y="17"/>
                    <a:pt x="30" y="17"/>
                  </a:cubicBezTo>
                  <a:cubicBezTo>
                    <a:pt x="33" y="17"/>
                    <a:pt x="35" y="18"/>
                    <a:pt x="36" y="20"/>
                  </a:cubicBezTo>
                  <a:cubicBezTo>
                    <a:pt x="38" y="22"/>
                    <a:pt x="38" y="24"/>
                    <a:pt x="38" y="27"/>
                  </a:cubicBezTo>
                  <a:cubicBezTo>
                    <a:pt x="38" y="30"/>
                    <a:pt x="37" y="32"/>
                    <a:pt x="36" y="34"/>
                  </a:cubicBezTo>
                  <a:cubicBezTo>
                    <a:pt x="35" y="36"/>
                    <a:pt x="33" y="37"/>
                    <a:pt x="30" y="37"/>
                  </a:cubicBezTo>
                  <a:cubicBezTo>
                    <a:pt x="27" y="37"/>
                    <a:pt x="25" y="36"/>
                    <a:pt x="24" y="34"/>
                  </a:cubicBezTo>
                  <a:cubicBezTo>
                    <a:pt x="23" y="32"/>
                    <a:pt x="22" y="30"/>
                    <a:pt x="22" y="27"/>
                  </a:cubicBezTo>
                  <a:close/>
                  <a:moveTo>
                    <a:pt x="30" y="33"/>
                  </a:moveTo>
                  <a:cubicBezTo>
                    <a:pt x="31" y="33"/>
                    <a:pt x="32" y="32"/>
                    <a:pt x="33" y="31"/>
                  </a:cubicBezTo>
                  <a:cubicBezTo>
                    <a:pt x="33" y="30"/>
                    <a:pt x="33" y="29"/>
                    <a:pt x="33" y="27"/>
                  </a:cubicBezTo>
                  <a:cubicBezTo>
                    <a:pt x="33" y="26"/>
                    <a:pt x="33" y="25"/>
                    <a:pt x="33" y="25"/>
                  </a:cubicBezTo>
                  <a:cubicBezTo>
                    <a:pt x="33" y="24"/>
                    <a:pt x="33" y="23"/>
                    <a:pt x="33" y="23"/>
                  </a:cubicBezTo>
                  <a:cubicBezTo>
                    <a:pt x="32" y="22"/>
                    <a:pt x="31" y="21"/>
                    <a:pt x="30" y="21"/>
                  </a:cubicBezTo>
                  <a:cubicBezTo>
                    <a:pt x="29" y="21"/>
                    <a:pt x="28" y="22"/>
                    <a:pt x="27" y="23"/>
                  </a:cubicBezTo>
                  <a:cubicBezTo>
                    <a:pt x="27" y="24"/>
                    <a:pt x="27" y="24"/>
                    <a:pt x="27" y="25"/>
                  </a:cubicBezTo>
                  <a:cubicBezTo>
                    <a:pt x="27" y="25"/>
                    <a:pt x="27" y="26"/>
                    <a:pt x="27" y="27"/>
                  </a:cubicBezTo>
                  <a:cubicBezTo>
                    <a:pt x="27" y="29"/>
                    <a:pt x="27" y="30"/>
                    <a:pt x="27" y="31"/>
                  </a:cubicBezTo>
                  <a:cubicBezTo>
                    <a:pt x="28" y="32"/>
                    <a:pt x="29" y="33"/>
                    <a:pt x="30" y="33"/>
                  </a:cubicBez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72638" y="2443163"/>
              <a:ext cx="933450" cy="298450"/>
            </a:xfrm>
            <a:custGeom>
              <a:avLst/>
              <a:gdLst>
                <a:gd name="T0" fmla="*/ 218 w 220"/>
                <a:gd name="T1" fmla="*/ 30 h 70"/>
                <a:gd name="T2" fmla="*/ 215 w 220"/>
                <a:gd name="T3" fmla="*/ 20 h 70"/>
                <a:gd name="T4" fmla="*/ 198 w 220"/>
                <a:gd name="T5" fmla="*/ 18 h 70"/>
                <a:gd name="T6" fmla="*/ 189 w 220"/>
                <a:gd name="T7" fmla="*/ 17 h 70"/>
                <a:gd name="T8" fmla="*/ 171 w 220"/>
                <a:gd name="T9" fmla="*/ 8 h 70"/>
                <a:gd name="T10" fmla="*/ 158 w 220"/>
                <a:gd name="T11" fmla="*/ 3 h 70"/>
                <a:gd name="T12" fmla="*/ 143 w 220"/>
                <a:gd name="T13" fmla="*/ 1 h 70"/>
                <a:gd name="T14" fmla="*/ 124 w 220"/>
                <a:gd name="T15" fmla="*/ 0 h 70"/>
                <a:gd name="T16" fmla="*/ 97 w 220"/>
                <a:gd name="T17" fmla="*/ 3 h 70"/>
                <a:gd name="T18" fmla="*/ 75 w 220"/>
                <a:gd name="T19" fmla="*/ 13 h 70"/>
                <a:gd name="T20" fmla="*/ 56 w 220"/>
                <a:gd name="T21" fmla="*/ 19 h 70"/>
                <a:gd name="T22" fmla="*/ 38 w 220"/>
                <a:gd name="T23" fmla="*/ 22 h 70"/>
                <a:gd name="T24" fmla="*/ 21 w 220"/>
                <a:gd name="T25" fmla="*/ 25 h 70"/>
                <a:gd name="T26" fmla="*/ 10 w 220"/>
                <a:gd name="T27" fmla="*/ 29 h 70"/>
                <a:gd name="T28" fmla="*/ 3 w 220"/>
                <a:gd name="T29" fmla="*/ 35 h 70"/>
                <a:gd name="T30" fmla="*/ 0 w 220"/>
                <a:gd name="T31" fmla="*/ 42 h 70"/>
                <a:gd name="T32" fmla="*/ 1 w 220"/>
                <a:gd name="T33" fmla="*/ 51 h 70"/>
                <a:gd name="T34" fmla="*/ 4 w 220"/>
                <a:gd name="T35" fmla="*/ 56 h 70"/>
                <a:gd name="T36" fmla="*/ 16 w 220"/>
                <a:gd name="T37" fmla="*/ 58 h 70"/>
                <a:gd name="T38" fmla="*/ 50 w 220"/>
                <a:gd name="T39" fmla="*/ 58 h 70"/>
                <a:gd name="T40" fmla="*/ 86 w 220"/>
                <a:gd name="T41" fmla="*/ 58 h 70"/>
                <a:gd name="T42" fmla="*/ 138 w 220"/>
                <a:gd name="T43" fmla="*/ 58 h 70"/>
                <a:gd name="T44" fmla="*/ 153 w 220"/>
                <a:gd name="T45" fmla="*/ 58 h 70"/>
                <a:gd name="T46" fmla="*/ 155 w 220"/>
                <a:gd name="T47" fmla="*/ 53 h 70"/>
                <a:gd name="T48" fmla="*/ 155 w 220"/>
                <a:gd name="T49" fmla="*/ 52 h 70"/>
                <a:gd name="T50" fmla="*/ 192 w 220"/>
                <a:gd name="T51" fmla="*/ 52 h 70"/>
                <a:gd name="T52" fmla="*/ 193 w 220"/>
                <a:gd name="T53" fmla="*/ 51 h 70"/>
                <a:gd name="T54" fmla="*/ 195 w 220"/>
                <a:gd name="T55" fmla="*/ 56 h 70"/>
                <a:gd name="T56" fmla="*/ 213 w 220"/>
                <a:gd name="T57" fmla="*/ 53 h 70"/>
                <a:gd name="T58" fmla="*/ 219 w 220"/>
                <a:gd name="T59" fmla="*/ 48 h 70"/>
                <a:gd name="T60" fmla="*/ 157 w 220"/>
                <a:gd name="T61" fmla="*/ 44 h 70"/>
                <a:gd name="T62" fmla="*/ 165 w 220"/>
                <a:gd name="T63" fmla="*/ 37 h 70"/>
                <a:gd name="T64" fmla="*/ 157 w 220"/>
                <a:gd name="T65" fmla="*/ 4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" h="70">
                  <a:moveTo>
                    <a:pt x="219" y="39"/>
                  </a:moveTo>
                  <a:cubicBezTo>
                    <a:pt x="219" y="36"/>
                    <a:pt x="219" y="32"/>
                    <a:pt x="218" y="30"/>
                  </a:cubicBezTo>
                  <a:cubicBezTo>
                    <a:pt x="218" y="27"/>
                    <a:pt x="217" y="24"/>
                    <a:pt x="217" y="23"/>
                  </a:cubicBezTo>
                  <a:cubicBezTo>
                    <a:pt x="216" y="21"/>
                    <a:pt x="216" y="20"/>
                    <a:pt x="215" y="20"/>
                  </a:cubicBezTo>
                  <a:cubicBezTo>
                    <a:pt x="215" y="19"/>
                    <a:pt x="213" y="19"/>
                    <a:pt x="210" y="19"/>
                  </a:cubicBezTo>
                  <a:cubicBezTo>
                    <a:pt x="207" y="19"/>
                    <a:pt x="202" y="18"/>
                    <a:pt x="198" y="18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4" y="17"/>
                    <a:pt x="190" y="17"/>
                    <a:pt x="189" y="17"/>
                  </a:cubicBezTo>
                  <a:cubicBezTo>
                    <a:pt x="189" y="17"/>
                    <a:pt x="186" y="15"/>
                    <a:pt x="183" y="14"/>
                  </a:cubicBezTo>
                  <a:cubicBezTo>
                    <a:pt x="179" y="12"/>
                    <a:pt x="174" y="10"/>
                    <a:pt x="171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66" y="6"/>
                    <a:pt x="161" y="4"/>
                    <a:pt x="158" y="3"/>
                  </a:cubicBezTo>
                  <a:cubicBezTo>
                    <a:pt x="155" y="2"/>
                    <a:pt x="149" y="1"/>
                    <a:pt x="146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39" y="1"/>
                    <a:pt x="133" y="0"/>
                    <a:pt x="12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0"/>
                    <a:pt x="114" y="1"/>
                    <a:pt x="110" y="1"/>
                  </a:cubicBezTo>
                  <a:cubicBezTo>
                    <a:pt x="107" y="1"/>
                    <a:pt x="101" y="2"/>
                    <a:pt x="97" y="3"/>
                  </a:cubicBezTo>
                  <a:cubicBezTo>
                    <a:pt x="94" y="4"/>
                    <a:pt x="88" y="6"/>
                    <a:pt x="86" y="8"/>
                  </a:cubicBezTo>
                  <a:cubicBezTo>
                    <a:pt x="83" y="9"/>
                    <a:pt x="78" y="12"/>
                    <a:pt x="75" y="13"/>
                  </a:cubicBezTo>
                  <a:cubicBezTo>
                    <a:pt x="71" y="15"/>
                    <a:pt x="67" y="17"/>
                    <a:pt x="66" y="17"/>
                  </a:cubicBezTo>
                  <a:cubicBezTo>
                    <a:pt x="64" y="18"/>
                    <a:pt x="60" y="18"/>
                    <a:pt x="56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8" y="20"/>
                    <a:pt x="42" y="21"/>
                    <a:pt x="38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1" y="23"/>
                    <a:pt x="25" y="24"/>
                    <a:pt x="21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6" y="26"/>
                    <a:pt x="12" y="28"/>
                    <a:pt x="10" y="29"/>
                  </a:cubicBezTo>
                  <a:cubicBezTo>
                    <a:pt x="8" y="30"/>
                    <a:pt x="5" y="31"/>
                    <a:pt x="5" y="32"/>
                  </a:cubicBezTo>
                  <a:cubicBezTo>
                    <a:pt x="4" y="33"/>
                    <a:pt x="4" y="34"/>
                    <a:pt x="3" y="35"/>
                  </a:cubicBezTo>
                  <a:cubicBezTo>
                    <a:pt x="3" y="35"/>
                    <a:pt x="2" y="37"/>
                    <a:pt x="1" y="38"/>
                  </a:cubicBezTo>
                  <a:cubicBezTo>
                    <a:pt x="1" y="39"/>
                    <a:pt x="1" y="41"/>
                    <a:pt x="0" y="42"/>
                  </a:cubicBezTo>
                  <a:cubicBezTo>
                    <a:pt x="0" y="43"/>
                    <a:pt x="0" y="45"/>
                    <a:pt x="0" y="47"/>
                  </a:cubicBezTo>
                  <a:cubicBezTo>
                    <a:pt x="0" y="48"/>
                    <a:pt x="0" y="50"/>
                    <a:pt x="1" y="51"/>
                  </a:cubicBezTo>
                  <a:cubicBezTo>
                    <a:pt x="1" y="51"/>
                    <a:pt x="1" y="53"/>
                    <a:pt x="2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5" y="57"/>
                    <a:pt x="7" y="57"/>
                    <a:pt x="10" y="58"/>
                  </a:cubicBezTo>
                  <a:cubicBezTo>
                    <a:pt x="11" y="58"/>
                    <a:pt x="13" y="58"/>
                    <a:pt x="16" y="58"/>
                  </a:cubicBezTo>
                  <a:cubicBezTo>
                    <a:pt x="19" y="65"/>
                    <a:pt x="25" y="70"/>
                    <a:pt x="33" y="70"/>
                  </a:cubicBezTo>
                  <a:cubicBezTo>
                    <a:pt x="41" y="70"/>
                    <a:pt x="48" y="65"/>
                    <a:pt x="5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6" y="58"/>
                    <a:pt x="82" y="58"/>
                    <a:pt x="86" y="58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8" y="58"/>
                    <a:pt x="134" y="58"/>
                    <a:pt x="138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9" y="58"/>
                    <a:pt x="153" y="58"/>
                    <a:pt x="153" y="58"/>
                  </a:cubicBezTo>
                  <a:cubicBezTo>
                    <a:pt x="154" y="58"/>
                    <a:pt x="154" y="58"/>
                    <a:pt x="154" y="57"/>
                  </a:cubicBezTo>
                  <a:cubicBezTo>
                    <a:pt x="154" y="57"/>
                    <a:pt x="154" y="55"/>
                    <a:pt x="155" y="53"/>
                  </a:cubicBezTo>
                  <a:cubicBezTo>
                    <a:pt x="155" y="51"/>
                    <a:pt x="155" y="49"/>
                    <a:pt x="156" y="47"/>
                  </a:cubicBezTo>
                  <a:cubicBezTo>
                    <a:pt x="156" y="49"/>
                    <a:pt x="155" y="50"/>
                    <a:pt x="155" y="52"/>
                  </a:cubicBezTo>
                  <a:cubicBezTo>
                    <a:pt x="155" y="62"/>
                    <a:pt x="164" y="70"/>
                    <a:pt x="174" y="70"/>
                  </a:cubicBezTo>
                  <a:cubicBezTo>
                    <a:pt x="184" y="70"/>
                    <a:pt x="192" y="62"/>
                    <a:pt x="192" y="52"/>
                  </a:cubicBezTo>
                  <a:cubicBezTo>
                    <a:pt x="192" y="51"/>
                    <a:pt x="192" y="50"/>
                    <a:pt x="192" y="49"/>
                  </a:cubicBezTo>
                  <a:cubicBezTo>
                    <a:pt x="192" y="50"/>
                    <a:pt x="193" y="50"/>
                    <a:pt x="193" y="51"/>
                  </a:cubicBezTo>
                  <a:cubicBezTo>
                    <a:pt x="193" y="52"/>
                    <a:pt x="193" y="54"/>
                    <a:pt x="194" y="54"/>
                  </a:cubicBezTo>
                  <a:cubicBezTo>
                    <a:pt x="194" y="55"/>
                    <a:pt x="194" y="56"/>
                    <a:pt x="195" y="56"/>
                  </a:cubicBezTo>
                  <a:cubicBezTo>
                    <a:pt x="196" y="55"/>
                    <a:pt x="199" y="55"/>
                    <a:pt x="203" y="55"/>
                  </a:cubicBezTo>
                  <a:cubicBezTo>
                    <a:pt x="207" y="54"/>
                    <a:pt x="211" y="53"/>
                    <a:pt x="213" y="53"/>
                  </a:cubicBezTo>
                  <a:cubicBezTo>
                    <a:pt x="215" y="53"/>
                    <a:pt x="217" y="52"/>
                    <a:pt x="217" y="51"/>
                  </a:cubicBezTo>
                  <a:cubicBezTo>
                    <a:pt x="218" y="51"/>
                    <a:pt x="219" y="49"/>
                    <a:pt x="219" y="48"/>
                  </a:cubicBezTo>
                  <a:cubicBezTo>
                    <a:pt x="219" y="46"/>
                    <a:pt x="220" y="42"/>
                    <a:pt x="219" y="39"/>
                  </a:cubicBezTo>
                  <a:close/>
                  <a:moveTo>
                    <a:pt x="157" y="44"/>
                  </a:moveTo>
                  <a:cubicBezTo>
                    <a:pt x="158" y="43"/>
                    <a:pt x="159" y="41"/>
                    <a:pt x="160" y="40"/>
                  </a:cubicBezTo>
                  <a:cubicBezTo>
                    <a:pt x="161" y="39"/>
                    <a:pt x="163" y="38"/>
                    <a:pt x="165" y="37"/>
                  </a:cubicBezTo>
                  <a:cubicBezTo>
                    <a:pt x="165" y="37"/>
                    <a:pt x="165" y="36"/>
                    <a:pt x="165" y="36"/>
                  </a:cubicBezTo>
                  <a:cubicBezTo>
                    <a:pt x="162" y="38"/>
                    <a:pt x="159" y="41"/>
                    <a:pt x="157" y="44"/>
                  </a:cubicBezTo>
                  <a:close/>
                </a:path>
              </a:pathLst>
            </a:custGeom>
            <a:solidFill>
              <a:srgbClr val="B68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881938" y="2460626"/>
            <a:ext cx="1260475" cy="1403350"/>
            <a:chOff x="7881938" y="2460626"/>
            <a:chExt cx="1260475" cy="1403350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7881938" y="2592388"/>
              <a:ext cx="1260475" cy="1271588"/>
            </a:xfrm>
            <a:custGeom>
              <a:avLst/>
              <a:gdLst>
                <a:gd name="T0" fmla="*/ 148 w 297"/>
                <a:gd name="T1" fmla="*/ 298 h 298"/>
                <a:gd name="T2" fmla="*/ 0 w 297"/>
                <a:gd name="T3" fmla="*/ 149 h 298"/>
                <a:gd name="T4" fmla="*/ 148 w 297"/>
                <a:gd name="T5" fmla="*/ 0 h 298"/>
                <a:gd name="T6" fmla="*/ 297 w 297"/>
                <a:gd name="T7" fmla="*/ 149 h 298"/>
                <a:gd name="T8" fmla="*/ 148 w 297"/>
                <a:gd name="T9" fmla="*/ 298 h 298"/>
                <a:gd name="T10" fmla="*/ 148 w 297"/>
                <a:gd name="T11" fmla="*/ 11 h 298"/>
                <a:gd name="T12" fmla="*/ 10 w 297"/>
                <a:gd name="T13" fmla="*/ 149 h 298"/>
                <a:gd name="T14" fmla="*/ 148 w 297"/>
                <a:gd name="T15" fmla="*/ 287 h 298"/>
                <a:gd name="T16" fmla="*/ 286 w 297"/>
                <a:gd name="T17" fmla="*/ 149 h 298"/>
                <a:gd name="T18" fmla="*/ 148 w 297"/>
                <a:gd name="T19" fmla="*/ 1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298">
                  <a:moveTo>
                    <a:pt x="148" y="298"/>
                  </a:moveTo>
                  <a:cubicBezTo>
                    <a:pt x="66" y="298"/>
                    <a:pt x="0" y="231"/>
                    <a:pt x="0" y="149"/>
                  </a:cubicBezTo>
                  <a:cubicBezTo>
                    <a:pt x="0" y="67"/>
                    <a:pt x="66" y="0"/>
                    <a:pt x="148" y="0"/>
                  </a:cubicBezTo>
                  <a:cubicBezTo>
                    <a:pt x="230" y="0"/>
                    <a:pt x="297" y="67"/>
                    <a:pt x="297" y="149"/>
                  </a:cubicBezTo>
                  <a:cubicBezTo>
                    <a:pt x="297" y="231"/>
                    <a:pt x="230" y="298"/>
                    <a:pt x="148" y="298"/>
                  </a:cubicBezTo>
                  <a:close/>
                  <a:moveTo>
                    <a:pt x="148" y="11"/>
                  </a:moveTo>
                  <a:cubicBezTo>
                    <a:pt x="72" y="11"/>
                    <a:pt x="10" y="73"/>
                    <a:pt x="10" y="149"/>
                  </a:cubicBezTo>
                  <a:cubicBezTo>
                    <a:pt x="10" y="225"/>
                    <a:pt x="72" y="287"/>
                    <a:pt x="148" y="287"/>
                  </a:cubicBezTo>
                  <a:cubicBezTo>
                    <a:pt x="224" y="287"/>
                    <a:pt x="286" y="225"/>
                    <a:pt x="286" y="149"/>
                  </a:cubicBezTo>
                  <a:cubicBezTo>
                    <a:pt x="286" y="73"/>
                    <a:pt x="224" y="11"/>
                    <a:pt x="148" y="11"/>
                  </a:cubicBez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970838" y="3228976"/>
              <a:ext cx="1077913" cy="541338"/>
            </a:xfrm>
            <a:custGeom>
              <a:avLst/>
              <a:gdLst>
                <a:gd name="T0" fmla="*/ 254 w 254"/>
                <a:gd name="T1" fmla="*/ 0 h 127"/>
                <a:gd name="T2" fmla="*/ 127 w 254"/>
                <a:gd name="T3" fmla="*/ 127 h 127"/>
                <a:gd name="T4" fmla="*/ 0 w 254"/>
                <a:gd name="T5" fmla="*/ 0 h 127"/>
                <a:gd name="T6" fmla="*/ 254 w 254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127">
                  <a:moveTo>
                    <a:pt x="254" y="0"/>
                  </a:moveTo>
                  <a:cubicBezTo>
                    <a:pt x="254" y="70"/>
                    <a:pt x="197" y="127"/>
                    <a:pt x="127" y="127"/>
                  </a:cubicBezTo>
                  <a:cubicBezTo>
                    <a:pt x="57" y="127"/>
                    <a:pt x="0" y="70"/>
                    <a:pt x="0" y="0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8285163" y="2998788"/>
              <a:ext cx="114300" cy="152400"/>
            </a:xfrm>
            <a:custGeom>
              <a:avLst/>
              <a:gdLst>
                <a:gd name="T0" fmla="*/ 10 w 27"/>
                <a:gd name="T1" fmla="*/ 23 h 36"/>
                <a:gd name="T2" fmla="*/ 15 w 27"/>
                <a:gd name="T3" fmla="*/ 20 h 36"/>
                <a:gd name="T4" fmla="*/ 18 w 27"/>
                <a:gd name="T5" fmla="*/ 17 h 36"/>
                <a:gd name="T6" fmla="*/ 20 w 27"/>
                <a:gd name="T7" fmla="*/ 12 h 36"/>
                <a:gd name="T8" fmla="*/ 18 w 27"/>
                <a:gd name="T9" fmla="*/ 8 h 36"/>
                <a:gd name="T10" fmla="*/ 14 w 27"/>
                <a:gd name="T11" fmla="*/ 6 h 36"/>
                <a:gd name="T12" fmla="*/ 9 w 27"/>
                <a:gd name="T13" fmla="*/ 8 h 36"/>
                <a:gd name="T14" fmla="*/ 7 w 27"/>
                <a:gd name="T15" fmla="*/ 14 h 36"/>
                <a:gd name="T16" fmla="*/ 0 w 27"/>
                <a:gd name="T17" fmla="*/ 12 h 36"/>
                <a:gd name="T18" fmla="*/ 5 w 27"/>
                <a:gd name="T19" fmla="*/ 4 h 36"/>
                <a:gd name="T20" fmla="*/ 14 w 27"/>
                <a:gd name="T21" fmla="*/ 0 h 36"/>
                <a:gd name="T22" fmla="*/ 24 w 27"/>
                <a:gd name="T23" fmla="*/ 4 h 36"/>
                <a:gd name="T24" fmla="*/ 27 w 27"/>
                <a:gd name="T25" fmla="*/ 12 h 36"/>
                <a:gd name="T26" fmla="*/ 25 w 27"/>
                <a:gd name="T27" fmla="*/ 18 h 36"/>
                <a:gd name="T28" fmla="*/ 21 w 27"/>
                <a:gd name="T29" fmla="*/ 22 h 36"/>
                <a:gd name="T30" fmla="*/ 16 w 27"/>
                <a:gd name="T31" fmla="*/ 26 h 36"/>
                <a:gd name="T32" fmla="*/ 10 w 27"/>
                <a:gd name="T33" fmla="*/ 29 h 36"/>
                <a:gd name="T34" fmla="*/ 8 w 27"/>
                <a:gd name="T35" fmla="*/ 30 h 36"/>
                <a:gd name="T36" fmla="*/ 27 w 27"/>
                <a:gd name="T37" fmla="*/ 30 h 36"/>
                <a:gd name="T38" fmla="*/ 27 w 27"/>
                <a:gd name="T39" fmla="*/ 36 h 36"/>
                <a:gd name="T40" fmla="*/ 0 w 27"/>
                <a:gd name="T41" fmla="*/ 36 h 36"/>
                <a:gd name="T42" fmla="*/ 0 w 27"/>
                <a:gd name="T43" fmla="*/ 30 h 36"/>
                <a:gd name="T44" fmla="*/ 4 w 27"/>
                <a:gd name="T45" fmla="*/ 27 h 36"/>
                <a:gd name="T46" fmla="*/ 10 w 27"/>
                <a:gd name="T4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6">
                  <a:moveTo>
                    <a:pt x="10" y="23"/>
                  </a:moveTo>
                  <a:cubicBezTo>
                    <a:pt x="13" y="22"/>
                    <a:pt x="14" y="21"/>
                    <a:pt x="15" y="20"/>
                  </a:cubicBezTo>
                  <a:cubicBezTo>
                    <a:pt x="16" y="19"/>
                    <a:pt x="18" y="18"/>
                    <a:pt x="18" y="17"/>
                  </a:cubicBezTo>
                  <a:cubicBezTo>
                    <a:pt x="19" y="15"/>
                    <a:pt x="20" y="14"/>
                    <a:pt x="20" y="12"/>
                  </a:cubicBezTo>
                  <a:cubicBezTo>
                    <a:pt x="20" y="11"/>
                    <a:pt x="19" y="9"/>
                    <a:pt x="18" y="8"/>
                  </a:cubicBezTo>
                  <a:cubicBezTo>
                    <a:pt x="17" y="7"/>
                    <a:pt x="15" y="6"/>
                    <a:pt x="14" y="6"/>
                  </a:cubicBezTo>
                  <a:cubicBezTo>
                    <a:pt x="12" y="6"/>
                    <a:pt x="10" y="7"/>
                    <a:pt x="9" y="8"/>
                  </a:cubicBezTo>
                  <a:cubicBezTo>
                    <a:pt x="7" y="10"/>
                    <a:pt x="7" y="11"/>
                    <a:pt x="7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18" y="0"/>
                    <a:pt x="22" y="2"/>
                    <a:pt x="24" y="4"/>
                  </a:cubicBezTo>
                  <a:cubicBezTo>
                    <a:pt x="26" y="6"/>
                    <a:pt x="27" y="9"/>
                    <a:pt x="27" y="12"/>
                  </a:cubicBezTo>
                  <a:cubicBezTo>
                    <a:pt x="27" y="14"/>
                    <a:pt x="26" y="16"/>
                    <a:pt x="25" y="18"/>
                  </a:cubicBezTo>
                  <a:cubicBezTo>
                    <a:pt x="24" y="19"/>
                    <a:pt x="23" y="21"/>
                    <a:pt x="21" y="22"/>
                  </a:cubicBezTo>
                  <a:cubicBezTo>
                    <a:pt x="20" y="23"/>
                    <a:pt x="19" y="24"/>
                    <a:pt x="16" y="26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9" y="30"/>
                    <a:pt x="8" y="30"/>
                    <a:pt x="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27"/>
                    <a:pt x="4" y="27"/>
                    <a:pt x="4" y="27"/>
                  </a:cubicBezTo>
                  <a:lnTo>
                    <a:pt x="10" y="23"/>
                  </a:ln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6926" y="3001963"/>
              <a:ext cx="109538" cy="153988"/>
            </a:xfrm>
            <a:custGeom>
              <a:avLst/>
              <a:gdLst>
                <a:gd name="T0" fmla="*/ 24 w 26"/>
                <a:gd name="T1" fmla="*/ 6 h 36"/>
                <a:gd name="T2" fmla="*/ 8 w 26"/>
                <a:gd name="T3" fmla="*/ 6 h 36"/>
                <a:gd name="T4" fmla="*/ 7 w 26"/>
                <a:gd name="T5" fmla="*/ 15 h 36"/>
                <a:gd name="T6" fmla="*/ 11 w 26"/>
                <a:gd name="T7" fmla="*/ 13 h 36"/>
                <a:gd name="T8" fmla="*/ 15 w 26"/>
                <a:gd name="T9" fmla="*/ 12 h 36"/>
                <a:gd name="T10" fmla="*/ 23 w 26"/>
                <a:gd name="T11" fmla="*/ 15 h 36"/>
                <a:gd name="T12" fmla="*/ 26 w 26"/>
                <a:gd name="T13" fmla="*/ 23 h 36"/>
                <a:gd name="T14" fmla="*/ 23 w 26"/>
                <a:gd name="T15" fmla="*/ 32 h 36"/>
                <a:gd name="T16" fmla="*/ 13 w 26"/>
                <a:gd name="T17" fmla="*/ 36 h 36"/>
                <a:gd name="T18" fmla="*/ 4 w 26"/>
                <a:gd name="T19" fmla="*/ 33 h 36"/>
                <a:gd name="T20" fmla="*/ 0 w 26"/>
                <a:gd name="T21" fmla="*/ 26 h 36"/>
                <a:gd name="T22" fmla="*/ 6 w 26"/>
                <a:gd name="T23" fmla="*/ 25 h 36"/>
                <a:gd name="T24" fmla="*/ 8 w 26"/>
                <a:gd name="T25" fmla="*/ 29 h 36"/>
                <a:gd name="T26" fmla="*/ 13 w 26"/>
                <a:gd name="T27" fmla="*/ 30 h 36"/>
                <a:gd name="T28" fmla="*/ 18 w 26"/>
                <a:gd name="T29" fmla="*/ 28 h 36"/>
                <a:gd name="T30" fmla="*/ 20 w 26"/>
                <a:gd name="T31" fmla="*/ 23 h 36"/>
                <a:gd name="T32" fmla="*/ 18 w 26"/>
                <a:gd name="T33" fmla="*/ 19 h 36"/>
                <a:gd name="T34" fmla="*/ 13 w 26"/>
                <a:gd name="T35" fmla="*/ 17 h 36"/>
                <a:gd name="T36" fmla="*/ 7 w 26"/>
                <a:gd name="T37" fmla="*/ 21 h 36"/>
                <a:gd name="T38" fmla="*/ 1 w 26"/>
                <a:gd name="T39" fmla="*/ 19 h 36"/>
                <a:gd name="T40" fmla="*/ 3 w 26"/>
                <a:gd name="T41" fmla="*/ 0 h 36"/>
                <a:gd name="T42" fmla="*/ 25 w 26"/>
                <a:gd name="T43" fmla="*/ 0 h 36"/>
                <a:gd name="T44" fmla="*/ 24 w 26"/>
                <a:gd name="T4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36">
                  <a:moveTo>
                    <a:pt x="24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9" y="13"/>
                    <a:pt x="11" y="13"/>
                  </a:cubicBezTo>
                  <a:cubicBezTo>
                    <a:pt x="12" y="12"/>
                    <a:pt x="13" y="12"/>
                    <a:pt x="15" y="12"/>
                  </a:cubicBezTo>
                  <a:cubicBezTo>
                    <a:pt x="18" y="12"/>
                    <a:pt x="21" y="13"/>
                    <a:pt x="23" y="15"/>
                  </a:cubicBezTo>
                  <a:cubicBezTo>
                    <a:pt x="25" y="17"/>
                    <a:pt x="26" y="20"/>
                    <a:pt x="26" y="23"/>
                  </a:cubicBezTo>
                  <a:cubicBezTo>
                    <a:pt x="26" y="27"/>
                    <a:pt x="25" y="30"/>
                    <a:pt x="23" y="32"/>
                  </a:cubicBezTo>
                  <a:cubicBezTo>
                    <a:pt x="20" y="35"/>
                    <a:pt x="17" y="36"/>
                    <a:pt x="13" y="36"/>
                  </a:cubicBezTo>
                  <a:cubicBezTo>
                    <a:pt x="9" y="36"/>
                    <a:pt x="6" y="35"/>
                    <a:pt x="4" y="33"/>
                  </a:cubicBezTo>
                  <a:cubicBezTo>
                    <a:pt x="1" y="31"/>
                    <a:pt x="0" y="29"/>
                    <a:pt x="0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7"/>
                    <a:pt x="7" y="28"/>
                    <a:pt x="8" y="29"/>
                  </a:cubicBezTo>
                  <a:cubicBezTo>
                    <a:pt x="10" y="30"/>
                    <a:pt x="11" y="30"/>
                    <a:pt x="13" y="30"/>
                  </a:cubicBezTo>
                  <a:cubicBezTo>
                    <a:pt x="15" y="30"/>
                    <a:pt x="17" y="30"/>
                    <a:pt x="18" y="28"/>
                  </a:cubicBezTo>
                  <a:cubicBezTo>
                    <a:pt x="19" y="27"/>
                    <a:pt x="20" y="25"/>
                    <a:pt x="20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5" y="17"/>
                    <a:pt x="13" y="17"/>
                  </a:cubicBezTo>
                  <a:cubicBezTo>
                    <a:pt x="10" y="17"/>
                    <a:pt x="8" y="18"/>
                    <a:pt x="7" y="2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8556626" y="2998788"/>
              <a:ext cx="161925" cy="157163"/>
            </a:xfrm>
            <a:custGeom>
              <a:avLst/>
              <a:gdLst>
                <a:gd name="T0" fmla="*/ 0 w 38"/>
                <a:gd name="T1" fmla="*/ 10 h 37"/>
                <a:gd name="T2" fmla="*/ 2 w 38"/>
                <a:gd name="T3" fmla="*/ 3 h 37"/>
                <a:gd name="T4" fmla="*/ 8 w 38"/>
                <a:gd name="T5" fmla="*/ 0 h 37"/>
                <a:gd name="T6" fmla="*/ 14 w 38"/>
                <a:gd name="T7" fmla="*/ 3 h 37"/>
                <a:gd name="T8" fmla="*/ 16 w 38"/>
                <a:gd name="T9" fmla="*/ 10 h 37"/>
                <a:gd name="T10" fmla="*/ 14 w 38"/>
                <a:gd name="T11" fmla="*/ 17 h 37"/>
                <a:gd name="T12" fmla="*/ 8 w 38"/>
                <a:gd name="T13" fmla="*/ 20 h 37"/>
                <a:gd name="T14" fmla="*/ 2 w 38"/>
                <a:gd name="T15" fmla="*/ 17 h 37"/>
                <a:gd name="T16" fmla="*/ 0 w 38"/>
                <a:gd name="T17" fmla="*/ 10 h 37"/>
                <a:gd name="T18" fmla="*/ 8 w 38"/>
                <a:gd name="T19" fmla="*/ 16 h 37"/>
                <a:gd name="T20" fmla="*/ 11 w 38"/>
                <a:gd name="T21" fmla="*/ 14 h 37"/>
                <a:gd name="T22" fmla="*/ 11 w 38"/>
                <a:gd name="T23" fmla="*/ 10 h 37"/>
                <a:gd name="T24" fmla="*/ 10 w 38"/>
                <a:gd name="T25" fmla="*/ 6 h 37"/>
                <a:gd name="T26" fmla="*/ 8 w 38"/>
                <a:gd name="T27" fmla="*/ 4 h 37"/>
                <a:gd name="T28" fmla="*/ 5 w 38"/>
                <a:gd name="T29" fmla="*/ 6 h 37"/>
                <a:gd name="T30" fmla="*/ 4 w 38"/>
                <a:gd name="T31" fmla="*/ 10 h 37"/>
                <a:gd name="T32" fmla="*/ 5 w 38"/>
                <a:gd name="T33" fmla="*/ 14 h 37"/>
                <a:gd name="T34" fmla="*/ 8 w 38"/>
                <a:gd name="T35" fmla="*/ 16 h 37"/>
                <a:gd name="T36" fmla="*/ 28 w 38"/>
                <a:gd name="T37" fmla="*/ 1 h 37"/>
                <a:gd name="T38" fmla="*/ 32 w 38"/>
                <a:gd name="T39" fmla="*/ 1 h 37"/>
                <a:gd name="T40" fmla="*/ 10 w 38"/>
                <a:gd name="T41" fmla="*/ 36 h 37"/>
                <a:gd name="T42" fmla="*/ 6 w 38"/>
                <a:gd name="T43" fmla="*/ 36 h 37"/>
                <a:gd name="T44" fmla="*/ 28 w 38"/>
                <a:gd name="T45" fmla="*/ 1 h 37"/>
                <a:gd name="T46" fmla="*/ 22 w 38"/>
                <a:gd name="T47" fmla="*/ 27 h 37"/>
                <a:gd name="T48" fmla="*/ 24 w 38"/>
                <a:gd name="T49" fmla="*/ 20 h 37"/>
                <a:gd name="T50" fmla="*/ 30 w 38"/>
                <a:gd name="T51" fmla="*/ 17 h 37"/>
                <a:gd name="T52" fmla="*/ 36 w 38"/>
                <a:gd name="T53" fmla="*/ 20 h 37"/>
                <a:gd name="T54" fmla="*/ 38 w 38"/>
                <a:gd name="T55" fmla="*/ 27 h 37"/>
                <a:gd name="T56" fmla="*/ 36 w 38"/>
                <a:gd name="T57" fmla="*/ 34 h 37"/>
                <a:gd name="T58" fmla="*/ 30 w 38"/>
                <a:gd name="T59" fmla="*/ 37 h 37"/>
                <a:gd name="T60" fmla="*/ 24 w 38"/>
                <a:gd name="T61" fmla="*/ 34 h 37"/>
                <a:gd name="T62" fmla="*/ 22 w 38"/>
                <a:gd name="T63" fmla="*/ 27 h 37"/>
                <a:gd name="T64" fmla="*/ 30 w 38"/>
                <a:gd name="T65" fmla="*/ 33 h 37"/>
                <a:gd name="T66" fmla="*/ 33 w 38"/>
                <a:gd name="T67" fmla="*/ 31 h 37"/>
                <a:gd name="T68" fmla="*/ 33 w 38"/>
                <a:gd name="T69" fmla="*/ 27 h 37"/>
                <a:gd name="T70" fmla="*/ 33 w 38"/>
                <a:gd name="T71" fmla="*/ 25 h 37"/>
                <a:gd name="T72" fmla="*/ 33 w 38"/>
                <a:gd name="T73" fmla="*/ 23 h 37"/>
                <a:gd name="T74" fmla="*/ 30 w 38"/>
                <a:gd name="T75" fmla="*/ 21 h 37"/>
                <a:gd name="T76" fmla="*/ 27 w 38"/>
                <a:gd name="T77" fmla="*/ 23 h 37"/>
                <a:gd name="T78" fmla="*/ 27 w 38"/>
                <a:gd name="T79" fmla="*/ 25 h 37"/>
                <a:gd name="T80" fmla="*/ 27 w 38"/>
                <a:gd name="T81" fmla="*/ 27 h 37"/>
                <a:gd name="T82" fmla="*/ 27 w 38"/>
                <a:gd name="T83" fmla="*/ 31 h 37"/>
                <a:gd name="T84" fmla="*/ 30 w 38"/>
                <a:gd name="T85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" h="37">
                  <a:moveTo>
                    <a:pt x="0" y="10"/>
                  </a:moveTo>
                  <a:cubicBezTo>
                    <a:pt x="0" y="7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5"/>
                    <a:pt x="16" y="7"/>
                    <a:pt x="16" y="10"/>
                  </a:cubicBezTo>
                  <a:cubicBezTo>
                    <a:pt x="16" y="13"/>
                    <a:pt x="15" y="15"/>
                    <a:pt x="14" y="17"/>
                  </a:cubicBezTo>
                  <a:cubicBezTo>
                    <a:pt x="12" y="19"/>
                    <a:pt x="10" y="20"/>
                    <a:pt x="8" y="20"/>
                  </a:cubicBezTo>
                  <a:cubicBezTo>
                    <a:pt x="5" y="20"/>
                    <a:pt x="3" y="19"/>
                    <a:pt x="2" y="17"/>
                  </a:cubicBezTo>
                  <a:cubicBezTo>
                    <a:pt x="0" y="15"/>
                    <a:pt x="0" y="13"/>
                    <a:pt x="0" y="10"/>
                  </a:cubicBezTo>
                  <a:close/>
                  <a:moveTo>
                    <a:pt x="8" y="16"/>
                  </a:moveTo>
                  <a:cubicBezTo>
                    <a:pt x="9" y="16"/>
                    <a:pt x="10" y="15"/>
                    <a:pt x="11" y="14"/>
                  </a:cubicBezTo>
                  <a:cubicBezTo>
                    <a:pt x="11" y="13"/>
                    <a:pt x="11" y="12"/>
                    <a:pt x="11" y="10"/>
                  </a:cubicBezTo>
                  <a:cubicBezTo>
                    <a:pt x="11" y="8"/>
                    <a:pt x="11" y="7"/>
                    <a:pt x="10" y="6"/>
                  </a:cubicBezTo>
                  <a:cubicBezTo>
                    <a:pt x="10" y="5"/>
                    <a:pt x="9" y="4"/>
                    <a:pt x="8" y="4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5" y="7"/>
                    <a:pt x="4" y="8"/>
                    <a:pt x="4" y="10"/>
                  </a:cubicBezTo>
                  <a:cubicBezTo>
                    <a:pt x="4" y="12"/>
                    <a:pt x="5" y="13"/>
                    <a:pt x="5" y="14"/>
                  </a:cubicBezTo>
                  <a:cubicBezTo>
                    <a:pt x="5" y="15"/>
                    <a:pt x="6" y="16"/>
                    <a:pt x="8" y="16"/>
                  </a:cubicBezTo>
                  <a:close/>
                  <a:moveTo>
                    <a:pt x="28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6" y="36"/>
                    <a:pt x="6" y="36"/>
                    <a:pt x="6" y="36"/>
                  </a:cubicBezTo>
                  <a:lnTo>
                    <a:pt x="28" y="1"/>
                  </a:lnTo>
                  <a:close/>
                  <a:moveTo>
                    <a:pt x="22" y="27"/>
                  </a:moveTo>
                  <a:cubicBezTo>
                    <a:pt x="22" y="25"/>
                    <a:pt x="23" y="22"/>
                    <a:pt x="24" y="20"/>
                  </a:cubicBezTo>
                  <a:cubicBezTo>
                    <a:pt x="25" y="18"/>
                    <a:pt x="27" y="17"/>
                    <a:pt x="30" y="17"/>
                  </a:cubicBezTo>
                  <a:cubicBezTo>
                    <a:pt x="33" y="17"/>
                    <a:pt x="35" y="18"/>
                    <a:pt x="36" y="20"/>
                  </a:cubicBezTo>
                  <a:cubicBezTo>
                    <a:pt x="37" y="22"/>
                    <a:pt x="38" y="25"/>
                    <a:pt x="38" y="27"/>
                  </a:cubicBezTo>
                  <a:cubicBezTo>
                    <a:pt x="38" y="30"/>
                    <a:pt x="37" y="32"/>
                    <a:pt x="36" y="34"/>
                  </a:cubicBezTo>
                  <a:cubicBezTo>
                    <a:pt x="34" y="36"/>
                    <a:pt x="32" y="37"/>
                    <a:pt x="30" y="37"/>
                  </a:cubicBezTo>
                  <a:cubicBezTo>
                    <a:pt x="27" y="37"/>
                    <a:pt x="25" y="36"/>
                    <a:pt x="24" y="34"/>
                  </a:cubicBezTo>
                  <a:cubicBezTo>
                    <a:pt x="23" y="32"/>
                    <a:pt x="22" y="30"/>
                    <a:pt x="22" y="27"/>
                  </a:cubicBezTo>
                  <a:close/>
                  <a:moveTo>
                    <a:pt x="30" y="33"/>
                  </a:moveTo>
                  <a:cubicBezTo>
                    <a:pt x="31" y="33"/>
                    <a:pt x="32" y="32"/>
                    <a:pt x="33" y="31"/>
                  </a:cubicBezTo>
                  <a:cubicBezTo>
                    <a:pt x="33" y="30"/>
                    <a:pt x="33" y="29"/>
                    <a:pt x="33" y="27"/>
                  </a:cubicBezTo>
                  <a:cubicBezTo>
                    <a:pt x="33" y="26"/>
                    <a:pt x="33" y="25"/>
                    <a:pt x="33" y="25"/>
                  </a:cubicBezTo>
                  <a:cubicBezTo>
                    <a:pt x="33" y="24"/>
                    <a:pt x="33" y="24"/>
                    <a:pt x="33" y="23"/>
                  </a:cubicBezTo>
                  <a:cubicBezTo>
                    <a:pt x="32" y="22"/>
                    <a:pt x="31" y="21"/>
                    <a:pt x="30" y="21"/>
                  </a:cubicBezTo>
                  <a:cubicBezTo>
                    <a:pt x="29" y="21"/>
                    <a:pt x="28" y="22"/>
                    <a:pt x="27" y="23"/>
                  </a:cubicBezTo>
                  <a:cubicBezTo>
                    <a:pt x="27" y="24"/>
                    <a:pt x="27" y="24"/>
                    <a:pt x="27" y="25"/>
                  </a:cubicBezTo>
                  <a:cubicBezTo>
                    <a:pt x="27" y="25"/>
                    <a:pt x="27" y="26"/>
                    <a:pt x="27" y="27"/>
                  </a:cubicBezTo>
                  <a:cubicBezTo>
                    <a:pt x="27" y="29"/>
                    <a:pt x="27" y="30"/>
                    <a:pt x="27" y="31"/>
                  </a:cubicBezTo>
                  <a:cubicBezTo>
                    <a:pt x="28" y="32"/>
                    <a:pt x="29" y="33"/>
                    <a:pt x="30" y="33"/>
                  </a:cubicBez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8072438" y="2460626"/>
              <a:ext cx="879475" cy="230188"/>
            </a:xfrm>
            <a:custGeom>
              <a:avLst/>
              <a:gdLst>
                <a:gd name="T0" fmla="*/ 207 w 207"/>
                <a:gd name="T1" fmla="*/ 47 h 54"/>
                <a:gd name="T2" fmla="*/ 206 w 207"/>
                <a:gd name="T3" fmla="*/ 45 h 54"/>
                <a:gd name="T4" fmla="*/ 205 w 207"/>
                <a:gd name="T5" fmla="*/ 47 h 54"/>
                <a:gd name="T6" fmla="*/ 205 w 207"/>
                <a:gd name="T7" fmla="*/ 48 h 54"/>
                <a:gd name="T8" fmla="*/ 198 w 207"/>
                <a:gd name="T9" fmla="*/ 47 h 54"/>
                <a:gd name="T10" fmla="*/ 203 w 207"/>
                <a:gd name="T11" fmla="*/ 44 h 54"/>
                <a:gd name="T12" fmla="*/ 206 w 207"/>
                <a:gd name="T13" fmla="*/ 39 h 54"/>
                <a:gd name="T14" fmla="*/ 204 w 207"/>
                <a:gd name="T15" fmla="*/ 35 h 54"/>
                <a:gd name="T16" fmla="*/ 199 w 207"/>
                <a:gd name="T17" fmla="*/ 29 h 54"/>
                <a:gd name="T18" fmla="*/ 189 w 207"/>
                <a:gd name="T19" fmla="*/ 28 h 54"/>
                <a:gd name="T20" fmla="*/ 178 w 207"/>
                <a:gd name="T21" fmla="*/ 27 h 54"/>
                <a:gd name="T22" fmla="*/ 173 w 207"/>
                <a:gd name="T23" fmla="*/ 21 h 54"/>
                <a:gd name="T24" fmla="*/ 177 w 207"/>
                <a:gd name="T25" fmla="*/ 18 h 54"/>
                <a:gd name="T26" fmla="*/ 190 w 207"/>
                <a:gd name="T27" fmla="*/ 17 h 54"/>
                <a:gd name="T28" fmla="*/ 192 w 207"/>
                <a:gd name="T29" fmla="*/ 16 h 54"/>
                <a:gd name="T30" fmla="*/ 190 w 207"/>
                <a:gd name="T31" fmla="*/ 14 h 54"/>
                <a:gd name="T32" fmla="*/ 177 w 207"/>
                <a:gd name="T33" fmla="*/ 12 h 54"/>
                <a:gd name="T34" fmla="*/ 176 w 207"/>
                <a:gd name="T35" fmla="*/ 11 h 54"/>
                <a:gd name="T36" fmla="*/ 178 w 207"/>
                <a:gd name="T37" fmla="*/ 7 h 54"/>
                <a:gd name="T38" fmla="*/ 185 w 207"/>
                <a:gd name="T39" fmla="*/ 1 h 54"/>
                <a:gd name="T40" fmla="*/ 184 w 207"/>
                <a:gd name="T41" fmla="*/ 0 h 54"/>
                <a:gd name="T42" fmla="*/ 182 w 207"/>
                <a:gd name="T43" fmla="*/ 0 h 54"/>
                <a:gd name="T44" fmla="*/ 180 w 207"/>
                <a:gd name="T45" fmla="*/ 1 h 54"/>
                <a:gd name="T46" fmla="*/ 177 w 207"/>
                <a:gd name="T47" fmla="*/ 3 h 54"/>
                <a:gd name="T48" fmla="*/ 172 w 207"/>
                <a:gd name="T49" fmla="*/ 8 h 54"/>
                <a:gd name="T50" fmla="*/ 171 w 207"/>
                <a:gd name="T51" fmla="*/ 7 h 54"/>
                <a:gd name="T52" fmla="*/ 161 w 207"/>
                <a:gd name="T53" fmla="*/ 6 h 54"/>
                <a:gd name="T54" fmla="*/ 150 w 207"/>
                <a:gd name="T55" fmla="*/ 4 h 54"/>
                <a:gd name="T56" fmla="*/ 146 w 207"/>
                <a:gd name="T57" fmla="*/ 3 h 54"/>
                <a:gd name="T58" fmla="*/ 143 w 207"/>
                <a:gd name="T59" fmla="*/ 3 h 54"/>
                <a:gd name="T60" fmla="*/ 140 w 207"/>
                <a:gd name="T61" fmla="*/ 4 h 54"/>
                <a:gd name="T62" fmla="*/ 128 w 207"/>
                <a:gd name="T63" fmla="*/ 8 h 54"/>
                <a:gd name="T64" fmla="*/ 110 w 207"/>
                <a:gd name="T65" fmla="*/ 13 h 54"/>
                <a:gd name="T66" fmla="*/ 91 w 207"/>
                <a:gd name="T67" fmla="*/ 20 h 54"/>
                <a:gd name="T68" fmla="*/ 77 w 207"/>
                <a:gd name="T69" fmla="*/ 21 h 54"/>
                <a:gd name="T70" fmla="*/ 53 w 207"/>
                <a:gd name="T71" fmla="*/ 22 h 54"/>
                <a:gd name="T72" fmla="*/ 31 w 207"/>
                <a:gd name="T73" fmla="*/ 23 h 54"/>
                <a:gd name="T74" fmla="*/ 17 w 207"/>
                <a:gd name="T75" fmla="*/ 24 h 54"/>
                <a:gd name="T76" fmla="*/ 6 w 207"/>
                <a:gd name="T77" fmla="*/ 26 h 54"/>
                <a:gd name="T78" fmla="*/ 0 w 207"/>
                <a:gd name="T79" fmla="*/ 27 h 54"/>
                <a:gd name="T80" fmla="*/ 10 w 207"/>
                <a:gd name="T81" fmla="*/ 35 h 54"/>
                <a:gd name="T82" fmla="*/ 27 w 207"/>
                <a:gd name="T83" fmla="*/ 47 h 54"/>
                <a:gd name="T84" fmla="*/ 46 w 207"/>
                <a:gd name="T85" fmla="*/ 53 h 54"/>
                <a:gd name="T86" fmla="*/ 93 w 207"/>
                <a:gd name="T87" fmla="*/ 54 h 54"/>
                <a:gd name="T88" fmla="*/ 132 w 207"/>
                <a:gd name="T89" fmla="*/ 53 h 54"/>
                <a:gd name="T90" fmla="*/ 181 w 207"/>
                <a:gd name="T91" fmla="*/ 52 h 54"/>
                <a:gd name="T92" fmla="*/ 195 w 207"/>
                <a:gd name="T93" fmla="*/ 50 h 54"/>
                <a:gd name="T94" fmla="*/ 197 w 207"/>
                <a:gd name="T95" fmla="*/ 49 h 54"/>
                <a:gd name="T96" fmla="*/ 200 w 207"/>
                <a:gd name="T97" fmla="*/ 50 h 54"/>
                <a:gd name="T98" fmla="*/ 203 w 207"/>
                <a:gd name="T99" fmla="*/ 53 h 54"/>
                <a:gd name="T100" fmla="*/ 203 w 207"/>
                <a:gd name="T101" fmla="*/ 51 h 54"/>
                <a:gd name="T102" fmla="*/ 205 w 207"/>
                <a:gd name="T103" fmla="*/ 49 h 54"/>
                <a:gd name="T104" fmla="*/ 205 w 207"/>
                <a:gd name="T105" fmla="*/ 51 h 54"/>
                <a:gd name="T106" fmla="*/ 206 w 207"/>
                <a:gd name="T107" fmla="*/ 53 h 54"/>
                <a:gd name="T108" fmla="*/ 207 w 207"/>
                <a:gd name="T109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7" h="54">
                  <a:moveTo>
                    <a:pt x="207" y="49"/>
                  </a:moveTo>
                  <a:cubicBezTo>
                    <a:pt x="207" y="48"/>
                    <a:pt x="207" y="48"/>
                    <a:pt x="207" y="47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07" y="45"/>
                    <a:pt x="206" y="45"/>
                    <a:pt x="206" y="45"/>
                  </a:cubicBezTo>
                  <a:cubicBezTo>
                    <a:pt x="206" y="45"/>
                    <a:pt x="205" y="45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5" y="47"/>
                    <a:pt x="205" y="48"/>
                    <a:pt x="205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7"/>
                    <a:pt x="198" y="47"/>
                    <a:pt x="198" y="47"/>
                  </a:cubicBezTo>
                  <a:cubicBezTo>
                    <a:pt x="198" y="47"/>
                    <a:pt x="199" y="47"/>
                    <a:pt x="199" y="47"/>
                  </a:cubicBezTo>
                  <a:cubicBezTo>
                    <a:pt x="200" y="46"/>
                    <a:pt x="202" y="45"/>
                    <a:pt x="203" y="44"/>
                  </a:cubicBezTo>
                  <a:cubicBezTo>
                    <a:pt x="205" y="43"/>
                    <a:pt x="206" y="42"/>
                    <a:pt x="206" y="41"/>
                  </a:cubicBezTo>
                  <a:cubicBezTo>
                    <a:pt x="206" y="41"/>
                    <a:pt x="206" y="39"/>
                    <a:pt x="206" y="39"/>
                  </a:cubicBezTo>
                  <a:cubicBezTo>
                    <a:pt x="206" y="38"/>
                    <a:pt x="206" y="37"/>
                    <a:pt x="206" y="37"/>
                  </a:cubicBezTo>
                  <a:cubicBezTo>
                    <a:pt x="205" y="36"/>
                    <a:pt x="205" y="35"/>
                    <a:pt x="204" y="35"/>
                  </a:cubicBezTo>
                  <a:cubicBezTo>
                    <a:pt x="203" y="34"/>
                    <a:pt x="202" y="32"/>
                    <a:pt x="201" y="31"/>
                  </a:cubicBezTo>
                  <a:cubicBezTo>
                    <a:pt x="201" y="30"/>
                    <a:pt x="199" y="30"/>
                    <a:pt x="199" y="29"/>
                  </a:cubicBezTo>
                  <a:cubicBezTo>
                    <a:pt x="198" y="29"/>
                    <a:pt x="194" y="29"/>
                    <a:pt x="189" y="28"/>
                  </a:cubicBezTo>
                  <a:cubicBezTo>
                    <a:pt x="189" y="28"/>
                    <a:pt x="189" y="28"/>
                    <a:pt x="189" y="28"/>
                  </a:cubicBezTo>
                  <a:cubicBezTo>
                    <a:pt x="186" y="28"/>
                    <a:pt x="182" y="28"/>
                    <a:pt x="178" y="28"/>
                  </a:cubicBezTo>
                  <a:cubicBezTo>
                    <a:pt x="178" y="28"/>
                    <a:pt x="178" y="27"/>
                    <a:pt x="178" y="27"/>
                  </a:cubicBezTo>
                  <a:cubicBezTo>
                    <a:pt x="177" y="26"/>
                    <a:pt x="175" y="24"/>
                    <a:pt x="174" y="23"/>
                  </a:cubicBezTo>
                  <a:cubicBezTo>
                    <a:pt x="174" y="22"/>
                    <a:pt x="173" y="21"/>
                    <a:pt x="173" y="21"/>
                  </a:cubicBezTo>
                  <a:cubicBezTo>
                    <a:pt x="172" y="20"/>
                    <a:pt x="173" y="20"/>
                    <a:pt x="173" y="19"/>
                  </a:cubicBezTo>
                  <a:cubicBezTo>
                    <a:pt x="174" y="19"/>
                    <a:pt x="175" y="18"/>
                    <a:pt x="177" y="18"/>
                  </a:cubicBezTo>
                  <a:cubicBezTo>
                    <a:pt x="178" y="18"/>
                    <a:pt x="181" y="18"/>
                    <a:pt x="183" y="18"/>
                  </a:cubicBezTo>
                  <a:cubicBezTo>
                    <a:pt x="186" y="18"/>
                    <a:pt x="189" y="18"/>
                    <a:pt x="190" y="17"/>
                  </a:cubicBezTo>
                  <a:cubicBezTo>
                    <a:pt x="191" y="17"/>
                    <a:pt x="192" y="17"/>
                    <a:pt x="192" y="17"/>
                  </a:cubicBezTo>
                  <a:cubicBezTo>
                    <a:pt x="192" y="17"/>
                    <a:pt x="192" y="17"/>
                    <a:pt x="192" y="16"/>
                  </a:cubicBezTo>
                  <a:cubicBezTo>
                    <a:pt x="192" y="16"/>
                    <a:pt x="192" y="15"/>
                    <a:pt x="191" y="15"/>
                  </a:cubicBezTo>
                  <a:cubicBezTo>
                    <a:pt x="191" y="15"/>
                    <a:pt x="190" y="14"/>
                    <a:pt x="190" y="14"/>
                  </a:cubicBezTo>
                  <a:cubicBezTo>
                    <a:pt x="190" y="14"/>
                    <a:pt x="187" y="13"/>
                    <a:pt x="184" y="13"/>
                  </a:cubicBezTo>
                  <a:cubicBezTo>
                    <a:pt x="180" y="13"/>
                    <a:pt x="177" y="12"/>
                    <a:pt x="177" y="12"/>
                  </a:cubicBezTo>
                  <a:cubicBezTo>
                    <a:pt x="177" y="12"/>
                    <a:pt x="176" y="12"/>
                    <a:pt x="176" y="12"/>
                  </a:cubicBezTo>
                  <a:cubicBezTo>
                    <a:pt x="176" y="12"/>
                    <a:pt x="176" y="11"/>
                    <a:pt x="176" y="11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6" y="9"/>
                    <a:pt x="177" y="8"/>
                    <a:pt x="178" y="7"/>
                  </a:cubicBezTo>
                  <a:cubicBezTo>
                    <a:pt x="179" y="6"/>
                    <a:pt x="181" y="4"/>
                    <a:pt x="182" y="3"/>
                  </a:cubicBezTo>
                  <a:cubicBezTo>
                    <a:pt x="183" y="2"/>
                    <a:pt x="184" y="1"/>
                    <a:pt x="185" y="1"/>
                  </a:cubicBezTo>
                  <a:cubicBezTo>
                    <a:pt x="185" y="1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3" y="0"/>
                    <a:pt x="183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1" y="0"/>
                    <a:pt x="181" y="0"/>
                  </a:cubicBezTo>
                  <a:cubicBezTo>
                    <a:pt x="181" y="0"/>
                    <a:pt x="181" y="0"/>
                    <a:pt x="180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9" y="1"/>
                    <a:pt x="178" y="2"/>
                    <a:pt x="177" y="3"/>
                  </a:cubicBezTo>
                  <a:cubicBezTo>
                    <a:pt x="176" y="4"/>
                    <a:pt x="175" y="6"/>
                    <a:pt x="174" y="6"/>
                  </a:cubicBezTo>
                  <a:cubicBezTo>
                    <a:pt x="174" y="7"/>
                    <a:pt x="173" y="8"/>
                    <a:pt x="172" y="8"/>
                  </a:cubicBezTo>
                  <a:cubicBezTo>
                    <a:pt x="172" y="8"/>
                    <a:pt x="172" y="7"/>
                    <a:pt x="171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5" y="6"/>
                    <a:pt x="162" y="6"/>
                    <a:pt x="161" y="6"/>
                  </a:cubicBezTo>
                  <a:cubicBezTo>
                    <a:pt x="158" y="5"/>
                    <a:pt x="154" y="5"/>
                    <a:pt x="152" y="4"/>
                  </a:cubicBezTo>
                  <a:cubicBezTo>
                    <a:pt x="152" y="4"/>
                    <a:pt x="151" y="4"/>
                    <a:pt x="150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7" y="3"/>
                    <a:pt x="146" y="3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45" y="3"/>
                    <a:pt x="144" y="3"/>
                    <a:pt x="143" y="3"/>
                  </a:cubicBezTo>
                  <a:cubicBezTo>
                    <a:pt x="142" y="3"/>
                    <a:pt x="141" y="3"/>
                    <a:pt x="141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39" y="4"/>
                    <a:pt x="137" y="5"/>
                    <a:pt x="135" y="5"/>
                  </a:cubicBezTo>
                  <a:cubicBezTo>
                    <a:pt x="133" y="6"/>
                    <a:pt x="130" y="7"/>
                    <a:pt x="128" y="8"/>
                  </a:cubicBezTo>
                  <a:cubicBezTo>
                    <a:pt x="126" y="8"/>
                    <a:pt x="122" y="9"/>
                    <a:pt x="119" y="10"/>
                  </a:cubicBezTo>
                  <a:cubicBezTo>
                    <a:pt x="117" y="11"/>
                    <a:pt x="113" y="12"/>
                    <a:pt x="110" y="13"/>
                  </a:cubicBezTo>
                  <a:cubicBezTo>
                    <a:pt x="108" y="13"/>
                    <a:pt x="104" y="15"/>
                    <a:pt x="101" y="16"/>
                  </a:cubicBezTo>
                  <a:cubicBezTo>
                    <a:pt x="99" y="17"/>
                    <a:pt x="94" y="19"/>
                    <a:pt x="91" y="20"/>
                  </a:cubicBezTo>
                  <a:cubicBezTo>
                    <a:pt x="90" y="21"/>
                    <a:pt x="88" y="21"/>
                    <a:pt x="87" y="22"/>
                  </a:cubicBezTo>
                  <a:cubicBezTo>
                    <a:pt x="84" y="22"/>
                    <a:pt x="79" y="21"/>
                    <a:pt x="77" y="21"/>
                  </a:cubicBezTo>
                  <a:cubicBezTo>
                    <a:pt x="75" y="21"/>
                    <a:pt x="70" y="22"/>
                    <a:pt x="66" y="22"/>
                  </a:cubicBezTo>
                  <a:cubicBezTo>
                    <a:pt x="62" y="22"/>
                    <a:pt x="56" y="22"/>
                    <a:pt x="53" y="22"/>
                  </a:cubicBezTo>
                  <a:cubicBezTo>
                    <a:pt x="50" y="22"/>
                    <a:pt x="45" y="22"/>
                    <a:pt x="42" y="22"/>
                  </a:cubicBezTo>
                  <a:cubicBezTo>
                    <a:pt x="39" y="22"/>
                    <a:pt x="34" y="22"/>
                    <a:pt x="31" y="23"/>
                  </a:cubicBezTo>
                  <a:cubicBezTo>
                    <a:pt x="28" y="23"/>
                    <a:pt x="24" y="23"/>
                    <a:pt x="22" y="23"/>
                  </a:cubicBezTo>
                  <a:cubicBezTo>
                    <a:pt x="21" y="23"/>
                    <a:pt x="18" y="24"/>
                    <a:pt x="17" y="24"/>
                  </a:cubicBezTo>
                  <a:cubicBezTo>
                    <a:pt x="16" y="24"/>
                    <a:pt x="14" y="25"/>
                    <a:pt x="13" y="25"/>
                  </a:cubicBezTo>
                  <a:cubicBezTo>
                    <a:pt x="10" y="26"/>
                    <a:pt x="7" y="26"/>
                    <a:pt x="6" y="26"/>
                  </a:cubicBezTo>
                  <a:cubicBezTo>
                    <a:pt x="3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28"/>
                    <a:pt x="3" y="29"/>
                  </a:cubicBezTo>
                  <a:cubicBezTo>
                    <a:pt x="5" y="31"/>
                    <a:pt x="8" y="33"/>
                    <a:pt x="10" y="35"/>
                  </a:cubicBezTo>
                  <a:cubicBezTo>
                    <a:pt x="12" y="37"/>
                    <a:pt x="16" y="40"/>
                    <a:pt x="19" y="41"/>
                  </a:cubicBezTo>
                  <a:cubicBezTo>
                    <a:pt x="21" y="43"/>
                    <a:pt x="25" y="46"/>
                    <a:pt x="27" y="47"/>
                  </a:cubicBezTo>
                  <a:cubicBezTo>
                    <a:pt x="29" y="48"/>
                    <a:pt x="33" y="50"/>
                    <a:pt x="36" y="51"/>
                  </a:cubicBezTo>
                  <a:cubicBezTo>
                    <a:pt x="38" y="51"/>
                    <a:pt x="43" y="52"/>
                    <a:pt x="46" y="53"/>
                  </a:cubicBezTo>
                  <a:cubicBezTo>
                    <a:pt x="49" y="53"/>
                    <a:pt x="57" y="54"/>
                    <a:pt x="65" y="54"/>
                  </a:cubicBezTo>
                  <a:cubicBezTo>
                    <a:pt x="72" y="54"/>
                    <a:pt x="85" y="54"/>
                    <a:pt x="93" y="54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11" y="53"/>
                    <a:pt x="124" y="53"/>
                    <a:pt x="132" y="53"/>
                  </a:cubicBezTo>
                  <a:cubicBezTo>
                    <a:pt x="153" y="53"/>
                    <a:pt x="153" y="53"/>
                    <a:pt x="153" y="53"/>
                  </a:cubicBezTo>
                  <a:cubicBezTo>
                    <a:pt x="161" y="52"/>
                    <a:pt x="174" y="52"/>
                    <a:pt x="181" y="52"/>
                  </a:cubicBezTo>
                  <a:cubicBezTo>
                    <a:pt x="187" y="52"/>
                    <a:pt x="193" y="52"/>
                    <a:pt x="194" y="51"/>
                  </a:cubicBezTo>
                  <a:cubicBezTo>
                    <a:pt x="194" y="51"/>
                    <a:pt x="195" y="51"/>
                    <a:pt x="195" y="50"/>
                  </a:cubicBezTo>
                  <a:cubicBezTo>
                    <a:pt x="196" y="50"/>
                    <a:pt x="196" y="49"/>
                    <a:pt x="196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49"/>
                    <a:pt x="199" y="49"/>
                    <a:pt x="200" y="50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200" y="51"/>
                    <a:pt x="201" y="52"/>
                    <a:pt x="201" y="52"/>
                  </a:cubicBezTo>
                  <a:cubicBezTo>
                    <a:pt x="202" y="52"/>
                    <a:pt x="202" y="53"/>
                    <a:pt x="203" y="53"/>
                  </a:cubicBezTo>
                  <a:cubicBezTo>
                    <a:pt x="203" y="53"/>
                    <a:pt x="204" y="52"/>
                    <a:pt x="203" y="51"/>
                  </a:cubicBezTo>
                  <a:cubicBezTo>
                    <a:pt x="203" y="51"/>
                    <a:pt x="203" y="51"/>
                    <a:pt x="203" y="51"/>
                  </a:cubicBezTo>
                  <a:cubicBezTo>
                    <a:pt x="203" y="50"/>
                    <a:pt x="203" y="50"/>
                    <a:pt x="204" y="49"/>
                  </a:cubicBezTo>
                  <a:cubicBezTo>
                    <a:pt x="204" y="49"/>
                    <a:pt x="204" y="49"/>
                    <a:pt x="205" y="49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5" y="51"/>
                    <a:pt x="205" y="51"/>
                    <a:pt x="205" y="51"/>
                  </a:cubicBezTo>
                  <a:cubicBezTo>
                    <a:pt x="205" y="52"/>
                    <a:pt x="205" y="53"/>
                    <a:pt x="205" y="53"/>
                  </a:cubicBezTo>
                  <a:cubicBezTo>
                    <a:pt x="205" y="53"/>
                    <a:pt x="206" y="53"/>
                    <a:pt x="206" y="53"/>
                  </a:cubicBezTo>
                  <a:cubicBezTo>
                    <a:pt x="206" y="53"/>
                    <a:pt x="206" y="52"/>
                    <a:pt x="206" y="51"/>
                  </a:cubicBezTo>
                  <a:cubicBezTo>
                    <a:pt x="207" y="50"/>
                    <a:pt x="207" y="50"/>
                    <a:pt x="207" y="49"/>
                  </a:cubicBezTo>
                  <a:cubicBezTo>
                    <a:pt x="207" y="49"/>
                    <a:pt x="207" y="49"/>
                    <a:pt x="207" y="49"/>
                  </a:cubicBezTo>
                  <a:close/>
                </a:path>
              </a:pathLst>
            </a:custGeom>
            <a:solidFill>
              <a:srgbClr val="FF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83326" y="2286001"/>
            <a:ext cx="1258888" cy="1577975"/>
            <a:chOff x="6283326" y="2286001"/>
            <a:chExt cx="1258888" cy="1577975"/>
          </a:xfrm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6283326" y="2592388"/>
              <a:ext cx="1258888" cy="1271588"/>
            </a:xfrm>
            <a:custGeom>
              <a:avLst/>
              <a:gdLst>
                <a:gd name="T0" fmla="*/ 149 w 297"/>
                <a:gd name="T1" fmla="*/ 298 h 298"/>
                <a:gd name="T2" fmla="*/ 0 w 297"/>
                <a:gd name="T3" fmla="*/ 149 h 298"/>
                <a:gd name="T4" fmla="*/ 149 w 297"/>
                <a:gd name="T5" fmla="*/ 0 h 298"/>
                <a:gd name="T6" fmla="*/ 297 w 297"/>
                <a:gd name="T7" fmla="*/ 149 h 298"/>
                <a:gd name="T8" fmla="*/ 149 w 297"/>
                <a:gd name="T9" fmla="*/ 298 h 298"/>
                <a:gd name="T10" fmla="*/ 149 w 297"/>
                <a:gd name="T11" fmla="*/ 11 h 298"/>
                <a:gd name="T12" fmla="*/ 11 w 297"/>
                <a:gd name="T13" fmla="*/ 149 h 298"/>
                <a:gd name="T14" fmla="*/ 149 w 297"/>
                <a:gd name="T15" fmla="*/ 287 h 298"/>
                <a:gd name="T16" fmla="*/ 287 w 297"/>
                <a:gd name="T17" fmla="*/ 149 h 298"/>
                <a:gd name="T18" fmla="*/ 149 w 297"/>
                <a:gd name="T19" fmla="*/ 1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298">
                  <a:moveTo>
                    <a:pt x="149" y="298"/>
                  </a:move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7" y="67"/>
                    <a:pt x="297" y="149"/>
                  </a:cubicBezTo>
                  <a:cubicBezTo>
                    <a:pt x="297" y="231"/>
                    <a:pt x="231" y="298"/>
                    <a:pt x="149" y="298"/>
                  </a:cubicBezTo>
                  <a:close/>
                  <a:moveTo>
                    <a:pt x="149" y="11"/>
                  </a:moveTo>
                  <a:cubicBezTo>
                    <a:pt x="72" y="11"/>
                    <a:pt x="11" y="73"/>
                    <a:pt x="11" y="149"/>
                  </a:cubicBezTo>
                  <a:cubicBezTo>
                    <a:pt x="11" y="225"/>
                    <a:pt x="72" y="287"/>
                    <a:pt x="149" y="287"/>
                  </a:cubicBezTo>
                  <a:cubicBezTo>
                    <a:pt x="225" y="287"/>
                    <a:pt x="287" y="225"/>
                    <a:pt x="287" y="149"/>
                  </a:cubicBezTo>
                  <a:cubicBezTo>
                    <a:pt x="287" y="73"/>
                    <a:pt x="225" y="11"/>
                    <a:pt x="149" y="11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915151" y="3228976"/>
              <a:ext cx="538163" cy="541338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127 h 127"/>
                <a:gd name="T4" fmla="*/ 127 w 127"/>
                <a:gd name="T5" fmla="*/ 0 h 127"/>
                <a:gd name="T6" fmla="*/ 0 w 12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70" y="127"/>
                    <a:pt x="127" y="70"/>
                    <a:pt x="1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664326" y="3024188"/>
              <a:ext cx="111125" cy="152400"/>
            </a:xfrm>
            <a:custGeom>
              <a:avLst/>
              <a:gdLst>
                <a:gd name="T0" fmla="*/ 10 w 26"/>
                <a:gd name="T1" fmla="*/ 22 h 36"/>
                <a:gd name="T2" fmla="*/ 14 w 26"/>
                <a:gd name="T3" fmla="*/ 20 h 36"/>
                <a:gd name="T4" fmla="*/ 18 w 26"/>
                <a:gd name="T5" fmla="*/ 16 h 36"/>
                <a:gd name="T6" fmla="*/ 19 w 26"/>
                <a:gd name="T7" fmla="*/ 12 h 36"/>
                <a:gd name="T8" fmla="*/ 18 w 26"/>
                <a:gd name="T9" fmla="*/ 7 h 36"/>
                <a:gd name="T10" fmla="*/ 13 w 26"/>
                <a:gd name="T11" fmla="*/ 6 h 36"/>
                <a:gd name="T12" fmla="*/ 8 w 26"/>
                <a:gd name="T13" fmla="*/ 8 h 36"/>
                <a:gd name="T14" fmla="*/ 6 w 26"/>
                <a:gd name="T15" fmla="*/ 13 h 36"/>
                <a:gd name="T16" fmla="*/ 0 w 26"/>
                <a:gd name="T17" fmla="*/ 11 h 36"/>
                <a:gd name="T18" fmla="*/ 4 w 26"/>
                <a:gd name="T19" fmla="*/ 3 h 36"/>
                <a:gd name="T20" fmla="*/ 13 w 26"/>
                <a:gd name="T21" fmla="*/ 0 h 36"/>
                <a:gd name="T22" fmla="*/ 23 w 26"/>
                <a:gd name="T23" fmla="*/ 4 h 36"/>
                <a:gd name="T24" fmla="*/ 26 w 26"/>
                <a:gd name="T25" fmla="*/ 12 h 36"/>
                <a:gd name="T26" fmla="*/ 25 w 26"/>
                <a:gd name="T27" fmla="*/ 17 h 36"/>
                <a:gd name="T28" fmla="*/ 21 w 26"/>
                <a:gd name="T29" fmla="*/ 22 h 36"/>
                <a:gd name="T30" fmla="*/ 16 w 26"/>
                <a:gd name="T31" fmla="*/ 25 h 36"/>
                <a:gd name="T32" fmla="*/ 10 w 26"/>
                <a:gd name="T33" fmla="*/ 29 h 36"/>
                <a:gd name="T34" fmla="*/ 8 w 26"/>
                <a:gd name="T35" fmla="*/ 30 h 36"/>
                <a:gd name="T36" fmla="*/ 26 w 26"/>
                <a:gd name="T37" fmla="*/ 30 h 36"/>
                <a:gd name="T38" fmla="*/ 26 w 26"/>
                <a:gd name="T39" fmla="*/ 36 h 36"/>
                <a:gd name="T40" fmla="*/ 0 w 26"/>
                <a:gd name="T41" fmla="*/ 36 h 36"/>
                <a:gd name="T42" fmla="*/ 0 w 26"/>
                <a:gd name="T43" fmla="*/ 29 h 36"/>
                <a:gd name="T44" fmla="*/ 3 w 26"/>
                <a:gd name="T45" fmla="*/ 27 h 36"/>
                <a:gd name="T46" fmla="*/ 10 w 26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36">
                  <a:moveTo>
                    <a:pt x="10" y="22"/>
                  </a:moveTo>
                  <a:cubicBezTo>
                    <a:pt x="12" y="21"/>
                    <a:pt x="14" y="20"/>
                    <a:pt x="14" y="20"/>
                  </a:cubicBezTo>
                  <a:cubicBezTo>
                    <a:pt x="16" y="18"/>
                    <a:pt x="17" y="17"/>
                    <a:pt x="18" y="16"/>
                  </a:cubicBezTo>
                  <a:cubicBezTo>
                    <a:pt x="19" y="15"/>
                    <a:pt x="19" y="13"/>
                    <a:pt x="19" y="12"/>
                  </a:cubicBezTo>
                  <a:cubicBezTo>
                    <a:pt x="19" y="10"/>
                    <a:pt x="19" y="9"/>
                    <a:pt x="18" y="7"/>
                  </a:cubicBezTo>
                  <a:cubicBezTo>
                    <a:pt x="16" y="6"/>
                    <a:pt x="15" y="6"/>
                    <a:pt x="13" y="6"/>
                  </a:cubicBezTo>
                  <a:cubicBezTo>
                    <a:pt x="11" y="6"/>
                    <a:pt x="10" y="6"/>
                    <a:pt x="8" y="8"/>
                  </a:cubicBezTo>
                  <a:cubicBezTo>
                    <a:pt x="7" y="9"/>
                    <a:pt x="6" y="11"/>
                    <a:pt x="6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10" y="0"/>
                    <a:pt x="13" y="0"/>
                  </a:cubicBezTo>
                  <a:cubicBezTo>
                    <a:pt x="18" y="0"/>
                    <a:pt x="21" y="1"/>
                    <a:pt x="23" y="4"/>
                  </a:cubicBezTo>
                  <a:cubicBezTo>
                    <a:pt x="25" y="6"/>
                    <a:pt x="26" y="8"/>
                    <a:pt x="26" y="12"/>
                  </a:cubicBezTo>
                  <a:cubicBezTo>
                    <a:pt x="26" y="14"/>
                    <a:pt x="26" y="16"/>
                    <a:pt x="25" y="17"/>
                  </a:cubicBezTo>
                  <a:cubicBezTo>
                    <a:pt x="24" y="19"/>
                    <a:pt x="23" y="20"/>
                    <a:pt x="21" y="22"/>
                  </a:cubicBezTo>
                  <a:cubicBezTo>
                    <a:pt x="20" y="22"/>
                    <a:pt x="18" y="24"/>
                    <a:pt x="16" y="25"/>
                  </a:cubicBezTo>
                  <a:cubicBezTo>
                    <a:pt x="15" y="26"/>
                    <a:pt x="13" y="27"/>
                    <a:pt x="10" y="29"/>
                  </a:cubicBezTo>
                  <a:cubicBezTo>
                    <a:pt x="9" y="29"/>
                    <a:pt x="8" y="30"/>
                    <a:pt x="8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" y="27"/>
                    <a:pt x="3" y="27"/>
                    <a:pt x="3" y="27"/>
                  </a:cubicBezTo>
                  <a:lnTo>
                    <a:pt x="10" y="22"/>
                  </a:ln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791326" y="3024188"/>
              <a:ext cx="115888" cy="152400"/>
            </a:xfrm>
            <a:custGeom>
              <a:avLst/>
              <a:gdLst>
                <a:gd name="T0" fmla="*/ 24 w 27"/>
                <a:gd name="T1" fmla="*/ 6 h 36"/>
                <a:gd name="T2" fmla="*/ 8 w 27"/>
                <a:gd name="T3" fmla="*/ 6 h 36"/>
                <a:gd name="T4" fmla="*/ 7 w 27"/>
                <a:gd name="T5" fmla="*/ 16 h 36"/>
                <a:gd name="T6" fmla="*/ 11 w 27"/>
                <a:gd name="T7" fmla="*/ 13 h 36"/>
                <a:gd name="T8" fmla="*/ 15 w 27"/>
                <a:gd name="T9" fmla="*/ 12 h 36"/>
                <a:gd name="T10" fmla="*/ 24 w 27"/>
                <a:gd name="T11" fmla="*/ 16 h 36"/>
                <a:gd name="T12" fmla="*/ 27 w 27"/>
                <a:gd name="T13" fmla="*/ 24 h 36"/>
                <a:gd name="T14" fmla="*/ 23 w 27"/>
                <a:gd name="T15" fmla="*/ 33 h 36"/>
                <a:gd name="T16" fmla="*/ 14 w 27"/>
                <a:gd name="T17" fmla="*/ 36 h 36"/>
                <a:gd name="T18" fmla="*/ 4 w 27"/>
                <a:gd name="T19" fmla="*/ 33 h 36"/>
                <a:gd name="T20" fmla="*/ 0 w 27"/>
                <a:gd name="T21" fmla="*/ 26 h 36"/>
                <a:gd name="T22" fmla="*/ 6 w 27"/>
                <a:gd name="T23" fmla="*/ 26 h 36"/>
                <a:gd name="T24" fmla="*/ 9 w 27"/>
                <a:gd name="T25" fmla="*/ 29 h 36"/>
                <a:gd name="T26" fmla="*/ 14 w 27"/>
                <a:gd name="T27" fmla="*/ 31 h 36"/>
                <a:gd name="T28" fmla="*/ 18 w 27"/>
                <a:gd name="T29" fmla="*/ 29 h 36"/>
                <a:gd name="T30" fmla="*/ 20 w 27"/>
                <a:gd name="T31" fmla="*/ 24 h 36"/>
                <a:gd name="T32" fmla="*/ 18 w 27"/>
                <a:gd name="T33" fmla="*/ 19 h 36"/>
                <a:gd name="T34" fmla="*/ 14 w 27"/>
                <a:gd name="T35" fmla="*/ 17 h 36"/>
                <a:gd name="T36" fmla="*/ 7 w 27"/>
                <a:gd name="T37" fmla="*/ 21 h 36"/>
                <a:gd name="T38" fmla="*/ 2 w 27"/>
                <a:gd name="T39" fmla="*/ 20 h 36"/>
                <a:gd name="T40" fmla="*/ 4 w 27"/>
                <a:gd name="T41" fmla="*/ 0 h 36"/>
                <a:gd name="T42" fmla="*/ 25 w 27"/>
                <a:gd name="T43" fmla="*/ 0 h 36"/>
                <a:gd name="T44" fmla="*/ 24 w 27"/>
                <a:gd name="T45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6">
                  <a:moveTo>
                    <a:pt x="24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15"/>
                    <a:pt x="10" y="14"/>
                    <a:pt x="11" y="13"/>
                  </a:cubicBezTo>
                  <a:cubicBezTo>
                    <a:pt x="12" y="13"/>
                    <a:pt x="14" y="12"/>
                    <a:pt x="15" y="12"/>
                  </a:cubicBezTo>
                  <a:cubicBezTo>
                    <a:pt x="19" y="12"/>
                    <a:pt x="21" y="14"/>
                    <a:pt x="24" y="16"/>
                  </a:cubicBezTo>
                  <a:cubicBezTo>
                    <a:pt x="26" y="18"/>
                    <a:pt x="27" y="21"/>
                    <a:pt x="27" y="24"/>
                  </a:cubicBezTo>
                  <a:cubicBezTo>
                    <a:pt x="27" y="27"/>
                    <a:pt x="26" y="30"/>
                    <a:pt x="23" y="33"/>
                  </a:cubicBezTo>
                  <a:cubicBezTo>
                    <a:pt x="21" y="35"/>
                    <a:pt x="17" y="36"/>
                    <a:pt x="14" y="36"/>
                  </a:cubicBezTo>
                  <a:cubicBezTo>
                    <a:pt x="10" y="36"/>
                    <a:pt x="7" y="35"/>
                    <a:pt x="4" y="33"/>
                  </a:cubicBezTo>
                  <a:cubicBezTo>
                    <a:pt x="2" y="31"/>
                    <a:pt x="1" y="29"/>
                    <a:pt x="0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9"/>
                    <a:pt x="9" y="29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6" y="31"/>
                    <a:pt x="17" y="30"/>
                    <a:pt x="18" y="29"/>
                  </a:cubicBezTo>
                  <a:cubicBezTo>
                    <a:pt x="20" y="27"/>
                    <a:pt x="20" y="26"/>
                    <a:pt x="20" y="24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7" y="18"/>
                    <a:pt x="15" y="17"/>
                    <a:pt x="14" y="17"/>
                  </a:cubicBezTo>
                  <a:cubicBezTo>
                    <a:pt x="11" y="17"/>
                    <a:pt x="9" y="19"/>
                    <a:pt x="7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932613" y="3019426"/>
              <a:ext cx="165100" cy="157163"/>
            </a:xfrm>
            <a:custGeom>
              <a:avLst/>
              <a:gdLst>
                <a:gd name="T0" fmla="*/ 0 w 39"/>
                <a:gd name="T1" fmla="*/ 10 h 37"/>
                <a:gd name="T2" fmla="*/ 2 w 39"/>
                <a:gd name="T3" fmla="*/ 4 h 37"/>
                <a:gd name="T4" fmla="*/ 8 w 39"/>
                <a:gd name="T5" fmla="*/ 0 h 37"/>
                <a:gd name="T6" fmla="*/ 14 w 39"/>
                <a:gd name="T7" fmla="*/ 3 h 37"/>
                <a:gd name="T8" fmla="*/ 16 w 39"/>
                <a:gd name="T9" fmla="*/ 10 h 37"/>
                <a:gd name="T10" fmla="*/ 14 w 39"/>
                <a:gd name="T11" fmla="*/ 17 h 37"/>
                <a:gd name="T12" fmla="*/ 8 w 39"/>
                <a:gd name="T13" fmla="*/ 20 h 37"/>
                <a:gd name="T14" fmla="*/ 2 w 39"/>
                <a:gd name="T15" fmla="*/ 17 h 37"/>
                <a:gd name="T16" fmla="*/ 0 w 39"/>
                <a:gd name="T17" fmla="*/ 10 h 37"/>
                <a:gd name="T18" fmla="*/ 8 w 39"/>
                <a:gd name="T19" fmla="*/ 16 h 37"/>
                <a:gd name="T20" fmla="*/ 11 w 39"/>
                <a:gd name="T21" fmla="*/ 14 h 37"/>
                <a:gd name="T22" fmla="*/ 12 w 39"/>
                <a:gd name="T23" fmla="*/ 10 h 37"/>
                <a:gd name="T24" fmla="*/ 11 w 39"/>
                <a:gd name="T25" fmla="*/ 6 h 37"/>
                <a:gd name="T26" fmla="*/ 8 w 39"/>
                <a:gd name="T27" fmla="*/ 4 h 37"/>
                <a:gd name="T28" fmla="*/ 6 w 39"/>
                <a:gd name="T29" fmla="*/ 6 h 37"/>
                <a:gd name="T30" fmla="*/ 5 w 39"/>
                <a:gd name="T31" fmla="*/ 10 h 37"/>
                <a:gd name="T32" fmla="*/ 5 w 39"/>
                <a:gd name="T33" fmla="*/ 14 h 37"/>
                <a:gd name="T34" fmla="*/ 8 w 39"/>
                <a:gd name="T35" fmla="*/ 16 h 37"/>
                <a:gd name="T36" fmla="*/ 29 w 39"/>
                <a:gd name="T37" fmla="*/ 1 h 37"/>
                <a:gd name="T38" fmla="*/ 33 w 39"/>
                <a:gd name="T39" fmla="*/ 1 h 37"/>
                <a:gd name="T40" fmla="*/ 10 w 39"/>
                <a:gd name="T41" fmla="*/ 37 h 37"/>
                <a:gd name="T42" fmla="*/ 6 w 39"/>
                <a:gd name="T43" fmla="*/ 37 h 37"/>
                <a:gd name="T44" fmla="*/ 29 w 39"/>
                <a:gd name="T45" fmla="*/ 1 h 37"/>
                <a:gd name="T46" fmla="*/ 22 w 39"/>
                <a:gd name="T47" fmla="*/ 28 h 37"/>
                <a:gd name="T48" fmla="*/ 24 w 39"/>
                <a:gd name="T49" fmla="*/ 21 h 37"/>
                <a:gd name="T50" fmla="*/ 31 w 39"/>
                <a:gd name="T51" fmla="*/ 18 h 37"/>
                <a:gd name="T52" fmla="*/ 37 w 39"/>
                <a:gd name="T53" fmla="*/ 21 h 37"/>
                <a:gd name="T54" fmla="*/ 39 w 39"/>
                <a:gd name="T55" fmla="*/ 28 h 37"/>
                <a:gd name="T56" fmla="*/ 36 w 39"/>
                <a:gd name="T57" fmla="*/ 34 h 37"/>
                <a:gd name="T58" fmla="*/ 31 w 39"/>
                <a:gd name="T59" fmla="*/ 37 h 37"/>
                <a:gd name="T60" fmla="*/ 24 w 39"/>
                <a:gd name="T61" fmla="*/ 34 h 37"/>
                <a:gd name="T62" fmla="*/ 22 w 39"/>
                <a:gd name="T63" fmla="*/ 28 h 37"/>
                <a:gd name="T64" fmla="*/ 31 w 39"/>
                <a:gd name="T65" fmla="*/ 33 h 37"/>
                <a:gd name="T66" fmla="*/ 33 w 39"/>
                <a:gd name="T67" fmla="*/ 31 h 37"/>
                <a:gd name="T68" fmla="*/ 34 w 39"/>
                <a:gd name="T69" fmla="*/ 28 h 37"/>
                <a:gd name="T70" fmla="*/ 34 w 39"/>
                <a:gd name="T71" fmla="*/ 25 h 37"/>
                <a:gd name="T72" fmla="*/ 33 w 39"/>
                <a:gd name="T73" fmla="*/ 24 h 37"/>
                <a:gd name="T74" fmla="*/ 31 w 39"/>
                <a:gd name="T75" fmla="*/ 22 h 37"/>
                <a:gd name="T76" fmla="*/ 28 w 39"/>
                <a:gd name="T77" fmla="*/ 24 h 37"/>
                <a:gd name="T78" fmla="*/ 27 w 39"/>
                <a:gd name="T79" fmla="*/ 25 h 37"/>
                <a:gd name="T80" fmla="*/ 27 w 39"/>
                <a:gd name="T81" fmla="*/ 28 h 37"/>
                <a:gd name="T82" fmla="*/ 28 w 39"/>
                <a:gd name="T83" fmla="*/ 31 h 37"/>
                <a:gd name="T84" fmla="*/ 31 w 39"/>
                <a:gd name="T85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37">
                  <a:moveTo>
                    <a:pt x="0" y="10"/>
                  </a:moveTo>
                  <a:cubicBezTo>
                    <a:pt x="0" y="8"/>
                    <a:pt x="1" y="5"/>
                    <a:pt x="2" y="4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4" y="3"/>
                  </a:cubicBezTo>
                  <a:cubicBezTo>
                    <a:pt x="16" y="5"/>
                    <a:pt x="16" y="8"/>
                    <a:pt x="16" y="10"/>
                  </a:cubicBezTo>
                  <a:cubicBezTo>
                    <a:pt x="16" y="13"/>
                    <a:pt x="16" y="15"/>
                    <a:pt x="14" y="17"/>
                  </a:cubicBezTo>
                  <a:cubicBezTo>
                    <a:pt x="13" y="19"/>
                    <a:pt x="11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5"/>
                    <a:pt x="0" y="13"/>
                    <a:pt x="0" y="10"/>
                  </a:cubicBezTo>
                  <a:close/>
                  <a:moveTo>
                    <a:pt x="8" y="16"/>
                  </a:moveTo>
                  <a:cubicBezTo>
                    <a:pt x="10" y="16"/>
                    <a:pt x="11" y="15"/>
                    <a:pt x="11" y="14"/>
                  </a:cubicBezTo>
                  <a:cubicBezTo>
                    <a:pt x="11" y="13"/>
                    <a:pt x="12" y="12"/>
                    <a:pt x="12" y="10"/>
                  </a:cubicBezTo>
                  <a:cubicBezTo>
                    <a:pt x="12" y="9"/>
                    <a:pt x="11" y="7"/>
                    <a:pt x="11" y="6"/>
                  </a:cubicBezTo>
                  <a:cubicBezTo>
                    <a:pt x="10" y="5"/>
                    <a:pt x="10" y="4"/>
                    <a:pt x="8" y="4"/>
                  </a:cubicBezTo>
                  <a:cubicBezTo>
                    <a:pt x="7" y="4"/>
                    <a:pt x="6" y="5"/>
                    <a:pt x="6" y="6"/>
                  </a:cubicBezTo>
                  <a:cubicBezTo>
                    <a:pt x="5" y="7"/>
                    <a:pt x="5" y="9"/>
                    <a:pt x="5" y="10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7" y="16"/>
                    <a:pt x="8" y="16"/>
                  </a:cubicBezTo>
                  <a:close/>
                  <a:moveTo>
                    <a:pt x="29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29" y="1"/>
                  </a:lnTo>
                  <a:close/>
                  <a:moveTo>
                    <a:pt x="22" y="28"/>
                  </a:moveTo>
                  <a:cubicBezTo>
                    <a:pt x="22" y="25"/>
                    <a:pt x="23" y="23"/>
                    <a:pt x="24" y="21"/>
                  </a:cubicBezTo>
                  <a:cubicBezTo>
                    <a:pt x="26" y="19"/>
                    <a:pt x="28" y="18"/>
                    <a:pt x="31" y="18"/>
                  </a:cubicBezTo>
                  <a:cubicBezTo>
                    <a:pt x="33" y="18"/>
                    <a:pt x="35" y="19"/>
                    <a:pt x="37" y="21"/>
                  </a:cubicBezTo>
                  <a:cubicBezTo>
                    <a:pt x="38" y="23"/>
                    <a:pt x="39" y="25"/>
                    <a:pt x="39" y="28"/>
                  </a:cubicBezTo>
                  <a:cubicBezTo>
                    <a:pt x="39" y="30"/>
                    <a:pt x="38" y="32"/>
                    <a:pt x="36" y="34"/>
                  </a:cubicBezTo>
                  <a:cubicBezTo>
                    <a:pt x="35" y="36"/>
                    <a:pt x="33" y="37"/>
                    <a:pt x="31" y="37"/>
                  </a:cubicBezTo>
                  <a:cubicBezTo>
                    <a:pt x="28" y="37"/>
                    <a:pt x="26" y="36"/>
                    <a:pt x="24" y="34"/>
                  </a:cubicBezTo>
                  <a:cubicBezTo>
                    <a:pt x="23" y="32"/>
                    <a:pt x="22" y="30"/>
                    <a:pt x="22" y="28"/>
                  </a:cubicBezTo>
                  <a:close/>
                  <a:moveTo>
                    <a:pt x="31" y="33"/>
                  </a:moveTo>
                  <a:cubicBezTo>
                    <a:pt x="32" y="33"/>
                    <a:pt x="33" y="33"/>
                    <a:pt x="33" y="31"/>
                  </a:cubicBezTo>
                  <a:cubicBezTo>
                    <a:pt x="34" y="31"/>
                    <a:pt x="34" y="29"/>
                    <a:pt x="34" y="28"/>
                  </a:cubicBezTo>
                  <a:cubicBezTo>
                    <a:pt x="34" y="27"/>
                    <a:pt x="34" y="26"/>
                    <a:pt x="34" y="25"/>
                  </a:cubicBezTo>
                  <a:cubicBezTo>
                    <a:pt x="34" y="25"/>
                    <a:pt x="34" y="24"/>
                    <a:pt x="33" y="24"/>
                  </a:cubicBezTo>
                  <a:cubicBezTo>
                    <a:pt x="33" y="22"/>
                    <a:pt x="32" y="22"/>
                    <a:pt x="31" y="22"/>
                  </a:cubicBezTo>
                  <a:cubicBezTo>
                    <a:pt x="29" y="22"/>
                    <a:pt x="28" y="22"/>
                    <a:pt x="28" y="24"/>
                  </a:cubicBezTo>
                  <a:cubicBezTo>
                    <a:pt x="28" y="24"/>
                    <a:pt x="28" y="25"/>
                    <a:pt x="27" y="25"/>
                  </a:cubicBezTo>
                  <a:cubicBezTo>
                    <a:pt x="27" y="26"/>
                    <a:pt x="27" y="27"/>
                    <a:pt x="27" y="28"/>
                  </a:cubicBezTo>
                  <a:cubicBezTo>
                    <a:pt x="27" y="29"/>
                    <a:pt x="27" y="31"/>
                    <a:pt x="28" y="31"/>
                  </a:cubicBezTo>
                  <a:cubicBezTo>
                    <a:pt x="28" y="33"/>
                    <a:pt x="29" y="33"/>
                    <a:pt x="31" y="33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567488" y="2286001"/>
              <a:ext cx="792163" cy="635000"/>
            </a:xfrm>
            <a:custGeom>
              <a:avLst/>
              <a:gdLst>
                <a:gd name="T0" fmla="*/ 184 w 187"/>
                <a:gd name="T1" fmla="*/ 74 h 149"/>
                <a:gd name="T2" fmla="*/ 187 w 187"/>
                <a:gd name="T3" fmla="*/ 46 h 149"/>
                <a:gd name="T4" fmla="*/ 158 w 187"/>
                <a:gd name="T5" fmla="*/ 69 h 149"/>
                <a:gd name="T6" fmla="*/ 134 w 187"/>
                <a:gd name="T7" fmla="*/ 66 h 149"/>
                <a:gd name="T8" fmla="*/ 96 w 187"/>
                <a:gd name="T9" fmla="*/ 66 h 149"/>
                <a:gd name="T10" fmla="*/ 98 w 187"/>
                <a:gd name="T11" fmla="*/ 60 h 149"/>
                <a:gd name="T12" fmla="*/ 100 w 187"/>
                <a:gd name="T13" fmla="*/ 52 h 149"/>
                <a:gd name="T14" fmla="*/ 105 w 187"/>
                <a:gd name="T15" fmla="*/ 40 h 149"/>
                <a:gd name="T16" fmla="*/ 107 w 187"/>
                <a:gd name="T17" fmla="*/ 37 h 149"/>
                <a:gd name="T18" fmla="*/ 119 w 187"/>
                <a:gd name="T19" fmla="*/ 28 h 149"/>
                <a:gd name="T20" fmla="*/ 120 w 187"/>
                <a:gd name="T21" fmla="*/ 16 h 149"/>
                <a:gd name="T22" fmla="*/ 128 w 187"/>
                <a:gd name="T23" fmla="*/ 4 h 149"/>
                <a:gd name="T24" fmla="*/ 135 w 187"/>
                <a:gd name="T25" fmla="*/ 2 h 149"/>
                <a:gd name="T26" fmla="*/ 135 w 187"/>
                <a:gd name="T27" fmla="*/ 1 h 149"/>
                <a:gd name="T28" fmla="*/ 126 w 187"/>
                <a:gd name="T29" fmla="*/ 0 h 149"/>
                <a:gd name="T30" fmla="*/ 118 w 187"/>
                <a:gd name="T31" fmla="*/ 1 h 149"/>
                <a:gd name="T32" fmla="*/ 93 w 187"/>
                <a:gd name="T33" fmla="*/ 20 h 149"/>
                <a:gd name="T34" fmla="*/ 85 w 187"/>
                <a:gd name="T35" fmla="*/ 25 h 149"/>
                <a:gd name="T36" fmla="*/ 93 w 187"/>
                <a:gd name="T37" fmla="*/ 27 h 149"/>
                <a:gd name="T38" fmla="*/ 77 w 187"/>
                <a:gd name="T39" fmla="*/ 43 h 149"/>
                <a:gd name="T40" fmla="*/ 64 w 187"/>
                <a:gd name="T41" fmla="*/ 44 h 149"/>
                <a:gd name="T42" fmla="*/ 70 w 187"/>
                <a:gd name="T43" fmla="*/ 49 h 149"/>
                <a:gd name="T44" fmla="*/ 56 w 187"/>
                <a:gd name="T45" fmla="*/ 66 h 149"/>
                <a:gd name="T46" fmla="*/ 28 w 187"/>
                <a:gd name="T47" fmla="*/ 66 h 149"/>
                <a:gd name="T48" fmla="*/ 2 w 187"/>
                <a:gd name="T49" fmla="*/ 72 h 149"/>
                <a:gd name="T50" fmla="*/ 8 w 187"/>
                <a:gd name="T51" fmla="*/ 80 h 149"/>
                <a:gd name="T52" fmla="*/ 34 w 187"/>
                <a:gd name="T53" fmla="*/ 83 h 149"/>
                <a:gd name="T54" fmla="*/ 56 w 187"/>
                <a:gd name="T55" fmla="*/ 84 h 149"/>
                <a:gd name="T56" fmla="*/ 67 w 187"/>
                <a:gd name="T57" fmla="*/ 100 h 149"/>
                <a:gd name="T58" fmla="*/ 67 w 187"/>
                <a:gd name="T59" fmla="*/ 107 h 149"/>
                <a:gd name="T60" fmla="*/ 81 w 187"/>
                <a:gd name="T61" fmla="*/ 109 h 149"/>
                <a:gd name="T62" fmla="*/ 92 w 187"/>
                <a:gd name="T63" fmla="*/ 122 h 149"/>
                <a:gd name="T64" fmla="*/ 86 w 187"/>
                <a:gd name="T65" fmla="*/ 127 h 149"/>
                <a:gd name="T66" fmla="*/ 99 w 187"/>
                <a:gd name="T67" fmla="*/ 128 h 149"/>
                <a:gd name="T68" fmla="*/ 120 w 187"/>
                <a:gd name="T69" fmla="*/ 148 h 149"/>
                <a:gd name="T70" fmla="*/ 128 w 187"/>
                <a:gd name="T71" fmla="*/ 149 h 149"/>
                <a:gd name="T72" fmla="*/ 137 w 187"/>
                <a:gd name="T73" fmla="*/ 147 h 149"/>
                <a:gd name="T74" fmla="*/ 133 w 187"/>
                <a:gd name="T75" fmla="*/ 146 h 149"/>
                <a:gd name="T76" fmla="*/ 127 w 187"/>
                <a:gd name="T77" fmla="*/ 143 h 149"/>
                <a:gd name="T78" fmla="*/ 119 w 187"/>
                <a:gd name="T79" fmla="*/ 131 h 149"/>
                <a:gd name="T80" fmla="*/ 111 w 187"/>
                <a:gd name="T81" fmla="*/ 118 h 149"/>
                <a:gd name="T82" fmla="*/ 113 w 187"/>
                <a:gd name="T83" fmla="*/ 111 h 149"/>
                <a:gd name="T84" fmla="*/ 103 w 187"/>
                <a:gd name="T85" fmla="*/ 106 h 149"/>
                <a:gd name="T86" fmla="*/ 100 w 187"/>
                <a:gd name="T87" fmla="*/ 95 h 149"/>
                <a:gd name="T88" fmla="*/ 97 w 187"/>
                <a:gd name="T89" fmla="*/ 87 h 149"/>
                <a:gd name="T90" fmla="*/ 128 w 187"/>
                <a:gd name="T91" fmla="*/ 83 h 149"/>
                <a:gd name="T92" fmla="*/ 153 w 187"/>
                <a:gd name="T93" fmla="*/ 81 h 149"/>
                <a:gd name="T94" fmla="*/ 180 w 187"/>
                <a:gd name="T95" fmla="*/ 10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7" h="149">
                  <a:moveTo>
                    <a:pt x="187" y="102"/>
                  </a:moveTo>
                  <a:cubicBezTo>
                    <a:pt x="179" y="76"/>
                    <a:pt x="179" y="76"/>
                    <a:pt x="179" y="76"/>
                  </a:cubicBezTo>
                  <a:cubicBezTo>
                    <a:pt x="182" y="75"/>
                    <a:pt x="184" y="75"/>
                    <a:pt x="184" y="74"/>
                  </a:cubicBezTo>
                  <a:cubicBezTo>
                    <a:pt x="184" y="74"/>
                    <a:pt x="182" y="73"/>
                    <a:pt x="179" y="73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56" y="68"/>
                    <a:pt x="154" y="68"/>
                    <a:pt x="153" y="68"/>
                  </a:cubicBezTo>
                  <a:cubicBezTo>
                    <a:pt x="150" y="67"/>
                    <a:pt x="146" y="67"/>
                    <a:pt x="144" y="67"/>
                  </a:cubicBezTo>
                  <a:cubicBezTo>
                    <a:pt x="142" y="66"/>
                    <a:pt x="137" y="66"/>
                    <a:pt x="134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4" y="66"/>
                    <a:pt x="118" y="66"/>
                    <a:pt x="115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2"/>
                    <a:pt x="104" y="41"/>
                    <a:pt x="105" y="41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8" y="36"/>
                    <a:pt x="108" y="35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7"/>
                    <a:pt x="120" y="16"/>
                    <a:pt x="120" y="16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6"/>
                    <a:pt x="127" y="6"/>
                    <a:pt x="127" y="5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9" y="3"/>
                    <a:pt x="130" y="3"/>
                    <a:pt x="130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2"/>
                    <a:pt x="135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8" y="2"/>
                    <a:pt x="138" y="1"/>
                    <a:pt x="137" y="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34" y="1"/>
                    <a:pt x="133" y="0"/>
                    <a:pt x="13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1" y="1"/>
                    <a:pt x="120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2"/>
                    <a:pt x="116" y="2"/>
                    <a:pt x="116" y="3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7" y="20"/>
                    <a:pt x="95" y="20"/>
                    <a:pt x="93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6" y="20"/>
                    <a:pt x="85" y="21"/>
                    <a:pt x="85" y="22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5" y="26"/>
                    <a:pt x="86" y="27"/>
                    <a:pt x="88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2" y="27"/>
                    <a:pt x="92" y="27"/>
                    <a:pt x="93" y="2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39"/>
                    <a:pt x="81" y="39"/>
                    <a:pt x="81" y="40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6" y="43"/>
                    <a:pt x="74" y="42"/>
                    <a:pt x="72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5" y="42"/>
                    <a:pt x="64" y="43"/>
                    <a:pt x="64" y="44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8"/>
                    <a:pt x="65" y="49"/>
                    <a:pt x="66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9"/>
                    <a:pt x="71" y="50"/>
                    <a:pt x="72" y="50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6" y="65"/>
                    <a:pt x="56" y="66"/>
                    <a:pt x="56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2" y="66"/>
                    <a:pt x="37" y="66"/>
                    <a:pt x="3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5" y="66"/>
                    <a:pt x="20" y="67"/>
                    <a:pt x="18" y="67"/>
                  </a:cubicBezTo>
                  <a:cubicBezTo>
                    <a:pt x="15" y="67"/>
                    <a:pt x="11" y="68"/>
                    <a:pt x="8" y="69"/>
                  </a:cubicBezTo>
                  <a:cubicBezTo>
                    <a:pt x="6" y="70"/>
                    <a:pt x="3" y="71"/>
                    <a:pt x="2" y="72"/>
                  </a:cubicBezTo>
                  <a:cubicBezTo>
                    <a:pt x="1" y="72"/>
                    <a:pt x="0" y="73"/>
                    <a:pt x="0" y="74"/>
                  </a:cubicBezTo>
                  <a:cubicBezTo>
                    <a:pt x="0" y="75"/>
                    <a:pt x="1" y="76"/>
                    <a:pt x="2" y="77"/>
                  </a:cubicBezTo>
                  <a:cubicBezTo>
                    <a:pt x="3" y="78"/>
                    <a:pt x="6" y="79"/>
                    <a:pt x="8" y="80"/>
                  </a:cubicBezTo>
                  <a:cubicBezTo>
                    <a:pt x="11" y="80"/>
                    <a:pt x="15" y="81"/>
                    <a:pt x="17" y="82"/>
                  </a:cubicBezTo>
                  <a:cubicBezTo>
                    <a:pt x="20" y="82"/>
                    <a:pt x="25" y="83"/>
                    <a:pt x="28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7" y="83"/>
                    <a:pt x="42" y="83"/>
                    <a:pt x="46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6" y="84"/>
                    <a:pt x="56" y="84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1" y="100"/>
                    <a:pt x="71" y="100"/>
                    <a:pt x="70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65" y="100"/>
                    <a:pt x="64" y="101"/>
                    <a:pt x="64" y="102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06"/>
                    <a:pt x="65" y="107"/>
                    <a:pt x="67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4" y="107"/>
                    <a:pt x="76" y="107"/>
                    <a:pt x="78" y="106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1" y="109"/>
                    <a:pt x="82" y="110"/>
                    <a:pt x="82" y="110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3" y="122"/>
                    <a:pt x="92" y="122"/>
                    <a:pt x="92" y="122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87" y="122"/>
                    <a:pt x="86" y="123"/>
                    <a:pt x="86" y="125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86" y="128"/>
                    <a:pt x="87" y="129"/>
                    <a:pt x="88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6" y="129"/>
                    <a:pt x="98" y="129"/>
                    <a:pt x="99" y="128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16" y="146"/>
                    <a:pt x="117" y="147"/>
                    <a:pt x="117" y="147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2" y="148"/>
                    <a:pt x="122" y="148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7" y="149"/>
                    <a:pt x="128" y="149"/>
                    <a:pt x="128" y="149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3" y="148"/>
                    <a:pt x="134" y="148"/>
                    <a:pt x="135" y="148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8" y="147"/>
                    <a:pt x="138" y="147"/>
                    <a:pt x="137" y="147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4" y="146"/>
                    <a:pt x="133" y="146"/>
                    <a:pt x="133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29" y="146"/>
                    <a:pt x="128" y="145"/>
                    <a:pt x="128" y="145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6" y="142"/>
                    <a:pt x="126" y="142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0" y="132"/>
                    <a:pt x="119" y="132"/>
                    <a:pt x="119" y="131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7" y="113"/>
                    <a:pt x="107" y="112"/>
                    <a:pt x="106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7"/>
                    <a:pt x="103" y="106"/>
                    <a:pt x="103" y="106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16" y="83"/>
                    <a:pt x="116" y="83"/>
                    <a:pt x="116" y="83"/>
                  </a:cubicBezTo>
                  <a:cubicBezTo>
                    <a:pt x="120" y="83"/>
                    <a:pt x="125" y="83"/>
                    <a:pt x="128" y="83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38" y="83"/>
                    <a:pt x="142" y="82"/>
                    <a:pt x="145" y="82"/>
                  </a:cubicBezTo>
                  <a:cubicBezTo>
                    <a:pt x="147" y="82"/>
                    <a:pt x="151" y="82"/>
                    <a:pt x="153" y="81"/>
                  </a:cubicBezTo>
                  <a:cubicBezTo>
                    <a:pt x="154" y="81"/>
                    <a:pt x="156" y="81"/>
                    <a:pt x="158" y="80"/>
                  </a:cubicBezTo>
                  <a:cubicBezTo>
                    <a:pt x="179" y="102"/>
                    <a:pt x="179" y="102"/>
                    <a:pt x="179" y="102"/>
                  </a:cubicBezTo>
                  <a:cubicBezTo>
                    <a:pt x="179" y="102"/>
                    <a:pt x="179" y="103"/>
                    <a:pt x="180" y="103"/>
                  </a:cubicBezTo>
                  <a:cubicBezTo>
                    <a:pt x="187" y="103"/>
                    <a:pt x="187" y="103"/>
                    <a:pt x="187" y="103"/>
                  </a:cubicBezTo>
                  <a:cubicBezTo>
                    <a:pt x="187" y="103"/>
                    <a:pt x="187" y="102"/>
                    <a:pt x="187" y="102"/>
                  </a:cubicBezTo>
                  <a:close/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54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5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5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50"/>
                            </p:stCondLst>
                            <p:childTnLst>
                              <p:par>
                                <p:cTn id="6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15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15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allAtOnce"/>
      <p:bldP spid="48" grpId="0" animBg="1"/>
      <p:bldP spid="49" grpId="0" animBg="1"/>
      <p:bldP spid="5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1" name="椭圆 16420"/>
          <p:cNvSpPr/>
          <p:nvPr/>
        </p:nvSpPr>
        <p:spPr>
          <a:xfrm>
            <a:off x="5058568" y="2130425"/>
            <a:ext cx="2382838" cy="238283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9000">
                <a:schemeClr val="bg1"/>
              </a:gs>
              <a:gs pos="56000">
                <a:schemeClr val="bg1">
                  <a:lumMod val="65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312" y="2341792"/>
            <a:ext cx="1959350" cy="196031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381876" y="1266826"/>
            <a:ext cx="860425" cy="860425"/>
            <a:chOff x="7381876" y="1266826"/>
            <a:chExt cx="860425" cy="860425"/>
          </a:xfrm>
        </p:grpSpPr>
        <p:sp>
          <p:nvSpPr>
            <p:cNvPr id="16637" name="Freeform 259"/>
            <p:cNvSpPr>
              <a:spLocks/>
            </p:cNvSpPr>
            <p:nvPr/>
          </p:nvSpPr>
          <p:spPr bwMode="auto">
            <a:xfrm>
              <a:off x="7381876" y="1266826"/>
              <a:ext cx="860425" cy="860425"/>
            </a:xfrm>
            <a:custGeom>
              <a:avLst/>
              <a:gdLst>
                <a:gd name="T0" fmla="*/ 0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32 w 63"/>
                <a:gd name="T7" fmla="*/ 0 h 63"/>
                <a:gd name="T8" fmla="*/ 63 w 63"/>
                <a:gd name="T9" fmla="*/ 31 h 63"/>
                <a:gd name="T10" fmla="*/ 63 w 63"/>
                <a:gd name="T11" fmla="*/ 32 h 63"/>
                <a:gd name="T12" fmla="*/ 32 w 63"/>
                <a:gd name="T13" fmla="*/ 63 h 63"/>
                <a:gd name="T14" fmla="*/ 0 w 63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3">
                  <a:moveTo>
                    <a:pt x="0" y="6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49"/>
                    <a:pt x="49" y="63"/>
                    <a:pt x="32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C9D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39" name="椭圆 16538"/>
            <p:cNvSpPr/>
            <p:nvPr/>
          </p:nvSpPr>
          <p:spPr>
            <a:xfrm>
              <a:off x="7550151" y="1428751"/>
              <a:ext cx="536574" cy="53657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38" name="Freeform 260"/>
            <p:cNvSpPr>
              <a:spLocks noEditPoints="1"/>
            </p:cNvSpPr>
            <p:nvPr/>
          </p:nvSpPr>
          <p:spPr bwMode="auto">
            <a:xfrm>
              <a:off x="7669213" y="1554163"/>
              <a:ext cx="285750" cy="285750"/>
            </a:xfrm>
            <a:custGeom>
              <a:avLst/>
              <a:gdLst>
                <a:gd name="T0" fmla="*/ 20 w 21"/>
                <a:gd name="T1" fmla="*/ 11 h 21"/>
                <a:gd name="T2" fmla="*/ 20 w 21"/>
                <a:gd name="T3" fmla="*/ 10 h 21"/>
                <a:gd name="T4" fmla="*/ 21 w 21"/>
                <a:gd name="T5" fmla="*/ 10 h 21"/>
                <a:gd name="T6" fmla="*/ 21 w 21"/>
                <a:gd name="T7" fmla="*/ 8 h 21"/>
                <a:gd name="T8" fmla="*/ 19 w 21"/>
                <a:gd name="T9" fmla="*/ 8 h 21"/>
                <a:gd name="T10" fmla="*/ 19 w 21"/>
                <a:gd name="T11" fmla="*/ 7 h 21"/>
                <a:gd name="T12" fmla="*/ 20 w 21"/>
                <a:gd name="T13" fmla="*/ 5 h 21"/>
                <a:gd name="T14" fmla="*/ 18 w 21"/>
                <a:gd name="T15" fmla="*/ 5 h 21"/>
                <a:gd name="T16" fmla="*/ 17 w 21"/>
                <a:gd name="T17" fmla="*/ 4 h 21"/>
                <a:gd name="T18" fmla="*/ 18 w 21"/>
                <a:gd name="T19" fmla="*/ 3 h 21"/>
                <a:gd name="T20" fmla="*/ 16 w 21"/>
                <a:gd name="T21" fmla="*/ 3 h 21"/>
                <a:gd name="T22" fmla="*/ 15 w 21"/>
                <a:gd name="T23" fmla="*/ 2 h 21"/>
                <a:gd name="T24" fmla="*/ 15 w 21"/>
                <a:gd name="T25" fmla="*/ 1 h 21"/>
                <a:gd name="T26" fmla="*/ 13 w 21"/>
                <a:gd name="T27" fmla="*/ 0 h 21"/>
                <a:gd name="T28" fmla="*/ 12 w 21"/>
                <a:gd name="T29" fmla="*/ 1 h 21"/>
                <a:gd name="T30" fmla="*/ 12 w 21"/>
                <a:gd name="T31" fmla="*/ 1 h 21"/>
                <a:gd name="T32" fmla="*/ 10 w 21"/>
                <a:gd name="T33" fmla="*/ 0 h 21"/>
                <a:gd name="T34" fmla="*/ 9 w 21"/>
                <a:gd name="T35" fmla="*/ 1 h 21"/>
                <a:gd name="T36" fmla="*/ 9 w 21"/>
                <a:gd name="T37" fmla="*/ 1 h 21"/>
                <a:gd name="T38" fmla="*/ 7 w 21"/>
                <a:gd name="T39" fmla="*/ 0 h 21"/>
                <a:gd name="T40" fmla="*/ 6 w 21"/>
                <a:gd name="T41" fmla="*/ 2 h 21"/>
                <a:gd name="T42" fmla="*/ 6 w 21"/>
                <a:gd name="T43" fmla="*/ 3 h 21"/>
                <a:gd name="T44" fmla="*/ 5 w 21"/>
                <a:gd name="T45" fmla="*/ 2 h 21"/>
                <a:gd name="T46" fmla="*/ 3 w 21"/>
                <a:gd name="T47" fmla="*/ 3 h 21"/>
                <a:gd name="T48" fmla="*/ 4 w 21"/>
                <a:gd name="T49" fmla="*/ 4 h 21"/>
                <a:gd name="T50" fmla="*/ 3 w 21"/>
                <a:gd name="T51" fmla="*/ 5 h 21"/>
                <a:gd name="T52" fmla="*/ 1 w 21"/>
                <a:gd name="T53" fmla="*/ 6 h 21"/>
                <a:gd name="T54" fmla="*/ 2 w 21"/>
                <a:gd name="T55" fmla="*/ 7 h 21"/>
                <a:gd name="T56" fmla="*/ 2 w 21"/>
                <a:gd name="T57" fmla="*/ 8 h 21"/>
                <a:gd name="T58" fmla="*/ 0 w 21"/>
                <a:gd name="T59" fmla="*/ 8 h 21"/>
                <a:gd name="T60" fmla="*/ 1 w 21"/>
                <a:gd name="T61" fmla="*/ 10 h 21"/>
                <a:gd name="T62" fmla="*/ 1 w 21"/>
                <a:gd name="T63" fmla="*/ 10 h 21"/>
                <a:gd name="T64" fmla="*/ 1 w 21"/>
                <a:gd name="T65" fmla="*/ 11 h 21"/>
                <a:gd name="T66" fmla="*/ 0 w 21"/>
                <a:gd name="T67" fmla="*/ 13 h 21"/>
                <a:gd name="T68" fmla="*/ 2 w 21"/>
                <a:gd name="T69" fmla="*/ 13 h 21"/>
                <a:gd name="T70" fmla="*/ 2 w 21"/>
                <a:gd name="T71" fmla="*/ 14 h 21"/>
                <a:gd name="T72" fmla="*/ 1 w 21"/>
                <a:gd name="T73" fmla="*/ 15 h 21"/>
                <a:gd name="T74" fmla="*/ 3 w 21"/>
                <a:gd name="T75" fmla="*/ 16 h 21"/>
                <a:gd name="T76" fmla="*/ 4 w 21"/>
                <a:gd name="T77" fmla="*/ 16 h 21"/>
                <a:gd name="T78" fmla="*/ 3 w 21"/>
                <a:gd name="T79" fmla="*/ 18 h 21"/>
                <a:gd name="T80" fmla="*/ 5 w 21"/>
                <a:gd name="T81" fmla="*/ 19 h 21"/>
                <a:gd name="T82" fmla="*/ 6 w 21"/>
                <a:gd name="T83" fmla="*/ 18 h 21"/>
                <a:gd name="T84" fmla="*/ 6 w 21"/>
                <a:gd name="T85" fmla="*/ 19 h 21"/>
                <a:gd name="T86" fmla="*/ 7 w 21"/>
                <a:gd name="T87" fmla="*/ 21 h 21"/>
                <a:gd name="T88" fmla="*/ 9 w 21"/>
                <a:gd name="T89" fmla="*/ 19 h 21"/>
                <a:gd name="T90" fmla="*/ 9 w 21"/>
                <a:gd name="T91" fmla="*/ 19 h 21"/>
                <a:gd name="T92" fmla="*/ 10 w 21"/>
                <a:gd name="T93" fmla="*/ 21 h 21"/>
                <a:gd name="T94" fmla="*/ 12 w 21"/>
                <a:gd name="T95" fmla="*/ 20 h 21"/>
                <a:gd name="T96" fmla="*/ 12 w 21"/>
                <a:gd name="T97" fmla="*/ 19 h 21"/>
                <a:gd name="T98" fmla="*/ 13 w 21"/>
                <a:gd name="T99" fmla="*/ 21 h 21"/>
                <a:gd name="T100" fmla="*/ 15 w 21"/>
                <a:gd name="T101" fmla="*/ 20 h 21"/>
                <a:gd name="T102" fmla="*/ 15 w 21"/>
                <a:gd name="T103" fmla="*/ 18 h 21"/>
                <a:gd name="T104" fmla="*/ 16 w 21"/>
                <a:gd name="T105" fmla="*/ 18 h 21"/>
                <a:gd name="T106" fmla="*/ 18 w 21"/>
                <a:gd name="T107" fmla="*/ 18 h 21"/>
                <a:gd name="T108" fmla="*/ 17 w 21"/>
                <a:gd name="T109" fmla="*/ 16 h 21"/>
                <a:gd name="T110" fmla="*/ 18 w 21"/>
                <a:gd name="T111" fmla="*/ 16 h 21"/>
                <a:gd name="T112" fmla="*/ 20 w 21"/>
                <a:gd name="T113" fmla="*/ 16 h 21"/>
                <a:gd name="T114" fmla="*/ 19 w 21"/>
                <a:gd name="T115" fmla="*/ 14 h 21"/>
                <a:gd name="T116" fmla="*/ 19 w 21"/>
                <a:gd name="T117" fmla="*/ 13 h 21"/>
                <a:gd name="T118" fmla="*/ 21 w 21"/>
                <a:gd name="T119" fmla="*/ 13 h 21"/>
                <a:gd name="T120" fmla="*/ 21 w 21"/>
                <a:gd name="T121" fmla="*/ 11 h 21"/>
                <a:gd name="T122" fmla="*/ 11 w 21"/>
                <a:gd name="T12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1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1"/>
                    <a:pt x="12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lose/>
                  <a:moveTo>
                    <a:pt x="11" y="18"/>
                  </a:moveTo>
                  <a:cubicBezTo>
                    <a:pt x="6" y="18"/>
                    <a:pt x="3" y="15"/>
                    <a:pt x="3" y="10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8" y="6"/>
                    <a:pt x="18" y="10"/>
                  </a:cubicBezTo>
                  <a:cubicBezTo>
                    <a:pt x="18" y="15"/>
                    <a:pt x="15" y="18"/>
                    <a:pt x="11" y="18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39" name="Freeform 261"/>
            <p:cNvSpPr>
              <a:spLocks noEditPoints="1"/>
            </p:cNvSpPr>
            <p:nvPr/>
          </p:nvSpPr>
          <p:spPr bwMode="auto">
            <a:xfrm>
              <a:off x="7710488" y="1594644"/>
              <a:ext cx="203200" cy="204788"/>
            </a:xfrm>
            <a:custGeom>
              <a:avLst/>
              <a:gdLst>
                <a:gd name="T0" fmla="*/ 8 w 15"/>
                <a:gd name="T1" fmla="*/ 0 h 15"/>
                <a:gd name="T2" fmla="*/ 0 w 15"/>
                <a:gd name="T3" fmla="*/ 7 h 15"/>
                <a:gd name="T4" fmla="*/ 8 w 15"/>
                <a:gd name="T5" fmla="*/ 15 h 15"/>
                <a:gd name="T6" fmla="*/ 15 w 15"/>
                <a:gd name="T7" fmla="*/ 7 h 15"/>
                <a:gd name="T8" fmla="*/ 8 w 15"/>
                <a:gd name="T9" fmla="*/ 0 h 15"/>
                <a:gd name="T10" fmla="*/ 8 w 15"/>
                <a:gd name="T11" fmla="*/ 7 h 15"/>
                <a:gd name="T12" fmla="*/ 8 w 15"/>
                <a:gd name="T13" fmla="*/ 7 h 15"/>
                <a:gd name="T14" fmla="*/ 8 w 15"/>
                <a:gd name="T15" fmla="*/ 8 h 15"/>
                <a:gd name="T16" fmla="*/ 7 w 15"/>
                <a:gd name="T17" fmla="*/ 7 h 15"/>
                <a:gd name="T18" fmla="*/ 8 w 15"/>
                <a:gd name="T19" fmla="*/ 7 h 15"/>
                <a:gd name="T20" fmla="*/ 1 w 15"/>
                <a:gd name="T21" fmla="*/ 7 h 15"/>
                <a:gd name="T22" fmla="*/ 7 w 15"/>
                <a:gd name="T23" fmla="*/ 1 h 15"/>
                <a:gd name="T24" fmla="*/ 7 w 15"/>
                <a:gd name="T25" fmla="*/ 6 h 15"/>
                <a:gd name="T26" fmla="*/ 6 w 15"/>
                <a:gd name="T27" fmla="*/ 7 h 15"/>
                <a:gd name="T28" fmla="*/ 1 w 15"/>
                <a:gd name="T29" fmla="*/ 10 h 15"/>
                <a:gd name="T30" fmla="*/ 1 w 15"/>
                <a:gd name="T31" fmla="*/ 7 h 15"/>
                <a:gd name="T32" fmla="*/ 8 w 15"/>
                <a:gd name="T33" fmla="*/ 14 h 15"/>
                <a:gd name="T34" fmla="*/ 2 w 15"/>
                <a:gd name="T35" fmla="*/ 12 h 15"/>
                <a:gd name="T36" fmla="*/ 7 w 15"/>
                <a:gd name="T37" fmla="*/ 9 h 15"/>
                <a:gd name="T38" fmla="*/ 8 w 15"/>
                <a:gd name="T39" fmla="*/ 9 h 15"/>
                <a:gd name="T40" fmla="*/ 8 w 15"/>
                <a:gd name="T41" fmla="*/ 9 h 15"/>
                <a:gd name="T42" fmla="*/ 13 w 15"/>
                <a:gd name="T43" fmla="*/ 12 h 15"/>
                <a:gd name="T44" fmla="*/ 8 w 15"/>
                <a:gd name="T45" fmla="*/ 14 h 15"/>
                <a:gd name="T46" fmla="*/ 9 w 15"/>
                <a:gd name="T47" fmla="*/ 7 h 15"/>
                <a:gd name="T48" fmla="*/ 9 w 15"/>
                <a:gd name="T49" fmla="*/ 6 h 15"/>
                <a:gd name="T50" fmla="*/ 9 w 15"/>
                <a:gd name="T51" fmla="*/ 1 h 15"/>
                <a:gd name="T52" fmla="*/ 14 w 15"/>
                <a:gd name="T53" fmla="*/ 7 h 15"/>
                <a:gd name="T54" fmla="*/ 14 w 15"/>
                <a:gd name="T55" fmla="*/ 10 h 15"/>
                <a:gd name="T56" fmla="*/ 9 w 15"/>
                <a:gd name="T5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4" y="0"/>
                    <a:pt x="0" y="4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5" y="11"/>
                    <a:pt x="15" y="7"/>
                  </a:cubicBezTo>
                  <a:cubicBezTo>
                    <a:pt x="15" y="4"/>
                    <a:pt x="12" y="0"/>
                    <a:pt x="8" y="0"/>
                  </a:cubicBezTo>
                  <a:close/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8" y="7"/>
                  </a:cubicBezTo>
                  <a:close/>
                  <a:moveTo>
                    <a:pt x="1" y="7"/>
                  </a:moveTo>
                  <a:cubicBezTo>
                    <a:pt x="1" y="4"/>
                    <a:pt x="3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lose/>
                  <a:moveTo>
                    <a:pt x="8" y="14"/>
                  </a:moveTo>
                  <a:cubicBezTo>
                    <a:pt x="5" y="14"/>
                    <a:pt x="4" y="13"/>
                    <a:pt x="2" y="12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0" y="14"/>
                    <a:pt x="8" y="14"/>
                  </a:cubicBezTo>
                  <a:close/>
                  <a:moveTo>
                    <a:pt x="9" y="7"/>
                  </a:moveTo>
                  <a:cubicBezTo>
                    <a:pt x="9" y="7"/>
                    <a:pt x="9" y="6"/>
                    <a:pt x="9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2" y="1"/>
                    <a:pt x="14" y="4"/>
                    <a:pt x="14" y="7"/>
                  </a:cubicBezTo>
                  <a:cubicBezTo>
                    <a:pt x="14" y="8"/>
                    <a:pt x="14" y="9"/>
                    <a:pt x="14" y="10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86438" y="585788"/>
            <a:ext cx="927100" cy="1063625"/>
            <a:chOff x="5786438" y="585788"/>
            <a:chExt cx="927100" cy="1063625"/>
          </a:xfrm>
        </p:grpSpPr>
        <p:sp>
          <p:nvSpPr>
            <p:cNvPr id="16630" name="Freeform 252"/>
            <p:cNvSpPr>
              <a:spLocks/>
            </p:cNvSpPr>
            <p:nvPr/>
          </p:nvSpPr>
          <p:spPr bwMode="auto">
            <a:xfrm>
              <a:off x="5786438" y="585788"/>
              <a:ext cx="927100" cy="1063625"/>
            </a:xfrm>
            <a:custGeom>
              <a:avLst/>
              <a:gdLst>
                <a:gd name="T0" fmla="*/ 34 w 68"/>
                <a:gd name="T1" fmla="*/ 78 h 78"/>
                <a:gd name="T2" fmla="*/ 12 w 68"/>
                <a:gd name="T3" fmla="*/ 56 h 78"/>
                <a:gd name="T4" fmla="*/ 12 w 68"/>
                <a:gd name="T5" fmla="*/ 12 h 78"/>
                <a:gd name="T6" fmla="*/ 12 w 68"/>
                <a:gd name="T7" fmla="*/ 12 h 78"/>
                <a:gd name="T8" fmla="*/ 56 w 68"/>
                <a:gd name="T9" fmla="*/ 12 h 78"/>
                <a:gd name="T10" fmla="*/ 56 w 68"/>
                <a:gd name="T11" fmla="*/ 12 h 78"/>
                <a:gd name="T12" fmla="*/ 56 w 68"/>
                <a:gd name="T13" fmla="*/ 56 h 78"/>
                <a:gd name="T14" fmla="*/ 34 w 68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78">
                  <a:moveTo>
                    <a:pt x="34" y="78"/>
                  </a:moveTo>
                  <a:cubicBezTo>
                    <a:pt x="12" y="56"/>
                    <a:pt x="12" y="56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4" y="0"/>
                    <a:pt x="44" y="0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8" y="24"/>
                    <a:pt x="68" y="44"/>
                    <a:pt x="56" y="56"/>
                  </a:cubicBezTo>
                  <a:lnTo>
                    <a:pt x="34" y="78"/>
                  </a:lnTo>
                  <a:close/>
                </a:path>
              </a:pathLst>
            </a:custGeom>
            <a:solidFill>
              <a:srgbClr val="28B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>
              <a:off x="5969795" y="781051"/>
              <a:ext cx="536574" cy="53657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31" name="Freeform 253"/>
            <p:cNvSpPr>
              <a:spLocks noEditPoints="1"/>
            </p:cNvSpPr>
            <p:nvPr/>
          </p:nvSpPr>
          <p:spPr bwMode="auto">
            <a:xfrm>
              <a:off x="6100763" y="981076"/>
              <a:ext cx="300038" cy="136525"/>
            </a:xfrm>
            <a:custGeom>
              <a:avLst/>
              <a:gdLst>
                <a:gd name="T0" fmla="*/ 21 w 22"/>
                <a:gd name="T1" fmla="*/ 0 h 10"/>
                <a:gd name="T2" fmla="*/ 18 w 22"/>
                <a:gd name="T3" fmla="*/ 0 h 10"/>
                <a:gd name="T4" fmla="*/ 18 w 22"/>
                <a:gd name="T5" fmla="*/ 1 h 10"/>
                <a:gd name="T6" fmla="*/ 17 w 22"/>
                <a:gd name="T7" fmla="*/ 1 h 10"/>
                <a:gd name="T8" fmla="*/ 15 w 22"/>
                <a:gd name="T9" fmla="*/ 1 h 10"/>
                <a:gd name="T10" fmla="*/ 15 w 22"/>
                <a:gd name="T11" fmla="*/ 1 h 10"/>
                <a:gd name="T12" fmla="*/ 15 w 22"/>
                <a:gd name="T13" fmla="*/ 0 h 10"/>
                <a:gd name="T14" fmla="*/ 7 w 22"/>
                <a:gd name="T15" fmla="*/ 0 h 10"/>
                <a:gd name="T16" fmla="*/ 7 w 22"/>
                <a:gd name="T17" fmla="*/ 1 h 10"/>
                <a:gd name="T18" fmla="*/ 7 w 22"/>
                <a:gd name="T19" fmla="*/ 1 h 10"/>
                <a:gd name="T20" fmla="*/ 5 w 22"/>
                <a:gd name="T21" fmla="*/ 1 h 10"/>
                <a:gd name="T22" fmla="*/ 4 w 22"/>
                <a:gd name="T23" fmla="*/ 1 h 10"/>
                <a:gd name="T24" fmla="*/ 4 w 22"/>
                <a:gd name="T25" fmla="*/ 0 h 10"/>
                <a:gd name="T26" fmla="*/ 1 w 22"/>
                <a:gd name="T27" fmla="*/ 0 h 10"/>
                <a:gd name="T28" fmla="*/ 0 w 22"/>
                <a:gd name="T29" fmla="*/ 1 h 10"/>
                <a:gd name="T30" fmla="*/ 0 w 22"/>
                <a:gd name="T31" fmla="*/ 7 h 10"/>
                <a:gd name="T32" fmla="*/ 8 w 22"/>
                <a:gd name="T33" fmla="*/ 9 h 10"/>
                <a:gd name="T34" fmla="*/ 14 w 22"/>
                <a:gd name="T35" fmla="*/ 9 h 10"/>
                <a:gd name="T36" fmla="*/ 22 w 22"/>
                <a:gd name="T37" fmla="*/ 7 h 10"/>
                <a:gd name="T38" fmla="*/ 22 w 22"/>
                <a:gd name="T39" fmla="*/ 1 h 10"/>
                <a:gd name="T40" fmla="*/ 21 w 22"/>
                <a:gd name="T41" fmla="*/ 0 h 10"/>
                <a:gd name="T42" fmla="*/ 13 w 22"/>
                <a:gd name="T43" fmla="*/ 6 h 10"/>
                <a:gd name="T44" fmla="*/ 13 w 22"/>
                <a:gd name="T45" fmla="*/ 9 h 10"/>
                <a:gd name="T46" fmla="*/ 9 w 22"/>
                <a:gd name="T47" fmla="*/ 9 h 10"/>
                <a:gd name="T48" fmla="*/ 9 w 22"/>
                <a:gd name="T49" fmla="*/ 6 h 10"/>
                <a:gd name="T50" fmla="*/ 9 w 22"/>
                <a:gd name="T51" fmla="*/ 6 h 10"/>
                <a:gd name="T52" fmla="*/ 13 w 22"/>
                <a:gd name="T53" fmla="*/ 6 h 10"/>
                <a:gd name="T54" fmla="*/ 13 w 22"/>
                <a:gd name="T5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10">
                  <a:moveTo>
                    <a:pt x="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10"/>
                    <a:pt x="12" y="10"/>
                    <a:pt x="14" y="9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0"/>
                    <a:pt x="21" y="0"/>
                  </a:cubicBezTo>
                  <a:close/>
                  <a:moveTo>
                    <a:pt x="13" y="6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32" name="Freeform 254"/>
            <p:cNvSpPr>
              <a:spLocks noEditPoints="1"/>
            </p:cNvSpPr>
            <p:nvPr/>
          </p:nvSpPr>
          <p:spPr bwMode="auto">
            <a:xfrm>
              <a:off x="6223001" y="1062038"/>
              <a:ext cx="53975" cy="82550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0 w 4"/>
                <a:gd name="T5" fmla="*/ 0 h 6"/>
                <a:gd name="T6" fmla="*/ 0 w 4"/>
                <a:gd name="T7" fmla="*/ 0 h 6"/>
                <a:gd name="T8" fmla="*/ 0 w 4"/>
                <a:gd name="T9" fmla="*/ 1 h 6"/>
                <a:gd name="T10" fmla="*/ 0 w 4"/>
                <a:gd name="T11" fmla="*/ 3 h 6"/>
                <a:gd name="T12" fmla="*/ 0 w 4"/>
                <a:gd name="T13" fmla="*/ 4 h 6"/>
                <a:gd name="T14" fmla="*/ 1 w 4"/>
                <a:gd name="T15" fmla="*/ 6 h 6"/>
                <a:gd name="T16" fmla="*/ 1 w 4"/>
                <a:gd name="T17" fmla="*/ 6 h 6"/>
                <a:gd name="T18" fmla="*/ 3 w 4"/>
                <a:gd name="T19" fmla="*/ 6 h 6"/>
                <a:gd name="T20" fmla="*/ 3 w 4"/>
                <a:gd name="T21" fmla="*/ 6 h 6"/>
                <a:gd name="T22" fmla="*/ 4 w 4"/>
                <a:gd name="T23" fmla="*/ 4 h 6"/>
                <a:gd name="T24" fmla="*/ 4 w 4"/>
                <a:gd name="T25" fmla="*/ 3 h 6"/>
                <a:gd name="T26" fmla="*/ 4 w 4"/>
                <a:gd name="T27" fmla="*/ 1 h 6"/>
                <a:gd name="T28" fmla="*/ 4 w 4"/>
                <a:gd name="T29" fmla="*/ 0 h 6"/>
                <a:gd name="T30" fmla="*/ 2 w 4"/>
                <a:gd name="T31" fmla="*/ 6 h 6"/>
                <a:gd name="T32" fmla="*/ 2 w 4"/>
                <a:gd name="T33" fmla="*/ 6 h 6"/>
                <a:gd name="T34" fmla="*/ 2 w 4"/>
                <a:gd name="T35" fmla="*/ 5 h 6"/>
                <a:gd name="T36" fmla="*/ 2 w 4"/>
                <a:gd name="T37" fmla="*/ 5 h 6"/>
                <a:gd name="T38" fmla="*/ 2 w 4"/>
                <a:gd name="T39" fmla="*/ 4 h 6"/>
                <a:gd name="T40" fmla="*/ 2 w 4"/>
                <a:gd name="T41" fmla="*/ 5 h 6"/>
                <a:gd name="T42" fmla="*/ 2 w 4"/>
                <a:gd name="T43" fmla="*/ 5 h 6"/>
                <a:gd name="T44" fmla="*/ 2 w 4"/>
                <a:gd name="T4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lnTo>
                    <a:pt x="2" y="6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33" name="Freeform 255"/>
            <p:cNvSpPr>
              <a:spLocks/>
            </p:cNvSpPr>
            <p:nvPr/>
          </p:nvSpPr>
          <p:spPr bwMode="auto">
            <a:xfrm>
              <a:off x="6154738" y="966788"/>
              <a:ext cx="41275" cy="26988"/>
            </a:xfrm>
            <a:custGeom>
              <a:avLst/>
              <a:gdLst>
                <a:gd name="T0" fmla="*/ 3 w 3"/>
                <a:gd name="T1" fmla="*/ 1 h 2"/>
                <a:gd name="T2" fmla="*/ 3 w 3"/>
                <a:gd name="T3" fmla="*/ 0 h 2"/>
                <a:gd name="T4" fmla="*/ 2 w 3"/>
                <a:gd name="T5" fmla="*/ 0 h 2"/>
                <a:gd name="T6" fmla="*/ 1 w 3"/>
                <a:gd name="T7" fmla="*/ 0 h 2"/>
                <a:gd name="T8" fmla="*/ 1 w 3"/>
                <a:gd name="T9" fmla="*/ 0 h 2"/>
                <a:gd name="T10" fmla="*/ 1 w 3"/>
                <a:gd name="T11" fmla="*/ 1 h 2"/>
                <a:gd name="T12" fmla="*/ 0 w 3"/>
                <a:gd name="T13" fmla="*/ 1 h 2"/>
                <a:gd name="T14" fmla="*/ 0 w 3"/>
                <a:gd name="T15" fmla="*/ 2 h 2"/>
                <a:gd name="T16" fmla="*/ 1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34" name="Freeform 256"/>
            <p:cNvSpPr>
              <a:spLocks/>
            </p:cNvSpPr>
            <p:nvPr/>
          </p:nvSpPr>
          <p:spPr bwMode="auto">
            <a:xfrm>
              <a:off x="6303963" y="966788"/>
              <a:ext cx="41275" cy="26988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0 h 2"/>
                <a:gd name="T6" fmla="*/ 1 w 3"/>
                <a:gd name="T7" fmla="*/ 0 h 2"/>
                <a:gd name="T8" fmla="*/ 0 w 3"/>
                <a:gd name="T9" fmla="*/ 0 h 2"/>
                <a:gd name="T10" fmla="*/ 0 w 3"/>
                <a:gd name="T11" fmla="*/ 1 h 2"/>
                <a:gd name="T12" fmla="*/ 0 w 3"/>
                <a:gd name="T13" fmla="*/ 1 h 2"/>
                <a:gd name="T14" fmla="*/ 0 w 3"/>
                <a:gd name="T15" fmla="*/ 2 h 2"/>
                <a:gd name="T16" fmla="*/ 0 w 3"/>
                <a:gd name="T17" fmla="*/ 2 h 2"/>
                <a:gd name="T18" fmla="*/ 2 w 3"/>
                <a:gd name="T19" fmla="*/ 2 h 2"/>
                <a:gd name="T20" fmla="*/ 3 w 3"/>
                <a:gd name="T21" fmla="*/ 2 h 2"/>
                <a:gd name="T22" fmla="*/ 3 w 3"/>
                <a:gd name="T23" fmla="*/ 1 h 2"/>
                <a:gd name="T24" fmla="*/ 2 w 3"/>
                <a:gd name="T2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35" name="Freeform 257"/>
            <p:cNvSpPr>
              <a:spLocks/>
            </p:cNvSpPr>
            <p:nvPr/>
          </p:nvSpPr>
          <p:spPr bwMode="auto">
            <a:xfrm>
              <a:off x="6167438" y="898526"/>
              <a:ext cx="165100" cy="68263"/>
            </a:xfrm>
            <a:custGeom>
              <a:avLst/>
              <a:gdLst>
                <a:gd name="T0" fmla="*/ 11 w 12"/>
                <a:gd name="T1" fmla="*/ 4 h 5"/>
                <a:gd name="T2" fmla="*/ 11 w 12"/>
                <a:gd name="T3" fmla="*/ 5 h 5"/>
                <a:gd name="T4" fmla="*/ 11 w 12"/>
                <a:gd name="T5" fmla="*/ 5 h 5"/>
                <a:gd name="T6" fmla="*/ 12 w 12"/>
                <a:gd name="T7" fmla="*/ 5 h 5"/>
                <a:gd name="T8" fmla="*/ 12 w 12"/>
                <a:gd name="T9" fmla="*/ 5 h 5"/>
                <a:gd name="T10" fmla="*/ 12 w 12"/>
                <a:gd name="T11" fmla="*/ 4 h 5"/>
                <a:gd name="T12" fmla="*/ 9 w 12"/>
                <a:gd name="T13" fmla="*/ 0 h 5"/>
                <a:gd name="T14" fmla="*/ 3 w 12"/>
                <a:gd name="T15" fmla="*/ 0 h 5"/>
                <a:gd name="T16" fmla="*/ 0 w 12"/>
                <a:gd name="T17" fmla="*/ 4 h 5"/>
                <a:gd name="T18" fmla="*/ 0 w 12"/>
                <a:gd name="T19" fmla="*/ 5 h 5"/>
                <a:gd name="T20" fmla="*/ 0 w 12"/>
                <a:gd name="T21" fmla="*/ 5 h 5"/>
                <a:gd name="T22" fmla="*/ 1 w 12"/>
                <a:gd name="T23" fmla="*/ 5 h 5"/>
                <a:gd name="T24" fmla="*/ 1 w 12"/>
                <a:gd name="T25" fmla="*/ 5 h 5"/>
                <a:gd name="T26" fmla="*/ 1 w 12"/>
                <a:gd name="T27" fmla="*/ 4 h 5"/>
                <a:gd name="T28" fmla="*/ 3 w 12"/>
                <a:gd name="T29" fmla="*/ 2 h 5"/>
                <a:gd name="T30" fmla="*/ 9 w 12"/>
                <a:gd name="T31" fmla="*/ 2 h 5"/>
                <a:gd name="T32" fmla="*/ 11 w 12"/>
                <a:gd name="T3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5"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1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1" y="3"/>
                    <a:pt x="11" y="4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36" name="Freeform 258"/>
            <p:cNvSpPr>
              <a:spLocks/>
            </p:cNvSpPr>
            <p:nvPr/>
          </p:nvSpPr>
          <p:spPr bwMode="auto">
            <a:xfrm>
              <a:off x="6100763" y="1076326"/>
              <a:ext cx="300038" cy="122238"/>
            </a:xfrm>
            <a:custGeom>
              <a:avLst/>
              <a:gdLst>
                <a:gd name="T0" fmla="*/ 14 w 22"/>
                <a:gd name="T1" fmla="*/ 3 h 9"/>
                <a:gd name="T2" fmla="*/ 13 w 22"/>
                <a:gd name="T3" fmla="*/ 3 h 9"/>
                <a:gd name="T4" fmla="*/ 13 w 22"/>
                <a:gd name="T5" fmla="*/ 5 h 9"/>
                <a:gd name="T6" fmla="*/ 12 w 22"/>
                <a:gd name="T7" fmla="*/ 6 h 9"/>
                <a:gd name="T8" fmla="*/ 10 w 22"/>
                <a:gd name="T9" fmla="*/ 6 h 9"/>
                <a:gd name="T10" fmla="*/ 9 w 22"/>
                <a:gd name="T11" fmla="*/ 5 h 9"/>
                <a:gd name="T12" fmla="*/ 9 w 22"/>
                <a:gd name="T13" fmla="*/ 3 h 9"/>
                <a:gd name="T14" fmla="*/ 8 w 22"/>
                <a:gd name="T15" fmla="*/ 3 h 9"/>
                <a:gd name="T16" fmla="*/ 0 w 22"/>
                <a:gd name="T17" fmla="*/ 0 h 9"/>
                <a:gd name="T18" fmla="*/ 0 w 22"/>
                <a:gd name="T19" fmla="*/ 8 h 9"/>
                <a:gd name="T20" fmla="*/ 1 w 22"/>
                <a:gd name="T21" fmla="*/ 9 h 9"/>
                <a:gd name="T22" fmla="*/ 21 w 22"/>
                <a:gd name="T23" fmla="*/ 9 h 9"/>
                <a:gd name="T24" fmla="*/ 22 w 22"/>
                <a:gd name="T25" fmla="*/ 8 h 9"/>
                <a:gd name="T26" fmla="*/ 22 w 22"/>
                <a:gd name="T27" fmla="*/ 0 h 9"/>
                <a:gd name="T28" fmla="*/ 14 w 22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9"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9" y="5"/>
                    <a:pt x="9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4" y="3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859713" y="2795588"/>
            <a:ext cx="1063625" cy="927100"/>
            <a:chOff x="7859713" y="2795588"/>
            <a:chExt cx="1063625" cy="927100"/>
          </a:xfrm>
        </p:grpSpPr>
        <p:sp>
          <p:nvSpPr>
            <p:cNvPr id="16603" name="Freeform 225"/>
            <p:cNvSpPr>
              <a:spLocks/>
            </p:cNvSpPr>
            <p:nvPr/>
          </p:nvSpPr>
          <p:spPr bwMode="auto">
            <a:xfrm>
              <a:off x="7859713" y="2795588"/>
              <a:ext cx="1063625" cy="927100"/>
            </a:xfrm>
            <a:custGeom>
              <a:avLst/>
              <a:gdLst>
                <a:gd name="T0" fmla="*/ 0 w 78"/>
                <a:gd name="T1" fmla="*/ 34 h 68"/>
                <a:gd name="T2" fmla="*/ 22 w 78"/>
                <a:gd name="T3" fmla="*/ 12 h 68"/>
                <a:gd name="T4" fmla="*/ 66 w 78"/>
                <a:gd name="T5" fmla="*/ 12 h 68"/>
                <a:gd name="T6" fmla="*/ 66 w 78"/>
                <a:gd name="T7" fmla="*/ 12 h 68"/>
                <a:gd name="T8" fmla="*/ 66 w 78"/>
                <a:gd name="T9" fmla="*/ 56 h 68"/>
                <a:gd name="T10" fmla="*/ 66 w 78"/>
                <a:gd name="T11" fmla="*/ 56 h 68"/>
                <a:gd name="T12" fmla="*/ 22 w 78"/>
                <a:gd name="T13" fmla="*/ 56 h 68"/>
                <a:gd name="T14" fmla="*/ 0 w 78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8">
                  <a:moveTo>
                    <a:pt x="0" y="34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34" y="0"/>
                    <a:pt x="54" y="0"/>
                    <a:pt x="66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8" y="24"/>
                    <a:pt x="78" y="44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54" y="68"/>
                    <a:pt x="34" y="68"/>
                    <a:pt x="22" y="56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FA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3" name="椭圆 292"/>
            <p:cNvSpPr/>
            <p:nvPr/>
          </p:nvSpPr>
          <p:spPr>
            <a:xfrm>
              <a:off x="8191501" y="2970214"/>
              <a:ext cx="536574" cy="53657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04" name="Freeform 226"/>
            <p:cNvSpPr>
              <a:spLocks/>
            </p:cNvSpPr>
            <p:nvPr/>
          </p:nvSpPr>
          <p:spPr bwMode="auto">
            <a:xfrm>
              <a:off x="8432801" y="3381376"/>
              <a:ext cx="53975" cy="28575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4 w 4"/>
                <a:gd name="T11" fmla="*/ 0 h 2"/>
                <a:gd name="T12" fmla="*/ 4 w 4"/>
                <a:gd name="T13" fmla="*/ 1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05" name="Freeform 227"/>
            <p:cNvSpPr>
              <a:spLocks/>
            </p:cNvSpPr>
            <p:nvPr/>
          </p:nvSpPr>
          <p:spPr bwMode="auto">
            <a:xfrm>
              <a:off x="8501063" y="3232151"/>
              <a:ext cx="14288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06" name="Freeform 228"/>
            <p:cNvSpPr>
              <a:spLocks/>
            </p:cNvSpPr>
            <p:nvPr/>
          </p:nvSpPr>
          <p:spPr bwMode="auto">
            <a:xfrm>
              <a:off x="8405813" y="3232151"/>
              <a:ext cx="12700" cy="1270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07" name="Freeform 229"/>
            <p:cNvSpPr>
              <a:spLocks noEditPoints="1"/>
            </p:cNvSpPr>
            <p:nvPr/>
          </p:nvSpPr>
          <p:spPr bwMode="auto">
            <a:xfrm>
              <a:off x="8378826" y="3149601"/>
              <a:ext cx="163513" cy="192088"/>
            </a:xfrm>
            <a:custGeom>
              <a:avLst/>
              <a:gdLst>
                <a:gd name="T0" fmla="*/ 10 w 12"/>
                <a:gd name="T1" fmla="*/ 2 h 14"/>
                <a:gd name="T2" fmla="*/ 2 w 12"/>
                <a:gd name="T3" fmla="*/ 2 h 14"/>
                <a:gd name="T4" fmla="*/ 2 w 12"/>
                <a:gd name="T5" fmla="*/ 11 h 14"/>
                <a:gd name="T6" fmla="*/ 4 w 12"/>
                <a:gd name="T7" fmla="*/ 14 h 14"/>
                <a:gd name="T8" fmla="*/ 8 w 12"/>
                <a:gd name="T9" fmla="*/ 14 h 14"/>
                <a:gd name="T10" fmla="*/ 10 w 12"/>
                <a:gd name="T11" fmla="*/ 11 h 14"/>
                <a:gd name="T12" fmla="*/ 10 w 12"/>
                <a:gd name="T13" fmla="*/ 2 h 14"/>
                <a:gd name="T14" fmla="*/ 9 w 12"/>
                <a:gd name="T15" fmla="*/ 8 h 14"/>
                <a:gd name="T16" fmla="*/ 9 w 12"/>
                <a:gd name="T17" fmla="*/ 8 h 14"/>
                <a:gd name="T18" fmla="*/ 8 w 12"/>
                <a:gd name="T19" fmla="*/ 14 h 14"/>
                <a:gd name="T20" fmla="*/ 7 w 12"/>
                <a:gd name="T21" fmla="*/ 14 h 14"/>
                <a:gd name="T22" fmla="*/ 8 w 12"/>
                <a:gd name="T23" fmla="*/ 8 h 14"/>
                <a:gd name="T24" fmla="*/ 7 w 12"/>
                <a:gd name="T25" fmla="*/ 8 h 14"/>
                <a:gd name="T26" fmla="*/ 7 w 12"/>
                <a:gd name="T27" fmla="*/ 7 h 14"/>
                <a:gd name="T28" fmla="*/ 7 w 12"/>
                <a:gd name="T29" fmla="*/ 6 h 14"/>
                <a:gd name="T30" fmla="*/ 7 w 12"/>
                <a:gd name="T31" fmla="*/ 6 h 14"/>
                <a:gd name="T32" fmla="*/ 6 w 12"/>
                <a:gd name="T33" fmla="*/ 6 h 14"/>
                <a:gd name="T34" fmla="*/ 5 w 12"/>
                <a:gd name="T35" fmla="*/ 6 h 14"/>
                <a:gd name="T36" fmla="*/ 5 w 12"/>
                <a:gd name="T37" fmla="*/ 6 h 14"/>
                <a:gd name="T38" fmla="*/ 5 w 12"/>
                <a:gd name="T39" fmla="*/ 7 h 14"/>
                <a:gd name="T40" fmla="*/ 5 w 12"/>
                <a:gd name="T41" fmla="*/ 8 h 14"/>
                <a:gd name="T42" fmla="*/ 4 w 12"/>
                <a:gd name="T43" fmla="*/ 8 h 14"/>
                <a:gd name="T44" fmla="*/ 5 w 12"/>
                <a:gd name="T45" fmla="*/ 14 h 14"/>
                <a:gd name="T46" fmla="*/ 4 w 12"/>
                <a:gd name="T47" fmla="*/ 14 h 14"/>
                <a:gd name="T48" fmla="*/ 3 w 12"/>
                <a:gd name="T49" fmla="*/ 8 h 14"/>
                <a:gd name="T50" fmla="*/ 3 w 12"/>
                <a:gd name="T51" fmla="*/ 8 h 14"/>
                <a:gd name="T52" fmla="*/ 2 w 12"/>
                <a:gd name="T53" fmla="*/ 7 h 14"/>
                <a:gd name="T54" fmla="*/ 3 w 12"/>
                <a:gd name="T55" fmla="*/ 5 h 14"/>
                <a:gd name="T56" fmla="*/ 4 w 12"/>
                <a:gd name="T57" fmla="*/ 6 h 14"/>
                <a:gd name="T58" fmla="*/ 4 w 12"/>
                <a:gd name="T59" fmla="*/ 6 h 14"/>
                <a:gd name="T60" fmla="*/ 4 w 12"/>
                <a:gd name="T61" fmla="*/ 7 h 14"/>
                <a:gd name="T62" fmla="*/ 5 w 12"/>
                <a:gd name="T63" fmla="*/ 7 h 14"/>
                <a:gd name="T64" fmla="*/ 5 w 12"/>
                <a:gd name="T65" fmla="*/ 7 h 14"/>
                <a:gd name="T66" fmla="*/ 5 w 12"/>
                <a:gd name="T67" fmla="*/ 6 h 14"/>
                <a:gd name="T68" fmla="*/ 5 w 12"/>
                <a:gd name="T69" fmla="*/ 6 h 14"/>
                <a:gd name="T70" fmla="*/ 6 w 12"/>
                <a:gd name="T71" fmla="*/ 5 h 14"/>
                <a:gd name="T72" fmla="*/ 7 w 12"/>
                <a:gd name="T73" fmla="*/ 6 h 14"/>
                <a:gd name="T74" fmla="*/ 7 w 12"/>
                <a:gd name="T75" fmla="*/ 6 h 14"/>
                <a:gd name="T76" fmla="*/ 7 w 12"/>
                <a:gd name="T77" fmla="*/ 7 h 14"/>
                <a:gd name="T78" fmla="*/ 7 w 12"/>
                <a:gd name="T79" fmla="*/ 7 h 14"/>
                <a:gd name="T80" fmla="*/ 8 w 12"/>
                <a:gd name="T81" fmla="*/ 7 h 14"/>
                <a:gd name="T82" fmla="*/ 8 w 12"/>
                <a:gd name="T83" fmla="*/ 6 h 14"/>
                <a:gd name="T84" fmla="*/ 9 w 12"/>
                <a:gd name="T85" fmla="*/ 5 h 14"/>
                <a:gd name="T86" fmla="*/ 10 w 12"/>
                <a:gd name="T87" fmla="*/ 7 h 14"/>
                <a:gd name="T88" fmla="*/ 9 w 12"/>
                <a:gd name="T8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5"/>
                    <a:pt x="0" y="8"/>
                    <a:pt x="2" y="11"/>
                  </a:cubicBezTo>
                  <a:cubicBezTo>
                    <a:pt x="3" y="12"/>
                    <a:pt x="3" y="13"/>
                    <a:pt x="4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3"/>
                    <a:pt x="9" y="12"/>
                    <a:pt x="10" y="11"/>
                  </a:cubicBezTo>
                  <a:cubicBezTo>
                    <a:pt x="12" y="8"/>
                    <a:pt x="12" y="5"/>
                    <a:pt x="10" y="2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2" y="5"/>
                    <a:pt x="3" y="5"/>
                  </a:cubicBezTo>
                  <a:cubicBezTo>
                    <a:pt x="3" y="5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7"/>
                    <a:pt x="10" y="8"/>
                    <a:pt x="9" y="8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08" name="Freeform 230"/>
            <p:cNvSpPr>
              <a:spLocks/>
            </p:cNvSpPr>
            <p:nvPr/>
          </p:nvSpPr>
          <p:spPr bwMode="auto">
            <a:xfrm>
              <a:off x="8459788" y="3109913"/>
              <a:ext cx="0" cy="39688"/>
            </a:xfrm>
            <a:custGeom>
              <a:avLst/>
              <a:gdLst>
                <a:gd name="T0" fmla="*/ 3 h 3"/>
                <a:gd name="T1" fmla="*/ 3 h 3"/>
                <a:gd name="T2" fmla="*/ 0 h 3"/>
                <a:gd name="T3" fmla="*/ 0 h 3"/>
                <a:gd name="T4" fmla="*/ 0 h 3"/>
                <a:gd name="T5" fmla="*/ 3 h 3"/>
                <a:gd name="T6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09" name="Freeform 231"/>
            <p:cNvSpPr>
              <a:spLocks/>
            </p:cNvSpPr>
            <p:nvPr/>
          </p:nvSpPr>
          <p:spPr bwMode="auto">
            <a:xfrm>
              <a:off x="8432801" y="3136901"/>
              <a:ext cx="14288" cy="1270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0" name="Freeform 232"/>
            <p:cNvSpPr>
              <a:spLocks/>
            </p:cNvSpPr>
            <p:nvPr/>
          </p:nvSpPr>
          <p:spPr bwMode="auto">
            <a:xfrm>
              <a:off x="8378826" y="3163888"/>
              <a:ext cx="12700" cy="1270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1" name="Freeform 233"/>
            <p:cNvSpPr>
              <a:spLocks/>
            </p:cNvSpPr>
            <p:nvPr/>
          </p:nvSpPr>
          <p:spPr bwMode="auto">
            <a:xfrm>
              <a:off x="8350251" y="3205163"/>
              <a:ext cx="28575" cy="1270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2" name="Freeform 234"/>
            <p:cNvSpPr>
              <a:spLocks/>
            </p:cNvSpPr>
            <p:nvPr/>
          </p:nvSpPr>
          <p:spPr bwMode="auto">
            <a:xfrm>
              <a:off x="8350251" y="3259138"/>
              <a:ext cx="28575" cy="142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2 w 2"/>
                <a:gd name="T11" fmla="*/ 1 h 1"/>
                <a:gd name="T12" fmla="*/ 0 w 2"/>
                <a:gd name="T13" fmla="*/ 1 h 1"/>
                <a:gd name="T14" fmla="*/ 0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3" name="Freeform 235"/>
            <p:cNvSpPr>
              <a:spLocks/>
            </p:cNvSpPr>
            <p:nvPr/>
          </p:nvSpPr>
          <p:spPr bwMode="auto">
            <a:xfrm>
              <a:off x="8378826" y="3300413"/>
              <a:ext cx="12700" cy="1270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1 h 1"/>
                <a:gd name="T12" fmla="*/ 1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4" name="Freeform 236"/>
            <p:cNvSpPr>
              <a:spLocks/>
            </p:cNvSpPr>
            <p:nvPr/>
          </p:nvSpPr>
          <p:spPr bwMode="auto">
            <a:xfrm>
              <a:off x="8528051" y="3300413"/>
              <a:ext cx="14288" cy="1270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0 w 1"/>
                <a:gd name="T9" fmla="*/ 0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5" name="Freeform 237"/>
            <p:cNvSpPr>
              <a:spLocks/>
            </p:cNvSpPr>
            <p:nvPr/>
          </p:nvSpPr>
          <p:spPr bwMode="auto">
            <a:xfrm>
              <a:off x="8542338" y="3259138"/>
              <a:ext cx="26988" cy="1428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2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6" name="Freeform 238"/>
            <p:cNvSpPr>
              <a:spLocks/>
            </p:cNvSpPr>
            <p:nvPr/>
          </p:nvSpPr>
          <p:spPr bwMode="auto">
            <a:xfrm>
              <a:off x="8542338" y="3205163"/>
              <a:ext cx="26988" cy="12700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1 h 1"/>
                <a:gd name="T12" fmla="*/ 1 w 2"/>
                <a:gd name="T13" fmla="*/ 1 h 1"/>
                <a:gd name="T14" fmla="*/ 1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7" name="Freeform 239"/>
            <p:cNvSpPr>
              <a:spLocks/>
            </p:cNvSpPr>
            <p:nvPr/>
          </p:nvSpPr>
          <p:spPr bwMode="auto">
            <a:xfrm>
              <a:off x="8528051" y="3163888"/>
              <a:ext cx="14288" cy="1270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0 w 1"/>
                <a:gd name="T13" fmla="*/ 1 h 1"/>
                <a:gd name="T14" fmla="*/ 0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8" name="Freeform 240"/>
            <p:cNvSpPr>
              <a:spLocks/>
            </p:cNvSpPr>
            <p:nvPr/>
          </p:nvSpPr>
          <p:spPr bwMode="auto">
            <a:xfrm>
              <a:off x="8474076" y="3136901"/>
              <a:ext cx="12700" cy="1270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1 h 1"/>
                <a:gd name="T14" fmla="*/ 1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19" name="Freeform 241"/>
            <p:cNvSpPr>
              <a:spLocks/>
            </p:cNvSpPr>
            <p:nvPr/>
          </p:nvSpPr>
          <p:spPr bwMode="auto">
            <a:xfrm>
              <a:off x="8391526" y="3122613"/>
              <a:ext cx="26988" cy="4127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1 h 3"/>
                <a:gd name="T6" fmla="*/ 0 w 2"/>
                <a:gd name="T7" fmla="*/ 0 h 3"/>
                <a:gd name="T8" fmla="*/ 1 w 2"/>
                <a:gd name="T9" fmla="*/ 1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0" name="Freeform 242"/>
            <p:cNvSpPr>
              <a:spLocks/>
            </p:cNvSpPr>
            <p:nvPr/>
          </p:nvSpPr>
          <p:spPr bwMode="auto">
            <a:xfrm>
              <a:off x="8350251" y="3176588"/>
              <a:ext cx="28575" cy="1428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1" name="Freeform 243"/>
            <p:cNvSpPr>
              <a:spLocks/>
            </p:cNvSpPr>
            <p:nvPr/>
          </p:nvSpPr>
          <p:spPr bwMode="auto">
            <a:xfrm>
              <a:off x="8337551" y="3232151"/>
              <a:ext cx="26988" cy="1270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2" name="Freeform 244"/>
            <p:cNvSpPr>
              <a:spLocks/>
            </p:cNvSpPr>
            <p:nvPr/>
          </p:nvSpPr>
          <p:spPr bwMode="auto">
            <a:xfrm>
              <a:off x="8350251" y="3286126"/>
              <a:ext cx="28575" cy="142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0 w 2"/>
                <a:gd name="T13" fmla="*/ 1 h 1"/>
                <a:gd name="T14" fmla="*/ 0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3" name="Freeform 245"/>
            <p:cNvSpPr>
              <a:spLocks/>
            </p:cNvSpPr>
            <p:nvPr/>
          </p:nvSpPr>
          <p:spPr bwMode="auto">
            <a:xfrm>
              <a:off x="8542338" y="3286126"/>
              <a:ext cx="26988" cy="1428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4" name="Freeform 246"/>
            <p:cNvSpPr>
              <a:spLocks/>
            </p:cNvSpPr>
            <p:nvPr/>
          </p:nvSpPr>
          <p:spPr bwMode="auto">
            <a:xfrm>
              <a:off x="8555038" y="3232151"/>
              <a:ext cx="28575" cy="1270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2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5" name="Freeform 247"/>
            <p:cNvSpPr>
              <a:spLocks/>
            </p:cNvSpPr>
            <p:nvPr/>
          </p:nvSpPr>
          <p:spPr bwMode="auto">
            <a:xfrm>
              <a:off x="8542338" y="3176588"/>
              <a:ext cx="26988" cy="142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0 w 2"/>
                <a:gd name="T13" fmla="*/ 1 h 1"/>
                <a:gd name="T14" fmla="*/ 0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6" name="Freeform 248"/>
            <p:cNvSpPr>
              <a:spLocks/>
            </p:cNvSpPr>
            <p:nvPr/>
          </p:nvSpPr>
          <p:spPr bwMode="auto">
            <a:xfrm>
              <a:off x="8501063" y="3122613"/>
              <a:ext cx="26988" cy="41275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0 w 2"/>
                <a:gd name="T5" fmla="*/ 3 h 3"/>
                <a:gd name="T6" fmla="*/ 1 w 2"/>
                <a:gd name="T7" fmla="*/ 1 h 3"/>
                <a:gd name="T8" fmla="*/ 2 w 2"/>
                <a:gd name="T9" fmla="*/ 0 h 3"/>
                <a:gd name="T10" fmla="*/ 2 w 2"/>
                <a:gd name="T11" fmla="*/ 1 h 3"/>
                <a:gd name="T12" fmla="*/ 1 w 2"/>
                <a:gd name="T13" fmla="*/ 3 h 3"/>
                <a:gd name="T14" fmla="*/ 0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7" name="Freeform 249"/>
            <p:cNvSpPr>
              <a:spLocks/>
            </p:cNvSpPr>
            <p:nvPr/>
          </p:nvSpPr>
          <p:spPr bwMode="auto">
            <a:xfrm>
              <a:off x="8418513" y="3341688"/>
              <a:ext cx="82550" cy="12700"/>
            </a:xfrm>
            <a:custGeom>
              <a:avLst/>
              <a:gdLst>
                <a:gd name="T0" fmla="*/ 6 w 6"/>
                <a:gd name="T1" fmla="*/ 1 h 1"/>
                <a:gd name="T2" fmla="*/ 0 w 6"/>
                <a:gd name="T3" fmla="*/ 1 h 1"/>
                <a:gd name="T4" fmla="*/ 0 w 6"/>
                <a:gd name="T5" fmla="*/ 0 h 1"/>
                <a:gd name="T6" fmla="*/ 0 w 6"/>
                <a:gd name="T7" fmla="*/ 0 h 1"/>
                <a:gd name="T8" fmla="*/ 0 w 6"/>
                <a:gd name="T9" fmla="*/ 0 h 1"/>
                <a:gd name="T10" fmla="*/ 6 w 6"/>
                <a:gd name="T11" fmla="*/ 0 h 1"/>
                <a:gd name="T12" fmla="*/ 6 w 6"/>
                <a:gd name="T13" fmla="*/ 0 h 1"/>
                <a:gd name="T14" fmla="*/ 6 w 6"/>
                <a:gd name="T15" fmla="*/ 0 h 1"/>
                <a:gd name="T16" fmla="*/ 6 w 6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">
                  <a:moveTo>
                    <a:pt x="6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8" name="Freeform 250"/>
            <p:cNvSpPr>
              <a:spLocks/>
            </p:cNvSpPr>
            <p:nvPr/>
          </p:nvSpPr>
          <p:spPr bwMode="auto">
            <a:xfrm>
              <a:off x="8418513" y="3354388"/>
              <a:ext cx="82550" cy="14288"/>
            </a:xfrm>
            <a:custGeom>
              <a:avLst/>
              <a:gdLst>
                <a:gd name="T0" fmla="*/ 5 w 6"/>
                <a:gd name="T1" fmla="*/ 1 h 1"/>
                <a:gd name="T2" fmla="*/ 1 w 6"/>
                <a:gd name="T3" fmla="*/ 1 h 1"/>
                <a:gd name="T4" fmla="*/ 0 w 6"/>
                <a:gd name="T5" fmla="*/ 1 h 1"/>
                <a:gd name="T6" fmla="*/ 0 w 6"/>
                <a:gd name="T7" fmla="*/ 0 h 1"/>
                <a:gd name="T8" fmla="*/ 1 w 6"/>
                <a:gd name="T9" fmla="*/ 0 h 1"/>
                <a:gd name="T10" fmla="*/ 5 w 6"/>
                <a:gd name="T11" fmla="*/ 0 h 1"/>
                <a:gd name="T12" fmla="*/ 6 w 6"/>
                <a:gd name="T13" fmla="*/ 0 h 1"/>
                <a:gd name="T14" fmla="*/ 6 w 6"/>
                <a:gd name="T15" fmla="*/ 1 h 1"/>
                <a:gd name="T16" fmla="*/ 5 w 6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29" name="Freeform 251"/>
            <p:cNvSpPr>
              <a:spLocks/>
            </p:cNvSpPr>
            <p:nvPr/>
          </p:nvSpPr>
          <p:spPr bwMode="auto">
            <a:xfrm>
              <a:off x="8418513" y="3368676"/>
              <a:ext cx="82550" cy="12700"/>
            </a:xfrm>
            <a:custGeom>
              <a:avLst/>
              <a:gdLst>
                <a:gd name="T0" fmla="*/ 5 w 6"/>
                <a:gd name="T1" fmla="*/ 1 h 1"/>
                <a:gd name="T2" fmla="*/ 1 w 6"/>
                <a:gd name="T3" fmla="*/ 1 h 1"/>
                <a:gd name="T4" fmla="*/ 0 w 6"/>
                <a:gd name="T5" fmla="*/ 1 h 1"/>
                <a:gd name="T6" fmla="*/ 0 w 6"/>
                <a:gd name="T7" fmla="*/ 0 h 1"/>
                <a:gd name="T8" fmla="*/ 1 w 6"/>
                <a:gd name="T9" fmla="*/ 0 h 1"/>
                <a:gd name="T10" fmla="*/ 5 w 6"/>
                <a:gd name="T11" fmla="*/ 0 h 1"/>
                <a:gd name="T12" fmla="*/ 6 w 6"/>
                <a:gd name="T13" fmla="*/ 0 h 1"/>
                <a:gd name="T14" fmla="*/ 6 w 6"/>
                <a:gd name="T15" fmla="*/ 1 h 1"/>
                <a:gd name="T16" fmla="*/ 5 w 6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381876" y="4391026"/>
            <a:ext cx="860425" cy="860425"/>
            <a:chOff x="7381876" y="4391026"/>
            <a:chExt cx="860425" cy="860425"/>
          </a:xfrm>
        </p:grpSpPr>
        <p:sp>
          <p:nvSpPr>
            <p:cNvPr id="16516" name="Freeform 265"/>
            <p:cNvSpPr>
              <a:spLocks/>
            </p:cNvSpPr>
            <p:nvPr/>
          </p:nvSpPr>
          <p:spPr bwMode="auto">
            <a:xfrm>
              <a:off x="7381876" y="4391026"/>
              <a:ext cx="860425" cy="860425"/>
            </a:xfrm>
            <a:custGeom>
              <a:avLst/>
              <a:gdLst>
                <a:gd name="T0" fmla="*/ 0 w 63"/>
                <a:gd name="T1" fmla="*/ 0 h 63"/>
                <a:gd name="T2" fmla="*/ 32 w 63"/>
                <a:gd name="T3" fmla="*/ 0 h 63"/>
                <a:gd name="T4" fmla="*/ 63 w 63"/>
                <a:gd name="T5" fmla="*/ 31 h 63"/>
                <a:gd name="T6" fmla="*/ 63 w 63"/>
                <a:gd name="T7" fmla="*/ 32 h 63"/>
                <a:gd name="T8" fmla="*/ 32 w 63"/>
                <a:gd name="T9" fmla="*/ 63 h 63"/>
                <a:gd name="T10" fmla="*/ 31 w 63"/>
                <a:gd name="T11" fmla="*/ 63 h 63"/>
                <a:gd name="T12" fmla="*/ 0 w 63"/>
                <a:gd name="T13" fmla="*/ 32 h 63"/>
                <a:gd name="T14" fmla="*/ 0 w 63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49"/>
                    <a:pt x="49" y="63"/>
                    <a:pt x="32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8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4" name="椭圆 293"/>
            <p:cNvSpPr/>
            <p:nvPr/>
          </p:nvSpPr>
          <p:spPr>
            <a:xfrm>
              <a:off x="7537451" y="4552951"/>
              <a:ext cx="536574" cy="53657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17" name="Freeform 266"/>
            <p:cNvSpPr>
              <a:spLocks/>
            </p:cNvSpPr>
            <p:nvPr/>
          </p:nvSpPr>
          <p:spPr bwMode="auto">
            <a:xfrm>
              <a:off x="7805738" y="4732338"/>
              <a:ext cx="12700" cy="142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1 h 1"/>
                <a:gd name="T16" fmla="*/ 1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18" name="Freeform 267"/>
            <p:cNvSpPr>
              <a:spLocks/>
            </p:cNvSpPr>
            <p:nvPr/>
          </p:nvSpPr>
          <p:spPr bwMode="auto">
            <a:xfrm>
              <a:off x="7764463" y="4732338"/>
              <a:ext cx="14288" cy="26988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1 w 1"/>
                <a:gd name="T15" fmla="*/ 2 h 2"/>
                <a:gd name="T16" fmla="*/ 1 w 1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19" name="Freeform 268"/>
            <p:cNvSpPr>
              <a:spLocks/>
            </p:cNvSpPr>
            <p:nvPr/>
          </p:nvSpPr>
          <p:spPr bwMode="auto">
            <a:xfrm>
              <a:off x="7723188" y="4773613"/>
              <a:ext cx="26988" cy="1428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1 w 2"/>
                <a:gd name="T5" fmla="*/ 1 h 1"/>
                <a:gd name="T6" fmla="*/ 0 w 2"/>
                <a:gd name="T7" fmla="*/ 1 h 1"/>
                <a:gd name="T8" fmla="*/ 0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2 w 2"/>
                <a:gd name="T15" fmla="*/ 1 h 1"/>
                <a:gd name="T16" fmla="*/ 2 w 2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0" name="Freeform 269"/>
            <p:cNvSpPr>
              <a:spLocks/>
            </p:cNvSpPr>
            <p:nvPr/>
          </p:nvSpPr>
          <p:spPr bwMode="auto">
            <a:xfrm>
              <a:off x="7723188" y="4868863"/>
              <a:ext cx="26988" cy="14288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0 w 2"/>
                <a:gd name="T13" fmla="*/ 0 h 1"/>
                <a:gd name="T14" fmla="*/ 1 w 2"/>
                <a:gd name="T15" fmla="*/ 0 h 1"/>
                <a:gd name="T16" fmla="*/ 2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1" name="Freeform 270"/>
            <p:cNvSpPr>
              <a:spLocks/>
            </p:cNvSpPr>
            <p:nvPr/>
          </p:nvSpPr>
          <p:spPr bwMode="auto">
            <a:xfrm>
              <a:off x="7764463" y="4895851"/>
              <a:ext cx="14288" cy="142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1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2" name="Freeform 271"/>
            <p:cNvSpPr>
              <a:spLocks/>
            </p:cNvSpPr>
            <p:nvPr/>
          </p:nvSpPr>
          <p:spPr bwMode="auto">
            <a:xfrm>
              <a:off x="7847013" y="4895851"/>
              <a:ext cx="12700" cy="142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0 w 1"/>
                <a:gd name="T15" fmla="*/ 0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3" name="Freeform 272"/>
            <p:cNvSpPr>
              <a:spLocks/>
            </p:cNvSpPr>
            <p:nvPr/>
          </p:nvSpPr>
          <p:spPr bwMode="auto">
            <a:xfrm>
              <a:off x="7874001" y="4868863"/>
              <a:ext cx="26988" cy="142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2 w 2"/>
                <a:gd name="T7" fmla="*/ 0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0 w 2"/>
                <a:gd name="T15" fmla="*/ 0 h 1"/>
                <a:gd name="T16" fmla="*/ 0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4" name="Freeform 273"/>
            <p:cNvSpPr>
              <a:spLocks/>
            </p:cNvSpPr>
            <p:nvPr/>
          </p:nvSpPr>
          <p:spPr bwMode="auto">
            <a:xfrm>
              <a:off x="7874001" y="4773613"/>
              <a:ext cx="26988" cy="142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0 w 2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5" name="Freeform 274"/>
            <p:cNvSpPr>
              <a:spLocks/>
            </p:cNvSpPr>
            <p:nvPr/>
          </p:nvSpPr>
          <p:spPr bwMode="auto">
            <a:xfrm>
              <a:off x="7847013" y="4732338"/>
              <a:ext cx="12700" cy="26988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1 h 2"/>
                <a:gd name="T8" fmla="*/ 1 w 1"/>
                <a:gd name="T9" fmla="*/ 1 h 2"/>
                <a:gd name="T10" fmla="*/ 1 w 1"/>
                <a:gd name="T11" fmla="*/ 1 h 2"/>
                <a:gd name="T12" fmla="*/ 1 w 1"/>
                <a:gd name="T13" fmla="*/ 1 h 2"/>
                <a:gd name="T14" fmla="*/ 1 w 1"/>
                <a:gd name="T15" fmla="*/ 2 h 2"/>
                <a:gd name="T16" fmla="*/ 0 w 1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6" name="Freeform 275"/>
            <p:cNvSpPr>
              <a:spLocks/>
            </p:cNvSpPr>
            <p:nvPr/>
          </p:nvSpPr>
          <p:spPr bwMode="auto">
            <a:xfrm>
              <a:off x="7710488" y="4814888"/>
              <a:ext cx="26988" cy="1270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1 w 2"/>
                <a:gd name="T13" fmla="*/ 0 h 1"/>
                <a:gd name="T14" fmla="*/ 2 w 2"/>
                <a:gd name="T15" fmla="*/ 0 h 1"/>
                <a:gd name="T16" fmla="*/ 2 w 2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7" name="Freeform 276"/>
            <p:cNvSpPr>
              <a:spLocks/>
            </p:cNvSpPr>
            <p:nvPr/>
          </p:nvSpPr>
          <p:spPr bwMode="auto">
            <a:xfrm>
              <a:off x="7805738" y="4895851"/>
              <a:ext cx="12700" cy="26988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1 w 1"/>
                <a:gd name="T5" fmla="*/ 1 h 2"/>
                <a:gd name="T6" fmla="*/ 1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0 w 1"/>
                <a:gd name="T13" fmla="*/ 2 h 2"/>
                <a:gd name="T14" fmla="*/ 0 w 1"/>
                <a:gd name="T15" fmla="*/ 1 h 2"/>
                <a:gd name="T16" fmla="*/ 1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8" name="Freeform 277"/>
            <p:cNvSpPr>
              <a:spLocks/>
            </p:cNvSpPr>
            <p:nvPr/>
          </p:nvSpPr>
          <p:spPr bwMode="auto">
            <a:xfrm>
              <a:off x="7886701" y="4814888"/>
              <a:ext cx="26988" cy="12700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1 h 1"/>
                <a:gd name="T10" fmla="*/ 2 w 2"/>
                <a:gd name="T11" fmla="*/ 1 h 1"/>
                <a:gd name="T12" fmla="*/ 1 w 2"/>
                <a:gd name="T13" fmla="*/ 1 h 1"/>
                <a:gd name="T14" fmla="*/ 1 w 2"/>
                <a:gd name="T15" fmla="*/ 1 h 1"/>
                <a:gd name="T16" fmla="*/ 0 w 2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29" name="Freeform 278"/>
            <p:cNvSpPr>
              <a:spLocks/>
            </p:cNvSpPr>
            <p:nvPr/>
          </p:nvSpPr>
          <p:spPr bwMode="auto">
            <a:xfrm>
              <a:off x="7764463" y="4787901"/>
              <a:ext cx="122238" cy="134938"/>
            </a:xfrm>
            <a:custGeom>
              <a:avLst/>
              <a:gdLst>
                <a:gd name="T0" fmla="*/ 9 w 9"/>
                <a:gd name="T1" fmla="*/ 2 h 10"/>
                <a:gd name="T2" fmla="*/ 9 w 9"/>
                <a:gd name="T3" fmla="*/ 1 h 10"/>
                <a:gd name="T4" fmla="*/ 4 w 9"/>
                <a:gd name="T5" fmla="*/ 2 h 10"/>
                <a:gd name="T6" fmla="*/ 4 w 9"/>
                <a:gd name="T7" fmla="*/ 2 h 10"/>
                <a:gd name="T8" fmla="*/ 4 w 9"/>
                <a:gd name="T9" fmla="*/ 1 h 10"/>
                <a:gd name="T10" fmla="*/ 4 w 9"/>
                <a:gd name="T11" fmla="*/ 1 h 10"/>
                <a:gd name="T12" fmla="*/ 4 w 9"/>
                <a:gd name="T13" fmla="*/ 2 h 10"/>
                <a:gd name="T14" fmla="*/ 4 w 9"/>
                <a:gd name="T15" fmla="*/ 2 h 10"/>
                <a:gd name="T16" fmla="*/ 3 w 9"/>
                <a:gd name="T17" fmla="*/ 2 h 10"/>
                <a:gd name="T18" fmla="*/ 0 w 9"/>
                <a:gd name="T19" fmla="*/ 0 h 10"/>
                <a:gd name="T20" fmla="*/ 0 w 9"/>
                <a:gd name="T21" fmla="*/ 1 h 10"/>
                <a:gd name="T22" fmla="*/ 3 w 9"/>
                <a:gd name="T23" fmla="*/ 3 h 10"/>
                <a:gd name="T24" fmla="*/ 2 w 9"/>
                <a:gd name="T25" fmla="*/ 3 h 10"/>
                <a:gd name="T26" fmla="*/ 2 w 9"/>
                <a:gd name="T27" fmla="*/ 4 h 10"/>
                <a:gd name="T28" fmla="*/ 3 w 9"/>
                <a:gd name="T29" fmla="*/ 3 h 10"/>
                <a:gd name="T30" fmla="*/ 3 w 9"/>
                <a:gd name="T31" fmla="*/ 4 h 10"/>
                <a:gd name="T32" fmla="*/ 2 w 9"/>
                <a:gd name="T33" fmla="*/ 10 h 10"/>
                <a:gd name="T34" fmla="*/ 2 w 9"/>
                <a:gd name="T35" fmla="*/ 10 h 10"/>
                <a:gd name="T36" fmla="*/ 3 w 9"/>
                <a:gd name="T37" fmla="*/ 4 h 10"/>
                <a:gd name="T38" fmla="*/ 4 w 9"/>
                <a:gd name="T39" fmla="*/ 4 h 10"/>
                <a:gd name="T40" fmla="*/ 4 w 9"/>
                <a:gd name="T41" fmla="*/ 4 h 10"/>
                <a:gd name="T42" fmla="*/ 5 w 9"/>
                <a:gd name="T43" fmla="*/ 4 h 10"/>
                <a:gd name="T44" fmla="*/ 5 w 9"/>
                <a:gd name="T45" fmla="*/ 3 h 10"/>
                <a:gd name="T46" fmla="*/ 5 w 9"/>
                <a:gd name="T47" fmla="*/ 3 h 10"/>
                <a:gd name="T48" fmla="*/ 9 w 9"/>
                <a:gd name="T4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" h="10">
                  <a:moveTo>
                    <a:pt x="9" y="2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30" name="Freeform 279"/>
            <p:cNvSpPr>
              <a:spLocks noEditPoints="1"/>
            </p:cNvSpPr>
            <p:nvPr/>
          </p:nvSpPr>
          <p:spPr bwMode="auto">
            <a:xfrm>
              <a:off x="7681913" y="4664076"/>
              <a:ext cx="260350" cy="300038"/>
            </a:xfrm>
            <a:custGeom>
              <a:avLst/>
              <a:gdLst>
                <a:gd name="T0" fmla="*/ 15 w 19"/>
                <a:gd name="T1" fmla="*/ 19 h 22"/>
                <a:gd name="T2" fmla="*/ 19 w 19"/>
                <a:gd name="T3" fmla="*/ 12 h 22"/>
                <a:gd name="T4" fmla="*/ 15 w 19"/>
                <a:gd name="T5" fmla="*/ 5 h 22"/>
                <a:gd name="T6" fmla="*/ 16 w 19"/>
                <a:gd name="T7" fmla="*/ 4 h 22"/>
                <a:gd name="T8" fmla="*/ 18 w 19"/>
                <a:gd name="T9" fmla="*/ 6 h 22"/>
                <a:gd name="T10" fmla="*/ 18 w 19"/>
                <a:gd name="T11" fmla="*/ 6 h 22"/>
                <a:gd name="T12" fmla="*/ 17 w 19"/>
                <a:gd name="T13" fmla="*/ 2 h 22"/>
                <a:gd name="T14" fmla="*/ 12 w 19"/>
                <a:gd name="T15" fmla="*/ 2 h 22"/>
                <a:gd name="T16" fmla="*/ 12 w 19"/>
                <a:gd name="T17" fmla="*/ 2 h 22"/>
                <a:gd name="T18" fmla="*/ 15 w 19"/>
                <a:gd name="T19" fmla="*/ 3 h 22"/>
                <a:gd name="T20" fmla="*/ 14 w 19"/>
                <a:gd name="T21" fmla="*/ 4 h 22"/>
                <a:gd name="T22" fmla="*/ 10 w 19"/>
                <a:gd name="T23" fmla="*/ 3 h 22"/>
                <a:gd name="T24" fmla="*/ 10 w 19"/>
                <a:gd name="T25" fmla="*/ 2 h 22"/>
                <a:gd name="T26" fmla="*/ 10 w 19"/>
                <a:gd name="T27" fmla="*/ 2 h 22"/>
                <a:gd name="T28" fmla="*/ 11 w 19"/>
                <a:gd name="T29" fmla="*/ 2 h 22"/>
                <a:gd name="T30" fmla="*/ 11 w 19"/>
                <a:gd name="T31" fmla="*/ 2 h 22"/>
                <a:gd name="T32" fmla="*/ 10 w 19"/>
                <a:gd name="T33" fmla="*/ 1 h 22"/>
                <a:gd name="T34" fmla="*/ 9 w 19"/>
                <a:gd name="T35" fmla="*/ 1 h 22"/>
                <a:gd name="T36" fmla="*/ 8 w 19"/>
                <a:gd name="T37" fmla="*/ 2 h 22"/>
                <a:gd name="T38" fmla="*/ 8 w 19"/>
                <a:gd name="T39" fmla="*/ 2 h 22"/>
                <a:gd name="T40" fmla="*/ 9 w 19"/>
                <a:gd name="T41" fmla="*/ 2 h 22"/>
                <a:gd name="T42" fmla="*/ 9 w 19"/>
                <a:gd name="T43" fmla="*/ 2 h 22"/>
                <a:gd name="T44" fmla="*/ 9 w 19"/>
                <a:gd name="T45" fmla="*/ 3 h 22"/>
                <a:gd name="T46" fmla="*/ 5 w 19"/>
                <a:gd name="T47" fmla="*/ 4 h 22"/>
                <a:gd name="T48" fmla="*/ 4 w 19"/>
                <a:gd name="T49" fmla="*/ 3 h 22"/>
                <a:gd name="T50" fmla="*/ 7 w 19"/>
                <a:gd name="T51" fmla="*/ 2 h 22"/>
                <a:gd name="T52" fmla="*/ 7 w 19"/>
                <a:gd name="T53" fmla="*/ 2 h 22"/>
                <a:gd name="T54" fmla="*/ 2 w 19"/>
                <a:gd name="T55" fmla="*/ 2 h 22"/>
                <a:gd name="T56" fmla="*/ 1 w 19"/>
                <a:gd name="T57" fmla="*/ 6 h 22"/>
                <a:gd name="T58" fmla="*/ 1 w 19"/>
                <a:gd name="T59" fmla="*/ 6 h 22"/>
                <a:gd name="T60" fmla="*/ 3 w 19"/>
                <a:gd name="T61" fmla="*/ 4 h 22"/>
                <a:gd name="T62" fmla="*/ 4 w 19"/>
                <a:gd name="T63" fmla="*/ 5 h 22"/>
                <a:gd name="T64" fmla="*/ 0 w 19"/>
                <a:gd name="T65" fmla="*/ 12 h 22"/>
                <a:gd name="T66" fmla="*/ 4 w 19"/>
                <a:gd name="T67" fmla="*/ 19 h 22"/>
                <a:gd name="T68" fmla="*/ 3 w 19"/>
                <a:gd name="T69" fmla="*/ 21 h 22"/>
                <a:gd name="T70" fmla="*/ 4 w 19"/>
                <a:gd name="T71" fmla="*/ 22 h 22"/>
                <a:gd name="T72" fmla="*/ 4 w 19"/>
                <a:gd name="T73" fmla="*/ 22 h 22"/>
                <a:gd name="T74" fmla="*/ 5 w 19"/>
                <a:gd name="T75" fmla="*/ 22 h 22"/>
                <a:gd name="T76" fmla="*/ 6 w 19"/>
                <a:gd name="T77" fmla="*/ 20 h 22"/>
                <a:gd name="T78" fmla="*/ 10 w 19"/>
                <a:gd name="T79" fmla="*/ 21 h 22"/>
                <a:gd name="T80" fmla="*/ 13 w 19"/>
                <a:gd name="T81" fmla="*/ 20 h 22"/>
                <a:gd name="T82" fmla="*/ 14 w 19"/>
                <a:gd name="T83" fmla="*/ 22 h 22"/>
                <a:gd name="T84" fmla="*/ 16 w 19"/>
                <a:gd name="T85" fmla="*/ 22 h 22"/>
                <a:gd name="T86" fmla="*/ 16 w 19"/>
                <a:gd name="T87" fmla="*/ 22 h 22"/>
                <a:gd name="T88" fmla="*/ 16 w 19"/>
                <a:gd name="T89" fmla="*/ 21 h 22"/>
                <a:gd name="T90" fmla="*/ 15 w 19"/>
                <a:gd name="T91" fmla="*/ 19 h 22"/>
                <a:gd name="T92" fmla="*/ 1 w 19"/>
                <a:gd name="T93" fmla="*/ 12 h 22"/>
                <a:gd name="T94" fmla="*/ 10 w 19"/>
                <a:gd name="T95" fmla="*/ 4 h 22"/>
                <a:gd name="T96" fmla="*/ 18 w 19"/>
                <a:gd name="T97" fmla="*/ 12 h 22"/>
                <a:gd name="T98" fmla="*/ 10 w 19"/>
                <a:gd name="T99" fmla="*/ 20 h 22"/>
                <a:gd name="T100" fmla="*/ 1 w 19"/>
                <a:gd name="T10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" h="22">
                  <a:moveTo>
                    <a:pt x="15" y="19"/>
                  </a:moveTo>
                  <a:cubicBezTo>
                    <a:pt x="17" y="18"/>
                    <a:pt x="19" y="15"/>
                    <a:pt x="19" y="12"/>
                  </a:cubicBezTo>
                  <a:cubicBezTo>
                    <a:pt x="19" y="9"/>
                    <a:pt x="17" y="7"/>
                    <a:pt x="15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5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8" y="3"/>
                    <a:pt x="17" y="2"/>
                  </a:cubicBezTo>
                  <a:cubicBezTo>
                    <a:pt x="15" y="0"/>
                    <a:pt x="13" y="0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3"/>
                    <a:pt x="15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3"/>
                    <a:pt x="12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6" y="3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7"/>
                    <a:pt x="0" y="9"/>
                    <a:pt x="0" y="12"/>
                  </a:cubicBezTo>
                  <a:cubicBezTo>
                    <a:pt x="0" y="15"/>
                    <a:pt x="2" y="18"/>
                    <a:pt x="4" y="19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5" y="22"/>
                    <a:pt x="5" y="2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1"/>
                    <a:pt x="8" y="21"/>
                    <a:pt x="10" y="21"/>
                  </a:cubicBezTo>
                  <a:cubicBezTo>
                    <a:pt x="11" y="21"/>
                    <a:pt x="12" y="21"/>
                    <a:pt x="13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1"/>
                    <a:pt x="16" y="21"/>
                  </a:cubicBezTo>
                  <a:lnTo>
                    <a:pt x="15" y="19"/>
                  </a:lnTo>
                  <a:close/>
                  <a:moveTo>
                    <a:pt x="1" y="12"/>
                  </a:moveTo>
                  <a:cubicBezTo>
                    <a:pt x="1" y="7"/>
                    <a:pt x="5" y="4"/>
                    <a:pt x="10" y="4"/>
                  </a:cubicBezTo>
                  <a:cubicBezTo>
                    <a:pt x="14" y="4"/>
                    <a:pt x="18" y="7"/>
                    <a:pt x="18" y="12"/>
                  </a:cubicBezTo>
                  <a:cubicBezTo>
                    <a:pt x="18" y="16"/>
                    <a:pt x="14" y="20"/>
                    <a:pt x="10" y="20"/>
                  </a:cubicBezTo>
                  <a:cubicBezTo>
                    <a:pt x="5" y="20"/>
                    <a:pt x="1" y="16"/>
                    <a:pt x="1" y="12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86438" y="4868863"/>
            <a:ext cx="927100" cy="1063625"/>
            <a:chOff x="5786438" y="4868863"/>
            <a:chExt cx="927100" cy="1063625"/>
          </a:xfrm>
        </p:grpSpPr>
        <p:sp>
          <p:nvSpPr>
            <p:cNvPr id="16583" name="Freeform 205"/>
            <p:cNvSpPr>
              <a:spLocks/>
            </p:cNvSpPr>
            <p:nvPr/>
          </p:nvSpPr>
          <p:spPr bwMode="auto">
            <a:xfrm>
              <a:off x="5786438" y="4868863"/>
              <a:ext cx="927100" cy="1063625"/>
            </a:xfrm>
            <a:custGeom>
              <a:avLst/>
              <a:gdLst>
                <a:gd name="T0" fmla="*/ 34 w 68"/>
                <a:gd name="T1" fmla="*/ 0 h 78"/>
                <a:gd name="T2" fmla="*/ 56 w 68"/>
                <a:gd name="T3" fmla="*/ 22 h 78"/>
                <a:gd name="T4" fmla="*/ 56 w 68"/>
                <a:gd name="T5" fmla="*/ 66 h 78"/>
                <a:gd name="T6" fmla="*/ 56 w 68"/>
                <a:gd name="T7" fmla="*/ 66 h 78"/>
                <a:gd name="T8" fmla="*/ 12 w 68"/>
                <a:gd name="T9" fmla="*/ 66 h 78"/>
                <a:gd name="T10" fmla="*/ 12 w 68"/>
                <a:gd name="T11" fmla="*/ 66 h 78"/>
                <a:gd name="T12" fmla="*/ 12 w 68"/>
                <a:gd name="T13" fmla="*/ 22 h 78"/>
                <a:gd name="T14" fmla="*/ 34 w 68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78">
                  <a:moveTo>
                    <a:pt x="34" y="0"/>
                  </a:moveTo>
                  <a:cubicBezTo>
                    <a:pt x="56" y="22"/>
                    <a:pt x="56" y="22"/>
                    <a:pt x="56" y="22"/>
                  </a:cubicBezTo>
                  <a:cubicBezTo>
                    <a:pt x="68" y="34"/>
                    <a:pt x="68" y="54"/>
                    <a:pt x="56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44" y="78"/>
                    <a:pt x="24" y="78"/>
                    <a:pt x="12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0" y="54"/>
                    <a:pt x="0" y="34"/>
                    <a:pt x="12" y="2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8B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5" name="椭圆 294"/>
            <p:cNvSpPr/>
            <p:nvPr/>
          </p:nvSpPr>
          <p:spPr>
            <a:xfrm>
              <a:off x="5981701" y="5211765"/>
              <a:ext cx="536574" cy="53657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84" name="Freeform 206"/>
            <p:cNvSpPr>
              <a:spLocks/>
            </p:cNvSpPr>
            <p:nvPr/>
          </p:nvSpPr>
          <p:spPr bwMode="auto">
            <a:xfrm>
              <a:off x="6100763" y="5605463"/>
              <a:ext cx="300038" cy="14288"/>
            </a:xfrm>
            <a:custGeom>
              <a:avLst/>
              <a:gdLst>
                <a:gd name="T0" fmla="*/ 189 w 189"/>
                <a:gd name="T1" fmla="*/ 9 h 9"/>
                <a:gd name="T2" fmla="*/ 0 w 189"/>
                <a:gd name="T3" fmla="*/ 9 h 9"/>
                <a:gd name="T4" fmla="*/ 0 w 189"/>
                <a:gd name="T5" fmla="*/ 0 h 9"/>
                <a:gd name="T6" fmla="*/ 180 w 189"/>
                <a:gd name="T7" fmla="*/ 0 h 9"/>
                <a:gd name="T8" fmla="*/ 189 w 18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9">
                  <a:moveTo>
                    <a:pt x="18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0" y="0"/>
                  </a:lnTo>
                  <a:lnTo>
                    <a:pt x="189" y="9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85" name="Freeform 207"/>
            <p:cNvSpPr>
              <a:spLocks/>
            </p:cNvSpPr>
            <p:nvPr/>
          </p:nvSpPr>
          <p:spPr bwMode="auto">
            <a:xfrm>
              <a:off x="6100763" y="5319713"/>
              <a:ext cx="12700" cy="300038"/>
            </a:xfrm>
            <a:custGeom>
              <a:avLst/>
              <a:gdLst>
                <a:gd name="T0" fmla="*/ 8 w 8"/>
                <a:gd name="T1" fmla="*/ 8 h 189"/>
                <a:gd name="T2" fmla="*/ 8 w 8"/>
                <a:gd name="T3" fmla="*/ 8 h 189"/>
                <a:gd name="T4" fmla="*/ 8 w 8"/>
                <a:gd name="T5" fmla="*/ 189 h 189"/>
                <a:gd name="T6" fmla="*/ 0 w 8"/>
                <a:gd name="T7" fmla="*/ 189 h 189"/>
                <a:gd name="T8" fmla="*/ 0 w 8"/>
                <a:gd name="T9" fmla="*/ 8 h 189"/>
                <a:gd name="T10" fmla="*/ 0 w 8"/>
                <a:gd name="T11" fmla="*/ 0 h 189"/>
                <a:gd name="T12" fmla="*/ 8 w 8"/>
                <a:gd name="T13" fmla="*/ 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89">
                  <a:moveTo>
                    <a:pt x="8" y="8"/>
                  </a:moveTo>
                  <a:lnTo>
                    <a:pt x="8" y="8"/>
                  </a:lnTo>
                  <a:lnTo>
                    <a:pt x="8" y="189"/>
                  </a:lnTo>
                  <a:lnTo>
                    <a:pt x="0" y="189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86" name="Freeform 208"/>
            <p:cNvSpPr>
              <a:spLocks/>
            </p:cNvSpPr>
            <p:nvPr/>
          </p:nvSpPr>
          <p:spPr bwMode="auto">
            <a:xfrm>
              <a:off x="6100763" y="5319713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8 w 8"/>
                <a:gd name="T3" fmla="*/ 8 h 8"/>
                <a:gd name="T4" fmla="*/ 0 w 8"/>
                <a:gd name="T5" fmla="*/ 8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87" name="Freeform 209"/>
            <p:cNvSpPr>
              <a:spLocks/>
            </p:cNvSpPr>
            <p:nvPr/>
          </p:nvSpPr>
          <p:spPr bwMode="auto">
            <a:xfrm>
              <a:off x="6386513" y="5605463"/>
              <a:ext cx="14288" cy="14288"/>
            </a:xfrm>
            <a:custGeom>
              <a:avLst/>
              <a:gdLst>
                <a:gd name="T0" fmla="*/ 9 w 9"/>
                <a:gd name="T1" fmla="*/ 9 h 9"/>
                <a:gd name="T2" fmla="*/ 0 w 9"/>
                <a:gd name="T3" fmla="*/ 9 h 9"/>
                <a:gd name="T4" fmla="*/ 0 w 9"/>
                <a:gd name="T5" fmla="*/ 0 h 9"/>
                <a:gd name="T6" fmla="*/ 9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88" name="Rectangle 210"/>
            <p:cNvSpPr>
              <a:spLocks noChangeArrowheads="1"/>
            </p:cNvSpPr>
            <p:nvPr/>
          </p:nvSpPr>
          <p:spPr bwMode="auto">
            <a:xfrm>
              <a:off x="6154738" y="5605463"/>
              <a:ext cx="12700" cy="14288"/>
            </a:xfrm>
            <a:prstGeom prst="rect">
              <a:avLst/>
            </a:pr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89" name="Rectangle 211"/>
            <p:cNvSpPr>
              <a:spLocks noChangeArrowheads="1"/>
            </p:cNvSpPr>
            <p:nvPr/>
          </p:nvSpPr>
          <p:spPr bwMode="auto">
            <a:xfrm>
              <a:off x="6223001" y="5605463"/>
              <a:ext cx="1588" cy="14288"/>
            </a:xfrm>
            <a:prstGeom prst="rect">
              <a:avLst/>
            </a:pr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0" name="Rectangle 212"/>
            <p:cNvSpPr>
              <a:spLocks noChangeArrowheads="1"/>
            </p:cNvSpPr>
            <p:nvPr/>
          </p:nvSpPr>
          <p:spPr bwMode="auto">
            <a:xfrm>
              <a:off x="6276976" y="5605463"/>
              <a:ext cx="1588" cy="14288"/>
            </a:xfrm>
            <a:prstGeom prst="rect">
              <a:avLst/>
            </a:pr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1" name="Rectangle 213"/>
            <p:cNvSpPr>
              <a:spLocks noChangeArrowheads="1"/>
            </p:cNvSpPr>
            <p:nvPr/>
          </p:nvSpPr>
          <p:spPr bwMode="auto">
            <a:xfrm>
              <a:off x="6332538" y="5605463"/>
              <a:ext cx="12700" cy="14288"/>
            </a:xfrm>
            <a:prstGeom prst="rect">
              <a:avLst/>
            </a:pr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2" name="Rectangle 214"/>
            <p:cNvSpPr>
              <a:spLocks noChangeArrowheads="1"/>
            </p:cNvSpPr>
            <p:nvPr/>
          </p:nvSpPr>
          <p:spPr bwMode="auto">
            <a:xfrm>
              <a:off x="6100763" y="5373688"/>
              <a:ext cx="12700" cy="14288"/>
            </a:xfrm>
            <a:prstGeom prst="rect">
              <a:avLst/>
            </a:pr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3" name="Rectangle 215"/>
            <p:cNvSpPr>
              <a:spLocks noChangeArrowheads="1"/>
            </p:cNvSpPr>
            <p:nvPr/>
          </p:nvSpPr>
          <p:spPr bwMode="auto">
            <a:xfrm>
              <a:off x="6100763" y="5441951"/>
              <a:ext cx="12700" cy="1588"/>
            </a:xfrm>
            <a:prstGeom prst="rect">
              <a:avLst/>
            </a:pr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4" name="Rectangle 216"/>
            <p:cNvSpPr>
              <a:spLocks noChangeArrowheads="1"/>
            </p:cNvSpPr>
            <p:nvPr/>
          </p:nvSpPr>
          <p:spPr bwMode="auto">
            <a:xfrm>
              <a:off x="6100763" y="5495926"/>
              <a:ext cx="12700" cy="1588"/>
            </a:xfrm>
            <a:prstGeom prst="rect">
              <a:avLst/>
            </a:pr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5" name="Rectangle 217"/>
            <p:cNvSpPr>
              <a:spLocks noChangeArrowheads="1"/>
            </p:cNvSpPr>
            <p:nvPr/>
          </p:nvSpPr>
          <p:spPr bwMode="auto">
            <a:xfrm>
              <a:off x="6100763" y="5551488"/>
              <a:ext cx="12700" cy="12700"/>
            </a:xfrm>
            <a:prstGeom prst="rect">
              <a:avLst/>
            </a:pr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6" name="Freeform 218"/>
            <p:cNvSpPr>
              <a:spLocks noEditPoints="1"/>
            </p:cNvSpPr>
            <p:nvPr/>
          </p:nvSpPr>
          <p:spPr bwMode="auto">
            <a:xfrm>
              <a:off x="6113463" y="5468938"/>
              <a:ext cx="41275" cy="150813"/>
            </a:xfrm>
            <a:custGeom>
              <a:avLst/>
              <a:gdLst>
                <a:gd name="T0" fmla="*/ 26 w 26"/>
                <a:gd name="T1" fmla="*/ 0 h 95"/>
                <a:gd name="T2" fmla="*/ 17 w 26"/>
                <a:gd name="T3" fmla="*/ 0 h 95"/>
                <a:gd name="T4" fmla="*/ 17 w 26"/>
                <a:gd name="T5" fmla="*/ 0 h 95"/>
                <a:gd name="T6" fmla="*/ 9 w 26"/>
                <a:gd name="T7" fmla="*/ 0 h 95"/>
                <a:gd name="T8" fmla="*/ 9 w 26"/>
                <a:gd name="T9" fmla="*/ 0 h 95"/>
                <a:gd name="T10" fmla="*/ 0 w 26"/>
                <a:gd name="T11" fmla="*/ 0 h 95"/>
                <a:gd name="T12" fmla="*/ 0 w 26"/>
                <a:gd name="T13" fmla="*/ 0 h 95"/>
                <a:gd name="T14" fmla="*/ 0 w 26"/>
                <a:gd name="T15" fmla="*/ 9 h 95"/>
                <a:gd name="T16" fmla="*/ 0 w 26"/>
                <a:gd name="T17" fmla="*/ 9 h 95"/>
                <a:gd name="T18" fmla="*/ 0 w 26"/>
                <a:gd name="T19" fmla="*/ 17 h 95"/>
                <a:gd name="T20" fmla="*/ 0 w 26"/>
                <a:gd name="T21" fmla="*/ 17 h 95"/>
                <a:gd name="T22" fmla="*/ 0 w 26"/>
                <a:gd name="T23" fmla="*/ 26 h 95"/>
                <a:gd name="T24" fmla="*/ 0 w 26"/>
                <a:gd name="T25" fmla="*/ 26 h 95"/>
                <a:gd name="T26" fmla="*/ 0 w 26"/>
                <a:gd name="T27" fmla="*/ 26 h 95"/>
                <a:gd name="T28" fmla="*/ 0 w 26"/>
                <a:gd name="T29" fmla="*/ 95 h 95"/>
                <a:gd name="T30" fmla="*/ 26 w 26"/>
                <a:gd name="T31" fmla="*/ 95 h 95"/>
                <a:gd name="T32" fmla="*/ 26 w 26"/>
                <a:gd name="T33" fmla="*/ 26 h 95"/>
                <a:gd name="T34" fmla="*/ 26 w 26"/>
                <a:gd name="T35" fmla="*/ 26 h 95"/>
                <a:gd name="T36" fmla="*/ 26 w 26"/>
                <a:gd name="T37" fmla="*/ 26 h 95"/>
                <a:gd name="T38" fmla="*/ 26 w 26"/>
                <a:gd name="T39" fmla="*/ 17 h 95"/>
                <a:gd name="T40" fmla="*/ 26 w 26"/>
                <a:gd name="T41" fmla="*/ 17 h 95"/>
                <a:gd name="T42" fmla="*/ 26 w 26"/>
                <a:gd name="T43" fmla="*/ 9 h 95"/>
                <a:gd name="T44" fmla="*/ 26 w 26"/>
                <a:gd name="T45" fmla="*/ 9 h 95"/>
                <a:gd name="T46" fmla="*/ 26 w 26"/>
                <a:gd name="T47" fmla="*/ 0 h 95"/>
                <a:gd name="T48" fmla="*/ 26 w 26"/>
                <a:gd name="T49" fmla="*/ 0 h 95"/>
                <a:gd name="T50" fmla="*/ 26 w 26"/>
                <a:gd name="T51" fmla="*/ 0 h 95"/>
                <a:gd name="T52" fmla="*/ 9 w 26"/>
                <a:gd name="T53" fmla="*/ 0 h 95"/>
                <a:gd name="T54" fmla="*/ 9 w 26"/>
                <a:gd name="T55" fmla="*/ 0 h 95"/>
                <a:gd name="T56" fmla="*/ 9 w 26"/>
                <a:gd name="T57" fmla="*/ 0 h 95"/>
                <a:gd name="T58" fmla="*/ 9 w 26"/>
                <a:gd name="T59" fmla="*/ 0 h 95"/>
                <a:gd name="T60" fmla="*/ 9 w 26"/>
                <a:gd name="T61" fmla="*/ 9 h 95"/>
                <a:gd name="T62" fmla="*/ 9 w 26"/>
                <a:gd name="T63" fmla="*/ 0 h 95"/>
                <a:gd name="T64" fmla="*/ 17 w 26"/>
                <a:gd name="T65" fmla="*/ 0 h 95"/>
                <a:gd name="T66" fmla="*/ 9 w 26"/>
                <a:gd name="T67" fmla="*/ 9 h 95"/>
                <a:gd name="T68" fmla="*/ 9 w 26"/>
                <a:gd name="T69" fmla="*/ 9 h 95"/>
                <a:gd name="T70" fmla="*/ 9 w 26"/>
                <a:gd name="T71" fmla="*/ 17 h 95"/>
                <a:gd name="T72" fmla="*/ 17 w 26"/>
                <a:gd name="T73" fmla="*/ 0 h 95"/>
                <a:gd name="T74" fmla="*/ 26 w 26"/>
                <a:gd name="T75" fmla="*/ 0 h 95"/>
                <a:gd name="T76" fmla="*/ 26 w 26"/>
                <a:gd name="T77" fmla="*/ 0 h 95"/>
                <a:gd name="T78" fmla="*/ 9 w 26"/>
                <a:gd name="T79" fmla="*/ 17 h 95"/>
                <a:gd name="T80" fmla="*/ 9 w 26"/>
                <a:gd name="T81" fmla="*/ 17 h 95"/>
                <a:gd name="T82" fmla="*/ 26 w 26"/>
                <a:gd name="T83" fmla="*/ 26 h 95"/>
                <a:gd name="T84" fmla="*/ 26 w 26"/>
                <a:gd name="T85" fmla="*/ 26 h 95"/>
                <a:gd name="T86" fmla="*/ 17 w 26"/>
                <a:gd name="T87" fmla="*/ 26 h 95"/>
                <a:gd name="T88" fmla="*/ 26 w 26"/>
                <a:gd name="T89" fmla="*/ 26 h 95"/>
                <a:gd name="T90" fmla="*/ 17 w 26"/>
                <a:gd name="T91" fmla="*/ 26 h 95"/>
                <a:gd name="T92" fmla="*/ 9 w 26"/>
                <a:gd name="T93" fmla="*/ 26 h 95"/>
                <a:gd name="T94" fmla="*/ 26 w 26"/>
                <a:gd name="T95" fmla="*/ 17 h 95"/>
                <a:gd name="T96" fmla="*/ 26 w 26"/>
                <a:gd name="T97" fmla="*/ 17 h 95"/>
                <a:gd name="T98" fmla="*/ 17 w 26"/>
                <a:gd name="T99" fmla="*/ 26 h 95"/>
                <a:gd name="T100" fmla="*/ 9 w 26"/>
                <a:gd name="T101" fmla="*/ 26 h 95"/>
                <a:gd name="T102" fmla="*/ 26 w 26"/>
                <a:gd name="T103" fmla="*/ 9 h 95"/>
                <a:gd name="T104" fmla="*/ 26 w 26"/>
                <a:gd name="T105" fmla="*/ 9 h 95"/>
                <a:gd name="T106" fmla="*/ 9 w 26"/>
                <a:gd name="T107" fmla="*/ 26 h 95"/>
                <a:gd name="T108" fmla="*/ 9 w 26"/>
                <a:gd name="T109" fmla="*/ 26 h 95"/>
                <a:gd name="T110" fmla="*/ 9 w 26"/>
                <a:gd name="T111" fmla="*/ 2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" h="95">
                  <a:moveTo>
                    <a:pt x="26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95"/>
                  </a:lnTo>
                  <a:lnTo>
                    <a:pt x="26" y="9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9" y="9"/>
                  </a:moveTo>
                  <a:lnTo>
                    <a:pt x="9" y="0"/>
                  </a:lnTo>
                  <a:lnTo>
                    <a:pt x="17" y="0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17"/>
                  </a:moveTo>
                  <a:lnTo>
                    <a:pt x="17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9" y="17"/>
                  </a:lnTo>
                  <a:lnTo>
                    <a:pt x="9" y="17"/>
                  </a:lnTo>
                  <a:close/>
                  <a:moveTo>
                    <a:pt x="26" y="26"/>
                  </a:moveTo>
                  <a:lnTo>
                    <a:pt x="26" y="26"/>
                  </a:lnTo>
                  <a:lnTo>
                    <a:pt x="17" y="26"/>
                  </a:lnTo>
                  <a:lnTo>
                    <a:pt x="26" y="26"/>
                  </a:lnTo>
                  <a:close/>
                  <a:moveTo>
                    <a:pt x="17" y="26"/>
                  </a:moveTo>
                  <a:lnTo>
                    <a:pt x="9" y="26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17" y="26"/>
                  </a:lnTo>
                  <a:close/>
                  <a:moveTo>
                    <a:pt x="9" y="26"/>
                  </a:moveTo>
                  <a:lnTo>
                    <a:pt x="26" y="9"/>
                  </a:lnTo>
                  <a:lnTo>
                    <a:pt x="26" y="9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6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7" name="Freeform 219"/>
            <p:cNvSpPr>
              <a:spLocks noEditPoints="1"/>
            </p:cNvSpPr>
            <p:nvPr/>
          </p:nvSpPr>
          <p:spPr bwMode="auto">
            <a:xfrm>
              <a:off x="6181726" y="5441951"/>
              <a:ext cx="26988" cy="177800"/>
            </a:xfrm>
            <a:custGeom>
              <a:avLst/>
              <a:gdLst>
                <a:gd name="T0" fmla="*/ 17 w 17"/>
                <a:gd name="T1" fmla="*/ 0 h 112"/>
                <a:gd name="T2" fmla="*/ 9 w 17"/>
                <a:gd name="T3" fmla="*/ 0 h 112"/>
                <a:gd name="T4" fmla="*/ 9 w 17"/>
                <a:gd name="T5" fmla="*/ 0 h 112"/>
                <a:gd name="T6" fmla="*/ 0 w 17"/>
                <a:gd name="T7" fmla="*/ 0 h 112"/>
                <a:gd name="T8" fmla="*/ 0 w 17"/>
                <a:gd name="T9" fmla="*/ 0 h 112"/>
                <a:gd name="T10" fmla="*/ 0 w 17"/>
                <a:gd name="T11" fmla="*/ 0 h 112"/>
                <a:gd name="T12" fmla="*/ 0 w 17"/>
                <a:gd name="T13" fmla="*/ 0 h 112"/>
                <a:gd name="T14" fmla="*/ 0 w 17"/>
                <a:gd name="T15" fmla="*/ 9 h 112"/>
                <a:gd name="T16" fmla="*/ 0 w 17"/>
                <a:gd name="T17" fmla="*/ 9 h 112"/>
                <a:gd name="T18" fmla="*/ 0 w 17"/>
                <a:gd name="T19" fmla="*/ 17 h 112"/>
                <a:gd name="T20" fmla="*/ 0 w 17"/>
                <a:gd name="T21" fmla="*/ 17 h 112"/>
                <a:gd name="T22" fmla="*/ 0 w 17"/>
                <a:gd name="T23" fmla="*/ 26 h 112"/>
                <a:gd name="T24" fmla="*/ 0 w 17"/>
                <a:gd name="T25" fmla="*/ 26 h 112"/>
                <a:gd name="T26" fmla="*/ 0 w 17"/>
                <a:gd name="T27" fmla="*/ 34 h 112"/>
                <a:gd name="T28" fmla="*/ 0 w 17"/>
                <a:gd name="T29" fmla="*/ 112 h 112"/>
                <a:gd name="T30" fmla="*/ 17 w 17"/>
                <a:gd name="T31" fmla="*/ 112 h 112"/>
                <a:gd name="T32" fmla="*/ 17 w 17"/>
                <a:gd name="T33" fmla="*/ 34 h 112"/>
                <a:gd name="T34" fmla="*/ 17 w 17"/>
                <a:gd name="T35" fmla="*/ 26 h 112"/>
                <a:gd name="T36" fmla="*/ 17 w 17"/>
                <a:gd name="T37" fmla="*/ 26 h 112"/>
                <a:gd name="T38" fmla="*/ 17 w 17"/>
                <a:gd name="T39" fmla="*/ 17 h 112"/>
                <a:gd name="T40" fmla="*/ 17 w 17"/>
                <a:gd name="T41" fmla="*/ 17 h 112"/>
                <a:gd name="T42" fmla="*/ 17 w 17"/>
                <a:gd name="T43" fmla="*/ 9 h 112"/>
                <a:gd name="T44" fmla="*/ 17 w 17"/>
                <a:gd name="T45" fmla="*/ 9 h 112"/>
                <a:gd name="T46" fmla="*/ 17 w 17"/>
                <a:gd name="T47" fmla="*/ 0 h 112"/>
                <a:gd name="T48" fmla="*/ 17 w 17"/>
                <a:gd name="T49" fmla="*/ 0 h 112"/>
                <a:gd name="T50" fmla="*/ 17 w 17"/>
                <a:gd name="T51" fmla="*/ 0 h 112"/>
                <a:gd name="T52" fmla="*/ 0 w 17"/>
                <a:gd name="T53" fmla="*/ 0 h 112"/>
                <a:gd name="T54" fmla="*/ 0 w 17"/>
                <a:gd name="T55" fmla="*/ 0 h 112"/>
                <a:gd name="T56" fmla="*/ 0 w 17"/>
                <a:gd name="T57" fmla="*/ 0 h 112"/>
                <a:gd name="T58" fmla="*/ 0 w 17"/>
                <a:gd name="T59" fmla="*/ 0 h 112"/>
                <a:gd name="T60" fmla="*/ 0 w 17"/>
                <a:gd name="T61" fmla="*/ 9 h 112"/>
                <a:gd name="T62" fmla="*/ 9 w 17"/>
                <a:gd name="T63" fmla="*/ 0 h 112"/>
                <a:gd name="T64" fmla="*/ 9 w 17"/>
                <a:gd name="T65" fmla="*/ 0 h 112"/>
                <a:gd name="T66" fmla="*/ 0 w 17"/>
                <a:gd name="T67" fmla="*/ 9 h 112"/>
                <a:gd name="T68" fmla="*/ 0 w 17"/>
                <a:gd name="T69" fmla="*/ 9 h 112"/>
                <a:gd name="T70" fmla="*/ 0 w 17"/>
                <a:gd name="T71" fmla="*/ 17 h 112"/>
                <a:gd name="T72" fmla="*/ 17 w 17"/>
                <a:gd name="T73" fmla="*/ 0 h 112"/>
                <a:gd name="T74" fmla="*/ 17 w 17"/>
                <a:gd name="T75" fmla="*/ 0 h 112"/>
                <a:gd name="T76" fmla="*/ 17 w 17"/>
                <a:gd name="T77" fmla="*/ 9 h 112"/>
                <a:gd name="T78" fmla="*/ 0 w 17"/>
                <a:gd name="T79" fmla="*/ 17 h 112"/>
                <a:gd name="T80" fmla="*/ 0 w 17"/>
                <a:gd name="T81" fmla="*/ 17 h 112"/>
                <a:gd name="T82" fmla="*/ 17 w 17"/>
                <a:gd name="T83" fmla="*/ 26 h 112"/>
                <a:gd name="T84" fmla="*/ 17 w 17"/>
                <a:gd name="T85" fmla="*/ 26 h 112"/>
                <a:gd name="T86" fmla="*/ 17 w 17"/>
                <a:gd name="T87" fmla="*/ 26 h 112"/>
                <a:gd name="T88" fmla="*/ 17 w 17"/>
                <a:gd name="T89" fmla="*/ 26 h 112"/>
                <a:gd name="T90" fmla="*/ 9 w 17"/>
                <a:gd name="T91" fmla="*/ 26 h 112"/>
                <a:gd name="T92" fmla="*/ 9 w 17"/>
                <a:gd name="T93" fmla="*/ 26 h 112"/>
                <a:gd name="T94" fmla="*/ 17 w 17"/>
                <a:gd name="T95" fmla="*/ 17 h 112"/>
                <a:gd name="T96" fmla="*/ 17 w 17"/>
                <a:gd name="T97" fmla="*/ 26 h 112"/>
                <a:gd name="T98" fmla="*/ 9 w 17"/>
                <a:gd name="T99" fmla="*/ 26 h 112"/>
                <a:gd name="T100" fmla="*/ 0 w 17"/>
                <a:gd name="T101" fmla="*/ 26 h 112"/>
                <a:gd name="T102" fmla="*/ 17 w 17"/>
                <a:gd name="T103" fmla="*/ 9 h 112"/>
                <a:gd name="T104" fmla="*/ 17 w 17"/>
                <a:gd name="T105" fmla="*/ 17 h 112"/>
                <a:gd name="T106" fmla="*/ 0 w 17"/>
                <a:gd name="T107" fmla="*/ 26 h 112"/>
                <a:gd name="T108" fmla="*/ 0 w 17"/>
                <a:gd name="T109" fmla="*/ 26 h 112"/>
                <a:gd name="T110" fmla="*/ 0 w 17"/>
                <a:gd name="T111" fmla="*/ 2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" h="112">
                  <a:moveTo>
                    <a:pt x="17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112"/>
                  </a:lnTo>
                  <a:lnTo>
                    <a:pt x="17" y="112"/>
                  </a:lnTo>
                  <a:lnTo>
                    <a:pt x="17" y="34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9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0" y="17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7" y="9"/>
                  </a:lnTo>
                  <a:lnTo>
                    <a:pt x="0" y="17"/>
                  </a:lnTo>
                  <a:lnTo>
                    <a:pt x="0" y="17"/>
                  </a:lnTo>
                  <a:close/>
                  <a:moveTo>
                    <a:pt x="17" y="26"/>
                  </a:move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close/>
                  <a:moveTo>
                    <a:pt x="9" y="26"/>
                  </a:moveTo>
                  <a:lnTo>
                    <a:pt x="9" y="26"/>
                  </a:lnTo>
                  <a:lnTo>
                    <a:pt x="17" y="17"/>
                  </a:lnTo>
                  <a:lnTo>
                    <a:pt x="17" y="26"/>
                  </a:lnTo>
                  <a:lnTo>
                    <a:pt x="9" y="26"/>
                  </a:lnTo>
                  <a:close/>
                  <a:moveTo>
                    <a:pt x="0" y="26"/>
                  </a:moveTo>
                  <a:lnTo>
                    <a:pt x="17" y="9"/>
                  </a:lnTo>
                  <a:lnTo>
                    <a:pt x="17" y="1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8" name="Freeform 220"/>
            <p:cNvSpPr>
              <a:spLocks noEditPoints="1"/>
            </p:cNvSpPr>
            <p:nvPr/>
          </p:nvSpPr>
          <p:spPr bwMode="auto">
            <a:xfrm>
              <a:off x="6235701" y="5414963"/>
              <a:ext cx="28575" cy="204788"/>
            </a:xfrm>
            <a:custGeom>
              <a:avLst/>
              <a:gdLst>
                <a:gd name="T0" fmla="*/ 18 w 18"/>
                <a:gd name="T1" fmla="*/ 0 h 129"/>
                <a:gd name="T2" fmla="*/ 18 w 18"/>
                <a:gd name="T3" fmla="*/ 0 h 129"/>
                <a:gd name="T4" fmla="*/ 9 w 18"/>
                <a:gd name="T5" fmla="*/ 0 h 129"/>
                <a:gd name="T6" fmla="*/ 9 w 18"/>
                <a:gd name="T7" fmla="*/ 0 h 129"/>
                <a:gd name="T8" fmla="*/ 0 w 18"/>
                <a:gd name="T9" fmla="*/ 0 h 129"/>
                <a:gd name="T10" fmla="*/ 0 w 18"/>
                <a:gd name="T11" fmla="*/ 0 h 129"/>
                <a:gd name="T12" fmla="*/ 0 w 18"/>
                <a:gd name="T13" fmla="*/ 0 h 129"/>
                <a:gd name="T14" fmla="*/ 0 w 18"/>
                <a:gd name="T15" fmla="*/ 8 h 129"/>
                <a:gd name="T16" fmla="*/ 0 w 18"/>
                <a:gd name="T17" fmla="*/ 8 h 129"/>
                <a:gd name="T18" fmla="*/ 0 w 18"/>
                <a:gd name="T19" fmla="*/ 17 h 129"/>
                <a:gd name="T20" fmla="*/ 0 w 18"/>
                <a:gd name="T21" fmla="*/ 17 h 129"/>
                <a:gd name="T22" fmla="*/ 0 w 18"/>
                <a:gd name="T23" fmla="*/ 26 h 129"/>
                <a:gd name="T24" fmla="*/ 0 w 18"/>
                <a:gd name="T25" fmla="*/ 26 h 129"/>
                <a:gd name="T26" fmla="*/ 0 w 18"/>
                <a:gd name="T27" fmla="*/ 34 h 129"/>
                <a:gd name="T28" fmla="*/ 0 w 18"/>
                <a:gd name="T29" fmla="*/ 129 h 129"/>
                <a:gd name="T30" fmla="*/ 18 w 18"/>
                <a:gd name="T31" fmla="*/ 129 h 129"/>
                <a:gd name="T32" fmla="*/ 18 w 18"/>
                <a:gd name="T33" fmla="*/ 34 h 129"/>
                <a:gd name="T34" fmla="*/ 18 w 18"/>
                <a:gd name="T35" fmla="*/ 26 h 129"/>
                <a:gd name="T36" fmla="*/ 18 w 18"/>
                <a:gd name="T37" fmla="*/ 26 h 129"/>
                <a:gd name="T38" fmla="*/ 18 w 18"/>
                <a:gd name="T39" fmla="*/ 17 h 129"/>
                <a:gd name="T40" fmla="*/ 18 w 18"/>
                <a:gd name="T41" fmla="*/ 17 h 129"/>
                <a:gd name="T42" fmla="*/ 18 w 18"/>
                <a:gd name="T43" fmla="*/ 8 h 129"/>
                <a:gd name="T44" fmla="*/ 18 w 18"/>
                <a:gd name="T45" fmla="*/ 8 h 129"/>
                <a:gd name="T46" fmla="*/ 18 w 18"/>
                <a:gd name="T47" fmla="*/ 0 h 129"/>
                <a:gd name="T48" fmla="*/ 18 w 18"/>
                <a:gd name="T49" fmla="*/ 0 h 129"/>
                <a:gd name="T50" fmla="*/ 18 w 18"/>
                <a:gd name="T51" fmla="*/ 0 h 129"/>
                <a:gd name="T52" fmla="*/ 0 w 18"/>
                <a:gd name="T53" fmla="*/ 0 h 129"/>
                <a:gd name="T54" fmla="*/ 0 w 18"/>
                <a:gd name="T55" fmla="*/ 0 h 129"/>
                <a:gd name="T56" fmla="*/ 0 w 18"/>
                <a:gd name="T57" fmla="*/ 0 h 129"/>
                <a:gd name="T58" fmla="*/ 0 w 18"/>
                <a:gd name="T59" fmla="*/ 0 h 129"/>
                <a:gd name="T60" fmla="*/ 0 w 18"/>
                <a:gd name="T61" fmla="*/ 8 h 129"/>
                <a:gd name="T62" fmla="*/ 9 w 18"/>
                <a:gd name="T63" fmla="*/ 0 h 129"/>
                <a:gd name="T64" fmla="*/ 9 w 18"/>
                <a:gd name="T65" fmla="*/ 0 h 129"/>
                <a:gd name="T66" fmla="*/ 0 w 18"/>
                <a:gd name="T67" fmla="*/ 17 h 129"/>
                <a:gd name="T68" fmla="*/ 0 w 18"/>
                <a:gd name="T69" fmla="*/ 8 h 129"/>
                <a:gd name="T70" fmla="*/ 0 w 18"/>
                <a:gd name="T71" fmla="*/ 17 h 129"/>
                <a:gd name="T72" fmla="*/ 18 w 18"/>
                <a:gd name="T73" fmla="*/ 0 h 129"/>
                <a:gd name="T74" fmla="*/ 18 w 18"/>
                <a:gd name="T75" fmla="*/ 0 h 129"/>
                <a:gd name="T76" fmla="*/ 18 w 18"/>
                <a:gd name="T77" fmla="*/ 8 h 129"/>
                <a:gd name="T78" fmla="*/ 0 w 18"/>
                <a:gd name="T79" fmla="*/ 26 h 129"/>
                <a:gd name="T80" fmla="*/ 0 w 18"/>
                <a:gd name="T81" fmla="*/ 17 h 129"/>
                <a:gd name="T82" fmla="*/ 18 w 18"/>
                <a:gd name="T83" fmla="*/ 26 h 129"/>
                <a:gd name="T84" fmla="*/ 18 w 18"/>
                <a:gd name="T85" fmla="*/ 26 h 129"/>
                <a:gd name="T86" fmla="*/ 18 w 18"/>
                <a:gd name="T87" fmla="*/ 26 h 129"/>
                <a:gd name="T88" fmla="*/ 18 w 18"/>
                <a:gd name="T89" fmla="*/ 26 h 129"/>
                <a:gd name="T90" fmla="*/ 9 w 18"/>
                <a:gd name="T91" fmla="*/ 26 h 129"/>
                <a:gd name="T92" fmla="*/ 9 w 18"/>
                <a:gd name="T93" fmla="*/ 26 h 129"/>
                <a:gd name="T94" fmla="*/ 18 w 18"/>
                <a:gd name="T95" fmla="*/ 17 h 129"/>
                <a:gd name="T96" fmla="*/ 18 w 18"/>
                <a:gd name="T97" fmla="*/ 26 h 129"/>
                <a:gd name="T98" fmla="*/ 9 w 18"/>
                <a:gd name="T99" fmla="*/ 26 h 129"/>
                <a:gd name="T100" fmla="*/ 0 w 18"/>
                <a:gd name="T101" fmla="*/ 26 h 129"/>
                <a:gd name="T102" fmla="*/ 18 w 18"/>
                <a:gd name="T103" fmla="*/ 8 h 129"/>
                <a:gd name="T104" fmla="*/ 18 w 18"/>
                <a:gd name="T105" fmla="*/ 17 h 129"/>
                <a:gd name="T106" fmla="*/ 0 w 18"/>
                <a:gd name="T107" fmla="*/ 26 h 129"/>
                <a:gd name="T108" fmla="*/ 0 w 18"/>
                <a:gd name="T109" fmla="*/ 26 h 129"/>
                <a:gd name="T110" fmla="*/ 0 w 18"/>
                <a:gd name="T111" fmla="*/ 2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" h="129">
                  <a:moveTo>
                    <a:pt x="18" y="0"/>
                  </a:moveTo>
                  <a:lnTo>
                    <a:pt x="1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129"/>
                  </a:lnTo>
                  <a:lnTo>
                    <a:pt x="18" y="129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8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0" y="17"/>
                  </a:lnTo>
                  <a:lnTo>
                    <a:pt x="0" y="8"/>
                  </a:lnTo>
                  <a:close/>
                  <a:moveTo>
                    <a:pt x="0" y="17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8" y="8"/>
                  </a:lnTo>
                  <a:lnTo>
                    <a:pt x="0" y="26"/>
                  </a:lnTo>
                  <a:lnTo>
                    <a:pt x="0" y="17"/>
                  </a:lnTo>
                  <a:close/>
                  <a:moveTo>
                    <a:pt x="18" y="26"/>
                  </a:moveTo>
                  <a:lnTo>
                    <a:pt x="18" y="26"/>
                  </a:lnTo>
                  <a:lnTo>
                    <a:pt x="18" y="26"/>
                  </a:lnTo>
                  <a:lnTo>
                    <a:pt x="18" y="26"/>
                  </a:lnTo>
                  <a:close/>
                  <a:moveTo>
                    <a:pt x="9" y="26"/>
                  </a:moveTo>
                  <a:lnTo>
                    <a:pt x="9" y="26"/>
                  </a:lnTo>
                  <a:lnTo>
                    <a:pt x="18" y="17"/>
                  </a:lnTo>
                  <a:lnTo>
                    <a:pt x="18" y="26"/>
                  </a:lnTo>
                  <a:lnTo>
                    <a:pt x="9" y="26"/>
                  </a:lnTo>
                  <a:close/>
                  <a:moveTo>
                    <a:pt x="0" y="26"/>
                  </a:moveTo>
                  <a:lnTo>
                    <a:pt x="18" y="8"/>
                  </a:lnTo>
                  <a:lnTo>
                    <a:pt x="18" y="1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99" name="Freeform 221"/>
            <p:cNvSpPr>
              <a:spLocks noEditPoints="1"/>
            </p:cNvSpPr>
            <p:nvPr/>
          </p:nvSpPr>
          <p:spPr bwMode="auto">
            <a:xfrm>
              <a:off x="6291263" y="5387976"/>
              <a:ext cx="26988" cy="231775"/>
            </a:xfrm>
            <a:custGeom>
              <a:avLst/>
              <a:gdLst>
                <a:gd name="T0" fmla="*/ 17 w 17"/>
                <a:gd name="T1" fmla="*/ 0 h 146"/>
                <a:gd name="T2" fmla="*/ 17 w 17"/>
                <a:gd name="T3" fmla="*/ 0 h 146"/>
                <a:gd name="T4" fmla="*/ 8 w 17"/>
                <a:gd name="T5" fmla="*/ 0 h 146"/>
                <a:gd name="T6" fmla="*/ 8 w 17"/>
                <a:gd name="T7" fmla="*/ 0 h 146"/>
                <a:gd name="T8" fmla="*/ 0 w 17"/>
                <a:gd name="T9" fmla="*/ 0 h 146"/>
                <a:gd name="T10" fmla="*/ 0 w 17"/>
                <a:gd name="T11" fmla="*/ 0 h 146"/>
                <a:gd name="T12" fmla="*/ 0 w 17"/>
                <a:gd name="T13" fmla="*/ 0 h 146"/>
                <a:gd name="T14" fmla="*/ 0 w 17"/>
                <a:gd name="T15" fmla="*/ 8 h 146"/>
                <a:gd name="T16" fmla="*/ 0 w 17"/>
                <a:gd name="T17" fmla="*/ 8 h 146"/>
                <a:gd name="T18" fmla="*/ 0 w 17"/>
                <a:gd name="T19" fmla="*/ 17 h 146"/>
                <a:gd name="T20" fmla="*/ 0 w 17"/>
                <a:gd name="T21" fmla="*/ 17 h 146"/>
                <a:gd name="T22" fmla="*/ 0 w 17"/>
                <a:gd name="T23" fmla="*/ 25 h 146"/>
                <a:gd name="T24" fmla="*/ 0 w 17"/>
                <a:gd name="T25" fmla="*/ 25 h 146"/>
                <a:gd name="T26" fmla="*/ 0 w 17"/>
                <a:gd name="T27" fmla="*/ 34 h 146"/>
                <a:gd name="T28" fmla="*/ 0 w 17"/>
                <a:gd name="T29" fmla="*/ 146 h 146"/>
                <a:gd name="T30" fmla="*/ 17 w 17"/>
                <a:gd name="T31" fmla="*/ 146 h 146"/>
                <a:gd name="T32" fmla="*/ 17 w 17"/>
                <a:gd name="T33" fmla="*/ 34 h 146"/>
                <a:gd name="T34" fmla="*/ 17 w 17"/>
                <a:gd name="T35" fmla="*/ 34 h 146"/>
                <a:gd name="T36" fmla="*/ 17 w 17"/>
                <a:gd name="T37" fmla="*/ 25 h 146"/>
                <a:gd name="T38" fmla="*/ 17 w 17"/>
                <a:gd name="T39" fmla="*/ 25 h 146"/>
                <a:gd name="T40" fmla="*/ 17 w 17"/>
                <a:gd name="T41" fmla="*/ 17 h 146"/>
                <a:gd name="T42" fmla="*/ 17 w 17"/>
                <a:gd name="T43" fmla="*/ 17 h 146"/>
                <a:gd name="T44" fmla="*/ 17 w 17"/>
                <a:gd name="T45" fmla="*/ 8 h 146"/>
                <a:gd name="T46" fmla="*/ 17 w 17"/>
                <a:gd name="T47" fmla="*/ 8 h 146"/>
                <a:gd name="T48" fmla="*/ 17 w 17"/>
                <a:gd name="T49" fmla="*/ 0 h 146"/>
                <a:gd name="T50" fmla="*/ 17 w 17"/>
                <a:gd name="T51" fmla="*/ 0 h 146"/>
                <a:gd name="T52" fmla="*/ 0 w 17"/>
                <a:gd name="T53" fmla="*/ 0 h 146"/>
                <a:gd name="T54" fmla="*/ 0 w 17"/>
                <a:gd name="T55" fmla="*/ 0 h 146"/>
                <a:gd name="T56" fmla="*/ 0 w 17"/>
                <a:gd name="T57" fmla="*/ 8 h 146"/>
                <a:gd name="T58" fmla="*/ 0 w 17"/>
                <a:gd name="T59" fmla="*/ 0 h 146"/>
                <a:gd name="T60" fmla="*/ 0 w 17"/>
                <a:gd name="T61" fmla="*/ 8 h 146"/>
                <a:gd name="T62" fmla="*/ 8 w 17"/>
                <a:gd name="T63" fmla="*/ 0 h 146"/>
                <a:gd name="T64" fmla="*/ 8 w 17"/>
                <a:gd name="T65" fmla="*/ 0 h 146"/>
                <a:gd name="T66" fmla="*/ 0 w 17"/>
                <a:gd name="T67" fmla="*/ 17 h 146"/>
                <a:gd name="T68" fmla="*/ 0 w 17"/>
                <a:gd name="T69" fmla="*/ 8 h 146"/>
                <a:gd name="T70" fmla="*/ 0 w 17"/>
                <a:gd name="T71" fmla="*/ 17 h 146"/>
                <a:gd name="T72" fmla="*/ 17 w 17"/>
                <a:gd name="T73" fmla="*/ 0 h 146"/>
                <a:gd name="T74" fmla="*/ 17 w 17"/>
                <a:gd name="T75" fmla="*/ 0 h 146"/>
                <a:gd name="T76" fmla="*/ 17 w 17"/>
                <a:gd name="T77" fmla="*/ 8 h 146"/>
                <a:gd name="T78" fmla="*/ 0 w 17"/>
                <a:gd name="T79" fmla="*/ 25 h 146"/>
                <a:gd name="T80" fmla="*/ 0 w 17"/>
                <a:gd name="T81" fmla="*/ 17 h 146"/>
                <a:gd name="T82" fmla="*/ 17 w 17"/>
                <a:gd name="T83" fmla="*/ 25 h 146"/>
                <a:gd name="T84" fmla="*/ 17 w 17"/>
                <a:gd name="T85" fmla="*/ 34 h 146"/>
                <a:gd name="T86" fmla="*/ 17 w 17"/>
                <a:gd name="T87" fmla="*/ 34 h 146"/>
                <a:gd name="T88" fmla="*/ 17 w 17"/>
                <a:gd name="T89" fmla="*/ 25 h 146"/>
                <a:gd name="T90" fmla="*/ 8 w 17"/>
                <a:gd name="T91" fmla="*/ 34 h 146"/>
                <a:gd name="T92" fmla="*/ 8 w 17"/>
                <a:gd name="T93" fmla="*/ 34 h 146"/>
                <a:gd name="T94" fmla="*/ 17 w 17"/>
                <a:gd name="T95" fmla="*/ 17 h 146"/>
                <a:gd name="T96" fmla="*/ 17 w 17"/>
                <a:gd name="T97" fmla="*/ 25 h 146"/>
                <a:gd name="T98" fmla="*/ 8 w 17"/>
                <a:gd name="T99" fmla="*/ 34 h 146"/>
                <a:gd name="T100" fmla="*/ 0 w 17"/>
                <a:gd name="T101" fmla="*/ 25 h 146"/>
                <a:gd name="T102" fmla="*/ 17 w 17"/>
                <a:gd name="T103" fmla="*/ 8 h 146"/>
                <a:gd name="T104" fmla="*/ 17 w 17"/>
                <a:gd name="T105" fmla="*/ 17 h 146"/>
                <a:gd name="T106" fmla="*/ 0 w 17"/>
                <a:gd name="T107" fmla="*/ 34 h 146"/>
                <a:gd name="T108" fmla="*/ 0 w 17"/>
                <a:gd name="T109" fmla="*/ 34 h 146"/>
                <a:gd name="T110" fmla="*/ 0 w 17"/>
                <a:gd name="T111" fmla="*/ 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" h="146">
                  <a:moveTo>
                    <a:pt x="17" y="0"/>
                  </a:moveTo>
                  <a:lnTo>
                    <a:pt x="1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0" y="146"/>
                  </a:lnTo>
                  <a:lnTo>
                    <a:pt x="17" y="146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17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8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17"/>
                  </a:lnTo>
                  <a:lnTo>
                    <a:pt x="0" y="8"/>
                  </a:lnTo>
                  <a:close/>
                  <a:moveTo>
                    <a:pt x="0" y="17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7" y="8"/>
                  </a:lnTo>
                  <a:lnTo>
                    <a:pt x="0" y="25"/>
                  </a:lnTo>
                  <a:lnTo>
                    <a:pt x="0" y="17"/>
                  </a:lnTo>
                  <a:close/>
                  <a:moveTo>
                    <a:pt x="17" y="25"/>
                  </a:moveTo>
                  <a:lnTo>
                    <a:pt x="17" y="34"/>
                  </a:lnTo>
                  <a:lnTo>
                    <a:pt x="17" y="34"/>
                  </a:lnTo>
                  <a:lnTo>
                    <a:pt x="17" y="25"/>
                  </a:lnTo>
                  <a:close/>
                  <a:moveTo>
                    <a:pt x="8" y="34"/>
                  </a:moveTo>
                  <a:lnTo>
                    <a:pt x="8" y="34"/>
                  </a:lnTo>
                  <a:lnTo>
                    <a:pt x="17" y="17"/>
                  </a:lnTo>
                  <a:lnTo>
                    <a:pt x="17" y="25"/>
                  </a:lnTo>
                  <a:lnTo>
                    <a:pt x="8" y="34"/>
                  </a:lnTo>
                  <a:close/>
                  <a:moveTo>
                    <a:pt x="0" y="25"/>
                  </a:moveTo>
                  <a:lnTo>
                    <a:pt x="17" y="8"/>
                  </a:lnTo>
                  <a:lnTo>
                    <a:pt x="17" y="1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00" name="Freeform 222"/>
            <p:cNvSpPr>
              <a:spLocks noEditPoints="1"/>
            </p:cNvSpPr>
            <p:nvPr/>
          </p:nvSpPr>
          <p:spPr bwMode="auto">
            <a:xfrm>
              <a:off x="6345238" y="5359401"/>
              <a:ext cx="41275" cy="260350"/>
            </a:xfrm>
            <a:custGeom>
              <a:avLst/>
              <a:gdLst>
                <a:gd name="T0" fmla="*/ 17 w 26"/>
                <a:gd name="T1" fmla="*/ 0 h 164"/>
                <a:gd name="T2" fmla="*/ 17 w 26"/>
                <a:gd name="T3" fmla="*/ 0 h 164"/>
                <a:gd name="T4" fmla="*/ 9 w 26"/>
                <a:gd name="T5" fmla="*/ 0 h 164"/>
                <a:gd name="T6" fmla="*/ 9 w 26"/>
                <a:gd name="T7" fmla="*/ 0 h 164"/>
                <a:gd name="T8" fmla="*/ 0 w 26"/>
                <a:gd name="T9" fmla="*/ 0 h 164"/>
                <a:gd name="T10" fmla="*/ 0 w 26"/>
                <a:gd name="T11" fmla="*/ 0 h 164"/>
                <a:gd name="T12" fmla="*/ 0 w 26"/>
                <a:gd name="T13" fmla="*/ 9 h 164"/>
                <a:gd name="T14" fmla="*/ 0 w 26"/>
                <a:gd name="T15" fmla="*/ 9 h 164"/>
                <a:gd name="T16" fmla="*/ 0 w 26"/>
                <a:gd name="T17" fmla="*/ 18 h 164"/>
                <a:gd name="T18" fmla="*/ 0 w 26"/>
                <a:gd name="T19" fmla="*/ 18 h 164"/>
                <a:gd name="T20" fmla="*/ 0 w 26"/>
                <a:gd name="T21" fmla="*/ 26 h 164"/>
                <a:gd name="T22" fmla="*/ 0 w 26"/>
                <a:gd name="T23" fmla="*/ 26 h 164"/>
                <a:gd name="T24" fmla="*/ 0 w 26"/>
                <a:gd name="T25" fmla="*/ 35 h 164"/>
                <a:gd name="T26" fmla="*/ 0 w 26"/>
                <a:gd name="T27" fmla="*/ 35 h 164"/>
                <a:gd name="T28" fmla="*/ 0 w 26"/>
                <a:gd name="T29" fmla="*/ 164 h 164"/>
                <a:gd name="T30" fmla="*/ 26 w 26"/>
                <a:gd name="T31" fmla="*/ 164 h 164"/>
                <a:gd name="T32" fmla="*/ 26 w 26"/>
                <a:gd name="T33" fmla="*/ 35 h 164"/>
                <a:gd name="T34" fmla="*/ 26 w 26"/>
                <a:gd name="T35" fmla="*/ 35 h 164"/>
                <a:gd name="T36" fmla="*/ 26 w 26"/>
                <a:gd name="T37" fmla="*/ 26 h 164"/>
                <a:gd name="T38" fmla="*/ 26 w 26"/>
                <a:gd name="T39" fmla="*/ 26 h 164"/>
                <a:gd name="T40" fmla="*/ 26 w 26"/>
                <a:gd name="T41" fmla="*/ 18 h 164"/>
                <a:gd name="T42" fmla="*/ 26 w 26"/>
                <a:gd name="T43" fmla="*/ 18 h 164"/>
                <a:gd name="T44" fmla="*/ 26 w 26"/>
                <a:gd name="T45" fmla="*/ 9 h 164"/>
                <a:gd name="T46" fmla="*/ 26 w 26"/>
                <a:gd name="T47" fmla="*/ 9 h 164"/>
                <a:gd name="T48" fmla="*/ 26 w 26"/>
                <a:gd name="T49" fmla="*/ 0 h 164"/>
                <a:gd name="T50" fmla="*/ 17 w 26"/>
                <a:gd name="T51" fmla="*/ 0 h 164"/>
                <a:gd name="T52" fmla="*/ 0 w 26"/>
                <a:gd name="T53" fmla="*/ 9 h 164"/>
                <a:gd name="T54" fmla="*/ 9 w 26"/>
                <a:gd name="T55" fmla="*/ 9 h 164"/>
                <a:gd name="T56" fmla="*/ 0 w 26"/>
                <a:gd name="T57" fmla="*/ 9 h 164"/>
                <a:gd name="T58" fmla="*/ 0 w 26"/>
                <a:gd name="T59" fmla="*/ 9 h 164"/>
                <a:gd name="T60" fmla="*/ 0 w 26"/>
                <a:gd name="T61" fmla="*/ 9 h 164"/>
                <a:gd name="T62" fmla="*/ 9 w 26"/>
                <a:gd name="T63" fmla="*/ 9 h 164"/>
                <a:gd name="T64" fmla="*/ 17 w 26"/>
                <a:gd name="T65" fmla="*/ 9 h 164"/>
                <a:gd name="T66" fmla="*/ 0 w 26"/>
                <a:gd name="T67" fmla="*/ 18 h 164"/>
                <a:gd name="T68" fmla="*/ 0 w 26"/>
                <a:gd name="T69" fmla="*/ 9 h 164"/>
                <a:gd name="T70" fmla="*/ 0 w 26"/>
                <a:gd name="T71" fmla="*/ 18 h 164"/>
                <a:gd name="T72" fmla="*/ 17 w 26"/>
                <a:gd name="T73" fmla="*/ 9 h 164"/>
                <a:gd name="T74" fmla="*/ 17 w 26"/>
                <a:gd name="T75" fmla="*/ 9 h 164"/>
                <a:gd name="T76" fmla="*/ 17 w 26"/>
                <a:gd name="T77" fmla="*/ 9 h 164"/>
                <a:gd name="T78" fmla="*/ 0 w 26"/>
                <a:gd name="T79" fmla="*/ 26 h 164"/>
                <a:gd name="T80" fmla="*/ 0 w 26"/>
                <a:gd name="T81" fmla="*/ 18 h 164"/>
                <a:gd name="T82" fmla="*/ 17 w 26"/>
                <a:gd name="T83" fmla="*/ 26 h 164"/>
                <a:gd name="T84" fmla="*/ 17 w 26"/>
                <a:gd name="T85" fmla="*/ 35 h 164"/>
                <a:gd name="T86" fmla="*/ 17 w 26"/>
                <a:gd name="T87" fmla="*/ 35 h 164"/>
                <a:gd name="T88" fmla="*/ 17 w 26"/>
                <a:gd name="T89" fmla="*/ 26 h 164"/>
                <a:gd name="T90" fmla="*/ 17 w 26"/>
                <a:gd name="T91" fmla="*/ 35 h 164"/>
                <a:gd name="T92" fmla="*/ 9 w 26"/>
                <a:gd name="T93" fmla="*/ 35 h 164"/>
                <a:gd name="T94" fmla="*/ 17 w 26"/>
                <a:gd name="T95" fmla="*/ 18 h 164"/>
                <a:gd name="T96" fmla="*/ 17 w 26"/>
                <a:gd name="T97" fmla="*/ 26 h 164"/>
                <a:gd name="T98" fmla="*/ 17 w 26"/>
                <a:gd name="T99" fmla="*/ 35 h 164"/>
                <a:gd name="T100" fmla="*/ 0 w 26"/>
                <a:gd name="T101" fmla="*/ 26 h 164"/>
                <a:gd name="T102" fmla="*/ 17 w 26"/>
                <a:gd name="T103" fmla="*/ 9 h 164"/>
                <a:gd name="T104" fmla="*/ 17 w 26"/>
                <a:gd name="T105" fmla="*/ 18 h 164"/>
                <a:gd name="T106" fmla="*/ 9 w 26"/>
                <a:gd name="T107" fmla="*/ 35 h 164"/>
                <a:gd name="T108" fmla="*/ 0 w 26"/>
                <a:gd name="T109" fmla="*/ 35 h 164"/>
                <a:gd name="T110" fmla="*/ 0 w 26"/>
                <a:gd name="T111" fmla="*/ 2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" h="164">
                  <a:moveTo>
                    <a:pt x="17" y="0"/>
                  </a:moveTo>
                  <a:lnTo>
                    <a:pt x="1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164"/>
                  </a:lnTo>
                  <a:lnTo>
                    <a:pt x="26" y="164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0"/>
                  </a:lnTo>
                  <a:lnTo>
                    <a:pt x="17" y="0"/>
                  </a:lnTo>
                  <a:close/>
                  <a:moveTo>
                    <a:pt x="0" y="9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0" y="9"/>
                  </a:moveTo>
                  <a:lnTo>
                    <a:pt x="9" y="9"/>
                  </a:lnTo>
                  <a:lnTo>
                    <a:pt x="17" y="9"/>
                  </a:lnTo>
                  <a:lnTo>
                    <a:pt x="0" y="18"/>
                  </a:lnTo>
                  <a:lnTo>
                    <a:pt x="0" y="9"/>
                  </a:lnTo>
                  <a:close/>
                  <a:moveTo>
                    <a:pt x="0" y="18"/>
                  </a:move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0" y="26"/>
                  </a:lnTo>
                  <a:lnTo>
                    <a:pt x="0" y="18"/>
                  </a:lnTo>
                  <a:close/>
                  <a:moveTo>
                    <a:pt x="17" y="26"/>
                  </a:moveTo>
                  <a:lnTo>
                    <a:pt x="17" y="35"/>
                  </a:lnTo>
                  <a:lnTo>
                    <a:pt x="17" y="35"/>
                  </a:lnTo>
                  <a:lnTo>
                    <a:pt x="17" y="26"/>
                  </a:lnTo>
                  <a:close/>
                  <a:moveTo>
                    <a:pt x="17" y="35"/>
                  </a:moveTo>
                  <a:lnTo>
                    <a:pt x="9" y="35"/>
                  </a:lnTo>
                  <a:lnTo>
                    <a:pt x="17" y="18"/>
                  </a:lnTo>
                  <a:lnTo>
                    <a:pt x="17" y="26"/>
                  </a:lnTo>
                  <a:lnTo>
                    <a:pt x="17" y="35"/>
                  </a:lnTo>
                  <a:close/>
                  <a:moveTo>
                    <a:pt x="0" y="26"/>
                  </a:moveTo>
                  <a:lnTo>
                    <a:pt x="17" y="9"/>
                  </a:lnTo>
                  <a:lnTo>
                    <a:pt x="17" y="18"/>
                  </a:lnTo>
                  <a:lnTo>
                    <a:pt x="9" y="35"/>
                  </a:lnTo>
                  <a:lnTo>
                    <a:pt x="0" y="3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01" name="Freeform 223"/>
            <p:cNvSpPr>
              <a:spLocks/>
            </p:cNvSpPr>
            <p:nvPr/>
          </p:nvSpPr>
          <p:spPr bwMode="auto">
            <a:xfrm>
              <a:off x="6113463" y="5346701"/>
              <a:ext cx="246063" cy="109538"/>
            </a:xfrm>
            <a:custGeom>
              <a:avLst/>
              <a:gdLst>
                <a:gd name="T0" fmla="*/ 0 w 155"/>
                <a:gd name="T1" fmla="*/ 69 h 69"/>
                <a:gd name="T2" fmla="*/ 0 w 155"/>
                <a:gd name="T3" fmla="*/ 69 h 69"/>
                <a:gd name="T4" fmla="*/ 155 w 155"/>
                <a:gd name="T5" fmla="*/ 0 h 69"/>
                <a:gd name="T6" fmla="*/ 155 w 155"/>
                <a:gd name="T7" fmla="*/ 0 h 69"/>
                <a:gd name="T8" fmla="*/ 0 w 155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69">
                  <a:moveTo>
                    <a:pt x="0" y="69"/>
                  </a:moveTo>
                  <a:lnTo>
                    <a:pt x="0" y="69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602" name="Freeform 224"/>
            <p:cNvSpPr>
              <a:spLocks/>
            </p:cNvSpPr>
            <p:nvPr/>
          </p:nvSpPr>
          <p:spPr bwMode="auto">
            <a:xfrm>
              <a:off x="6359526" y="5332413"/>
              <a:ext cx="26988" cy="2698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1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57676" y="4391026"/>
            <a:ext cx="860425" cy="860425"/>
            <a:chOff x="4257676" y="4391026"/>
            <a:chExt cx="860425" cy="860425"/>
          </a:xfrm>
        </p:grpSpPr>
        <p:sp>
          <p:nvSpPr>
            <p:cNvPr id="16531" name="Freeform 280"/>
            <p:cNvSpPr>
              <a:spLocks/>
            </p:cNvSpPr>
            <p:nvPr/>
          </p:nvSpPr>
          <p:spPr bwMode="auto">
            <a:xfrm>
              <a:off x="4257676" y="4391026"/>
              <a:ext cx="860425" cy="860425"/>
            </a:xfrm>
            <a:custGeom>
              <a:avLst/>
              <a:gdLst>
                <a:gd name="T0" fmla="*/ 63 w 63"/>
                <a:gd name="T1" fmla="*/ 0 h 63"/>
                <a:gd name="T2" fmla="*/ 63 w 63"/>
                <a:gd name="T3" fmla="*/ 32 h 63"/>
                <a:gd name="T4" fmla="*/ 32 w 63"/>
                <a:gd name="T5" fmla="*/ 63 h 63"/>
                <a:gd name="T6" fmla="*/ 31 w 63"/>
                <a:gd name="T7" fmla="*/ 63 h 63"/>
                <a:gd name="T8" fmla="*/ 0 w 63"/>
                <a:gd name="T9" fmla="*/ 32 h 63"/>
                <a:gd name="T10" fmla="*/ 0 w 63"/>
                <a:gd name="T11" fmla="*/ 31 h 63"/>
                <a:gd name="T12" fmla="*/ 31 w 63"/>
                <a:gd name="T13" fmla="*/ 0 h 63"/>
                <a:gd name="T14" fmla="*/ 63 w 63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3">
                  <a:moveTo>
                    <a:pt x="63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3" y="49"/>
                    <a:pt x="49" y="63"/>
                    <a:pt x="32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C9D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6" name="椭圆 295"/>
            <p:cNvSpPr/>
            <p:nvPr/>
          </p:nvSpPr>
          <p:spPr>
            <a:xfrm>
              <a:off x="4419601" y="4538567"/>
              <a:ext cx="536574" cy="53657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32" name="Freeform 281"/>
            <p:cNvSpPr>
              <a:spLocks noEditPoints="1"/>
            </p:cNvSpPr>
            <p:nvPr/>
          </p:nvSpPr>
          <p:spPr bwMode="auto">
            <a:xfrm>
              <a:off x="4530726" y="4664076"/>
              <a:ext cx="300038" cy="300038"/>
            </a:xfrm>
            <a:custGeom>
              <a:avLst/>
              <a:gdLst>
                <a:gd name="T0" fmla="*/ 22 w 22"/>
                <a:gd name="T1" fmla="*/ 20 h 22"/>
                <a:gd name="T2" fmla="*/ 15 w 22"/>
                <a:gd name="T3" fmla="*/ 13 h 22"/>
                <a:gd name="T4" fmla="*/ 14 w 22"/>
                <a:gd name="T5" fmla="*/ 13 h 22"/>
                <a:gd name="T6" fmla="*/ 14 w 22"/>
                <a:gd name="T7" fmla="*/ 13 h 22"/>
                <a:gd name="T8" fmla="*/ 12 w 22"/>
                <a:gd name="T9" fmla="*/ 12 h 22"/>
                <a:gd name="T10" fmla="*/ 12 w 22"/>
                <a:gd name="T11" fmla="*/ 3 h 22"/>
                <a:gd name="T12" fmla="*/ 3 w 22"/>
                <a:gd name="T13" fmla="*/ 3 h 22"/>
                <a:gd name="T14" fmla="*/ 3 w 22"/>
                <a:gd name="T15" fmla="*/ 12 h 22"/>
                <a:gd name="T16" fmla="*/ 12 w 22"/>
                <a:gd name="T17" fmla="*/ 13 h 22"/>
                <a:gd name="T18" fmla="*/ 13 w 22"/>
                <a:gd name="T19" fmla="*/ 14 h 22"/>
                <a:gd name="T20" fmla="*/ 13 w 22"/>
                <a:gd name="T21" fmla="*/ 14 h 22"/>
                <a:gd name="T22" fmla="*/ 13 w 22"/>
                <a:gd name="T23" fmla="*/ 15 h 22"/>
                <a:gd name="T24" fmla="*/ 20 w 22"/>
                <a:gd name="T25" fmla="*/ 22 h 22"/>
                <a:gd name="T26" fmla="*/ 21 w 22"/>
                <a:gd name="T27" fmla="*/ 22 h 22"/>
                <a:gd name="T28" fmla="*/ 22 w 22"/>
                <a:gd name="T29" fmla="*/ 22 h 22"/>
                <a:gd name="T30" fmla="*/ 22 w 22"/>
                <a:gd name="T31" fmla="*/ 20 h 22"/>
                <a:gd name="T32" fmla="*/ 3 w 22"/>
                <a:gd name="T33" fmla="*/ 12 h 22"/>
                <a:gd name="T34" fmla="*/ 3 w 22"/>
                <a:gd name="T35" fmla="*/ 12 h 22"/>
                <a:gd name="T36" fmla="*/ 3 w 22"/>
                <a:gd name="T37" fmla="*/ 3 h 22"/>
                <a:gd name="T38" fmla="*/ 3 w 22"/>
                <a:gd name="T39" fmla="*/ 3 h 22"/>
                <a:gd name="T40" fmla="*/ 3 w 22"/>
                <a:gd name="T41" fmla="*/ 3 h 22"/>
                <a:gd name="T42" fmla="*/ 3 w 22"/>
                <a:gd name="T43" fmla="*/ 11 h 22"/>
                <a:gd name="T44" fmla="*/ 3 w 22"/>
                <a:gd name="T45" fmla="*/ 12 h 22"/>
                <a:gd name="T46" fmla="*/ 4 w 22"/>
                <a:gd name="T47" fmla="*/ 11 h 22"/>
                <a:gd name="T48" fmla="*/ 4 w 22"/>
                <a:gd name="T49" fmla="*/ 4 h 22"/>
                <a:gd name="T50" fmla="*/ 11 w 22"/>
                <a:gd name="T51" fmla="*/ 4 h 22"/>
                <a:gd name="T52" fmla="*/ 11 w 22"/>
                <a:gd name="T53" fmla="*/ 11 h 22"/>
                <a:gd name="T54" fmla="*/ 4 w 22"/>
                <a:gd name="T55" fmla="*/ 11 h 22"/>
                <a:gd name="T56" fmla="*/ 11 w 22"/>
                <a:gd name="T57" fmla="*/ 12 h 22"/>
                <a:gd name="T58" fmla="*/ 11 w 22"/>
                <a:gd name="T59" fmla="*/ 11 h 22"/>
                <a:gd name="T60" fmla="*/ 11 w 22"/>
                <a:gd name="T61" fmla="*/ 3 h 22"/>
                <a:gd name="T62" fmla="*/ 11 w 22"/>
                <a:gd name="T63" fmla="*/ 3 h 22"/>
                <a:gd name="T64" fmla="*/ 12 w 22"/>
                <a:gd name="T65" fmla="*/ 3 h 22"/>
                <a:gd name="T66" fmla="*/ 12 w 22"/>
                <a:gd name="T67" fmla="*/ 12 h 22"/>
                <a:gd name="T68" fmla="*/ 11 w 22"/>
                <a:gd name="T6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" h="22">
                  <a:moveTo>
                    <a:pt x="22" y="20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9"/>
                    <a:pt x="14" y="5"/>
                    <a:pt x="12" y="3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10"/>
                    <a:pt x="3" y="12"/>
                  </a:cubicBezTo>
                  <a:cubicBezTo>
                    <a:pt x="5" y="15"/>
                    <a:pt x="9" y="15"/>
                    <a:pt x="12" y="1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3" y="1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0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6"/>
                    <a:pt x="1" y="9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11"/>
                  </a:moveTo>
                  <a:cubicBezTo>
                    <a:pt x="1" y="9"/>
                    <a:pt x="1" y="6"/>
                    <a:pt x="4" y="4"/>
                  </a:cubicBezTo>
                  <a:cubicBezTo>
                    <a:pt x="6" y="2"/>
                    <a:pt x="9" y="2"/>
                    <a:pt x="11" y="4"/>
                  </a:cubicBezTo>
                  <a:cubicBezTo>
                    <a:pt x="13" y="6"/>
                    <a:pt x="13" y="9"/>
                    <a:pt x="11" y="11"/>
                  </a:cubicBezTo>
                  <a:cubicBezTo>
                    <a:pt x="9" y="13"/>
                    <a:pt x="6" y="13"/>
                    <a:pt x="4" y="11"/>
                  </a:cubicBez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1"/>
                  </a:cubicBezTo>
                  <a:cubicBezTo>
                    <a:pt x="14" y="9"/>
                    <a:pt x="14" y="6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2" y="3"/>
                    <a:pt x="12" y="3"/>
                  </a:cubicBezTo>
                  <a:cubicBezTo>
                    <a:pt x="14" y="5"/>
                    <a:pt x="14" y="9"/>
                    <a:pt x="12" y="12"/>
                  </a:cubicBezTo>
                  <a:cubicBezTo>
                    <a:pt x="12" y="12"/>
                    <a:pt x="11" y="12"/>
                    <a:pt x="11" y="12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33" name="Freeform 282"/>
            <p:cNvSpPr>
              <a:spLocks/>
            </p:cNvSpPr>
            <p:nvPr/>
          </p:nvSpPr>
          <p:spPr bwMode="auto">
            <a:xfrm>
              <a:off x="4557713" y="4691063"/>
              <a:ext cx="109538" cy="109538"/>
            </a:xfrm>
            <a:custGeom>
              <a:avLst/>
              <a:gdLst>
                <a:gd name="T0" fmla="*/ 3 w 8"/>
                <a:gd name="T1" fmla="*/ 3 h 8"/>
                <a:gd name="T2" fmla="*/ 8 w 8"/>
                <a:gd name="T3" fmla="*/ 1 h 8"/>
                <a:gd name="T4" fmla="*/ 2 w 8"/>
                <a:gd name="T5" fmla="*/ 2 h 8"/>
                <a:gd name="T6" fmla="*/ 1 w 8"/>
                <a:gd name="T7" fmla="*/ 8 h 8"/>
                <a:gd name="T8" fmla="*/ 3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3" y="3"/>
                  </a:moveTo>
                  <a:cubicBezTo>
                    <a:pt x="4" y="2"/>
                    <a:pt x="6" y="1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76638" y="2795588"/>
            <a:ext cx="1063625" cy="927100"/>
            <a:chOff x="3576638" y="2795588"/>
            <a:chExt cx="1063625" cy="927100"/>
          </a:xfrm>
        </p:grpSpPr>
        <p:sp>
          <p:nvSpPr>
            <p:cNvPr id="16513" name="Freeform 262"/>
            <p:cNvSpPr>
              <a:spLocks/>
            </p:cNvSpPr>
            <p:nvPr/>
          </p:nvSpPr>
          <p:spPr bwMode="auto">
            <a:xfrm>
              <a:off x="3576638" y="2795588"/>
              <a:ext cx="1063625" cy="927100"/>
            </a:xfrm>
            <a:custGeom>
              <a:avLst/>
              <a:gdLst>
                <a:gd name="T0" fmla="*/ 78 w 78"/>
                <a:gd name="T1" fmla="*/ 34 h 68"/>
                <a:gd name="T2" fmla="*/ 56 w 78"/>
                <a:gd name="T3" fmla="*/ 56 h 68"/>
                <a:gd name="T4" fmla="*/ 12 w 78"/>
                <a:gd name="T5" fmla="*/ 56 h 68"/>
                <a:gd name="T6" fmla="*/ 12 w 78"/>
                <a:gd name="T7" fmla="*/ 56 h 68"/>
                <a:gd name="T8" fmla="*/ 12 w 78"/>
                <a:gd name="T9" fmla="*/ 12 h 68"/>
                <a:gd name="T10" fmla="*/ 12 w 78"/>
                <a:gd name="T11" fmla="*/ 12 h 68"/>
                <a:gd name="T12" fmla="*/ 56 w 78"/>
                <a:gd name="T13" fmla="*/ 12 h 68"/>
                <a:gd name="T14" fmla="*/ 78 w 78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8">
                  <a:moveTo>
                    <a:pt x="78" y="34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44" y="68"/>
                    <a:pt x="24" y="68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0" y="44"/>
                    <a:pt x="0" y="24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4" y="0"/>
                    <a:pt x="44" y="0"/>
                    <a:pt x="56" y="12"/>
                  </a:cubicBezTo>
                  <a:lnTo>
                    <a:pt x="78" y="34"/>
                  </a:lnTo>
                  <a:close/>
                </a:path>
              </a:pathLst>
            </a:custGeom>
            <a:solidFill>
              <a:srgbClr val="FFA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7" name="椭圆 296"/>
            <p:cNvSpPr/>
            <p:nvPr/>
          </p:nvSpPr>
          <p:spPr>
            <a:xfrm>
              <a:off x="3771108" y="2997995"/>
              <a:ext cx="536574" cy="53657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14" name="Freeform 263"/>
            <p:cNvSpPr>
              <a:spLocks noEditPoints="1"/>
            </p:cNvSpPr>
            <p:nvPr/>
          </p:nvSpPr>
          <p:spPr bwMode="auto">
            <a:xfrm>
              <a:off x="3917951" y="3149601"/>
              <a:ext cx="244475" cy="260350"/>
            </a:xfrm>
            <a:custGeom>
              <a:avLst/>
              <a:gdLst>
                <a:gd name="T0" fmla="*/ 9 w 18"/>
                <a:gd name="T1" fmla="*/ 0 h 19"/>
                <a:gd name="T2" fmla="*/ 0 w 18"/>
                <a:gd name="T3" fmla="*/ 6 h 19"/>
                <a:gd name="T4" fmla="*/ 0 w 18"/>
                <a:gd name="T5" fmla="*/ 14 h 19"/>
                <a:gd name="T6" fmla="*/ 0 w 18"/>
                <a:gd name="T7" fmla="*/ 19 h 19"/>
                <a:gd name="T8" fmla="*/ 6 w 18"/>
                <a:gd name="T9" fmla="*/ 19 h 19"/>
                <a:gd name="T10" fmla="*/ 6 w 18"/>
                <a:gd name="T11" fmla="*/ 13 h 19"/>
                <a:gd name="T12" fmla="*/ 12 w 18"/>
                <a:gd name="T13" fmla="*/ 13 h 19"/>
                <a:gd name="T14" fmla="*/ 12 w 18"/>
                <a:gd name="T15" fmla="*/ 19 h 19"/>
                <a:gd name="T16" fmla="*/ 18 w 18"/>
                <a:gd name="T17" fmla="*/ 19 h 19"/>
                <a:gd name="T18" fmla="*/ 18 w 18"/>
                <a:gd name="T19" fmla="*/ 14 h 19"/>
                <a:gd name="T20" fmla="*/ 18 w 18"/>
                <a:gd name="T21" fmla="*/ 6 h 19"/>
                <a:gd name="T22" fmla="*/ 9 w 18"/>
                <a:gd name="T23" fmla="*/ 0 h 19"/>
                <a:gd name="T24" fmla="*/ 9 w 18"/>
                <a:gd name="T25" fmla="*/ 4 h 19"/>
                <a:gd name="T26" fmla="*/ 12 w 18"/>
                <a:gd name="T27" fmla="*/ 7 h 19"/>
                <a:gd name="T28" fmla="*/ 9 w 18"/>
                <a:gd name="T29" fmla="*/ 7 h 19"/>
                <a:gd name="T30" fmla="*/ 9 w 18"/>
                <a:gd name="T31" fmla="*/ 4 h 19"/>
                <a:gd name="T32" fmla="*/ 9 w 18"/>
                <a:gd name="T33" fmla="*/ 4 h 19"/>
                <a:gd name="T34" fmla="*/ 9 w 18"/>
                <a:gd name="T35" fmla="*/ 7 h 19"/>
                <a:gd name="T36" fmla="*/ 6 w 18"/>
                <a:gd name="T37" fmla="*/ 7 h 19"/>
                <a:gd name="T38" fmla="*/ 9 w 18"/>
                <a:gd name="T39" fmla="*/ 4 h 19"/>
                <a:gd name="T40" fmla="*/ 6 w 18"/>
                <a:gd name="T41" fmla="*/ 7 h 19"/>
                <a:gd name="T42" fmla="*/ 9 w 18"/>
                <a:gd name="T43" fmla="*/ 7 h 19"/>
                <a:gd name="T44" fmla="*/ 9 w 18"/>
                <a:gd name="T45" fmla="*/ 10 h 19"/>
                <a:gd name="T46" fmla="*/ 6 w 18"/>
                <a:gd name="T47" fmla="*/ 7 h 19"/>
                <a:gd name="T48" fmla="*/ 9 w 18"/>
                <a:gd name="T49" fmla="*/ 10 h 19"/>
                <a:gd name="T50" fmla="*/ 9 w 18"/>
                <a:gd name="T51" fmla="*/ 7 h 19"/>
                <a:gd name="T52" fmla="*/ 12 w 18"/>
                <a:gd name="T53" fmla="*/ 7 h 19"/>
                <a:gd name="T54" fmla="*/ 9 w 18"/>
                <a:gd name="T5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" h="19">
                  <a:moveTo>
                    <a:pt x="9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6"/>
                    <a:pt x="18" y="6"/>
                    <a:pt x="18" y="6"/>
                  </a:cubicBezTo>
                  <a:lnTo>
                    <a:pt x="9" y="0"/>
                  </a:lnTo>
                  <a:close/>
                  <a:moveTo>
                    <a:pt x="9" y="4"/>
                  </a:moveTo>
                  <a:cubicBezTo>
                    <a:pt x="11" y="4"/>
                    <a:pt x="12" y="5"/>
                    <a:pt x="12" y="7"/>
                  </a:cubicBezTo>
                  <a:cubicBezTo>
                    <a:pt x="9" y="7"/>
                    <a:pt x="9" y="7"/>
                    <a:pt x="9" y="7"/>
                  </a:cubicBezTo>
                  <a:lnTo>
                    <a:pt x="9" y="4"/>
                  </a:lnTo>
                  <a:close/>
                  <a:moveTo>
                    <a:pt x="9" y="4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7" y="4"/>
                    <a:pt x="9" y="4"/>
                  </a:cubicBezTo>
                  <a:close/>
                  <a:moveTo>
                    <a:pt x="6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0"/>
                    <a:pt x="6" y="9"/>
                    <a:pt x="6" y="7"/>
                  </a:cubicBezTo>
                  <a:close/>
                  <a:moveTo>
                    <a:pt x="9" y="10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1" y="10"/>
                    <a:pt x="9" y="10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15" name="Freeform 264"/>
            <p:cNvSpPr>
              <a:spLocks/>
            </p:cNvSpPr>
            <p:nvPr/>
          </p:nvSpPr>
          <p:spPr bwMode="auto">
            <a:xfrm>
              <a:off x="3889376" y="3109913"/>
              <a:ext cx="300038" cy="149225"/>
            </a:xfrm>
            <a:custGeom>
              <a:avLst/>
              <a:gdLst>
                <a:gd name="T0" fmla="*/ 18 w 22"/>
                <a:gd name="T1" fmla="*/ 5 h 11"/>
                <a:gd name="T2" fmla="*/ 18 w 22"/>
                <a:gd name="T3" fmla="*/ 2 h 11"/>
                <a:gd name="T4" fmla="*/ 18 w 22"/>
                <a:gd name="T5" fmla="*/ 2 h 11"/>
                <a:gd name="T6" fmla="*/ 18 w 22"/>
                <a:gd name="T7" fmla="*/ 1 h 11"/>
                <a:gd name="T8" fmla="*/ 18 w 22"/>
                <a:gd name="T9" fmla="*/ 1 h 11"/>
                <a:gd name="T10" fmla="*/ 18 w 22"/>
                <a:gd name="T11" fmla="*/ 1 h 11"/>
                <a:gd name="T12" fmla="*/ 18 w 22"/>
                <a:gd name="T13" fmla="*/ 1 h 11"/>
                <a:gd name="T14" fmla="*/ 16 w 22"/>
                <a:gd name="T15" fmla="*/ 1 h 11"/>
                <a:gd name="T16" fmla="*/ 16 w 22"/>
                <a:gd name="T17" fmla="*/ 1 h 11"/>
                <a:gd name="T18" fmla="*/ 16 w 22"/>
                <a:gd name="T19" fmla="*/ 1 h 11"/>
                <a:gd name="T20" fmla="*/ 16 w 22"/>
                <a:gd name="T21" fmla="*/ 1 h 11"/>
                <a:gd name="T22" fmla="*/ 16 w 22"/>
                <a:gd name="T23" fmla="*/ 2 h 11"/>
                <a:gd name="T24" fmla="*/ 16 w 22"/>
                <a:gd name="T25" fmla="*/ 2 h 11"/>
                <a:gd name="T26" fmla="*/ 16 w 22"/>
                <a:gd name="T27" fmla="*/ 4 h 11"/>
                <a:gd name="T28" fmla="*/ 11 w 22"/>
                <a:gd name="T29" fmla="*/ 0 h 11"/>
                <a:gd name="T30" fmla="*/ 11 w 22"/>
                <a:gd name="T31" fmla="*/ 0 h 11"/>
                <a:gd name="T32" fmla="*/ 1 w 22"/>
                <a:gd name="T33" fmla="*/ 8 h 11"/>
                <a:gd name="T34" fmla="*/ 0 w 22"/>
                <a:gd name="T35" fmla="*/ 9 h 11"/>
                <a:gd name="T36" fmla="*/ 0 w 22"/>
                <a:gd name="T37" fmla="*/ 10 h 11"/>
                <a:gd name="T38" fmla="*/ 1 w 22"/>
                <a:gd name="T39" fmla="*/ 11 h 11"/>
                <a:gd name="T40" fmla="*/ 1 w 22"/>
                <a:gd name="T41" fmla="*/ 11 h 11"/>
                <a:gd name="T42" fmla="*/ 2 w 22"/>
                <a:gd name="T43" fmla="*/ 10 h 11"/>
                <a:gd name="T44" fmla="*/ 2 w 22"/>
                <a:gd name="T45" fmla="*/ 9 h 11"/>
                <a:gd name="T46" fmla="*/ 11 w 22"/>
                <a:gd name="T47" fmla="*/ 2 h 11"/>
                <a:gd name="T48" fmla="*/ 20 w 22"/>
                <a:gd name="T49" fmla="*/ 9 h 11"/>
                <a:gd name="T50" fmla="*/ 20 w 22"/>
                <a:gd name="T51" fmla="*/ 10 h 11"/>
                <a:gd name="T52" fmla="*/ 21 w 22"/>
                <a:gd name="T53" fmla="*/ 11 h 11"/>
                <a:gd name="T54" fmla="*/ 21 w 22"/>
                <a:gd name="T55" fmla="*/ 11 h 11"/>
                <a:gd name="T56" fmla="*/ 22 w 22"/>
                <a:gd name="T57" fmla="*/ 10 h 11"/>
                <a:gd name="T58" fmla="*/ 22 w 22"/>
                <a:gd name="T59" fmla="*/ 9 h 11"/>
                <a:gd name="T60" fmla="*/ 21 w 22"/>
                <a:gd name="T61" fmla="*/ 8 h 11"/>
                <a:gd name="T62" fmla="*/ 18 w 22"/>
                <a:gd name="T6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" h="11">
                  <a:moveTo>
                    <a:pt x="18" y="5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1" y="8"/>
                  </a:cubicBezTo>
                  <a:lnTo>
                    <a:pt x="18" y="5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57676" y="1266826"/>
            <a:ext cx="860425" cy="860425"/>
            <a:chOff x="4257676" y="1266826"/>
            <a:chExt cx="860425" cy="860425"/>
          </a:xfrm>
        </p:grpSpPr>
        <p:sp>
          <p:nvSpPr>
            <p:cNvPr id="16534" name="Freeform 283"/>
            <p:cNvSpPr>
              <a:spLocks/>
            </p:cNvSpPr>
            <p:nvPr/>
          </p:nvSpPr>
          <p:spPr bwMode="auto">
            <a:xfrm>
              <a:off x="4257676" y="1266826"/>
              <a:ext cx="860425" cy="860425"/>
            </a:xfrm>
            <a:custGeom>
              <a:avLst/>
              <a:gdLst>
                <a:gd name="T0" fmla="*/ 63 w 63"/>
                <a:gd name="T1" fmla="*/ 63 h 63"/>
                <a:gd name="T2" fmla="*/ 31 w 63"/>
                <a:gd name="T3" fmla="*/ 63 h 63"/>
                <a:gd name="T4" fmla="*/ 0 w 63"/>
                <a:gd name="T5" fmla="*/ 32 h 63"/>
                <a:gd name="T6" fmla="*/ 0 w 63"/>
                <a:gd name="T7" fmla="*/ 31 h 63"/>
                <a:gd name="T8" fmla="*/ 31 w 63"/>
                <a:gd name="T9" fmla="*/ 0 h 63"/>
                <a:gd name="T10" fmla="*/ 32 w 63"/>
                <a:gd name="T11" fmla="*/ 0 h 63"/>
                <a:gd name="T12" fmla="*/ 63 w 63"/>
                <a:gd name="T13" fmla="*/ 31 h 63"/>
                <a:gd name="T14" fmla="*/ 63 w 63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cubicBezTo>
                    <a:pt x="31" y="63"/>
                    <a:pt x="31" y="63"/>
                    <a:pt x="31" y="63"/>
                  </a:cubicBezTo>
                  <a:cubicBezTo>
                    <a:pt x="14" y="63"/>
                    <a:pt x="0" y="49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lnTo>
                    <a:pt x="63" y="63"/>
                  </a:lnTo>
                  <a:close/>
                </a:path>
              </a:pathLst>
            </a:custGeom>
            <a:solidFill>
              <a:srgbClr val="D18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8" name="椭圆 297"/>
            <p:cNvSpPr/>
            <p:nvPr/>
          </p:nvSpPr>
          <p:spPr>
            <a:xfrm>
              <a:off x="4412458" y="1404147"/>
              <a:ext cx="536574" cy="53657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35" name="Freeform 284"/>
            <p:cNvSpPr>
              <a:spLocks/>
            </p:cNvSpPr>
            <p:nvPr/>
          </p:nvSpPr>
          <p:spPr bwMode="auto">
            <a:xfrm>
              <a:off x="4654551" y="1663701"/>
              <a:ext cx="68263" cy="68263"/>
            </a:xfrm>
            <a:custGeom>
              <a:avLst/>
              <a:gdLst>
                <a:gd name="T0" fmla="*/ 2 w 5"/>
                <a:gd name="T1" fmla="*/ 3 h 5"/>
                <a:gd name="T2" fmla="*/ 3 w 5"/>
                <a:gd name="T3" fmla="*/ 1 h 5"/>
                <a:gd name="T4" fmla="*/ 3 w 5"/>
                <a:gd name="T5" fmla="*/ 0 h 5"/>
                <a:gd name="T6" fmla="*/ 1 w 5"/>
                <a:gd name="T7" fmla="*/ 1 h 5"/>
                <a:gd name="T8" fmla="*/ 1 w 5"/>
                <a:gd name="T9" fmla="*/ 4 h 5"/>
                <a:gd name="T10" fmla="*/ 4 w 5"/>
                <a:gd name="T11" fmla="*/ 4 h 5"/>
                <a:gd name="T12" fmla="*/ 5 w 5"/>
                <a:gd name="T13" fmla="*/ 2 h 5"/>
                <a:gd name="T14" fmla="*/ 4 w 5"/>
                <a:gd name="T15" fmla="*/ 2 h 5"/>
                <a:gd name="T16" fmla="*/ 2 w 5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2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3" y="5"/>
                    <a:pt x="4" y="4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36" name="Freeform 285"/>
            <p:cNvSpPr>
              <a:spLocks/>
            </p:cNvSpPr>
            <p:nvPr/>
          </p:nvSpPr>
          <p:spPr bwMode="auto">
            <a:xfrm>
              <a:off x="4586288" y="1595438"/>
              <a:ext cx="204788" cy="204788"/>
            </a:xfrm>
            <a:custGeom>
              <a:avLst/>
              <a:gdLst>
                <a:gd name="T0" fmla="*/ 11 w 15"/>
                <a:gd name="T1" fmla="*/ 5 h 15"/>
                <a:gd name="T2" fmla="*/ 10 w 15"/>
                <a:gd name="T3" fmla="*/ 10 h 15"/>
                <a:gd name="T4" fmla="*/ 4 w 15"/>
                <a:gd name="T5" fmla="*/ 10 h 15"/>
                <a:gd name="T6" fmla="*/ 4 w 15"/>
                <a:gd name="T7" fmla="*/ 4 h 15"/>
                <a:gd name="T8" fmla="*/ 10 w 15"/>
                <a:gd name="T9" fmla="*/ 4 h 15"/>
                <a:gd name="T10" fmla="*/ 11 w 15"/>
                <a:gd name="T11" fmla="*/ 3 h 15"/>
                <a:gd name="T12" fmla="*/ 12 w 15"/>
                <a:gd name="T13" fmla="*/ 2 h 15"/>
                <a:gd name="T14" fmla="*/ 3 w 15"/>
                <a:gd name="T15" fmla="*/ 3 h 15"/>
                <a:gd name="T16" fmla="*/ 3 w 15"/>
                <a:gd name="T17" fmla="*/ 12 h 15"/>
                <a:gd name="T18" fmla="*/ 12 w 15"/>
                <a:gd name="T19" fmla="*/ 12 h 15"/>
                <a:gd name="T20" fmla="*/ 12 w 15"/>
                <a:gd name="T21" fmla="*/ 3 h 15"/>
                <a:gd name="T22" fmla="*/ 12 w 15"/>
                <a:gd name="T23" fmla="*/ 4 h 15"/>
                <a:gd name="T24" fmla="*/ 11 w 15"/>
                <a:gd name="T25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5">
                  <a:moveTo>
                    <a:pt x="11" y="5"/>
                  </a:moveTo>
                  <a:cubicBezTo>
                    <a:pt x="12" y="7"/>
                    <a:pt x="12" y="9"/>
                    <a:pt x="10" y="10"/>
                  </a:cubicBezTo>
                  <a:cubicBezTo>
                    <a:pt x="9" y="12"/>
                    <a:pt x="6" y="12"/>
                    <a:pt x="4" y="10"/>
                  </a:cubicBezTo>
                  <a:cubicBezTo>
                    <a:pt x="3" y="9"/>
                    <a:pt x="3" y="6"/>
                    <a:pt x="4" y="4"/>
                  </a:cubicBezTo>
                  <a:cubicBezTo>
                    <a:pt x="6" y="3"/>
                    <a:pt x="8" y="3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5" y="15"/>
                    <a:pt x="9" y="15"/>
                    <a:pt x="12" y="12"/>
                  </a:cubicBezTo>
                  <a:cubicBezTo>
                    <a:pt x="14" y="10"/>
                    <a:pt x="15" y="6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lnTo>
                    <a:pt x="11" y="5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37" name="Freeform 286"/>
            <p:cNvSpPr>
              <a:spLocks/>
            </p:cNvSpPr>
            <p:nvPr/>
          </p:nvSpPr>
          <p:spPr bwMode="auto">
            <a:xfrm>
              <a:off x="4530726" y="1539876"/>
              <a:ext cx="314325" cy="314325"/>
            </a:xfrm>
            <a:custGeom>
              <a:avLst/>
              <a:gdLst>
                <a:gd name="T0" fmla="*/ 20 w 23"/>
                <a:gd name="T1" fmla="*/ 6 h 23"/>
                <a:gd name="T2" fmla="*/ 19 w 23"/>
                <a:gd name="T3" fmla="*/ 6 h 23"/>
                <a:gd name="T4" fmla="*/ 18 w 23"/>
                <a:gd name="T5" fmla="*/ 6 h 23"/>
                <a:gd name="T6" fmla="*/ 18 w 23"/>
                <a:gd name="T7" fmla="*/ 6 h 23"/>
                <a:gd name="T8" fmla="*/ 18 w 23"/>
                <a:gd name="T9" fmla="*/ 18 h 23"/>
                <a:gd name="T10" fmla="*/ 5 w 23"/>
                <a:gd name="T11" fmla="*/ 18 h 23"/>
                <a:gd name="T12" fmla="*/ 5 w 23"/>
                <a:gd name="T13" fmla="*/ 5 h 23"/>
                <a:gd name="T14" fmla="*/ 17 w 23"/>
                <a:gd name="T15" fmla="*/ 5 h 23"/>
                <a:gd name="T16" fmla="*/ 17 w 23"/>
                <a:gd name="T17" fmla="*/ 5 h 23"/>
                <a:gd name="T18" fmla="*/ 17 w 23"/>
                <a:gd name="T19" fmla="*/ 4 h 23"/>
                <a:gd name="T20" fmla="*/ 17 w 23"/>
                <a:gd name="T21" fmla="*/ 2 h 23"/>
                <a:gd name="T22" fmla="*/ 17 w 23"/>
                <a:gd name="T23" fmla="*/ 2 h 23"/>
                <a:gd name="T24" fmla="*/ 4 w 23"/>
                <a:gd name="T25" fmla="*/ 4 h 23"/>
                <a:gd name="T26" fmla="*/ 4 w 23"/>
                <a:gd name="T27" fmla="*/ 19 h 23"/>
                <a:gd name="T28" fmla="*/ 19 w 23"/>
                <a:gd name="T29" fmla="*/ 19 h 23"/>
                <a:gd name="T30" fmla="*/ 20 w 23"/>
                <a:gd name="T3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23"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1" y="9"/>
                    <a:pt x="21" y="14"/>
                    <a:pt x="18" y="18"/>
                  </a:cubicBezTo>
                  <a:cubicBezTo>
                    <a:pt x="14" y="21"/>
                    <a:pt x="9" y="21"/>
                    <a:pt x="5" y="18"/>
                  </a:cubicBezTo>
                  <a:cubicBezTo>
                    <a:pt x="2" y="14"/>
                    <a:pt x="2" y="9"/>
                    <a:pt x="5" y="5"/>
                  </a:cubicBezTo>
                  <a:cubicBezTo>
                    <a:pt x="9" y="2"/>
                    <a:pt x="14" y="2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0"/>
                    <a:pt x="8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8" y="23"/>
                    <a:pt x="15" y="23"/>
                    <a:pt x="19" y="19"/>
                  </a:cubicBezTo>
                  <a:cubicBezTo>
                    <a:pt x="23" y="15"/>
                    <a:pt x="23" y="10"/>
                    <a:pt x="20" y="6"/>
                  </a:cubicBez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6538" name="Freeform 287"/>
            <p:cNvSpPr>
              <a:spLocks/>
            </p:cNvSpPr>
            <p:nvPr/>
          </p:nvSpPr>
          <p:spPr bwMode="auto">
            <a:xfrm>
              <a:off x="4681538" y="1554163"/>
              <a:ext cx="149225" cy="136525"/>
            </a:xfrm>
            <a:custGeom>
              <a:avLst/>
              <a:gdLst>
                <a:gd name="T0" fmla="*/ 77 w 94"/>
                <a:gd name="T1" fmla="*/ 26 h 86"/>
                <a:gd name="T2" fmla="*/ 69 w 94"/>
                <a:gd name="T3" fmla="*/ 26 h 86"/>
                <a:gd name="T4" fmla="*/ 69 w 94"/>
                <a:gd name="T5" fmla="*/ 17 h 86"/>
                <a:gd name="T6" fmla="*/ 77 w 94"/>
                <a:gd name="T7" fmla="*/ 0 h 86"/>
                <a:gd name="T8" fmla="*/ 60 w 94"/>
                <a:gd name="T9" fmla="*/ 17 h 86"/>
                <a:gd name="T10" fmla="*/ 51 w 94"/>
                <a:gd name="T11" fmla="*/ 34 h 86"/>
                <a:gd name="T12" fmla="*/ 17 w 94"/>
                <a:gd name="T13" fmla="*/ 77 h 86"/>
                <a:gd name="T14" fmla="*/ 17 w 94"/>
                <a:gd name="T15" fmla="*/ 60 h 86"/>
                <a:gd name="T16" fmla="*/ 8 w 94"/>
                <a:gd name="T17" fmla="*/ 86 h 86"/>
                <a:gd name="T18" fmla="*/ 8 w 94"/>
                <a:gd name="T19" fmla="*/ 86 h 86"/>
                <a:gd name="T20" fmla="*/ 0 w 94"/>
                <a:gd name="T21" fmla="*/ 86 h 86"/>
                <a:gd name="T22" fmla="*/ 0 w 94"/>
                <a:gd name="T23" fmla="*/ 86 h 86"/>
                <a:gd name="T24" fmla="*/ 0 w 94"/>
                <a:gd name="T25" fmla="*/ 86 h 86"/>
                <a:gd name="T26" fmla="*/ 8 w 94"/>
                <a:gd name="T27" fmla="*/ 86 h 86"/>
                <a:gd name="T28" fmla="*/ 8 w 94"/>
                <a:gd name="T29" fmla="*/ 86 h 86"/>
                <a:gd name="T30" fmla="*/ 8 w 94"/>
                <a:gd name="T31" fmla="*/ 86 h 86"/>
                <a:gd name="T32" fmla="*/ 34 w 94"/>
                <a:gd name="T33" fmla="*/ 77 h 86"/>
                <a:gd name="T34" fmla="*/ 17 w 94"/>
                <a:gd name="T35" fmla="*/ 77 h 86"/>
                <a:gd name="T36" fmla="*/ 60 w 94"/>
                <a:gd name="T37" fmla="*/ 34 h 86"/>
                <a:gd name="T38" fmla="*/ 77 w 94"/>
                <a:gd name="T39" fmla="*/ 34 h 86"/>
                <a:gd name="T40" fmla="*/ 94 w 94"/>
                <a:gd name="T41" fmla="*/ 17 h 86"/>
                <a:gd name="T42" fmla="*/ 77 w 94"/>
                <a:gd name="T43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86">
                  <a:moveTo>
                    <a:pt x="77" y="26"/>
                  </a:moveTo>
                  <a:lnTo>
                    <a:pt x="69" y="26"/>
                  </a:lnTo>
                  <a:lnTo>
                    <a:pt x="69" y="17"/>
                  </a:lnTo>
                  <a:lnTo>
                    <a:pt x="77" y="0"/>
                  </a:lnTo>
                  <a:lnTo>
                    <a:pt x="60" y="17"/>
                  </a:lnTo>
                  <a:lnTo>
                    <a:pt x="51" y="34"/>
                  </a:lnTo>
                  <a:lnTo>
                    <a:pt x="17" y="77"/>
                  </a:lnTo>
                  <a:lnTo>
                    <a:pt x="17" y="6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4" y="77"/>
                  </a:lnTo>
                  <a:lnTo>
                    <a:pt x="17" y="77"/>
                  </a:lnTo>
                  <a:lnTo>
                    <a:pt x="60" y="34"/>
                  </a:lnTo>
                  <a:lnTo>
                    <a:pt x="77" y="34"/>
                  </a:lnTo>
                  <a:lnTo>
                    <a:pt x="94" y="17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7A7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02" name="矩形 101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39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1" grpId="0" animBg="1"/>
      <p:bldP spid="102" grpId="0" build="allAtOnce"/>
      <p:bldP spid="103" grpId="0" animBg="1"/>
      <p:bldP spid="104" grpId="0" animBg="1"/>
      <p:bldP spid="105" grpId="0" animBg="1"/>
      <p:bldP spid="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5336194" y="2630858"/>
            <a:ext cx="415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C9908"/>
                </a:solidFill>
                <a:latin typeface="+mj-lt"/>
                <a:cs typeface="+mn-ea"/>
                <a:sym typeface="+mn-lt"/>
              </a:rPr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618" y="1747553"/>
            <a:ext cx="1333863" cy="607683"/>
          </a:xfrm>
          <a:prstGeom prst="rect">
            <a:avLst/>
          </a:prstGeom>
        </p:spPr>
      </p:pic>
      <p:pic>
        <p:nvPicPr>
          <p:cNvPr id="1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439" y="2625627"/>
            <a:ext cx="2048803" cy="737932"/>
          </a:xfrm>
          <a:prstGeom prst="rect">
            <a:avLst/>
          </a:prstGeom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93" y="4448854"/>
            <a:ext cx="9985842" cy="1920806"/>
          </a:xfrm>
          <a:prstGeom prst="rect">
            <a:avLst/>
          </a:prstGeom>
        </p:spPr>
      </p:pic>
      <p:grpSp>
        <p:nvGrpSpPr>
          <p:cNvPr id="18" name="组合 7"/>
          <p:cNvGrpSpPr/>
          <p:nvPr/>
        </p:nvGrpSpPr>
        <p:grpSpPr>
          <a:xfrm>
            <a:off x="2548618" y="1837416"/>
            <a:ext cx="2008188" cy="2611438"/>
            <a:chOff x="2548618" y="1837416"/>
            <a:chExt cx="2008188" cy="2611438"/>
          </a:xfrm>
        </p:grpSpPr>
        <p:sp>
          <p:nvSpPr>
            <p:cNvPr id="19" name="Freeform 992"/>
            <p:cNvSpPr>
              <a:spLocks noEditPoints="1"/>
            </p:cNvSpPr>
            <p:nvPr userDrawn="1"/>
          </p:nvSpPr>
          <p:spPr bwMode="auto">
            <a:xfrm>
              <a:off x="2548618" y="1837416"/>
              <a:ext cx="2008188" cy="2611438"/>
            </a:xfrm>
            <a:custGeom>
              <a:avLst/>
              <a:gdLst>
                <a:gd name="T0" fmla="*/ 851 w 901"/>
                <a:gd name="T1" fmla="*/ 249 h 1171"/>
                <a:gd name="T2" fmla="*/ 450 w 901"/>
                <a:gd name="T3" fmla="*/ 0 h 1171"/>
                <a:gd name="T4" fmla="*/ 0 w 901"/>
                <a:gd name="T5" fmla="*/ 454 h 1171"/>
                <a:gd name="T6" fmla="*/ 49 w 901"/>
                <a:gd name="T7" fmla="*/ 659 h 1171"/>
                <a:gd name="T8" fmla="*/ 450 w 901"/>
                <a:gd name="T9" fmla="*/ 1171 h 1171"/>
                <a:gd name="T10" fmla="*/ 901 w 901"/>
                <a:gd name="T11" fmla="*/ 454 h 1171"/>
                <a:gd name="T12" fmla="*/ 851 w 901"/>
                <a:gd name="T13" fmla="*/ 249 h 1171"/>
                <a:gd name="T14" fmla="*/ 450 w 901"/>
                <a:gd name="T15" fmla="*/ 680 h 1171"/>
                <a:gd name="T16" fmla="*/ 224 w 901"/>
                <a:gd name="T17" fmla="*/ 454 h 1171"/>
                <a:gd name="T18" fmla="*/ 365 w 901"/>
                <a:gd name="T19" fmla="*/ 245 h 1171"/>
                <a:gd name="T20" fmla="*/ 450 w 901"/>
                <a:gd name="T21" fmla="*/ 228 h 1171"/>
                <a:gd name="T22" fmla="*/ 676 w 901"/>
                <a:gd name="T23" fmla="*/ 451 h 1171"/>
                <a:gd name="T24" fmla="*/ 536 w 901"/>
                <a:gd name="T25" fmla="*/ 663 h 1171"/>
                <a:gd name="T26" fmla="*/ 450 w 901"/>
                <a:gd name="T27" fmla="*/ 680 h 1171"/>
                <a:gd name="T28" fmla="*/ 788 w 901"/>
                <a:gd name="T29" fmla="*/ 496 h 1171"/>
                <a:gd name="T30" fmla="*/ 789 w 901"/>
                <a:gd name="T31" fmla="*/ 494 h 1171"/>
                <a:gd name="T32" fmla="*/ 789 w 901"/>
                <a:gd name="T33" fmla="*/ 494 h 1171"/>
                <a:gd name="T34" fmla="*/ 788 w 901"/>
                <a:gd name="T35" fmla="*/ 496 h 1171"/>
                <a:gd name="T36" fmla="*/ 783 w 901"/>
                <a:gd name="T37" fmla="*/ 503 h 1171"/>
                <a:gd name="T38" fmla="*/ 784 w 901"/>
                <a:gd name="T39" fmla="*/ 502 h 1171"/>
                <a:gd name="T40" fmla="*/ 783 w 901"/>
                <a:gd name="T41" fmla="*/ 503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1" h="1171">
                  <a:moveTo>
                    <a:pt x="851" y="249"/>
                  </a:moveTo>
                  <a:cubicBezTo>
                    <a:pt x="777" y="103"/>
                    <a:pt x="627" y="0"/>
                    <a:pt x="450" y="0"/>
                  </a:cubicBezTo>
                  <a:cubicBezTo>
                    <a:pt x="274" y="0"/>
                    <a:pt x="0" y="148"/>
                    <a:pt x="0" y="454"/>
                  </a:cubicBezTo>
                  <a:cubicBezTo>
                    <a:pt x="0" y="528"/>
                    <a:pt x="18" y="597"/>
                    <a:pt x="49" y="659"/>
                  </a:cubicBezTo>
                  <a:cubicBezTo>
                    <a:pt x="124" y="804"/>
                    <a:pt x="450" y="1171"/>
                    <a:pt x="450" y="1171"/>
                  </a:cubicBezTo>
                  <a:cubicBezTo>
                    <a:pt x="450" y="1171"/>
                    <a:pt x="901" y="702"/>
                    <a:pt x="901" y="454"/>
                  </a:cubicBezTo>
                  <a:cubicBezTo>
                    <a:pt x="901" y="380"/>
                    <a:pt x="883" y="310"/>
                    <a:pt x="851" y="249"/>
                  </a:cubicBezTo>
                  <a:close/>
                  <a:moveTo>
                    <a:pt x="450" y="680"/>
                  </a:moveTo>
                  <a:cubicBezTo>
                    <a:pt x="326" y="680"/>
                    <a:pt x="224" y="578"/>
                    <a:pt x="224" y="454"/>
                  </a:cubicBezTo>
                  <a:cubicBezTo>
                    <a:pt x="224" y="359"/>
                    <a:pt x="282" y="279"/>
                    <a:pt x="365" y="245"/>
                  </a:cubicBezTo>
                  <a:cubicBezTo>
                    <a:pt x="391" y="234"/>
                    <a:pt x="420" y="228"/>
                    <a:pt x="450" y="228"/>
                  </a:cubicBezTo>
                  <a:cubicBezTo>
                    <a:pt x="575" y="228"/>
                    <a:pt x="676" y="326"/>
                    <a:pt x="676" y="451"/>
                  </a:cubicBezTo>
                  <a:cubicBezTo>
                    <a:pt x="676" y="545"/>
                    <a:pt x="618" y="629"/>
                    <a:pt x="536" y="663"/>
                  </a:cubicBezTo>
                  <a:cubicBezTo>
                    <a:pt x="510" y="674"/>
                    <a:pt x="481" y="680"/>
                    <a:pt x="450" y="680"/>
                  </a:cubicBezTo>
                  <a:close/>
                  <a:moveTo>
                    <a:pt x="788" y="496"/>
                  </a:moveTo>
                  <a:cubicBezTo>
                    <a:pt x="788" y="495"/>
                    <a:pt x="789" y="495"/>
                    <a:pt x="789" y="494"/>
                  </a:cubicBezTo>
                  <a:cubicBezTo>
                    <a:pt x="789" y="494"/>
                    <a:pt x="789" y="494"/>
                    <a:pt x="789" y="494"/>
                  </a:cubicBezTo>
                  <a:cubicBezTo>
                    <a:pt x="788" y="495"/>
                    <a:pt x="788" y="495"/>
                    <a:pt x="788" y="496"/>
                  </a:cubicBezTo>
                  <a:close/>
                  <a:moveTo>
                    <a:pt x="783" y="503"/>
                  </a:moveTo>
                  <a:cubicBezTo>
                    <a:pt x="783" y="503"/>
                    <a:pt x="783" y="503"/>
                    <a:pt x="784" y="502"/>
                  </a:cubicBezTo>
                  <a:cubicBezTo>
                    <a:pt x="783" y="503"/>
                    <a:pt x="783" y="503"/>
                    <a:pt x="783" y="50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A3214"/>
                </a:gs>
                <a:gs pos="48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0" name="椭圆 9"/>
            <p:cNvSpPr/>
            <p:nvPr userDrawn="1"/>
          </p:nvSpPr>
          <p:spPr>
            <a:xfrm>
              <a:off x="2774428" y="2046953"/>
              <a:ext cx="1555429" cy="155542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21" name="文本框 2"/>
          <p:cNvSpPr txBox="1"/>
          <p:nvPr/>
        </p:nvSpPr>
        <p:spPr>
          <a:xfrm>
            <a:off x="3222981" y="3603793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0</a:t>
            </a:r>
            <a:r>
              <a:rPr lang="tr-TR" altLang="zh-CN" sz="32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4</a:t>
            </a:r>
            <a:endParaRPr lang="zh-CN" altLang="en-US" sz="3200" b="1" i="0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2" name="矩形 3"/>
          <p:cNvSpPr/>
          <p:nvPr/>
        </p:nvSpPr>
        <p:spPr>
          <a:xfrm>
            <a:off x="3142382" y="2594026"/>
            <a:ext cx="852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altLang="zh-CN" sz="2800" b="1" dirty="0" err="1">
                <a:solidFill>
                  <a:srgbClr val="F84420"/>
                </a:solidFill>
                <a:latin typeface="+mj-lt"/>
                <a:cs typeface="+mn-ea"/>
                <a:sym typeface="+mn-lt"/>
              </a:rPr>
              <a:t>Your</a:t>
            </a:r>
            <a:endParaRPr lang="zh-CN" altLang="en-US" sz="2800" b="1" dirty="0">
              <a:solidFill>
                <a:srgbClr val="F84420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23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272737" y="1373672"/>
            <a:ext cx="2515628" cy="2724804"/>
            <a:chOff x="8272737" y="1373672"/>
            <a:chExt cx="2515628" cy="2724804"/>
          </a:xfrm>
        </p:grpSpPr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8272737" y="1373672"/>
              <a:ext cx="2515628" cy="2724804"/>
            </a:xfrm>
            <a:custGeom>
              <a:avLst/>
              <a:gdLst>
                <a:gd name="T0" fmla="*/ 0 w 457"/>
                <a:gd name="T1" fmla="*/ 99 h 495"/>
                <a:gd name="T2" fmla="*/ 345 w 457"/>
                <a:gd name="T3" fmla="*/ 0 h 495"/>
                <a:gd name="T4" fmla="*/ 457 w 457"/>
                <a:gd name="T5" fmla="*/ 396 h 495"/>
                <a:gd name="T6" fmla="*/ 112 w 457"/>
                <a:gd name="T7" fmla="*/ 495 h 495"/>
                <a:gd name="T8" fmla="*/ 0 w 457"/>
                <a:gd name="T9" fmla="*/ 9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495">
                  <a:moveTo>
                    <a:pt x="0" y="99"/>
                  </a:moveTo>
                  <a:lnTo>
                    <a:pt x="345" y="0"/>
                  </a:lnTo>
                  <a:lnTo>
                    <a:pt x="457" y="396"/>
                  </a:lnTo>
                  <a:lnTo>
                    <a:pt x="112" y="495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8272737" y="1373672"/>
              <a:ext cx="2515628" cy="2724804"/>
            </a:xfrm>
            <a:custGeom>
              <a:avLst/>
              <a:gdLst>
                <a:gd name="T0" fmla="*/ 0 w 457"/>
                <a:gd name="T1" fmla="*/ 99 h 495"/>
                <a:gd name="T2" fmla="*/ 345 w 457"/>
                <a:gd name="T3" fmla="*/ 0 h 495"/>
                <a:gd name="T4" fmla="*/ 457 w 457"/>
                <a:gd name="T5" fmla="*/ 396 h 495"/>
                <a:gd name="T6" fmla="*/ 112 w 457"/>
                <a:gd name="T7" fmla="*/ 495 h 495"/>
                <a:gd name="T8" fmla="*/ 0 w 457"/>
                <a:gd name="T9" fmla="*/ 9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495">
                  <a:moveTo>
                    <a:pt x="0" y="99"/>
                  </a:moveTo>
                  <a:lnTo>
                    <a:pt x="345" y="0"/>
                  </a:lnTo>
                  <a:lnTo>
                    <a:pt x="457" y="396"/>
                  </a:lnTo>
                  <a:lnTo>
                    <a:pt x="112" y="495"/>
                  </a:lnTo>
                  <a:lnTo>
                    <a:pt x="0" y="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8448886" y="1566336"/>
              <a:ext cx="2086265" cy="2075255"/>
            </a:xfrm>
            <a:custGeom>
              <a:avLst/>
              <a:gdLst>
                <a:gd name="T0" fmla="*/ 0 w 379"/>
                <a:gd name="T1" fmla="*/ 83 h 377"/>
                <a:gd name="T2" fmla="*/ 296 w 379"/>
                <a:gd name="T3" fmla="*/ 0 h 377"/>
                <a:gd name="T4" fmla="*/ 379 w 379"/>
                <a:gd name="T5" fmla="*/ 295 h 377"/>
                <a:gd name="T6" fmla="*/ 83 w 379"/>
                <a:gd name="T7" fmla="*/ 377 h 377"/>
                <a:gd name="T8" fmla="*/ 0 w 379"/>
                <a:gd name="T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77">
                  <a:moveTo>
                    <a:pt x="0" y="83"/>
                  </a:moveTo>
                  <a:lnTo>
                    <a:pt x="296" y="0"/>
                  </a:lnTo>
                  <a:lnTo>
                    <a:pt x="379" y="295"/>
                  </a:lnTo>
                  <a:lnTo>
                    <a:pt x="83" y="377"/>
                  </a:lnTo>
                  <a:lnTo>
                    <a:pt x="0" y="83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8448886" y="1566336"/>
              <a:ext cx="2086265" cy="2075255"/>
            </a:xfrm>
            <a:custGeom>
              <a:avLst/>
              <a:gdLst>
                <a:gd name="T0" fmla="*/ 0 w 379"/>
                <a:gd name="T1" fmla="*/ 83 h 377"/>
                <a:gd name="T2" fmla="*/ 296 w 379"/>
                <a:gd name="T3" fmla="*/ 0 h 377"/>
                <a:gd name="T4" fmla="*/ 379 w 379"/>
                <a:gd name="T5" fmla="*/ 295 h 377"/>
                <a:gd name="T6" fmla="*/ 83 w 379"/>
                <a:gd name="T7" fmla="*/ 377 h 377"/>
                <a:gd name="T8" fmla="*/ 0 w 379"/>
                <a:gd name="T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77">
                  <a:moveTo>
                    <a:pt x="0" y="83"/>
                  </a:moveTo>
                  <a:lnTo>
                    <a:pt x="296" y="0"/>
                  </a:lnTo>
                  <a:lnTo>
                    <a:pt x="379" y="295"/>
                  </a:lnTo>
                  <a:lnTo>
                    <a:pt x="83" y="377"/>
                  </a:lnTo>
                  <a:lnTo>
                    <a:pt x="0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199365" y="1478262"/>
              <a:ext cx="115599" cy="429363"/>
            </a:xfrm>
            <a:custGeom>
              <a:avLst/>
              <a:gdLst>
                <a:gd name="T0" fmla="*/ 0 w 21"/>
                <a:gd name="T1" fmla="*/ 0 h 78"/>
                <a:gd name="T2" fmla="*/ 0 w 21"/>
                <a:gd name="T3" fmla="*/ 0 h 78"/>
                <a:gd name="T4" fmla="*/ 21 w 21"/>
                <a:gd name="T5" fmla="*/ 78 h 78"/>
                <a:gd name="T6" fmla="*/ 21 w 21"/>
                <a:gd name="T7" fmla="*/ 78 h 78"/>
                <a:gd name="T8" fmla="*/ 0 w 21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8">
                  <a:moveTo>
                    <a:pt x="0" y="0"/>
                  </a:moveTo>
                  <a:lnTo>
                    <a:pt x="0" y="0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199365" y="1478262"/>
              <a:ext cx="115599" cy="429363"/>
            </a:xfrm>
            <a:custGeom>
              <a:avLst/>
              <a:gdLst>
                <a:gd name="T0" fmla="*/ 0 w 21"/>
                <a:gd name="T1" fmla="*/ 0 h 78"/>
                <a:gd name="T2" fmla="*/ 0 w 21"/>
                <a:gd name="T3" fmla="*/ 0 h 78"/>
                <a:gd name="T4" fmla="*/ 21 w 21"/>
                <a:gd name="T5" fmla="*/ 78 h 78"/>
                <a:gd name="T6" fmla="*/ 21 w 21"/>
                <a:gd name="T7" fmla="*/ 78 h 78"/>
                <a:gd name="T8" fmla="*/ 0 w 21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8">
                  <a:moveTo>
                    <a:pt x="0" y="0"/>
                  </a:moveTo>
                  <a:lnTo>
                    <a:pt x="0" y="0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58072" y="872750"/>
            <a:ext cx="836707" cy="1045884"/>
            <a:chOff x="9258072" y="872750"/>
            <a:chExt cx="836707" cy="1045884"/>
          </a:xfrm>
        </p:grpSpPr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9258072" y="1109448"/>
              <a:ext cx="589000" cy="809186"/>
            </a:xfrm>
            <a:custGeom>
              <a:avLst/>
              <a:gdLst>
                <a:gd name="T0" fmla="*/ 5 w 107"/>
                <a:gd name="T1" fmla="*/ 147 h 147"/>
                <a:gd name="T2" fmla="*/ 0 w 107"/>
                <a:gd name="T3" fmla="*/ 145 h 147"/>
                <a:gd name="T4" fmla="*/ 104 w 107"/>
                <a:gd name="T5" fmla="*/ 0 h 147"/>
                <a:gd name="T6" fmla="*/ 107 w 107"/>
                <a:gd name="T7" fmla="*/ 3 h 147"/>
                <a:gd name="T8" fmla="*/ 5 w 107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47">
                  <a:moveTo>
                    <a:pt x="5" y="147"/>
                  </a:moveTo>
                  <a:lnTo>
                    <a:pt x="0" y="145"/>
                  </a:lnTo>
                  <a:lnTo>
                    <a:pt x="104" y="0"/>
                  </a:lnTo>
                  <a:lnTo>
                    <a:pt x="107" y="3"/>
                  </a:lnTo>
                  <a:lnTo>
                    <a:pt x="5" y="147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9258072" y="1109448"/>
              <a:ext cx="589000" cy="809186"/>
            </a:xfrm>
            <a:custGeom>
              <a:avLst/>
              <a:gdLst>
                <a:gd name="T0" fmla="*/ 5 w 107"/>
                <a:gd name="T1" fmla="*/ 147 h 147"/>
                <a:gd name="T2" fmla="*/ 0 w 107"/>
                <a:gd name="T3" fmla="*/ 145 h 147"/>
                <a:gd name="T4" fmla="*/ 104 w 107"/>
                <a:gd name="T5" fmla="*/ 0 h 147"/>
                <a:gd name="T6" fmla="*/ 107 w 107"/>
                <a:gd name="T7" fmla="*/ 3 h 147"/>
                <a:gd name="T8" fmla="*/ 5 w 107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47">
                  <a:moveTo>
                    <a:pt x="5" y="147"/>
                  </a:moveTo>
                  <a:lnTo>
                    <a:pt x="0" y="145"/>
                  </a:lnTo>
                  <a:lnTo>
                    <a:pt x="104" y="0"/>
                  </a:lnTo>
                  <a:lnTo>
                    <a:pt x="107" y="3"/>
                  </a:lnTo>
                  <a:lnTo>
                    <a:pt x="5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9505779" y="872750"/>
              <a:ext cx="589000" cy="605512"/>
            </a:xfrm>
            <a:custGeom>
              <a:avLst/>
              <a:gdLst>
                <a:gd name="T0" fmla="*/ 18 w 40"/>
                <a:gd name="T1" fmla="*/ 1 h 41"/>
                <a:gd name="T2" fmla="*/ 40 w 40"/>
                <a:gd name="T3" fmla="*/ 19 h 41"/>
                <a:gd name="T4" fmla="*/ 22 w 40"/>
                <a:gd name="T5" fmla="*/ 40 h 41"/>
                <a:gd name="T6" fmla="*/ 0 w 40"/>
                <a:gd name="T7" fmla="*/ 22 h 41"/>
                <a:gd name="T8" fmla="*/ 18 w 40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18" y="1"/>
                  </a:moveTo>
                  <a:cubicBezTo>
                    <a:pt x="29" y="0"/>
                    <a:pt x="39" y="8"/>
                    <a:pt x="40" y="19"/>
                  </a:cubicBezTo>
                  <a:cubicBezTo>
                    <a:pt x="40" y="30"/>
                    <a:pt x="32" y="39"/>
                    <a:pt x="22" y="40"/>
                  </a:cubicBezTo>
                  <a:cubicBezTo>
                    <a:pt x="11" y="41"/>
                    <a:pt x="1" y="33"/>
                    <a:pt x="0" y="22"/>
                  </a:cubicBezTo>
                  <a:cubicBezTo>
                    <a:pt x="0" y="11"/>
                    <a:pt x="8" y="2"/>
                    <a:pt x="18" y="1"/>
                  </a:cubicBezTo>
                </a:path>
              </a:pathLst>
            </a:custGeom>
            <a:solidFill>
              <a:srgbClr val="F0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9538807" y="916787"/>
              <a:ext cx="396335" cy="357804"/>
            </a:xfrm>
            <a:custGeom>
              <a:avLst/>
              <a:gdLst>
                <a:gd name="T0" fmla="*/ 17 w 27"/>
                <a:gd name="T1" fmla="*/ 0 h 24"/>
                <a:gd name="T2" fmla="*/ 27 w 27"/>
                <a:gd name="T3" fmla="*/ 3 h 24"/>
                <a:gd name="T4" fmla="*/ 25 w 27"/>
                <a:gd name="T5" fmla="*/ 3 h 24"/>
                <a:gd name="T6" fmla="*/ 2 w 27"/>
                <a:gd name="T7" fmla="*/ 24 h 24"/>
                <a:gd name="T8" fmla="*/ 1 w 27"/>
                <a:gd name="T9" fmla="*/ 19 h 24"/>
                <a:gd name="T10" fmla="*/ 17 w 2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7" y="0"/>
                  </a:moveTo>
                  <a:cubicBezTo>
                    <a:pt x="21" y="0"/>
                    <a:pt x="24" y="1"/>
                    <a:pt x="27" y="3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13" y="4"/>
                    <a:pt x="4" y="13"/>
                    <a:pt x="2" y="24"/>
                  </a:cubicBezTo>
                  <a:cubicBezTo>
                    <a:pt x="1" y="22"/>
                    <a:pt x="1" y="21"/>
                    <a:pt x="1" y="19"/>
                  </a:cubicBezTo>
                  <a:cubicBezTo>
                    <a:pt x="0" y="9"/>
                    <a:pt x="7" y="1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9285593" y="1874597"/>
              <a:ext cx="33028" cy="44037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3 h 8"/>
                <a:gd name="T4" fmla="*/ 0 w 6"/>
                <a:gd name="T5" fmla="*/ 8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9285593" y="1874597"/>
              <a:ext cx="33028" cy="44037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3 h 8"/>
                <a:gd name="T4" fmla="*/ 0 w 6"/>
                <a:gd name="T5" fmla="*/ 8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15020" y="1990648"/>
            <a:ext cx="1686569" cy="19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15020" y="1990648"/>
            <a:ext cx="1686569" cy="1932232"/>
            <a:chOff x="2115020" y="1990648"/>
            <a:chExt cx="1686569" cy="193223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115020" y="1990648"/>
              <a:ext cx="1686569" cy="1932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28402" y="2113479"/>
              <a:ext cx="1445629" cy="1440907"/>
            </a:xfrm>
            <a:prstGeom prst="rect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28402" y="2113479"/>
            <a:ext cx="1445629" cy="144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32319" y="1367044"/>
            <a:ext cx="755886" cy="859819"/>
            <a:chOff x="2932319" y="1367044"/>
            <a:chExt cx="755886" cy="859819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32319" y="1570186"/>
              <a:ext cx="552742" cy="656677"/>
            </a:xfrm>
            <a:custGeom>
              <a:avLst/>
              <a:gdLst>
                <a:gd name="T0" fmla="*/ 3 w 117"/>
                <a:gd name="T1" fmla="*/ 139 h 139"/>
                <a:gd name="T2" fmla="*/ 0 w 117"/>
                <a:gd name="T3" fmla="*/ 134 h 139"/>
                <a:gd name="T4" fmla="*/ 112 w 117"/>
                <a:gd name="T5" fmla="*/ 0 h 139"/>
                <a:gd name="T6" fmla="*/ 117 w 117"/>
                <a:gd name="T7" fmla="*/ 3 h 139"/>
                <a:gd name="T8" fmla="*/ 3 w 117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39">
                  <a:moveTo>
                    <a:pt x="3" y="139"/>
                  </a:moveTo>
                  <a:lnTo>
                    <a:pt x="0" y="134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3" y="139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932319" y="1570186"/>
              <a:ext cx="552742" cy="656677"/>
            </a:xfrm>
            <a:custGeom>
              <a:avLst/>
              <a:gdLst>
                <a:gd name="T0" fmla="*/ 3 w 117"/>
                <a:gd name="T1" fmla="*/ 139 h 139"/>
                <a:gd name="T2" fmla="*/ 0 w 117"/>
                <a:gd name="T3" fmla="*/ 134 h 139"/>
                <a:gd name="T4" fmla="*/ 112 w 117"/>
                <a:gd name="T5" fmla="*/ 0 h 139"/>
                <a:gd name="T6" fmla="*/ 117 w 117"/>
                <a:gd name="T7" fmla="*/ 3 h 139"/>
                <a:gd name="T8" fmla="*/ 3 w 117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39">
                  <a:moveTo>
                    <a:pt x="3" y="139"/>
                  </a:moveTo>
                  <a:lnTo>
                    <a:pt x="0" y="134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3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182706" y="1367044"/>
              <a:ext cx="505499" cy="505499"/>
            </a:xfrm>
            <a:prstGeom prst="ellipse">
              <a:avLst/>
            </a:prstGeom>
            <a:solidFill>
              <a:srgbClr val="FA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220500" y="1404838"/>
              <a:ext cx="354322" cy="278734"/>
            </a:xfrm>
            <a:custGeom>
              <a:avLst/>
              <a:gdLst>
                <a:gd name="T0" fmla="*/ 17 w 28"/>
                <a:gd name="T1" fmla="*/ 0 h 22"/>
                <a:gd name="T2" fmla="*/ 28 w 28"/>
                <a:gd name="T3" fmla="*/ 3 h 22"/>
                <a:gd name="T4" fmla="*/ 25 w 28"/>
                <a:gd name="T5" fmla="*/ 3 h 22"/>
                <a:gd name="T6" fmla="*/ 0 w 28"/>
                <a:gd name="T7" fmla="*/ 22 h 22"/>
                <a:gd name="T8" fmla="*/ 0 w 28"/>
                <a:gd name="T9" fmla="*/ 17 h 22"/>
                <a:gd name="T10" fmla="*/ 17 w 28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">
                  <a:moveTo>
                    <a:pt x="17" y="0"/>
                  </a:moveTo>
                  <a:cubicBezTo>
                    <a:pt x="21" y="0"/>
                    <a:pt x="25" y="1"/>
                    <a:pt x="28" y="3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13" y="3"/>
                    <a:pt x="3" y="11"/>
                    <a:pt x="0" y="22"/>
                  </a:cubicBezTo>
                  <a:cubicBezTo>
                    <a:pt x="0" y="21"/>
                    <a:pt x="0" y="19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lose/>
                </a:path>
              </a:pathLst>
            </a:custGeom>
            <a:solidFill>
              <a:srgbClr val="FF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946492" y="2189069"/>
              <a:ext cx="23622" cy="37794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3 h 8"/>
                <a:gd name="T4" fmla="*/ 0 w 5"/>
                <a:gd name="T5" fmla="*/ 8 h 8"/>
                <a:gd name="T6" fmla="*/ 5 w 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946492" y="2189069"/>
              <a:ext cx="23622" cy="37794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3 h 8"/>
                <a:gd name="T4" fmla="*/ 0 w 5"/>
                <a:gd name="T5" fmla="*/ 8 h 8"/>
                <a:gd name="T6" fmla="*/ 5 w 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57709" y="1906957"/>
            <a:ext cx="2258205" cy="2404659"/>
            <a:chOff x="5957709" y="1906957"/>
            <a:chExt cx="2258205" cy="2404659"/>
          </a:xfrm>
        </p:grpSpPr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957709" y="1906957"/>
              <a:ext cx="2258205" cy="2404659"/>
            </a:xfrm>
            <a:custGeom>
              <a:avLst/>
              <a:gdLst>
                <a:gd name="T0" fmla="*/ 0 w 478"/>
                <a:gd name="T1" fmla="*/ 126 h 509"/>
                <a:gd name="T2" fmla="*/ 333 w 478"/>
                <a:gd name="T3" fmla="*/ 0 h 509"/>
                <a:gd name="T4" fmla="*/ 478 w 478"/>
                <a:gd name="T5" fmla="*/ 383 h 509"/>
                <a:gd name="T6" fmla="*/ 144 w 478"/>
                <a:gd name="T7" fmla="*/ 509 h 509"/>
                <a:gd name="T8" fmla="*/ 0 w 478"/>
                <a:gd name="T9" fmla="*/ 12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509">
                  <a:moveTo>
                    <a:pt x="0" y="126"/>
                  </a:moveTo>
                  <a:lnTo>
                    <a:pt x="333" y="0"/>
                  </a:lnTo>
                  <a:lnTo>
                    <a:pt x="478" y="383"/>
                  </a:lnTo>
                  <a:lnTo>
                    <a:pt x="144" y="50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57709" y="1906957"/>
              <a:ext cx="2258205" cy="2404659"/>
            </a:xfrm>
            <a:custGeom>
              <a:avLst/>
              <a:gdLst>
                <a:gd name="T0" fmla="*/ 0 w 478"/>
                <a:gd name="T1" fmla="*/ 126 h 509"/>
                <a:gd name="T2" fmla="*/ 333 w 478"/>
                <a:gd name="T3" fmla="*/ 0 h 509"/>
                <a:gd name="T4" fmla="*/ 478 w 478"/>
                <a:gd name="T5" fmla="*/ 383 h 509"/>
                <a:gd name="T6" fmla="*/ 144 w 478"/>
                <a:gd name="T7" fmla="*/ 509 h 509"/>
                <a:gd name="T8" fmla="*/ 0 w 478"/>
                <a:gd name="T9" fmla="*/ 12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509">
                  <a:moveTo>
                    <a:pt x="0" y="126"/>
                  </a:moveTo>
                  <a:lnTo>
                    <a:pt x="333" y="0"/>
                  </a:lnTo>
                  <a:lnTo>
                    <a:pt x="478" y="383"/>
                  </a:lnTo>
                  <a:lnTo>
                    <a:pt x="144" y="509"/>
                  </a:lnTo>
                  <a:lnTo>
                    <a:pt x="0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123061" y="2072309"/>
              <a:ext cx="1851917" cy="1856643"/>
            </a:xfrm>
            <a:custGeom>
              <a:avLst/>
              <a:gdLst>
                <a:gd name="T0" fmla="*/ 0 w 392"/>
                <a:gd name="T1" fmla="*/ 107 h 393"/>
                <a:gd name="T2" fmla="*/ 285 w 392"/>
                <a:gd name="T3" fmla="*/ 0 h 393"/>
                <a:gd name="T4" fmla="*/ 392 w 392"/>
                <a:gd name="T5" fmla="*/ 284 h 393"/>
                <a:gd name="T6" fmla="*/ 106 w 392"/>
                <a:gd name="T7" fmla="*/ 393 h 393"/>
                <a:gd name="T8" fmla="*/ 0 w 392"/>
                <a:gd name="T9" fmla="*/ 10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393">
                  <a:moveTo>
                    <a:pt x="0" y="107"/>
                  </a:moveTo>
                  <a:lnTo>
                    <a:pt x="285" y="0"/>
                  </a:lnTo>
                  <a:lnTo>
                    <a:pt x="392" y="284"/>
                  </a:lnTo>
                  <a:lnTo>
                    <a:pt x="106" y="393"/>
                  </a:lnTo>
                  <a:lnTo>
                    <a:pt x="0" y="107"/>
                  </a:lnTo>
                  <a:close/>
                </a:path>
              </a:pathLst>
            </a:cu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23061" y="2072309"/>
              <a:ext cx="1851917" cy="1856643"/>
            </a:xfrm>
            <a:custGeom>
              <a:avLst/>
              <a:gdLst>
                <a:gd name="T0" fmla="*/ 0 w 392"/>
                <a:gd name="T1" fmla="*/ 107 h 393"/>
                <a:gd name="T2" fmla="*/ 285 w 392"/>
                <a:gd name="T3" fmla="*/ 0 h 393"/>
                <a:gd name="T4" fmla="*/ 392 w 392"/>
                <a:gd name="T5" fmla="*/ 284 h 393"/>
                <a:gd name="T6" fmla="*/ 106 w 392"/>
                <a:gd name="T7" fmla="*/ 393 h 393"/>
                <a:gd name="T8" fmla="*/ 0 w 392"/>
                <a:gd name="T9" fmla="*/ 10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393">
                  <a:moveTo>
                    <a:pt x="0" y="107"/>
                  </a:moveTo>
                  <a:lnTo>
                    <a:pt x="285" y="0"/>
                  </a:lnTo>
                  <a:lnTo>
                    <a:pt x="392" y="284"/>
                  </a:lnTo>
                  <a:lnTo>
                    <a:pt x="106" y="393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50961" y="1299264"/>
            <a:ext cx="666125" cy="949581"/>
            <a:chOff x="6813820" y="501448"/>
            <a:chExt cx="666125" cy="949581"/>
          </a:xfrm>
        </p:grpSpPr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813820" y="718764"/>
              <a:ext cx="425184" cy="732265"/>
            </a:xfrm>
            <a:custGeom>
              <a:avLst/>
              <a:gdLst>
                <a:gd name="T0" fmla="*/ 5 w 90"/>
                <a:gd name="T1" fmla="*/ 155 h 155"/>
                <a:gd name="T2" fmla="*/ 0 w 90"/>
                <a:gd name="T3" fmla="*/ 152 h 155"/>
                <a:gd name="T4" fmla="*/ 88 w 90"/>
                <a:gd name="T5" fmla="*/ 0 h 155"/>
                <a:gd name="T6" fmla="*/ 90 w 90"/>
                <a:gd name="T7" fmla="*/ 2 h 155"/>
                <a:gd name="T8" fmla="*/ 5 w 90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55">
                  <a:moveTo>
                    <a:pt x="5" y="155"/>
                  </a:moveTo>
                  <a:lnTo>
                    <a:pt x="0" y="152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5" y="155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813820" y="718764"/>
              <a:ext cx="425184" cy="732265"/>
            </a:xfrm>
            <a:custGeom>
              <a:avLst/>
              <a:gdLst>
                <a:gd name="T0" fmla="*/ 5 w 90"/>
                <a:gd name="T1" fmla="*/ 155 h 155"/>
                <a:gd name="T2" fmla="*/ 0 w 90"/>
                <a:gd name="T3" fmla="*/ 152 h 155"/>
                <a:gd name="T4" fmla="*/ 88 w 90"/>
                <a:gd name="T5" fmla="*/ 0 h 155"/>
                <a:gd name="T6" fmla="*/ 90 w 90"/>
                <a:gd name="T7" fmla="*/ 2 h 155"/>
                <a:gd name="T8" fmla="*/ 5 w 90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55">
                  <a:moveTo>
                    <a:pt x="5" y="155"/>
                  </a:moveTo>
                  <a:lnTo>
                    <a:pt x="0" y="152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5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936652" y="501448"/>
              <a:ext cx="543293" cy="533846"/>
            </a:xfrm>
            <a:custGeom>
              <a:avLst/>
              <a:gdLst>
                <a:gd name="T0" fmla="*/ 18 w 43"/>
                <a:gd name="T1" fmla="*/ 2 h 42"/>
                <a:gd name="T2" fmla="*/ 41 w 43"/>
                <a:gd name="T3" fmla="*/ 18 h 42"/>
                <a:gd name="T4" fmla="*/ 25 w 43"/>
                <a:gd name="T5" fmla="*/ 41 h 42"/>
                <a:gd name="T6" fmla="*/ 2 w 43"/>
                <a:gd name="T7" fmla="*/ 25 h 42"/>
                <a:gd name="T8" fmla="*/ 18 w 43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18" y="2"/>
                  </a:moveTo>
                  <a:cubicBezTo>
                    <a:pt x="29" y="0"/>
                    <a:pt x="39" y="7"/>
                    <a:pt x="41" y="18"/>
                  </a:cubicBezTo>
                  <a:cubicBezTo>
                    <a:pt x="43" y="28"/>
                    <a:pt x="35" y="39"/>
                    <a:pt x="25" y="41"/>
                  </a:cubicBezTo>
                  <a:cubicBezTo>
                    <a:pt x="14" y="42"/>
                    <a:pt x="4" y="35"/>
                    <a:pt x="2" y="25"/>
                  </a:cubicBezTo>
                  <a:cubicBezTo>
                    <a:pt x="0" y="14"/>
                    <a:pt x="7" y="4"/>
                    <a:pt x="18" y="2"/>
                  </a:cubicBezTo>
                </a:path>
              </a:pathLst>
            </a:custGeom>
            <a:solidFill>
              <a:srgbClr val="E9F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964997" y="539242"/>
              <a:ext cx="340147" cy="330700"/>
            </a:xfrm>
            <a:custGeom>
              <a:avLst/>
              <a:gdLst>
                <a:gd name="T0" fmla="*/ 16 w 27"/>
                <a:gd name="T1" fmla="*/ 1 h 26"/>
                <a:gd name="T2" fmla="*/ 27 w 27"/>
                <a:gd name="T3" fmla="*/ 3 h 26"/>
                <a:gd name="T4" fmla="*/ 25 w 27"/>
                <a:gd name="T5" fmla="*/ 3 h 26"/>
                <a:gd name="T6" fmla="*/ 4 w 27"/>
                <a:gd name="T7" fmla="*/ 26 h 26"/>
                <a:gd name="T8" fmla="*/ 2 w 27"/>
                <a:gd name="T9" fmla="*/ 21 h 26"/>
                <a:gd name="T10" fmla="*/ 16 w 27"/>
                <a:gd name="T1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6">
                  <a:moveTo>
                    <a:pt x="16" y="1"/>
                  </a:moveTo>
                  <a:cubicBezTo>
                    <a:pt x="20" y="0"/>
                    <a:pt x="24" y="1"/>
                    <a:pt x="27" y="3"/>
                  </a:cubicBezTo>
                  <a:cubicBezTo>
                    <a:pt x="26" y="3"/>
                    <a:pt x="26" y="3"/>
                    <a:pt x="25" y="3"/>
                  </a:cubicBezTo>
                  <a:cubicBezTo>
                    <a:pt x="13" y="5"/>
                    <a:pt x="5" y="15"/>
                    <a:pt x="4" y="26"/>
                  </a:cubicBezTo>
                  <a:cubicBezTo>
                    <a:pt x="3" y="25"/>
                    <a:pt x="2" y="23"/>
                    <a:pt x="2" y="21"/>
                  </a:cubicBezTo>
                  <a:cubicBezTo>
                    <a:pt x="0" y="12"/>
                    <a:pt x="7" y="3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823269" y="1413231"/>
              <a:ext cx="28345" cy="37794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3 h 8"/>
                <a:gd name="T4" fmla="*/ 3 w 6"/>
                <a:gd name="T5" fmla="*/ 8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823269" y="1413231"/>
              <a:ext cx="28345" cy="37794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3 h 8"/>
                <a:gd name="T4" fmla="*/ 3 w 6"/>
                <a:gd name="T5" fmla="*/ 8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43593" y="1904526"/>
            <a:ext cx="2168445" cy="2338519"/>
            <a:chOff x="3743593" y="1904526"/>
            <a:chExt cx="2168445" cy="2338519"/>
          </a:xfrm>
        </p:grpSpPr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3743593" y="1904526"/>
              <a:ext cx="2168445" cy="2338519"/>
            </a:xfrm>
            <a:custGeom>
              <a:avLst/>
              <a:gdLst>
                <a:gd name="T0" fmla="*/ 115 w 459"/>
                <a:gd name="T1" fmla="*/ 0 h 495"/>
                <a:gd name="T2" fmla="*/ 459 w 459"/>
                <a:gd name="T3" fmla="*/ 99 h 495"/>
                <a:gd name="T4" fmla="*/ 342 w 459"/>
                <a:gd name="T5" fmla="*/ 495 h 495"/>
                <a:gd name="T6" fmla="*/ 0 w 459"/>
                <a:gd name="T7" fmla="*/ 394 h 495"/>
                <a:gd name="T8" fmla="*/ 115 w 459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495">
                  <a:moveTo>
                    <a:pt x="115" y="0"/>
                  </a:moveTo>
                  <a:lnTo>
                    <a:pt x="459" y="99"/>
                  </a:lnTo>
                  <a:lnTo>
                    <a:pt x="342" y="495"/>
                  </a:lnTo>
                  <a:lnTo>
                    <a:pt x="0" y="39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3743593" y="1904526"/>
              <a:ext cx="2168445" cy="2338519"/>
            </a:xfrm>
            <a:custGeom>
              <a:avLst/>
              <a:gdLst>
                <a:gd name="T0" fmla="*/ 115 w 459"/>
                <a:gd name="T1" fmla="*/ 0 h 495"/>
                <a:gd name="T2" fmla="*/ 459 w 459"/>
                <a:gd name="T3" fmla="*/ 99 h 495"/>
                <a:gd name="T4" fmla="*/ 342 w 459"/>
                <a:gd name="T5" fmla="*/ 495 h 495"/>
                <a:gd name="T6" fmla="*/ 0 w 459"/>
                <a:gd name="T7" fmla="*/ 394 h 495"/>
                <a:gd name="T8" fmla="*/ 115 w 459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495">
                  <a:moveTo>
                    <a:pt x="115" y="0"/>
                  </a:moveTo>
                  <a:lnTo>
                    <a:pt x="459" y="99"/>
                  </a:lnTo>
                  <a:lnTo>
                    <a:pt x="342" y="495"/>
                  </a:lnTo>
                  <a:lnTo>
                    <a:pt x="0" y="394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3960910" y="2069875"/>
              <a:ext cx="1799951" cy="1781053"/>
            </a:xfrm>
            <a:custGeom>
              <a:avLst/>
              <a:gdLst>
                <a:gd name="T0" fmla="*/ 85 w 381"/>
                <a:gd name="T1" fmla="*/ 0 h 377"/>
                <a:gd name="T2" fmla="*/ 381 w 381"/>
                <a:gd name="T3" fmla="*/ 86 h 377"/>
                <a:gd name="T4" fmla="*/ 293 w 381"/>
                <a:gd name="T5" fmla="*/ 377 h 377"/>
                <a:gd name="T6" fmla="*/ 0 w 381"/>
                <a:gd name="T7" fmla="*/ 292 h 377"/>
                <a:gd name="T8" fmla="*/ 85 w 381"/>
                <a:gd name="T9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77">
                  <a:moveTo>
                    <a:pt x="85" y="0"/>
                  </a:moveTo>
                  <a:lnTo>
                    <a:pt x="381" y="86"/>
                  </a:lnTo>
                  <a:lnTo>
                    <a:pt x="293" y="377"/>
                  </a:lnTo>
                  <a:lnTo>
                    <a:pt x="0" y="292"/>
                  </a:lnTo>
                  <a:lnTo>
                    <a:pt x="85" y="0"/>
                  </a:lnTo>
                  <a:close/>
                </a:path>
              </a:pathLst>
            </a:cu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3960910" y="2069875"/>
              <a:ext cx="1799951" cy="1781053"/>
            </a:xfrm>
            <a:custGeom>
              <a:avLst/>
              <a:gdLst>
                <a:gd name="T0" fmla="*/ 85 w 381"/>
                <a:gd name="T1" fmla="*/ 0 h 377"/>
                <a:gd name="T2" fmla="*/ 381 w 381"/>
                <a:gd name="T3" fmla="*/ 86 h 377"/>
                <a:gd name="T4" fmla="*/ 293 w 381"/>
                <a:gd name="T5" fmla="*/ 377 h 377"/>
                <a:gd name="T6" fmla="*/ 0 w 381"/>
                <a:gd name="T7" fmla="*/ 292 h 377"/>
                <a:gd name="T8" fmla="*/ 85 w 381"/>
                <a:gd name="T9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77">
                  <a:moveTo>
                    <a:pt x="85" y="0"/>
                  </a:moveTo>
                  <a:lnTo>
                    <a:pt x="381" y="86"/>
                  </a:lnTo>
                  <a:lnTo>
                    <a:pt x="293" y="377"/>
                  </a:lnTo>
                  <a:lnTo>
                    <a:pt x="0" y="292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08915" y="1475851"/>
            <a:ext cx="807853" cy="807853"/>
            <a:chOff x="5004974" y="1550205"/>
            <a:chExt cx="807853" cy="807853"/>
          </a:xfrm>
        </p:grpSpPr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5004974" y="1753347"/>
              <a:ext cx="604708" cy="604708"/>
            </a:xfrm>
            <a:custGeom>
              <a:avLst/>
              <a:gdLst>
                <a:gd name="T0" fmla="*/ 3 w 128"/>
                <a:gd name="T1" fmla="*/ 128 h 128"/>
                <a:gd name="T2" fmla="*/ 0 w 128"/>
                <a:gd name="T3" fmla="*/ 126 h 128"/>
                <a:gd name="T4" fmla="*/ 123 w 128"/>
                <a:gd name="T5" fmla="*/ 0 h 128"/>
                <a:gd name="T6" fmla="*/ 128 w 128"/>
                <a:gd name="T7" fmla="*/ 3 h 128"/>
                <a:gd name="T8" fmla="*/ 3 w 12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3" y="128"/>
                  </a:moveTo>
                  <a:lnTo>
                    <a:pt x="0" y="126"/>
                  </a:lnTo>
                  <a:lnTo>
                    <a:pt x="123" y="0"/>
                  </a:lnTo>
                  <a:lnTo>
                    <a:pt x="128" y="3"/>
                  </a:lnTo>
                  <a:lnTo>
                    <a:pt x="3" y="128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5004974" y="1753347"/>
              <a:ext cx="604708" cy="604708"/>
            </a:xfrm>
            <a:custGeom>
              <a:avLst/>
              <a:gdLst>
                <a:gd name="T0" fmla="*/ 3 w 128"/>
                <a:gd name="T1" fmla="*/ 128 h 128"/>
                <a:gd name="T2" fmla="*/ 0 w 128"/>
                <a:gd name="T3" fmla="*/ 126 h 128"/>
                <a:gd name="T4" fmla="*/ 123 w 128"/>
                <a:gd name="T5" fmla="*/ 0 h 128"/>
                <a:gd name="T6" fmla="*/ 128 w 128"/>
                <a:gd name="T7" fmla="*/ 3 h 128"/>
                <a:gd name="T8" fmla="*/ 3 w 12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3" y="128"/>
                  </a:moveTo>
                  <a:lnTo>
                    <a:pt x="0" y="126"/>
                  </a:lnTo>
                  <a:lnTo>
                    <a:pt x="123" y="0"/>
                  </a:lnTo>
                  <a:lnTo>
                    <a:pt x="128" y="3"/>
                  </a:lnTo>
                  <a:lnTo>
                    <a:pt x="3" y="1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5293157" y="1550205"/>
              <a:ext cx="519670" cy="505499"/>
            </a:xfrm>
            <a:custGeom>
              <a:avLst/>
              <a:gdLst>
                <a:gd name="T0" fmla="*/ 22 w 41"/>
                <a:gd name="T1" fmla="*/ 0 h 40"/>
                <a:gd name="T2" fmla="*/ 40 w 41"/>
                <a:gd name="T3" fmla="*/ 22 h 40"/>
                <a:gd name="T4" fmla="*/ 19 w 41"/>
                <a:gd name="T5" fmla="*/ 40 h 40"/>
                <a:gd name="T6" fmla="*/ 1 w 41"/>
                <a:gd name="T7" fmla="*/ 18 h 40"/>
                <a:gd name="T8" fmla="*/ 22 w 4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22" y="0"/>
                  </a:moveTo>
                  <a:cubicBezTo>
                    <a:pt x="33" y="1"/>
                    <a:pt x="41" y="11"/>
                    <a:pt x="40" y="22"/>
                  </a:cubicBezTo>
                  <a:cubicBezTo>
                    <a:pt x="40" y="32"/>
                    <a:pt x="30" y="40"/>
                    <a:pt x="19" y="40"/>
                  </a:cubicBezTo>
                  <a:cubicBezTo>
                    <a:pt x="9" y="39"/>
                    <a:pt x="0" y="29"/>
                    <a:pt x="1" y="18"/>
                  </a:cubicBezTo>
                  <a:cubicBezTo>
                    <a:pt x="2" y="8"/>
                    <a:pt x="12" y="0"/>
                    <a:pt x="22" y="0"/>
                  </a:cubicBezTo>
                </a:path>
              </a:pathLst>
            </a:custGeom>
            <a:solidFill>
              <a:srgbClr val="518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5330951" y="1573826"/>
              <a:ext cx="368494" cy="278734"/>
            </a:xfrm>
            <a:custGeom>
              <a:avLst/>
              <a:gdLst>
                <a:gd name="T0" fmla="*/ 19 w 29"/>
                <a:gd name="T1" fmla="*/ 1 h 22"/>
                <a:gd name="T2" fmla="*/ 29 w 29"/>
                <a:gd name="T3" fmla="*/ 5 h 22"/>
                <a:gd name="T4" fmla="*/ 27 w 29"/>
                <a:gd name="T5" fmla="*/ 5 h 22"/>
                <a:gd name="T6" fmla="*/ 1 w 29"/>
                <a:gd name="T7" fmla="*/ 22 h 22"/>
                <a:gd name="T8" fmla="*/ 0 w 29"/>
                <a:gd name="T9" fmla="*/ 17 h 22"/>
                <a:gd name="T10" fmla="*/ 19 w 29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2">
                  <a:moveTo>
                    <a:pt x="19" y="1"/>
                  </a:moveTo>
                  <a:cubicBezTo>
                    <a:pt x="23" y="1"/>
                    <a:pt x="27" y="3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15" y="4"/>
                    <a:pt x="4" y="11"/>
                    <a:pt x="1" y="22"/>
                  </a:cubicBezTo>
                  <a:cubicBezTo>
                    <a:pt x="0" y="20"/>
                    <a:pt x="0" y="18"/>
                    <a:pt x="0" y="17"/>
                  </a:cubicBezTo>
                  <a:cubicBezTo>
                    <a:pt x="1" y="7"/>
                    <a:pt x="10" y="0"/>
                    <a:pt x="19" y="1"/>
                  </a:cubicBezTo>
                  <a:close/>
                </a:path>
              </a:pathLst>
            </a:custGeom>
            <a:solidFill>
              <a:srgbClr val="85AE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5019148" y="2334436"/>
              <a:ext cx="37794" cy="23622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0 h 5"/>
                <a:gd name="T4" fmla="*/ 0 w 8"/>
                <a:gd name="T5" fmla="*/ 5 h 5"/>
                <a:gd name="T6" fmla="*/ 8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5019148" y="2334436"/>
              <a:ext cx="37794" cy="23622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0 h 5"/>
                <a:gd name="T4" fmla="*/ 0 w 8"/>
                <a:gd name="T5" fmla="*/ 5 h 5"/>
                <a:gd name="T6" fmla="*/ 8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034504" y="4737498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276794" y="4737498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634814" y="4737498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845636" y="4737498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168117" y="4411772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sz="1400" b="1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STEP HERE</a:t>
            </a:r>
            <a:endParaRPr lang="zh-CN" altLang="en-US" sz="1400" b="1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362764" y="4433142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sz="1400" b="1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STEP HERE</a:t>
            </a:r>
            <a:endParaRPr lang="zh-CN" altLang="en-US" sz="1400" b="1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742102" y="4444518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sz="1400" b="1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STEP HERE</a:t>
            </a:r>
            <a:endParaRPr lang="zh-CN" altLang="en-US" sz="1400" b="1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931606" y="4429721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sz="1400" b="1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STEP HERE</a:t>
            </a:r>
            <a:endParaRPr lang="zh-CN" altLang="en-US" sz="1400" b="1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2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"/>
                            </p:stCondLst>
                            <p:childTnLst>
                              <p:par>
                                <p:cTn id="5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15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61" grpId="0" build="allAtOnce"/>
      <p:bldP spid="62" grpId="0" animBg="1"/>
      <p:bldP spid="65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738563" y="2728913"/>
            <a:ext cx="1681163" cy="1762126"/>
            <a:chOff x="3738563" y="2728913"/>
            <a:chExt cx="1681163" cy="176212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38563" y="2728913"/>
              <a:ext cx="1681163" cy="1762125"/>
            </a:xfrm>
            <a:custGeom>
              <a:avLst/>
              <a:gdLst>
                <a:gd name="T0" fmla="*/ 163 w 326"/>
                <a:gd name="T1" fmla="*/ 0 h 341"/>
                <a:gd name="T2" fmla="*/ 116 w 326"/>
                <a:gd name="T3" fmla="*/ 65 h 341"/>
                <a:gd name="T4" fmla="*/ 47 w 326"/>
                <a:gd name="T5" fmla="*/ 259 h 341"/>
                <a:gd name="T6" fmla="*/ 122 w 326"/>
                <a:gd name="T7" fmla="*/ 341 h 341"/>
                <a:gd name="T8" fmla="*/ 0 w 326"/>
                <a:gd name="T9" fmla="*/ 341 h 341"/>
                <a:gd name="T10" fmla="*/ 0 w 326"/>
                <a:gd name="T11" fmla="*/ 341 h 341"/>
                <a:gd name="T12" fmla="*/ 122 w 326"/>
                <a:gd name="T13" fmla="*/ 341 h 341"/>
                <a:gd name="T14" fmla="*/ 207 w 326"/>
                <a:gd name="T15" fmla="*/ 341 h 341"/>
                <a:gd name="T16" fmla="*/ 326 w 326"/>
                <a:gd name="T17" fmla="*/ 341 h 341"/>
                <a:gd name="T18" fmla="*/ 326 w 326"/>
                <a:gd name="T19" fmla="*/ 341 h 341"/>
                <a:gd name="T20" fmla="*/ 207 w 326"/>
                <a:gd name="T21" fmla="*/ 341 h 341"/>
                <a:gd name="T22" fmla="*/ 256 w 326"/>
                <a:gd name="T23" fmla="*/ 208 h 341"/>
                <a:gd name="T24" fmla="*/ 210 w 326"/>
                <a:gd name="T25" fmla="*/ 65 h 341"/>
                <a:gd name="T26" fmla="*/ 163 w 326"/>
                <a:gd name="T2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" h="341">
                  <a:moveTo>
                    <a:pt x="163" y="0"/>
                  </a:moveTo>
                  <a:cubicBezTo>
                    <a:pt x="144" y="1"/>
                    <a:pt x="123" y="22"/>
                    <a:pt x="116" y="65"/>
                  </a:cubicBezTo>
                  <a:cubicBezTo>
                    <a:pt x="98" y="137"/>
                    <a:pt x="75" y="203"/>
                    <a:pt x="47" y="259"/>
                  </a:cubicBezTo>
                  <a:cubicBezTo>
                    <a:pt x="69" y="290"/>
                    <a:pt x="94" y="318"/>
                    <a:pt x="122" y="341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22" y="341"/>
                    <a:pt x="122" y="341"/>
                    <a:pt x="122" y="341"/>
                  </a:cubicBezTo>
                  <a:cubicBezTo>
                    <a:pt x="207" y="341"/>
                    <a:pt x="207" y="341"/>
                    <a:pt x="207" y="341"/>
                  </a:cubicBezTo>
                  <a:cubicBezTo>
                    <a:pt x="326" y="341"/>
                    <a:pt x="326" y="341"/>
                    <a:pt x="326" y="341"/>
                  </a:cubicBezTo>
                  <a:cubicBezTo>
                    <a:pt x="326" y="341"/>
                    <a:pt x="326" y="341"/>
                    <a:pt x="326" y="341"/>
                  </a:cubicBezTo>
                  <a:cubicBezTo>
                    <a:pt x="207" y="341"/>
                    <a:pt x="207" y="341"/>
                    <a:pt x="207" y="341"/>
                  </a:cubicBezTo>
                  <a:cubicBezTo>
                    <a:pt x="225" y="301"/>
                    <a:pt x="241" y="257"/>
                    <a:pt x="256" y="208"/>
                  </a:cubicBezTo>
                  <a:cubicBezTo>
                    <a:pt x="238" y="164"/>
                    <a:pt x="223" y="116"/>
                    <a:pt x="210" y="65"/>
                  </a:cubicBezTo>
                  <a:cubicBezTo>
                    <a:pt x="202" y="22"/>
                    <a:pt x="182" y="1"/>
                    <a:pt x="163" y="0"/>
                  </a:cubicBezTo>
                </a:path>
              </a:pathLst>
            </a:custGeom>
            <a:solidFill>
              <a:srgbClr val="30B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805363" y="3803651"/>
              <a:ext cx="614363" cy="687388"/>
            </a:xfrm>
            <a:custGeom>
              <a:avLst/>
              <a:gdLst>
                <a:gd name="T0" fmla="*/ 49 w 119"/>
                <a:gd name="T1" fmla="*/ 0 h 133"/>
                <a:gd name="T2" fmla="*/ 0 w 119"/>
                <a:gd name="T3" fmla="*/ 133 h 133"/>
                <a:gd name="T4" fmla="*/ 119 w 119"/>
                <a:gd name="T5" fmla="*/ 133 h 133"/>
                <a:gd name="T6" fmla="*/ 49 w 119"/>
                <a:gd name="T7" fmla="*/ 0 h 133"/>
                <a:gd name="T8" fmla="*/ 49 w 11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3">
                  <a:moveTo>
                    <a:pt x="49" y="0"/>
                  </a:moveTo>
                  <a:cubicBezTo>
                    <a:pt x="34" y="49"/>
                    <a:pt x="18" y="93"/>
                    <a:pt x="0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93" y="95"/>
                    <a:pt x="69" y="5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129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8294688" y="3611563"/>
            <a:ext cx="1227138" cy="879475"/>
          </a:xfrm>
          <a:custGeom>
            <a:avLst/>
            <a:gdLst>
              <a:gd name="T0" fmla="*/ 75 w 238"/>
              <a:gd name="T1" fmla="*/ 0 h 170"/>
              <a:gd name="T2" fmla="*/ 28 w 238"/>
              <a:gd name="T3" fmla="*/ 32 h 170"/>
              <a:gd name="T4" fmla="*/ 0 w 238"/>
              <a:gd name="T5" fmla="*/ 80 h 170"/>
              <a:gd name="T6" fmla="*/ 0 w 238"/>
              <a:gd name="T7" fmla="*/ 80 h 170"/>
              <a:gd name="T8" fmla="*/ 0 w 238"/>
              <a:gd name="T9" fmla="*/ 80 h 170"/>
              <a:gd name="T10" fmla="*/ 38 w 238"/>
              <a:gd name="T11" fmla="*/ 170 h 170"/>
              <a:gd name="T12" fmla="*/ 38 w 238"/>
              <a:gd name="T13" fmla="*/ 170 h 170"/>
              <a:gd name="T14" fmla="*/ 38 w 238"/>
              <a:gd name="T15" fmla="*/ 170 h 170"/>
              <a:gd name="T16" fmla="*/ 238 w 238"/>
              <a:gd name="T17" fmla="*/ 170 h 170"/>
              <a:gd name="T18" fmla="*/ 122 w 238"/>
              <a:gd name="T19" fmla="*/ 32 h 170"/>
              <a:gd name="T20" fmla="*/ 75 w 238"/>
              <a:gd name="T21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8" h="170">
                <a:moveTo>
                  <a:pt x="75" y="0"/>
                </a:moveTo>
                <a:cubicBezTo>
                  <a:pt x="56" y="0"/>
                  <a:pt x="36" y="10"/>
                  <a:pt x="28" y="32"/>
                </a:cubicBezTo>
                <a:cubicBezTo>
                  <a:pt x="20" y="49"/>
                  <a:pt x="11" y="65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12" y="112"/>
                  <a:pt x="25" y="142"/>
                  <a:pt x="38" y="170"/>
                </a:cubicBezTo>
                <a:cubicBezTo>
                  <a:pt x="38" y="170"/>
                  <a:pt x="38" y="170"/>
                  <a:pt x="38" y="170"/>
                </a:cubicBezTo>
                <a:cubicBezTo>
                  <a:pt x="38" y="170"/>
                  <a:pt x="38" y="170"/>
                  <a:pt x="38" y="170"/>
                </a:cubicBezTo>
                <a:cubicBezTo>
                  <a:pt x="238" y="170"/>
                  <a:pt x="238" y="170"/>
                  <a:pt x="238" y="170"/>
                </a:cubicBezTo>
                <a:cubicBezTo>
                  <a:pt x="189" y="135"/>
                  <a:pt x="150" y="87"/>
                  <a:pt x="122" y="32"/>
                </a:cubicBezTo>
                <a:cubicBezTo>
                  <a:pt x="115" y="10"/>
                  <a:pt x="94" y="0"/>
                  <a:pt x="75" y="0"/>
                </a:cubicBezTo>
              </a:path>
            </a:pathLst>
          </a:custGeom>
          <a:solidFill>
            <a:srgbClr val="8B10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816725" y="2103438"/>
            <a:ext cx="1674813" cy="2387601"/>
            <a:chOff x="6816725" y="2103438"/>
            <a:chExt cx="1674813" cy="2387601"/>
          </a:xfrm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6816725" y="2103438"/>
              <a:ext cx="1674813" cy="2387600"/>
            </a:xfrm>
            <a:custGeom>
              <a:avLst/>
              <a:gdLst>
                <a:gd name="T0" fmla="*/ 162 w 325"/>
                <a:gd name="T1" fmla="*/ 0 h 462"/>
                <a:gd name="T2" fmla="*/ 124 w 325"/>
                <a:gd name="T3" fmla="*/ 28 h 462"/>
                <a:gd name="T4" fmla="*/ 116 w 325"/>
                <a:gd name="T5" fmla="*/ 71 h 462"/>
                <a:gd name="T6" fmla="*/ 116 w 325"/>
                <a:gd name="T7" fmla="*/ 71 h 462"/>
                <a:gd name="T8" fmla="*/ 48 w 325"/>
                <a:gd name="T9" fmla="*/ 343 h 462"/>
                <a:gd name="T10" fmla="*/ 125 w 325"/>
                <a:gd name="T11" fmla="*/ 462 h 462"/>
                <a:gd name="T12" fmla="*/ 0 w 325"/>
                <a:gd name="T13" fmla="*/ 462 h 462"/>
                <a:gd name="T14" fmla="*/ 125 w 325"/>
                <a:gd name="T15" fmla="*/ 462 h 462"/>
                <a:gd name="T16" fmla="*/ 199 w 325"/>
                <a:gd name="T17" fmla="*/ 462 h 462"/>
                <a:gd name="T18" fmla="*/ 325 w 325"/>
                <a:gd name="T19" fmla="*/ 462 h 462"/>
                <a:gd name="T20" fmla="*/ 199 w 325"/>
                <a:gd name="T21" fmla="*/ 462 h 462"/>
                <a:gd name="T22" fmla="*/ 287 w 325"/>
                <a:gd name="T23" fmla="*/ 372 h 462"/>
                <a:gd name="T24" fmla="*/ 209 w 325"/>
                <a:gd name="T25" fmla="*/ 71 h 462"/>
                <a:gd name="T26" fmla="*/ 209 w 325"/>
                <a:gd name="T27" fmla="*/ 71 h 462"/>
                <a:gd name="T28" fmla="*/ 201 w 325"/>
                <a:gd name="T29" fmla="*/ 28 h 462"/>
                <a:gd name="T30" fmla="*/ 162 w 325"/>
                <a:gd name="T3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462">
                  <a:moveTo>
                    <a:pt x="162" y="0"/>
                  </a:moveTo>
                  <a:cubicBezTo>
                    <a:pt x="146" y="0"/>
                    <a:pt x="129" y="9"/>
                    <a:pt x="124" y="28"/>
                  </a:cubicBezTo>
                  <a:cubicBezTo>
                    <a:pt x="120" y="40"/>
                    <a:pt x="118" y="54"/>
                    <a:pt x="116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98" y="171"/>
                    <a:pt x="75" y="263"/>
                    <a:pt x="48" y="343"/>
                  </a:cubicBezTo>
                  <a:cubicBezTo>
                    <a:pt x="70" y="388"/>
                    <a:pt x="96" y="429"/>
                    <a:pt x="125" y="462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25" y="462"/>
                    <a:pt x="125" y="462"/>
                    <a:pt x="125" y="462"/>
                  </a:cubicBezTo>
                  <a:cubicBezTo>
                    <a:pt x="199" y="462"/>
                    <a:pt x="199" y="462"/>
                    <a:pt x="199" y="462"/>
                  </a:cubicBezTo>
                  <a:cubicBezTo>
                    <a:pt x="325" y="462"/>
                    <a:pt x="325" y="462"/>
                    <a:pt x="325" y="462"/>
                  </a:cubicBezTo>
                  <a:cubicBezTo>
                    <a:pt x="199" y="462"/>
                    <a:pt x="199" y="462"/>
                    <a:pt x="199" y="462"/>
                  </a:cubicBezTo>
                  <a:cubicBezTo>
                    <a:pt x="233" y="437"/>
                    <a:pt x="263" y="407"/>
                    <a:pt x="287" y="372"/>
                  </a:cubicBezTo>
                  <a:cubicBezTo>
                    <a:pt x="256" y="286"/>
                    <a:pt x="229" y="183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07" y="54"/>
                    <a:pt x="205" y="40"/>
                    <a:pt x="201" y="28"/>
                  </a:cubicBezTo>
                  <a:cubicBezTo>
                    <a:pt x="195" y="9"/>
                    <a:pt x="179" y="0"/>
                    <a:pt x="162" y="0"/>
                  </a:cubicBezTo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7842250" y="4025901"/>
              <a:ext cx="649288" cy="465138"/>
            </a:xfrm>
            <a:custGeom>
              <a:avLst/>
              <a:gdLst>
                <a:gd name="T0" fmla="*/ 88 w 126"/>
                <a:gd name="T1" fmla="*/ 0 h 90"/>
                <a:gd name="T2" fmla="*/ 0 w 126"/>
                <a:gd name="T3" fmla="*/ 90 h 90"/>
                <a:gd name="T4" fmla="*/ 126 w 126"/>
                <a:gd name="T5" fmla="*/ 90 h 90"/>
                <a:gd name="T6" fmla="*/ 126 w 126"/>
                <a:gd name="T7" fmla="*/ 90 h 90"/>
                <a:gd name="T8" fmla="*/ 88 w 126"/>
                <a:gd name="T9" fmla="*/ 0 h 90"/>
                <a:gd name="T10" fmla="*/ 88 w 12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90">
                  <a:moveTo>
                    <a:pt x="88" y="0"/>
                  </a:moveTo>
                  <a:cubicBezTo>
                    <a:pt x="64" y="35"/>
                    <a:pt x="34" y="65"/>
                    <a:pt x="0" y="90"/>
                  </a:cubicBezTo>
                  <a:cubicBezTo>
                    <a:pt x="126" y="90"/>
                    <a:pt x="126" y="90"/>
                    <a:pt x="126" y="90"/>
                  </a:cubicBezTo>
                  <a:cubicBezTo>
                    <a:pt x="126" y="90"/>
                    <a:pt x="126" y="90"/>
                    <a:pt x="126" y="90"/>
                  </a:cubicBezTo>
                  <a:cubicBezTo>
                    <a:pt x="113" y="62"/>
                    <a:pt x="100" y="32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7C0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687638" y="3498851"/>
            <a:ext cx="1679575" cy="992188"/>
            <a:chOff x="2687638" y="3498851"/>
            <a:chExt cx="1679575" cy="992188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687638" y="3498851"/>
              <a:ext cx="1293813" cy="992188"/>
            </a:xfrm>
            <a:custGeom>
              <a:avLst/>
              <a:gdLst>
                <a:gd name="T0" fmla="*/ 163 w 251"/>
                <a:gd name="T1" fmla="*/ 0 h 192"/>
                <a:gd name="T2" fmla="*/ 116 w 251"/>
                <a:gd name="T3" fmla="*/ 37 h 192"/>
                <a:gd name="T4" fmla="*/ 0 w 251"/>
                <a:gd name="T5" fmla="*/ 192 h 192"/>
                <a:gd name="T6" fmla="*/ 204 w 251"/>
                <a:gd name="T7" fmla="*/ 192 h 192"/>
                <a:gd name="T8" fmla="*/ 251 w 251"/>
                <a:gd name="T9" fmla="*/ 110 h 192"/>
                <a:gd name="T10" fmla="*/ 251 w 251"/>
                <a:gd name="T11" fmla="*/ 110 h 192"/>
                <a:gd name="T12" fmla="*/ 251 w 251"/>
                <a:gd name="T13" fmla="*/ 110 h 192"/>
                <a:gd name="T14" fmla="*/ 210 w 251"/>
                <a:gd name="T15" fmla="*/ 37 h 192"/>
                <a:gd name="T16" fmla="*/ 163 w 251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92">
                  <a:moveTo>
                    <a:pt x="163" y="0"/>
                  </a:moveTo>
                  <a:cubicBezTo>
                    <a:pt x="144" y="0"/>
                    <a:pt x="124" y="12"/>
                    <a:pt x="116" y="37"/>
                  </a:cubicBezTo>
                  <a:cubicBezTo>
                    <a:pt x="89" y="98"/>
                    <a:pt x="49" y="152"/>
                    <a:pt x="0" y="192"/>
                  </a:cubicBezTo>
                  <a:cubicBezTo>
                    <a:pt x="204" y="192"/>
                    <a:pt x="204" y="192"/>
                    <a:pt x="204" y="192"/>
                  </a:cubicBezTo>
                  <a:cubicBezTo>
                    <a:pt x="221" y="168"/>
                    <a:pt x="237" y="140"/>
                    <a:pt x="251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36" y="87"/>
                    <a:pt x="222" y="63"/>
                    <a:pt x="210" y="37"/>
                  </a:cubicBezTo>
                  <a:cubicBezTo>
                    <a:pt x="203" y="12"/>
                    <a:pt x="182" y="0"/>
                    <a:pt x="163" y="0"/>
                  </a:cubicBezTo>
                </a:path>
              </a:pathLst>
            </a:custGeom>
            <a:solidFill>
              <a:srgbClr val="065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738563" y="4067176"/>
              <a:ext cx="628650" cy="423863"/>
            </a:xfrm>
            <a:custGeom>
              <a:avLst/>
              <a:gdLst>
                <a:gd name="T0" fmla="*/ 47 w 122"/>
                <a:gd name="T1" fmla="*/ 0 h 82"/>
                <a:gd name="T2" fmla="*/ 47 w 122"/>
                <a:gd name="T3" fmla="*/ 0 h 82"/>
                <a:gd name="T4" fmla="*/ 0 w 122"/>
                <a:gd name="T5" fmla="*/ 82 h 82"/>
                <a:gd name="T6" fmla="*/ 122 w 122"/>
                <a:gd name="T7" fmla="*/ 82 h 82"/>
                <a:gd name="T8" fmla="*/ 47 w 122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8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33" y="30"/>
                    <a:pt x="17" y="58"/>
                    <a:pt x="0" y="82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94" y="59"/>
                    <a:pt x="69" y="31"/>
                    <a:pt x="47" y="0"/>
                  </a:cubicBezTo>
                </a:path>
              </a:pathLst>
            </a:custGeom>
            <a:solidFill>
              <a:srgbClr val="013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057775" y="1865313"/>
            <a:ext cx="1428751" cy="2625726"/>
            <a:chOff x="5057775" y="1865313"/>
            <a:chExt cx="1428751" cy="26257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057775" y="1865313"/>
              <a:ext cx="1428750" cy="2625725"/>
            </a:xfrm>
            <a:custGeom>
              <a:avLst/>
              <a:gdLst>
                <a:gd name="T0" fmla="*/ 114 w 277"/>
                <a:gd name="T1" fmla="*/ 0 h 508"/>
                <a:gd name="T2" fmla="*/ 74 w 277"/>
                <a:gd name="T3" fmla="*/ 31 h 508"/>
                <a:gd name="T4" fmla="*/ 67 w 277"/>
                <a:gd name="T5" fmla="*/ 73 h 508"/>
                <a:gd name="T6" fmla="*/ 0 w 277"/>
                <a:gd name="T7" fmla="*/ 375 h 508"/>
                <a:gd name="T8" fmla="*/ 0 w 277"/>
                <a:gd name="T9" fmla="*/ 375 h 508"/>
                <a:gd name="T10" fmla="*/ 0 w 277"/>
                <a:gd name="T11" fmla="*/ 375 h 508"/>
                <a:gd name="T12" fmla="*/ 70 w 277"/>
                <a:gd name="T13" fmla="*/ 508 h 508"/>
                <a:gd name="T14" fmla="*/ 70 w 277"/>
                <a:gd name="T15" fmla="*/ 508 h 508"/>
                <a:gd name="T16" fmla="*/ 140 w 277"/>
                <a:gd name="T17" fmla="*/ 508 h 508"/>
                <a:gd name="T18" fmla="*/ 277 w 277"/>
                <a:gd name="T19" fmla="*/ 508 h 508"/>
                <a:gd name="T20" fmla="*/ 277 w 277"/>
                <a:gd name="T21" fmla="*/ 508 h 508"/>
                <a:gd name="T22" fmla="*/ 140 w 277"/>
                <a:gd name="T23" fmla="*/ 508 h 508"/>
                <a:gd name="T24" fmla="*/ 227 w 277"/>
                <a:gd name="T25" fmla="*/ 369 h 508"/>
                <a:gd name="T26" fmla="*/ 161 w 277"/>
                <a:gd name="T27" fmla="*/ 73 h 508"/>
                <a:gd name="T28" fmla="*/ 154 w 277"/>
                <a:gd name="T29" fmla="*/ 31 h 508"/>
                <a:gd name="T30" fmla="*/ 114 w 277"/>
                <a:gd name="T3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508">
                  <a:moveTo>
                    <a:pt x="114" y="0"/>
                  </a:moveTo>
                  <a:cubicBezTo>
                    <a:pt x="97" y="0"/>
                    <a:pt x="79" y="10"/>
                    <a:pt x="74" y="31"/>
                  </a:cubicBezTo>
                  <a:cubicBezTo>
                    <a:pt x="71" y="43"/>
                    <a:pt x="69" y="57"/>
                    <a:pt x="67" y="73"/>
                  </a:cubicBezTo>
                  <a:cubicBezTo>
                    <a:pt x="50" y="184"/>
                    <a:pt x="27" y="286"/>
                    <a:pt x="0" y="375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20" y="425"/>
                    <a:pt x="44" y="470"/>
                    <a:pt x="70" y="508"/>
                  </a:cubicBezTo>
                  <a:cubicBezTo>
                    <a:pt x="70" y="508"/>
                    <a:pt x="70" y="508"/>
                    <a:pt x="70" y="508"/>
                  </a:cubicBezTo>
                  <a:cubicBezTo>
                    <a:pt x="140" y="508"/>
                    <a:pt x="140" y="508"/>
                    <a:pt x="140" y="508"/>
                  </a:cubicBezTo>
                  <a:cubicBezTo>
                    <a:pt x="277" y="508"/>
                    <a:pt x="277" y="508"/>
                    <a:pt x="277" y="508"/>
                  </a:cubicBezTo>
                  <a:cubicBezTo>
                    <a:pt x="277" y="508"/>
                    <a:pt x="277" y="508"/>
                    <a:pt x="277" y="508"/>
                  </a:cubicBezTo>
                  <a:cubicBezTo>
                    <a:pt x="140" y="508"/>
                    <a:pt x="140" y="508"/>
                    <a:pt x="140" y="508"/>
                  </a:cubicBezTo>
                  <a:cubicBezTo>
                    <a:pt x="174" y="470"/>
                    <a:pt x="203" y="422"/>
                    <a:pt x="227" y="369"/>
                  </a:cubicBezTo>
                  <a:cubicBezTo>
                    <a:pt x="201" y="282"/>
                    <a:pt x="178" y="181"/>
                    <a:pt x="161" y="73"/>
                  </a:cubicBezTo>
                  <a:cubicBezTo>
                    <a:pt x="159" y="57"/>
                    <a:pt x="157" y="43"/>
                    <a:pt x="154" y="31"/>
                  </a:cubicBezTo>
                  <a:cubicBezTo>
                    <a:pt x="149" y="10"/>
                    <a:pt x="132" y="0"/>
                    <a:pt x="114" y="0"/>
                  </a:cubicBezTo>
                </a:path>
              </a:pathLst>
            </a:custGeom>
            <a:solidFill>
              <a:srgbClr val="5DD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780088" y="3771901"/>
              <a:ext cx="706438" cy="719138"/>
            </a:xfrm>
            <a:custGeom>
              <a:avLst/>
              <a:gdLst>
                <a:gd name="T0" fmla="*/ 87 w 137"/>
                <a:gd name="T1" fmla="*/ 0 h 139"/>
                <a:gd name="T2" fmla="*/ 0 w 137"/>
                <a:gd name="T3" fmla="*/ 139 h 139"/>
                <a:gd name="T4" fmla="*/ 137 w 137"/>
                <a:gd name="T5" fmla="*/ 139 h 139"/>
                <a:gd name="T6" fmla="*/ 87 w 137"/>
                <a:gd name="T7" fmla="*/ 0 h 139"/>
                <a:gd name="T8" fmla="*/ 87 w 137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9">
                  <a:moveTo>
                    <a:pt x="87" y="0"/>
                  </a:moveTo>
                  <a:cubicBezTo>
                    <a:pt x="63" y="53"/>
                    <a:pt x="34" y="101"/>
                    <a:pt x="0" y="139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19" y="98"/>
                    <a:pt x="102" y="51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5D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227763" y="3100388"/>
            <a:ext cx="1231900" cy="1390650"/>
            <a:chOff x="6227763" y="3100388"/>
            <a:chExt cx="1231900" cy="139065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227763" y="3100388"/>
              <a:ext cx="835025" cy="1390650"/>
            </a:xfrm>
            <a:custGeom>
              <a:avLst/>
              <a:gdLst>
                <a:gd name="T0" fmla="*/ 76 w 162"/>
                <a:gd name="T1" fmla="*/ 0 h 269"/>
                <a:gd name="T2" fmla="*/ 29 w 162"/>
                <a:gd name="T3" fmla="*/ 51 h 269"/>
                <a:gd name="T4" fmla="*/ 0 w 162"/>
                <a:gd name="T5" fmla="*/ 130 h 269"/>
                <a:gd name="T6" fmla="*/ 0 w 162"/>
                <a:gd name="T7" fmla="*/ 130 h 269"/>
                <a:gd name="T8" fmla="*/ 0 w 162"/>
                <a:gd name="T9" fmla="*/ 130 h 269"/>
                <a:gd name="T10" fmla="*/ 50 w 162"/>
                <a:gd name="T11" fmla="*/ 269 h 269"/>
                <a:gd name="T12" fmla="*/ 50 w 162"/>
                <a:gd name="T13" fmla="*/ 269 h 269"/>
                <a:gd name="T14" fmla="*/ 114 w 162"/>
                <a:gd name="T15" fmla="*/ 269 h 269"/>
                <a:gd name="T16" fmla="*/ 114 w 162"/>
                <a:gd name="T17" fmla="*/ 269 h 269"/>
                <a:gd name="T18" fmla="*/ 162 w 162"/>
                <a:gd name="T19" fmla="*/ 150 h 269"/>
                <a:gd name="T20" fmla="*/ 162 w 162"/>
                <a:gd name="T21" fmla="*/ 150 h 269"/>
                <a:gd name="T22" fmla="*/ 162 w 162"/>
                <a:gd name="T23" fmla="*/ 150 h 269"/>
                <a:gd name="T24" fmla="*/ 123 w 162"/>
                <a:gd name="T25" fmla="*/ 51 h 269"/>
                <a:gd name="T26" fmla="*/ 76 w 162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269">
                  <a:moveTo>
                    <a:pt x="76" y="0"/>
                  </a:moveTo>
                  <a:cubicBezTo>
                    <a:pt x="57" y="0"/>
                    <a:pt x="37" y="17"/>
                    <a:pt x="29" y="51"/>
                  </a:cubicBezTo>
                  <a:cubicBezTo>
                    <a:pt x="21" y="79"/>
                    <a:pt x="11" y="105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5" y="181"/>
                    <a:pt x="32" y="228"/>
                    <a:pt x="50" y="269"/>
                  </a:cubicBezTo>
                  <a:cubicBezTo>
                    <a:pt x="50" y="269"/>
                    <a:pt x="50" y="269"/>
                    <a:pt x="50" y="269"/>
                  </a:cubicBezTo>
                  <a:cubicBezTo>
                    <a:pt x="114" y="269"/>
                    <a:pt x="114" y="269"/>
                    <a:pt x="114" y="269"/>
                  </a:cubicBezTo>
                  <a:cubicBezTo>
                    <a:pt x="114" y="269"/>
                    <a:pt x="114" y="269"/>
                    <a:pt x="114" y="269"/>
                  </a:cubicBezTo>
                  <a:cubicBezTo>
                    <a:pt x="131" y="233"/>
                    <a:pt x="147" y="193"/>
                    <a:pt x="162" y="150"/>
                  </a:cubicBezTo>
                  <a:cubicBezTo>
                    <a:pt x="162" y="150"/>
                    <a:pt x="162" y="150"/>
                    <a:pt x="162" y="150"/>
                  </a:cubicBezTo>
                  <a:cubicBezTo>
                    <a:pt x="162" y="150"/>
                    <a:pt x="162" y="150"/>
                    <a:pt x="162" y="150"/>
                  </a:cubicBezTo>
                  <a:cubicBezTo>
                    <a:pt x="147" y="119"/>
                    <a:pt x="134" y="86"/>
                    <a:pt x="123" y="51"/>
                  </a:cubicBezTo>
                  <a:cubicBezTo>
                    <a:pt x="116" y="17"/>
                    <a:pt x="95" y="0"/>
                    <a:pt x="76" y="0"/>
                  </a:cubicBezTo>
                </a:path>
              </a:pathLst>
            </a:custGeom>
            <a:solidFill>
              <a:srgbClr val="FF9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816725" y="3875088"/>
              <a:ext cx="642938" cy="615950"/>
            </a:xfrm>
            <a:custGeom>
              <a:avLst/>
              <a:gdLst>
                <a:gd name="T0" fmla="*/ 48 w 125"/>
                <a:gd name="T1" fmla="*/ 0 h 119"/>
                <a:gd name="T2" fmla="*/ 48 w 125"/>
                <a:gd name="T3" fmla="*/ 0 h 119"/>
                <a:gd name="T4" fmla="*/ 0 w 125"/>
                <a:gd name="T5" fmla="*/ 119 h 119"/>
                <a:gd name="T6" fmla="*/ 0 w 125"/>
                <a:gd name="T7" fmla="*/ 119 h 119"/>
                <a:gd name="T8" fmla="*/ 125 w 125"/>
                <a:gd name="T9" fmla="*/ 119 h 119"/>
                <a:gd name="T10" fmla="*/ 48 w 125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19"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3" y="43"/>
                    <a:pt x="17" y="83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25" y="119"/>
                    <a:pt x="125" y="119"/>
                    <a:pt x="125" y="119"/>
                  </a:cubicBezTo>
                  <a:cubicBezTo>
                    <a:pt x="96" y="86"/>
                    <a:pt x="70" y="45"/>
                    <a:pt x="48" y="0"/>
                  </a:cubicBezTo>
                </a:path>
              </a:pathLst>
            </a:custGeom>
            <a:solidFill>
              <a:srgbClr val="E32B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325813" y="3074988"/>
            <a:ext cx="401637" cy="169863"/>
            <a:chOff x="3325813" y="3074988"/>
            <a:chExt cx="401637" cy="169863"/>
          </a:xfrm>
        </p:grpSpPr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325813" y="3074988"/>
              <a:ext cx="57150" cy="165100"/>
            </a:xfrm>
            <a:custGeom>
              <a:avLst/>
              <a:gdLst>
                <a:gd name="T0" fmla="*/ 36 w 36"/>
                <a:gd name="T1" fmla="*/ 0 h 104"/>
                <a:gd name="T2" fmla="*/ 0 w 36"/>
                <a:gd name="T3" fmla="*/ 3 h 104"/>
                <a:gd name="T4" fmla="*/ 0 w 36"/>
                <a:gd name="T5" fmla="*/ 16 h 104"/>
                <a:gd name="T6" fmla="*/ 23 w 36"/>
                <a:gd name="T7" fmla="*/ 16 h 104"/>
                <a:gd name="T8" fmla="*/ 23 w 36"/>
                <a:gd name="T9" fmla="*/ 104 h 104"/>
                <a:gd name="T10" fmla="*/ 36 w 36"/>
                <a:gd name="T11" fmla="*/ 104 h 104"/>
                <a:gd name="T12" fmla="*/ 36 w 36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4">
                  <a:moveTo>
                    <a:pt x="36" y="0"/>
                  </a:moveTo>
                  <a:lnTo>
                    <a:pt x="0" y="3"/>
                  </a:lnTo>
                  <a:lnTo>
                    <a:pt x="0" y="16"/>
                  </a:lnTo>
                  <a:lnTo>
                    <a:pt x="23" y="16"/>
                  </a:lnTo>
                  <a:lnTo>
                    <a:pt x="23" y="104"/>
                  </a:lnTo>
                  <a:lnTo>
                    <a:pt x="36" y="10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325813" y="3074988"/>
              <a:ext cx="57150" cy="165100"/>
            </a:xfrm>
            <a:custGeom>
              <a:avLst/>
              <a:gdLst>
                <a:gd name="T0" fmla="*/ 36 w 36"/>
                <a:gd name="T1" fmla="*/ 0 h 104"/>
                <a:gd name="T2" fmla="*/ 0 w 36"/>
                <a:gd name="T3" fmla="*/ 3 h 104"/>
                <a:gd name="T4" fmla="*/ 0 w 36"/>
                <a:gd name="T5" fmla="*/ 16 h 104"/>
                <a:gd name="T6" fmla="*/ 23 w 36"/>
                <a:gd name="T7" fmla="*/ 16 h 104"/>
                <a:gd name="T8" fmla="*/ 23 w 36"/>
                <a:gd name="T9" fmla="*/ 104 h 104"/>
                <a:gd name="T10" fmla="*/ 36 w 36"/>
                <a:gd name="T11" fmla="*/ 104 h 104"/>
                <a:gd name="T12" fmla="*/ 36 w 36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4">
                  <a:moveTo>
                    <a:pt x="36" y="0"/>
                  </a:moveTo>
                  <a:lnTo>
                    <a:pt x="0" y="3"/>
                  </a:lnTo>
                  <a:lnTo>
                    <a:pt x="0" y="16"/>
                  </a:lnTo>
                  <a:lnTo>
                    <a:pt x="23" y="16"/>
                  </a:lnTo>
                  <a:lnTo>
                    <a:pt x="23" y="104"/>
                  </a:lnTo>
                  <a:lnTo>
                    <a:pt x="36" y="104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454400" y="3074988"/>
              <a:ext cx="103188" cy="169863"/>
            </a:xfrm>
            <a:custGeom>
              <a:avLst/>
              <a:gdLst>
                <a:gd name="T0" fmla="*/ 18 w 20"/>
                <a:gd name="T1" fmla="*/ 0 h 33"/>
                <a:gd name="T2" fmla="*/ 2 w 20"/>
                <a:gd name="T3" fmla="*/ 0 h 33"/>
                <a:gd name="T4" fmla="*/ 0 w 20"/>
                <a:gd name="T5" fmla="*/ 18 h 33"/>
                <a:gd name="T6" fmla="*/ 4 w 20"/>
                <a:gd name="T7" fmla="*/ 18 h 33"/>
                <a:gd name="T8" fmla="*/ 6 w 20"/>
                <a:gd name="T9" fmla="*/ 16 h 33"/>
                <a:gd name="T10" fmla="*/ 9 w 20"/>
                <a:gd name="T11" fmla="*/ 15 h 33"/>
                <a:gd name="T12" fmla="*/ 14 w 20"/>
                <a:gd name="T13" fmla="*/ 17 h 33"/>
                <a:gd name="T14" fmla="*/ 15 w 20"/>
                <a:gd name="T15" fmla="*/ 22 h 33"/>
                <a:gd name="T16" fmla="*/ 14 w 20"/>
                <a:gd name="T17" fmla="*/ 27 h 33"/>
                <a:gd name="T18" fmla="*/ 9 w 20"/>
                <a:gd name="T19" fmla="*/ 29 h 33"/>
                <a:gd name="T20" fmla="*/ 6 w 20"/>
                <a:gd name="T21" fmla="*/ 28 h 33"/>
                <a:gd name="T22" fmla="*/ 4 w 20"/>
                <a:gd name="T23" fmla="*/ 24 h 33"/>
                <a:gd name="T24" fmla="*/ 0 w 20"/>
                <a:gd name="T25" fmla="*/ 24 h 33"/>
                <a:gd name="T26" fmla="*/ 0 w 20"/>
                <a:gd name="T27" fmla="*/ 24 h 33"/>
                <a:gd name="T28" fmla="*/ 3 w 20"/>
                <a:gd name="T29" fmla="*/ 31 h 33"/>
                <a:gd name="T30" fmla="*/ 9 w 20"/>
                <a:gd name="T31" fmla="*/ 33 h 33"/>
                <a:gd name="T32" fmla="*/ 17 w 20"/>
                <a:gd name="T33" fmla="*/ 30 h 33"/>
                <a:gd name="T34" fmla="*/ 20 w 20"/>
                <a:gd name="T35" fmla="*/ 22 h 33"/>
                <a:gd name="T36" fmla="*/ 17 w 20"/>
                <a:gd name="T37" fmla="*/ 14 h 33"/>
                <a:gd name="T38" fmla="*/ 10 w 20"/>
                <a:gd name="T39" fmla="*/ 11 h 33"/>
                <a:gd name="T40" fmla="*/ 10 w 20"/>
                <a:gd name="T41" fmla="*/ 11 h 33"/>
                <a:gd name="T42" fmla="*/ 7 w 20"/>
                <a:gd name="T43" fmla="*/ 12 h 33"/>
                <a:gd name="T44" fmla="*/ 5 w 20"/>
                <a:gd name="T45" fmla="*/ 13 h 33"/>
                <a:gd name="T46" fmla="*/ 6 w 20"/>
                <a:gd name="T47" fmla="*/ 4 h 33"/>
                <a:gd name="T48" fmla="*/ 18 w 20"/>
                <a:gd name="T49" fmla="*/ 4 h 33"/>
                <a:gd name="T50" fmla="*/ 18 w 20"/>
                <a:gd name="T5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33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6"/>
                    <a:pt x="6" y="16"/>
                  </a:cubicBezTo>
                  <a:cubicBezTo>
                    <a:pt x="6" y="15"/>
                    <a:pt x="8" y="15"/>
                    <a:pt x="9" y="15"/>
                  </a:cubicBezTo>
                  <a:cubicBezTo>
                    <a:pt x="11" y="15"/>
                    <a:pt x="13" y="16"/>
                    <a:pt x="14" y="17"/>
                  </a:cubicBezTo>
                  <a:cubicBezTo>
                    <a:pt x="15" y="18"/>
                    <a:pt x="15" y="20"/>
                    <a:pt x="15" y="22"/>
                  </a:cubicBezTo>
                  <a:cubicBezTo>
                    <a:pt x="15" y="24"/>
                    <a:pt x="15" y="26"/>
                    <a:pt x="14" y="27"/>
                  </a:cubicBezTo>
                  <a:cubicBezTo>
                    <a:pt x="13" y="29"/>
                    <a:pt x="11" y="29"/>
                    <a:pt x="9" y="29"/>
                  </a:cubicBezTo>
                  <a:cubicBezTo>
                    <a:pt x="8" y="29"/>
                    <a:pt x="7" y="29"/>
                    <a:pt x="6" y="28"/>
                  </a:cubicBezTo>
                  <a:cubicBezTo>
                    <a:pt x="5" y="27"/>
                    <a:pt x="4" y="26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1" y="29"/>
                    <a:pt x="3" y="31"/>
                  </a:cubicBezTo>
                  <a:cubicBezTo>
                    <a:pt x="4" y="32"/>
                    <a:pt x="7" y="33"/>
                    <a:pt x="9" y="33"/>
                  </a:cubicBezTo>
                  <a:cubicBezTo>
                    <a:pt x="13" y="33"/>
                    <a:pt x="15" y="32"/>
                    <a:pt x="17" y="30"/>
                  </a:cubicBezTo>
                  <a:cubicBezTo>
                    <a:pt x="19" y="28"/>
                    <a:pt x="20" y="25"/>
                    <a:pt x="20" y="22"/>
                  </a:cubicBezTo>
                  <a:cubicBezTo>
                    <a:pt x="20" y="19"/>
                    <a:pt x="19" y="16"/>
                    <a:pt x="17" y="14"/>
                  </a:cubicBezTo>
                  <a:cubicBezTo>
                    <a:pt x="15" y="12"/>
                    <a:pt x="13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065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578225" y="3074988"/>
              <a:ext cx="149225" cy="169863"/>
            </a:xfrm>
            <a:custGeom>
              <a:avLst/>
              <a:gdLst>
                <a:gd name="T0" fmla="*/ 22 w 29"/>
                <a:gd name="T1" fmla="*/ 30 h 33"/>
                <a:gd name="T2" fmla="*/ 20 w 29"/>
                <a:gd name="T3" fmla="*/ 29 h 33"/>
                <a:gd name="T4" fmla="*/ 19 w 29"/>
                <a:gd name="T5" fmla="*/ 26 h 33"/>
                <a:gd name="T6" fmla="*/ 19 w 29"/>
                <a:gd name="T7" fmla="*/ 24 h 33"/>
                <a:gd name="T8" fmla="*/ 20 w 29"/>
                <a:gd name="T9" fmla="*/ 22 h 33"/>
                <a:gd name="T10" fmla="*/ 22 w 29"/>
                <a:gd name="T11" fmla="*/ 21 h 33"/>
                <a:gd name="T12" fmla="*/ 25 w 29"/>
                <a:gd name="T13" fmla="*/ 22 h 33"/>
                <a:gd name="T14" fmla="*/ 26 w 29"/>
                <a:gd name="T15" fmla="*/ 24 h 33"/>
                <a:gd name="T16" fmla="*/ 26 w 29"/>
                <a:gd name="T17" fmla="*/ 26 h 33"/>
                <a:gd name="T18" fmla="*/ 25 w 29"/>
                <a:gd name="T19" fmla="*/ 29 h 33"/>
                <a:gd name="T20" fmla="*/ 22 w 29"/>
                <a:gd name="T21" fmla="*/ 30 h 33"/>
                <a:gd name="T22" fmla="*/ 22 w 29"/>
                <a:gd name="T23" fmla="*/ 18 h 33"/>
                <a:gd name="T24" fmla="*/ 18 w 29"/>
                <a:gd name="T25" fmla="*/ 20 h 33"/>
                <a:gd name="T26" fmla="*/ 16 w 29"/>
                <a:gd name="T27" fmla="*/ 24 h 33"/>
                <a:gd name="T28" fmla="*/ 16 w 29"/>
                <a:gd name="T29" fmla="*/ 26 h 33"/>
                <a:gd name="T30" fmla="*/ 18 w 29"/>
                <a:gd name="T31" fmla="*/ 31 h 33"/>
                <a:gd name="T32" fmla="*/ 22 w 29"/>
                <a:gd name="T33" fmla="*/ 33 h 33"/>
                <a:gd name="T34" fmla="*/ 27 w 29"/>
                <a:gd name="T35" fmla="*/ 31 h 33"/>
                <a:gd name="T36" fmla="*/ 29 w 29"/>
                <a:gd name="T37" fmla="*/ 26 h 33"/>
                <a:gd name="T38" fmla="*/ 29 w 29"/>
                <a:gd name="T39" fmla="*/ 24 h 33"/>
                <a:gd name="T40" fmla="*/ 27 w 29"/>
                <a:gd name="T41" fmla="*/ 20 h 33"/>
                <a:gd name="T42" fmla="*/ 22 w 29"/>
                <a:gd name="T43" fmla="*/ 18 h 33"/>
                <a:gd name="T44" fmla="*/ 21 w 29"/>
                <a:gd name="T45" fmla="*/ 3 h 33"/>
                <a:gd name="T46" fmla="*/ 6 w 29"/>
                <a:gd name="T47" fmla="*/ 28 h 33"/>
                <a:gd name="T48" fmla="*/ 8 w 29"/>
                <a:gd name="T49" fmla="*/ 30 h 33"/>
                <a:gd name="T50" fmla="*/ 24 w 29"/>
                <a:gd name="T51" fmla="*/ 5 h 33"/>
                <a:gd name="T52" fmla="*/ 21 w 29"/>
                <a:gd name="T53" fmla="*/ 3 h 33"/>
                <a:gd name="T54" fmla="*/ 7 w 29"/>
                <a:gd name="T55" fmla="*/ 12 h 33"/>
                <a:gd name="T56" fmla="*/ 4 w 29"/>
                <a:gd name="T57" fmla="*/ 11 h 33"/>
                <a:gd name="T58" fmla="*/ 3 w 29"/>
                <a:gd name="T59" fmla="*/ 8 h 33"/>
                <a:gd name="T60" fmla="*/ 3 w 29"/>
                <a:gd name="T61" fmla="*/ 6 h 33"/>
                <a:gd name="T62" fmla="*/ 4 w 29"/>
                <a:gd name="T63" fmla="*/ 4 h 33"/>
                <a:gd name="T64" fmla="*/ 7 w 29"/>
                <a:gd name="T65" fmla="*/ 2 h 33"/>
                <a:gd name="T66" fmla="*/ 9 w 29"/>
                <a:gd name="T67" fmla="*/ 4 h 33"/>
                <a:gd name="T68" fmla="*/ 10 w 29"/>
                <a:gd name="T69" fmla="*/ 6 h 33"/>
                <a:gd name="T70" fmla="*/ 10 w 29"/>
                <a:gd name="T71" fmla="*/ 8 h 33"/>
                <a:gd name="T72" fmla="*/ 9 w 29"/>
                <a:gd name="T73" fmla="*/ 11 h 33"/>
                <a:gd name="T74" fmla="*/ 7 w 29"/>
                <a:gd name="T75" fmla="*/ 12 h 33"/>
                <a:gd name="T76" fmla="*/ 7 w 29"/>
                <a:gd name="T77" fmla="*/ 0 h 33"/>
                <a:gd name="T78" fmla="*/ 2 w 29"/>
                <a:gd name="T79" fmla="*/ 2 h 33"/>
                <a:gd name="T80" fmla="*/ 0 w 29"/>
                <a:gd name="T81" fmla="*/ 6 h 33"/>
                <a:gd name="T82" fmla="*/ 0 w 29"/>
                <a:gd name="T83" fmla="*/ 8 h 33"/>
                <a:gd name="T84" fmla="*/ 2 w 29"/>
                <a:gd name="T85" fmla="*/ 13 h 33"/>
                <a:gd name="T86" fmla="*/ 7 w 29"/>
                <a:gd name="T87" fmla="*/ 15 h 33"/>
                <a:gd name="T88" fmla="*/ 12 w 29"/>
                <a:gd name="T89" fmla="*/ 13 h 33"/>
                <a:gd name="T90" fmla="*/ 13 w 29"/>
                <a:gd name="T91" fmla="*/ 8 h 33"/>
                <a:gd name="T92" fmla="*/ 13 w 29"/>
                <a:gd name="T93" fmla="*/ 6 h 33"/>
                <a:gd name="T94" fmla="*/ 12 w 29"/>
                <a:gd name="T95" fmla="*/ 2 h 33"/>
                <a:gd name="T96" fmla="*/ 7 w 29"/>
                <a:gd name="T9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" h="33">
                  <a:moveTo>
                    <a:pt x="22" y="30"/>
                  </a:moveTo>
                  <a:cubicBezTo>
                    <a:pt x="21" y="30"/>
                    <a:pt x="20" y="30"/>
                    <a:pt x="20" y="29"/>
                  </a:cubicBezTo>
                  <a:cubicBezTo>
                    <a:pt x="19" y="28"/>
                    <a:pt x="19" y="27"/>
                    <a:pt x="19" y="26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2"/>
                    <a:pt x="20" y="22"/>
                  </a:cubicBezTo>
                  <a:cubicBezTo>
                    <a:pt x="20" y="21"/>
                    <a:pt x="21" y="21"/>
                    <a:pt x="22" y="21"/>
                  </a:cubicBezTo>
                  <a:cubicBezTo>
                    <a:pt x="23" y="21"/>
                    <a:pt x="24" y="21"/>
                    <a:pt x="25" y="22"/>
                  </a:cubicBezTo>
                  <a:cubicBezTo>
                    <a:pt x="25" y="22"/>
                    <a:pt x="26" y="23"/>
                    <a:pt x="26" y="2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5" y="28"/>
                    <a:pt x="25" y="29"/>
                  </a:cubicBezTo>
                  <a:cubicBezTo>
                    <a:pt x="24" y="30"/>
                    <a:pt x="23" y="30"/>
                    <a:pt x="22" y="30"/>
                  </a:cubicBezTo>
                  <a:moveTo>
                    <a:pt x="22" y="18"/>
                  </a:moveTo>
                  <a:cubicBezTo>
                    <a:pt x="20" y="18"/>
                    <a:pt x="19" y="18"/>
                    <a:pt x="18" y="20"/>
                  </a:cubicBezTo>
                  <a:cubicBezTo>
                    <a:pt x="16" y="21"/>
                    <a:pt x="16" y="23"/>
                    <a:pt x="16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8"/>
                    <a:pt x="16" y="30"/>
                    <a:pt x="18" y="31"/>
                  </a:cubicBezTo>
                  <a:cubicBezTo>
                    <a:pt x="19" y="32"/>
                    <a:pt x="20" y="33"/>
                    <a:pt x="22" y="33"/>
                  </a:cubicBezTo>
                  <a:cubicBezTo>
                    <a:pt x="24" y="33"/>
                    <a:pt x="26" y="32"/>
                    <a:pt x="27" y="31"/>
                  </a:cubicBezTo>
                  <a:cubicBezTo>
                    <a:pt x="28" y="30"/>
                    <a:pt x="29" y="28"/>
                    <a:pt x="29" y="26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3"/>
                    <a:pt x="28" y="21"/>
                    <a:pt x="27" y="20"/>
                  </a:cubicBezTo>
                  <a:cubicBezTo>
                    <a:pt x="26" y="18"/>
                    <a:pt x="24" y="18"/>
                    <a:pt x="22" y="18"/>
                  </a:cubicBezTo>
                  <a:moveTo>
                    <a:pt x="21" y="3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1" y="3"/>
                    <a:pt x="21" y="3"/>
                    <a:pt x="21" y="3"/>
                  </a:cubicBezTo>
                  <a:moveTo>
                    <a:pt x="7" y="12"/>
                  </a:moveTo>
                  <a:cubicBezTo>
                    <a:pt x="6" y="12"/>
                    <a:pt x="5" y="12"/>
                    <a:pt x="4" y="11"/>
                  </a:cubicBezTo>
                  <a:cubicBezTo>
                    <a:pt x="4" y="10"/>
                    <a:pt x="3" y="9"/>
                    <a:pt x="3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9" y="4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2"/>
                    <a:pt x="8" y="12"/>
                    <a:pt x="7" y="12"/>
                  </a:cubicBezTo>
                  <a:moveTo>
                    <a:pt x="7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2"/>
                    <a:pt x="2" y="13"/>
                  </a:cubicBezTo>
                  <a:cubicBezTo>
                    <a:pt x="3" y="14"/>
                    <a:pt x="5" y="15"/>
                    <a:pt x="7" y="15"/>
                  </a:cubicBezTo>
                  <a:cubicBezTo>
                    <a:pt x="9" y="15"/>
                    <a:pt x="10" y="14"/>
                    <a:pt x="12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3"/>
                    <a:pt x="12" y="2"/>
                  </a:cubicBezTo>
                  <a:cubicBezTo>
                    <a:pt x="10" y="0"/>
                    <a:pt x="9" y="0"/>
                    <a:pt x="7" y="0"/>
                  </a:cubicBezTo>
                </a:path>
              </a:pathLst>
            </a:custGeom>
            <a:solidFill>
              <a:srgbClr val="065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480425" y="3203576"/>
            <a:ext cx="403225" cy="171450"/>
            <a:chOff x="8480425" y="3203576"/>
            <a:chExt cx="403225" cy="171450"/>
          </a:xfrm>
        </p:grpSpPr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8480425" y="3208338"/>
              <a:ext cx="57150" cy="166688"/>
            </a:xfrm>
            <a:custGeom>
              <a:avLst/>
              <a:gdLst>
                <a:gd name="T0" fmla="*/ 36 w 36"/>
                <a:gd name="T1" fmla="*/ 0 h 105"/>
                <a:gd name="T2" fmla="*/ 0 w 36"/>
                <a:gd name="T3" fmla="*/ 4 h 105"/>
                <a:gd name="T4" fmla="*/ 0 w 36"/>
                <a:gd name="T5" fmla="*/ 13 h 105"/>
                <a:gd name="T6" fmla="*/ 23 w 36"/>
                <a:gd name="T7" fmla="*/ 13 h 105"/>
                <a:gd name="T8" fmla="*/ 23 w 36"/>
                <a:gd name="T9" fmla="*/ 105 h 105"/>
                <a:gd name="T10" fmla="*/ 36 w 36"/>
                <a:gd name="T11" fmla="*/ 105 h 105"/>
                <a:gd name="T12" fmla="*/ 36 w 36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5">
                  <a:moveTo>
                    <a:pt x="36" y="0"/>
                  </a:moveTo>
                  <a:lnTo>
                    <a:pt x="0" y="4"/>
                  </a:lnTo>
                  <a:lnTo>
                    <a:pt x="0" y="13"/>
                  </a:lnTo>
                  <a:lnTo>
                    <a:pt x="23" y="13"/>
                  </a:lnTo>
                  <a:lnTo>
                    <a:pt x="23" y="105"/>
                  </a:lnTo>
                  <a:lnTo>
                    <a:pt x="36" y="10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8B1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8480425" y="3208338"/>
              <a:ext cx="57150" cy="166688"/>
            </a:xfrm>
            <a:custGeom>
              <a:avLst/>
              <a:gdLst>
                <a:gd name="T0" fmla="*/ 36 w 36"/>
                <a:gd name="T1" fmla="*/ 0 h 105"/>
                <a:gd name="T2" fmla="*/ 0 w 36"/>
                <a:gd name="T3" fmla="*/ 4 h 105"/>
                <a:gd name="T4" fmla="*/ 0 w 36"/>
                <a:gd name="T5" fmla="*/ 13 h 105"/>
                <a:gd name="T6" fmla="*/ 23 w 36"/>
                <a:gd name="T7" fmla="*/ 13 h 105"/>
                <a:gd name="T8" fmla="*/ 23 w 36"/>
                <a:gd name="T9" fmla="*/ 105 h 105"/>
                <a:gd name="T10" fmla="*/ 36 w 36"/>
                <a:gd name="T11" fmla="*/ 105 h 105"/>
                <a:gd name="T12" fmla="*/ 36 w 36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5">
                  <a:moveTo>
                    <a:pt x="36" y="0"/>
                  </a:moveTo>
                  <a:lnTo>
                    <a:pt x="0" y="4"/>
                  </a:lnTo>
                  <a:lnTo>
                    <a:pt x="0" y="13"/>
                  </a:lnTo>
                  <a:lnTo>
                    <a:pt x="23" y="13"/>
                  </a:lnTo>
                  <a:lnTo>
                    <a:pt x="23" y="105"/>
                  </a:lnTo>
                  <a:lnTo>
                    <a:pt x="36" y="105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8604250" y="3203576"/>
              <a:ext cx="103188" cy="171450"/>
            </a:xfrm>
            <a:custGeom>
              <a:avLst/>
              <a:gdLst>
                <a:gd name="T0" fmla="*/ 10 w 20"/>
                <a:gd name="T1" fmla="*/ 30 h 33"/>
                <a:gd name="T2" fmla="*/ 6 w 20"/>
                <a:gd name="T3" fmla="*/ 28 h 33"/>
                <a:gd name="T4" fmla="*/ 4 w 20"/>
                <a:gd name="T5" fmla="*/ 21 h 33"/>
                <a:gd name="T6" fmla="*/ 4 w 20"/>
                <a:gd name="T7" fmla="*/ 12 h 33"/>
                <a:gd name="T8" fmla="*/ 6 w 20"/>
                <a:gd name="T9" fmla="*/ 6 h 33"/>
                <a:gd name="T10" fmla="*/ 10 w 20"/>
                <a:gd name="T11" fmla="*/ 4 h 33"/>
                <a:gd name="T12" fmla="*/ 15 w 20"/>
                <a:gd name="T13" fmla="*/ 6 h 33"/>
                <a:gd name="T14" fmla="*/ 16 w 20"/>
                <a:gd name="T15" fmla="*/ 12 h 33"/>
                <a:gd name="T16" fmla="*/ 16 w 20"/>
                <a:gd name="T17" fmla="*/ 21 h 33"/>
                <a:gd name="T18" fmla="*/ 15 w 20"/>
                <a:gd name="T19" fmla="*/ 28 h 33"/>
                <a:gd name="T20" fmla="*/ 10 w 20"/>
                <a:gd name="T21" fmla="*/ 30 h 33"/>
                <a:gd name="T22" fmla="*/ 10 w 20"/>
                <a:gd name="T23" fmla="*/ 0 h 33"/>
                <a:gd name="T24" fmla="*/ 3 w 20"/>
                <a:gd name="T25" fmla="*/ 4 h 33"/>
                <a:gd name="T26" fmla="*/ 0 w 20"/>
                <a:gd name="T27" fmla="*/ 13 h 33"/>
                <a:gd name="T28" fmla="*/ 0 w 20"/>
                <a:gd name="T29" fmla="*/ 21 h 33"/>
                <a:gd name="T30" fmla="*/ 3 w 20"/>
                <a:gd name="T31" fmla="*/ 30 h 33"/>
                <a:gd name="T32" fmla="*/ 10 w 20"/>
                <a:gd name="T33" fmla="*/ 33 h 33"/>
                <a:gd name="T34" fmla="*/ 18 w 20"/>
                <a:gd name="T35" fmla="*/ 30 h 33"/>
                <a:gd name="T36" fmla="*/ 20 w 20"/>
                <a:gd name="T37" fmla="*/ 21 h 33"/>
                <a:gd name="T38" fmla="*/ 20 w 20"/>
                <a:gd name="T39" fmla="*/ 13 h 33"/>
                <a:gd name="T40" fmla="*/ 18 w 20"/>
                <a:gd name="T41" fmla="*/ 4 h 33"/>
                <a:gd name="T42" fmla="*/ 10 w 20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33">
                  <a:moveTo>
                    <a:pt x="10" y="30"/>
                  </a:moveTo>
                  <a:cubicBezTo>
                    <a:pt x="8" y="30"/>
                    <a:pt x="7" y="29"/>
                    <a:pt x="6" y="28"/>
                  </a:cubicBezTo>
                  <a:cubicBezTo>
                    <a:pt x="5" y="26"/>
                    <a:pt x="4" y="24"/>
                    <a:pt x="4" y="2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9"/>
                    <a:pt x="5" y="7"/>
                    <a:pt x="6" y="6"/>
                  </a:cubicBezTo>
                  <a:cubicBezTo>
                    <a:pt x="7" y="4"/>
                    <a:pt x="8" y="4"/>
                    <a:pt x="10" y="4"/>
                  </a:cubicBezTo>
                  <a:cubicBezTo>
                    <a:pt x="12" y="4"/>
                    <a:pt x="14" y="4"/>
                    <a:pt x="15" y="6"/>
                  </a:cubicBezTo>
                  <a:cubicBezTo>
                    <a:pt x="16" y="7"/>
                    <a:pt x="16" y="9"/>
                    <a:pt x="16" y="1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4"/>
                    <a:pt x="16" y="26"/>
                    <a:pt x="15" y="28"/>
                  </a:cubicBezTo>
                  <a:cubicBezTo>
                    <a:pt x="14" y="29"/>
                    <a:pt x="12" y="30"/>
                    <a:pt x="10" y="30"/>
                  </a:cubicBezTo>
                  <a:moveTo>
                    <a:pt x="10" y="0"/>
                  </a:moveTo>
                  <a:cubicBezTo>
                    <a:pt x="7" y="0"/>
                    <a:pt x="5" y="1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5"/>
                    <a:pt x="1" y="28"/>
                    <a:pt x="3" y="30"/>
                  </a:cubicBezTo>
                  <a:cubicBezTo>
                    <a:pt x="5" y="32"/>
                    <a:pt x="7" y="33"/>
                    <a:pt x="10" y="33"/>
                  </a:cubicBezTo>
                  <a:cubicBezTo>
                    <a:pt x="13" y="33"/>
                    <a:pt x="16" y="32"/>
                    <a:pt x="18" y="30"/>
                  </a:cubicBezTo>
                  <a:cubicBezTo>
                    <a:pt x="20" y="28"/>
                    <a:pt x="20" y="25"/>
                    <a:pt x="20" y="2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9"/>
                    <a:pt x="20" y="6"/>
                    <a:pt x="18" y="4"/>
                  </a:cubicBezTo>
                  <a:cubicBezTo>
                    <a:pt x="16" y="1"/>
                    <a:pt x="13" y="0"/>
                    <a:pt x="10" y="0"/>
                  </a:cubicBezTo>
                </a:path>
              </a:pathLst>
            </a:custGeom>
            <a:solidFill>
              <a:srgbClr val="8B1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8734425" y="3203576"/>
              <a:ext cx="149225" cy="171450"/>
            </a:xfrm>
            <a:custGeom>
              <a:avLst/>
              <a:gdLst>
                <a:gd name="T0" fmla="*/ 22 w 29"/>
                <a:gd name="T1" fmla="*/ 31 h 33"/>
                <a:gd name="T2" fmla="*/ 20 w 29"/>
                <a:gd name="T3" fmla="*/ 29 h 33"/>
                <a:gd name="T4" fmla="*/ 19 w 29"/>
                <a:gd name="T5" fmla="*/ 27 h 33"/>
                <a:gd name="T6" fmla="*/ 19 w 29"/>
                <a:gd name="T7" fmla="*/ 25 h 33"/>
                <a:gd name="T8" fmla="*/ 20 w 29"/>
                <a:gd name="T9" fmla="*/ 22 h 33"/>
                <a:gd name="T10" fmla="*/ 22 w 29"/>
                <a:gd name="T11" fmla="*/ 21 h 33"/>
                <a:gd name="T12" fmla="*/ 25 w 29"/>
                <a:gd name="T13" fmla="*/ 22 h 33"/>
                <a:gd name="T14" fmla="*/ 26 w 29"/>
                <a:gd name="T15" fmla="*/ 25 h 33"/>
                <a:gd name="T16" fmla="*/ 26 w 29"/>
                <a:gd name="T17" fmla="*/ 27 h 33"/>
                <a:gd name="T18" fmla="*/ 25 w 29"/>
                <a:gd name="T19" fmla="*/ 29 h 33"/>
                <a:gd name="T20" fmla="*/ 22 w 29"/>
                <a:gd name="T21" fmla="*/ 31 h 33"/>
                <a:gd name="T22" fmla="*/ 22 w 29"/>
                <a:gd name="T23" fmla="*/ 18 h 33"/>
                <a:gd name="T24" fmla="*/ 17 w 29"/>
                <a:gd name="T25" fmla="*/ 20 h 33"/>
                <a:gd name="T26" fmla="*/ 16 w 29"/>
                <a:gd name="T27" fmla="*/ 25 h 33"/>
                <a:gd name="T28" fmla="*/ 16 w 29"/>
                <a:gd name="T29" fmla="*/ 27 h 33"/>
                <a:gd name="T30" fmla="*/ 18 w 29"/>
                <a:gd name="T31" fmla="*/ 31 h 33"/>
                <a:gd name="T32" fmla="*/ 22 w 29"/>
                <a:gd name="T33" fmla="*/ 33 h 33"/>
                <a:gd name="T34" fmla="*/ 27 w 29"/>
                <a:gd name="T35" fmla="*/ 31 h 33"/>
                <a:gd name="T36" fmla="*/ 29 w 29"/>
                <a:gd name="T37" fmla="*/ 27 h 33"/>
                <a:gd name="T38" fmla="*/ 29 w 29"/>
                <a:gd name="T39" fmla="*/ 25 h 33"/>
                <a:gd name="T40" fmla="*/ 27 w 29"/>
                <a:gd name="T41" fmla="*/ 20 h 33"/>
                <a:gd name="T42" fmla="*/ 22 w 29"/>
                <a:gd name="T43" fmla="*/ 18 h 33"/>
                <a:gd name="T44" fmla="*/ 21 w 29"/>
                <a:gd name="T45" fmla="*/ 4 h 33"/>
                <a:gd name="T46" fmla="*/ 6 w 29"/>
                <a:gd name="T47" fmla="*/ 29 h 33"/>
                <a:gd name="T48" fmla="*/ 8 w 29"/>
                <a:gd name="T49" fmla="*/ 30 h 33"/>
                <a:gd name="T50" fmla="*/ 24 w 29"/>
                <a:gd name="T51" fmla="*/ 5 h 33"/>
                <a:gd name="T52" fmla="*/ 21 w 29"/>
                <a:gd name="T53" fmla="*/ 4 h 33"/>
                <a:gd name="T54" fmla="*/ 7 w 29"/>
                <a:gd name="T55" fmla="*/ 12 h 33"/>
                <a:gd name="T56" fmla="*/ 4 w 29"/>
                <a:gd name="T57" fmla="*/ 11 h 33"/>
                <a:gd name="T58" fmla="*/ 3 w 29"/>
                <a:gd name="T59" fmla="*/ 9 h 33"/>
                <a:gd name="T60" fmla="*/ 3 w 29"/>
                <a:gd name="T61" fmla="*/ 7 h 33"/>
                <a:gd name="T62" fmla="*/ 4 w 29"/>
                <a:gd name="T63" fmla="*/ 4 h 33"/>
                <a:gd name="T64" fmla="*/ 7 w 29"/>
                <a:gd name="T65" fmla="*/ 3 h 33"/>
                <a:gd name="T66" fmla="*/ 9 w 29"/>
                <a:gd name="T67" fmla="*/ 4 h 33"/>
                <a:gd name="T68" fmla="*/ 10 w 29"/>
                <a:gd name="T69" fmla="*/ 7 h 33"/>
                <a:gd name="T70" fmla="*/ 10 w 29"/>
                <a:gd name="T71" fmla="*/ 9 h 33"/>
                <a:gd name="T72" fmla="*/ 9 w 29"/>
                <a:gd name="T73" fmla="*/ 11 h 33"/>
                <a:gd name="T74" fmla="*/ 7 w 29"/>
                <a:gd name="T75" fmla="*/ 12 h 33"/>
                <a:gd name="T76" fmla="*/ 7 w 29"/>
                <a:gd name="T77" fmla="*/ 0 h 33"/>
                <a:gd name="T78" fmla="*/ 2 w 29"/>
                <a:gd name="T79" fmla="*/ 2 h 33"/>
                <a:gd name="T80" fmla="*/ 0 w 29"/>
                <a:gd name="T81" fmla="*/ 7 h 33"/>
                <a:gd name="T82" fmla="*/ 0 w 29"/>
                <a:gd name="T83" fmla="*/ 9 h 33"/>
                <a:gd name="T84" fmla="*/ 2 w 29"/>
                <a:gd name="T85" fmla="*/ 13 h 33"/>
                <a:gd name="T86" fmla="*/ 7 w 29"/>
                <a:gd name="T87" fmla="*/ 15 h 33"/>
                <a:gd name="T88" fmla="*/ 12 w 29"/>
                <a:gd name="T89" fmla="*/ 13 h 33"/>
                <a:gd name="T90" fmla="*/ 13 w 29"/>
                <a:gd name="T91" fmla="*/ 9 h 33"/>
                <a:gd name="T92" fmla="*/ 13 w 29"/>
                <a:gd name="T93" fmla="*/ 7 h 33"/>
                <a:gd name="T94" fmla="*/ 12 w 29"/>
                <a:gd name="T95" fmla="*/ 2 h 33"/>
                <a:gd name="T96" fmla="*/ 7 w 29"/>
                <a:gd name="T9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" h="33">
                  <a:moveTo>
                    <a:pt x="22" y="31"/>
                  </a:moveTo>
                  <a:cubicBezTo>
                    <a:pt x="21" y="31"/>
                    <a:pt x="20" y="30"/>
                    <a:pt x="20" y="29"/>
                  </a:cubicBezTo>
                  <a:cubicBezTo>
                    <a:pt x="19" y="29"/>
                    <a:pt x="19" y="28"/>
                    <a:pt x="19" y="27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3"/>
                    <a:pt x="20" y="22"/>
                  </a:cubicBezTo>
                  <a:cubicBezTo>
                    <a:pt x="20" y="21"/>
                    <a:pt x="21" y="21"/>
                    <a:pt x="22" y="21"/>
                  </a:cubicBezTo>
                  <a:cubicBezTo>
                    <a:pt x="23" y="21"/>
                    <a:pt x="24" y="21"/>
                    <a:pt x="25" y="22"/>
                  </a:cubicBezTo>
                  <a:cubicBezTo>
                    <a:pt x="25" y="23"/>
                    <a:pt x="26" y="24"/>
                    <a:pt x="26" y="25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5" y="29"/>
                    <a:pt x="25" y="29"/>
                  </a:cubicBezTo>
                  <a:cubicBezTo>
                    <a:pt x="24" y="30"/>
                    <a:pt x="23" y="31"/>
                    <a:pt x="22" y="31"/>
                  </a:cubicBezTo>
                  <a:moveTo>
                    <a:pt x="22" y="18"/>
                  </a:moveTo>
                  <a:cubicBezTo>
                    <a:pt x="20" y="18"/>
                    <a:pt x="19" y="19"/>
                    <a:pt x="17" y="20"/>
                  </a:cubicBezTo>
                  <a:cubicBezTo>
                    <a:pt x="16" y="21"/>
                    <a:pt x="16" y="23"/>
                    <a:pt x="16" y="2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9"/>
                    <a:pt x="16" y="30"/>
                    <a:pt x="18" y="31"/>
                  </a:cubicBezTo>
                  <a:cubicBezTo>
                    <a:pt x="19" y="33"/>
                    <a:pt x="20" y="33"/>
                    <a:pt x="22" y="33"/>
                  </a:cubicBezTo>
                  <a:cubicBezTo>
                    <a:pt x="24" y="33"/>
                    <a:pt x="26" y="33"/>
                    <a:pt x="27" y="31"/>
                  </a:cubicBezTo>
                  <a:cubicBezTo>
                    <a:pt x="28" y="30"/>
                    <a:pt x="29" y="29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3"/>
                    <a:pt x="28" y="21"/>
                    <a:pt x="27" y="20"/>
                  </a:cubicBezTo>
                  <a:cubicBezTo>
                    <a:pt x="26" y="19"/>
                    <a:pt x="24" y="18"/>
                    <a:pt x="22" y="18"/>
                  </a:cubicBezTo>
                  <a:moveTo>
                    <a:pt x="21" y="4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1" y="4"/>
                    <a:pt x="21" y="4"/>
                    <a:pt x="21" y="4"/>
                  </a:cubicBezTo>
                  <a:moveTo>
                    <a:pt x="7" y="12"/>
                  </a:moveTo>
                  <a:cubicBezTo>
                    <a:pt x="6" y="12"/>
                    <a:pt x="5" y="12"/>
                    <a:pt x="4" y="11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5"/>
                    <a:pt x="4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1"/>
                    <a:pt x="9" y="11"/>
                  </a:cubicBezTo>
                  <a:cubicBezTo>
                    <a:pt x="9" y="12"/>
                    <a:pt x="8" y="12"/>
                    <a:pt x="7" y="12"/>
                  </a:cubicBezTo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2"/>
                    <a:pt x="2" y="13"/>
                  </a:cubicBezTo>
                  <a:cubicBezTo>
                    <a:pt x="3" y="15"/>
                    <a:pt x="5" y="15"/>
                    <a:pt x="7" y="15"/>
                  </a:cubicBezTo>
                  <a:cubicBezTo>
                    <a:pt x="9" y="15"/>
                    <a:pt x="10" y="15"/>
                    <a:pt x="12" y="13"/>
                  </a:cubicBezTo>
                  <a:cubicBezTo>
                    <a:pt x="13" y="12"/>
                    <a:pt x="13" y="10"/>
                    <a:pt x="13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5"/>
                    <a:pt x="13" y="3"/>
                    <a:pt x="12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solidFill>
              <a:srgbClr val="8B1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378325" y="2325688"/>
            <a:ext cx="401638" cy="169863"/>
            <a:chOff x="4378325" y="2325688"/>
            <a:chExt cx="401638" cy="169863"/>
          </a:xfrm>
        </p:grpSpPr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378325" y="2325688"/>
              <a:ext cx="55563" cy="165100"/>
            </a:xfrm>
            <a:custGeom>
              <a:avLst/>
              <a:gdLst>
                <a:gd name="T0" fmla="*/ 35 w 35"/>
                <a:gd name="T1" fmla="*/ 0 h 104"/>
                <a:gd name="T2" fmla="*/ 0 w 35"/>
                <a:gd name="T3" fmla="*/ 3 h 104"/>
                <a:gd name="T4" fmla="*/ 0 w 35"/>
                <a:gd name="T5" fmla="*/ 16 h 104"/>
                <a:gd name="T6" fmla="*/ 22 w 35"/>
                <a:gd name="T7" fmla="*/ 16 h 104"/>
                <a:gd name="T8" fmla="*/ 22 w 35"/>
                <a:gd name="T9" fmla="*/ 104 h 104"/>
                <a:gd name="T10" fmla="*/ 35 w 35"/>
                <a:gd name="T11" fmla="*/ 104 h 104"/>
                <a:gd name="T12" fmla="*/ 35 w 35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4">
                  <a:moveTo>
                    <a:pt x="35" y="0"/>
                  </a:moveTo>
                  <a:lnTo>
                    <a:pt x="0" y="3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04"/>
                  </a:lnTo>
                  <a:lnTo>
                    <a:pt x="35" y="10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0B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378325" y="2325688"/>
              <a:ext cx="55563" cy="165100"/>
            </a:xfrm>
            <a:custGeom>
              <a:avLst/>
              <a:gdLst>
                <a:gd name="T0" fmla="*/ 35 w 35"/>
                <a:gd name="T1" fmla="*/ 0 h 104"/>
                <a:gd name="T2" fmla="*/ 0 w 35"/>
                <a:gd name="T3" fmla="*/ 3 h 104"/>
                <a:gd name="T4" fmla="*/ 0 w 35"/>
                <a:gd name="T5" fmla="*/ 16 h 104"/>
                <a:gd name="T6" fmla="*/ 22 w 35"/>
                <a:gd name="T7" fmla="*/ 16 h 104"/>
                <a:gd name="T8" fmla="*/ 22 w 35"/>
                <a:gd name="T9" fmla="*/ 104 h 104"/>
                <a:gd name="T10" fmla="*/ 35 w 35"/>
                <a:gd name="T11" fmla="*/ 104 h 104"/>
                <a:gd name="T12" fmla="*/ 35 w 35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4">
                  <a:moveTo>
                    <a:pt x="35" y="0"/>
                  </a:moveTo>
                  <a:lnTo>
                    <a:pt x="0" y="3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04"/>
                  </a:lnTo>
                  <a:lnTo>
                    <a:pt x="35" y="10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4495800" y="2325688"/>
              <a:ext cx="109538" cy="169863"/>
            </a:xfrm>
            <a:custGeom>
              <a:avLst/>
              <a:gdLst>
                <a:gd name="T0" fmla="*/ 10 w 21"/>
                <a:gd name="T1" fmla="*/ 18 h 33"/>
                <a:gd name="T2" fmla="*/ 6 w 21"/>
                <a:gd name="T3" fmla="*/ 16 h 33"/>
                <a:gd name="T4" fmla="*/ 5 w 21"/>
                <a:gd name="T5" fmla="*/ 11 h 33"/>
                <a:gd name="T6" fmla="*/ 6 w 21"/>
                <a:gd name="T7" fmla="*/ 5 h 33"/>
                <a:gd name="T8" fmla="*/ 10 w 21"/>
                <a:gd name="T9" fmla="*/ 3 h 33"/>
                <a:gd name="T10" fmla="*/ 15 w 21"/>
                <a:gd name="T11" fmla="*/ 5 h 33"/>
                <a:gd name="T12" fmla="*/ 17 w 21"/>
                <a:gd name="T13" fmla="*/ 12 h 33"/>
                <a:gd name="T14" fmla="*/ 17 w 21"/>
                <a:gd name="T15" fmla="*/ 14 h 33"/>
                <a:gd name="T16" fmla="*/ 14 w 21"/>
                <a:gd name="T17" fmla="*/ 17 h 33"/>
                <a:gd name="T18" fmla="*/ 10 w 21"/>
                <a:gd name="T19" fmla="*/ 18 h 33"/>
                <a:gd name="T20" fmla="*/ 10 w 21"/>
                <a:gd name="T21" fmla="*/ 0 h 33"/>
                <a:gd name="T22" fmla="*/ 3 w 21"/>
                <a:gd name="T23" fmla="*/ 3 h 33"/>
                <a:gd name="T24" fmla="*/ 0 w 21"/>
                <a:gd name="T25" fmla="*/ 11 h 33"/>
                <a:gd name="T26" fmla="*/ 3 w 21"/>
                <a:gd name="T27" fmla="*/ 19 h 33"/>
                <a:gd name="T28" fmla="*/ 10 w 21"/>
                <a:gd name="T29" fmla="*/ 22 h 33"/>
                <a:gd name="T30" fmla="*/ 14 w 21"/>
                <a:gd name="T31" fmla="*/ 21 h 33"/>
                <a:gd name="T32" fmla="*/ 17 w 21"/>
                <a:gd name="T33" fmla="*/ 18 h 33"/>
                <a:gd name="T34" fmla="*/ 17 w 21"/>
                <a:gd name="T35" fmla="*/ 20 h 33"/>
                <a:gd name="T36" fmla="*/ 15 w 21"/>
                <a:gd name="T37" fmla="*/ 27 h 33"/>
                <a:gd name="T38" fmla="*/ 10 w 21"/>
                <a:gd name="T39" fmla="*/ 29 h 33"/>
                <a:gd name="T40" fmla="*/ 6 w 21"/>
                <a:gd name="T41" fmla="*/ 29 h 33"/>
                <a:gd name="T42" fmla="*/ 4 w 21"/>
                <a:gd name="T43" fmla="*/ 28 h 33"/>
                <a:gd name="T44" fmla="*/ 3 w 21"/>
                <a:gd name="T45" fmla="*/ 31 h 33"/>
                <a:gd name="T46" fmla="*/ 6 w 21"/>
                <a:gd name="T47" fmla="*/ 32 h 33"/>
                <a:gd name="T48" fmla="*/ 10 w 21"/>
                <a:gd name="T49" fmla="*/ 33 h 33"/>
                <a:gd name="T50" fmla="*/ 18 w 21"/>
                <a:gd name="T51" fmla="*/ 29 h 33"/>
                <a:gd name="T52" fmla="*/ 21 w 21"/>
                <a:gd name="T53" fmla="*/ 20 h 33"/>
                <a:gd name="T54" fmla="*/ 21 w 21"/>
                <a:gd name="T55" fmla="*/ 12 h 33"/>
                <a:gd name="T56" fmla="*/ 18 w 21"/>
                <a:gd name="T57" fmla="*/ 3 h 33"/>
                <a:gd name="T58" fmla="*/ 10 w 21"/>
                <a:gd name="T5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" h="33">
                  <a:moveTo>
                    <a:pt x="10" y="18"/>
                  </a:moveTo>
                  <a:cubicBezTo>
                    <a:pt x="9" y="18"/>
                    <a:pt x="7" y="17"/>
                    <a:pt x="6" y="16"/>
                  </a:cubicBezTo>
                  <a:cubicBezTo>
                    <a:pt x="5" y="15"/>
                    <a:pt x="5" y="13"/>
                    <a:pt x="5" y="11"/>
                  </a:cubicBezTo>
                  <a:cubicBezTo>
                    <a:pt x="5" y="9"/>
                    <a:pt x="5" y="7"/>
                    <a:pt x="6" y="5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12" y="3"/>
                    <a:pt x="14" y="4"/>
                    <a:pt x="15" y="5"/>
                  </a:cubicBezTo>
                  <a:cubicBezTo>
                    <a:pt x="16" y="7"/>
                    <a:pt x="17" y="9"/>
                    <a:pt x="17" y="1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6"/>
                    <a:pt x="15" y="16"/>
                    <a:pt x="14" y="17"/>
                  </a:cubicBezTo>
                  <a:cubicBezTo>
                    <a:pt x="13" y="18"/>
                    <a:pt x="12" y="18"/>
                    <a:pt x="10" y="18"/>
                  </a:cubicBezTo>
                  <a:moveTo>
                    <a:pt x="10" y="0"/>
                  </a:move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4"/>
                    <a:pt x="1" y="17"/>
                    <a:pt x="3" y="19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3" y="21"/>
                    <a:pt x="14" y="21"/>
                  </a:cubicBezTo>
                  <a:cubicBezTo>
                    <a:pt x="15" y="20"/>
                    <a:pt x="16" y="19"/>
                    <a:pt x="17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6" y="25"/>
                    <a:pt x="15" y="27"/>
                  </a:cubicBezTo>
                  <a:cubicBezTo>
                    <a:pt x="13" y="29"/>
                    <a:pt x="12" y="29"/>
                    <a:pt x="10" y="29"/>
                  </a:cubicBezTo>
                  <a:cubicBezTo>
                    <a:pt x="8" y="29"/>
                    <a:pt x="7" y="29"/>
                    <a:pt x="6" y="29"/>
                  </a:cubicBezTo>
                  <a:cubicBezTo>
                    <a:pt x="5" y="29"/>
                    <a:pt x="5" y="29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7" y="33"/>
                    <a:pt x="8" y="33"/>
                    <a:pt x="10" y="33"/>
                  </a:cubicBezTo>
                  <a:cubicBezTo>
                    <a:pt x="13" y="33"/>
                    <a:pt x="16" y="32"/>
                    <a:pt x="18" y="29"/>
                  </a:cubicBezTo>
                  <a:cubicBezTo>
                    <a:pt x="20" y="27"/>
                    <a:pt x="21" y="24"/>
                    <a:pt x="21" y="2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8"/>
                    <a:pt x="20" y="5"/>
                    <a:pt x="18" y="3"/>
                  </a:cubicBezTo>
                  <a:cubicBezTo>
                    <a:pt x="16" y="1"/>
                    <a:pt x="13" y="0"/>
                    <a:pt x="10" y="0"/>
                  </a:cubicBezTo>
                </a:path>
              </a:pathLst>
            </a:custGeom>
            <a:solidFill>
              <a:srgbClr val="30B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4630738" y="2325688"/>
              <a:ext cx="149225" cy="169863"/>
            </a:xfrm>
            <a:custGeom>
              <a:avLst/>
              <a:gdLst>
                <a:gd name="T0" fmla="*/ 22 w 29"/>
                <a:gd name="T1" fmla="*/ 30 h 33"/>
                <a:gd name="T2" fmla="*/ 20 w 29"/>
                <a:gd name="T3" fmla="*/ 29 h 33"/>
                <a:gd name="T4" fmla="*/ 19 w 29"/>
                <a:gd name="T5" fmla="*/ 26 h 33"/>
                <a:gd name="T6" fmla="*/ 19 w 29"/>
                <a:gd name="T7" fmla="*/ 24 h 33"/>
                <a:gd name="T8" fmla="*/ 20 w 29"/>
                <a:gd name="T9" fmla="*/ 22 h 33"/>
                <a:gd name="T10" fmla="*/ 22 w 29"/>
                <a:gd name="T11" fmla="*/ 21 h 33"/>
                <a:gd name="T12" fmla="*/ 25 w 29"/>
                <a:gd name="T13" fmla="*/ 22 h 33"/>
                <a:gd name="T14" fmla="*/ 26 w 29"/>
                <a:gd name="T15" fmla="*/ 24 h 33"/>
                <a:gd name="T16" fmla="*/ 26 w 29"/>
                <a:gd name="T17" fmla="*/ 26 h 33"/>
                <a:gd name="T18" fmla="*/ 25 w 29"/>
                <a:gd name="T19" fmla="*/ 29 h 33"/>
                <a:gd name="T20" fmla="*/ 22 w 29"/>
                <a:gd name="T21" fmla="*/ 30 h 33"/>
                <a:gd name="T22" fmla="*/ 22 w 29"/>
                <a:gd name="T23" fmla="*/ 18 h 33"/>
                <a:gd name="T24" fmla="*/ 17 w 29"/>
                <a:gd name="T25" fmla="*/ 20 h 33"/>
                <a:gd name="T26" fmla="*/ 15 w 29"/>
                <a:gd name="T27" fmla="*/ 24 h 33"/>
                <a:gd name="T28" fmla="*/ 15 w 29"/>
                <a:gd name="T29" fmla="*/ 26 h 33"/>
                <a:gd name="T30" fmla="*/ 17 w 29"/>
                <a:gd name="T31" fmla="*/ 31 h 33"/>
                <a:gd name="T32" fmla="*/ 22 w 29"/>
                <a:gd name="T33" fmla="*/ 33 h 33"/>
                <a:gd name="T34" fmla="*/ 27 w 29"/>
                <a:gd name="T35" fmla="*/ 31 h 33"/>
                <a:gd name="T36" fmla="*/ 29 w 29"/>
                <a:gd name="T37" fmla="*/ 26 h 33"/>
                <a:gd name="T38" fmla="*/ 29 w 29"/>
                <a:gd name="T39" fmla="*/ 24 h 33"/>
                <a:gd name="T40" fmla="*/ 27 w 29"/>
                <a:gd name="T41" fmla="*/ 20 h 33"/>
                <a:gd name="T42" fmla="*/ 22 w 29"/>
                <a:gd name="T43" fmla="*/ 18 h 33"/>
                <a:gd name="T44" fmla="*/ 21 w 29"/>
                <a:gd name="T45" fmla="*/ 3 h 33"/>
                <a:gd name="T46" fmla="*/ 5 w 29"/>
                <a:gd name="T47" fmla="*/ 28 h 33"/>
                <a:gd name="T48" fmla="*/ 8 w 29"/>
                <a:gd name="T49" fmla="*/ 30 h 33"/>
                <a:gd name="T50" fmla="*/ 23 w 29"/>
                <a:gd name="T51" fmla="*/ 5 h 33"/>
                <a:gd name="T52" fmla="*/ 21 w 29"/>
                <a:gd name="T53" fmla="*/ 3 h 33"/>
                <a:gd name="T54" fmla="*/ 7 w 29"/>
                <a:gd name="T55" fmla="*/ 12 h 33"/>
                <a:gd name="T56" fmla="*/ 4 w 29"/>
                <a:gd name="T57" fmla="*/ 11 h 33"/>
                <a:gd name="T58" fmla="*/ 3 w 29"/>
                <a:gd name="T59" fmla="*/ 8 h 33"/>
                <a:gd name="T60" fmla="*/ 3 w 29"/>
                <a:gd name="T61" fmla="*/ 6 h 33"/>
                <a:gd name="T62" fmla="*/ 4 w 29"/>
                <a:gd name="T63" fmla="*/ 4 h 33"/>
                <a:gd name="T64" fmla="*/ 7 w 29"/>
                <a:gd name="T65" fmla="*/ 3 h 33"/>
                <a:gd name="T66" fmla="*/ 9 w 29"/>
                <a:gd name="T67" fmla="*/ 4 h 33"/>
                <a:gd name="T68" fmla="*/ 10 w 29"/>
                <a:gd name="T69" fmla="*/ 6 h 33"/>
                <a:gd name="T70" fmla="*/ 10 w 29"/>
                <a:gd name="T71" fmla="*/ 8 h 33"/>
                <a:gd name="T72" fmla="*/ 9 w 29"/>
                <a:gd name="T73" fmla="*/ 11 h 33"/>
                <a:gd name="T74" fmla="*/ 7 w 29"/>
                <a:gd name="T75" fmla="*/ 12 h 33"/>
                <a:gd name="T76" fmla="*/ 7 w 29"/>
                <a:gd name="T77" fmla="*/ 0 h 33"/>
                <a:gd name="T78" fmla="*/ 2 w 29"/>
                <a:gd name="T79" fmla="*/ 2 h 33"/>
                <a:gd name="T80" fmla="*/ 0 w 29"/>
                <a:gd name="T81" fmla="*/ 6 h 33"/>
                <a:gd name="T82" fmla="*/ 0 w 29"/>
                <a:gd name="T83" fmla="*/ 8 h 33"/>
                <a:gd name="T84" fmla="*/ 2 w 29"/>
                <a:gd name="T85" fmla="*/ 13 h 33"/>
                <a:gd name="T86" fmla="*/ 7 w 29"/>
                <a:gd name="T87" fmla="*/ 15 h 33"/>
                <a:gd name="T88" fmla="*/ 11 w 29"/>
                <a:gd name="T89" fmla="*/ 13 h 33"/>
                <a:gd name="T90" fmla="*/ 13 w 29"/>
                <a:gd name="T91" fmla="*/ 8 h 33"/>
                <a:gd name="T92" fmla="*/ 13 w 29"/>
                <a:gd name="T93" fmla="*/ 6 h 33"/>
                <a:gd name="T94" fmla="*/ 11 w 29"/>
                <a:gd name="T95" fmla="*/ 2 h 33"/>
                <a:gd name="T96" fmla="*/ 7 w 29"/>
                <a:gd name="T9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" h="33">
                  <a:moveTo>
                    <a:pt x="22" y="30"/>
                  </a:moveTo>
                  <a:cubicBezTo>
                    <a:pt x="21" y="30"/>
                    <a:pt x="20" y="30"/>
                    <a:pt x="20" y="29"/>
                  </a:cubicBezTo>
                  <a:cubicBezTo>
                    <a:pt x="19" y="28"/>
                    <a:pt x="19" y="27"/>
                    <a:pt x="19" y="26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2"/>
                    <a:pt x="20" y="22"/>
                  </a:cubicBezTo>
                  <a:cubicBezTo>
                    <a:pt x="20" y="21"/>
                    <a:pt x="21" y="21"/>
                    <a:pt x="22" y="21"/>
                  </a:cubicBezTo>
                  <a:cubicBezTo>
                    <a:pt x="23" y="21"/>
                    <a:pt x="24" y="21"/>
                    <a:pt x="25" y="22"/>
                  </a:cubicBezTo>
                  <a:cubicBezTo>
                    <a:pt x="25" y="22"/>
                    <a:pt x="26" y="23"/>
                    <a:pt x="26" y="2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5" y="28"/>
                    <a:pt x="25" y="29"/>
                  </a:cubicBezTo>
                  <a:cubicBezTo>
                    <a:pt x="24" y="30"/>
                    <a:pt x="23" y="30"/>
                    <a:pt x="22" y="30"/>
                  </a:cubicBezTo>
                  <a:moveTo>
                    <a:pt x="22" y="18"/>
                  </a:moveTo>
                  <a:cubicBezTo>
                    <a:pt x="20" y="18"/>
                    <a:pt x="18" y="18"/>
                    <a:pt x="17" y="20"/>
                  </a:cubicBezTo>
                  <a:cubicBezTo>
                    <a:pt x="16" y="21"/>
                    <a:pt x="15" y="23"/>
                    <a:pt x="15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8"/>
                    <a:pt x="16" y="30"/>
                    <a:pt x="17" y="31"/>
                  </a:cubicBezTo>
                  <a:cubicBezTo>
                    <a:pt x="19" y="32"/>
                    <a:pt x="20" y="33"/>
                    <a:pt x="22" y="33"/>
                  </a:cubicBezTo>
                  <a:cubicBezTo>
                    <a:pt x="24" y="33"/>
                    <a:pt x="26" y="32"/>
                    <a:pt x="27" y="31"/>
                  </a:cubicBezTo>
                  <a:cubicBezTo>
                    <a:pt x="28" y="30"/>
                    <a:pt x="29" y="28"/>
                    <a:pt x="29" y="26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3"/>
                    <a:pt x="28" y="21"/>
                    <a:pt x="27" y="20"/>
                  </a:cubicBezTo>
                  <a:cubicBezTo>
                    <a:pt x="26" y="18"/>
                    <a:pt x="24" y="18"/>
                    <a:pt x="22" y="18"/>
                  </a:cubicBezTo>
                  <a:moveTo>
                    <a:pt x="21" y="3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3"/>
                    <a:pt x="21" y="3"/>
                    <a:pt x="21" y="3"/>
                  </a:cubicBezTo>
                  <a:moveTo>
                    <a:pt x="7" y="12"/>
                  </a:moveTo>
                  <a:cubicBezTo>
                    <a:pt x="6" y="12"/>
                    <a:pt x="5" y="12"/>
                    <a:pt x="4" y="11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4"/>
                    <a:pt x="4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2"/>
                    <a:pt x="8" y="12"/>
                    <a:pt x="7" y="12"/>
                  </a:cubicBezTo>
                  <a:moveTo>
                    <a:pt x="7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2"/>
                    <a:pt x="2" y="13"/>
                  </a:cubicBezTo>
                  <a:cubicBezTo>
                    <a:pt x="3" y="14"/>
                    <a:pt x="5" y="15"/>
                    <a:pt x="7" y="15"/>
                  </a:cubicBezTo>
                  <a:cubicBezTo>
                    <a:pt x="9" y="15"/>
                    <a:pt x="10" y="14"/>
                    <a:pt x="11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3"/>
                    <a:pt x="11" y="2"/>
                  </a:cubicBezTo>
                  <a:cubicBezTo>
                    <a:pt x="10" y="0"/>
                    <a:pt x="9" y="0"/>
                    <a:pt x="7" y="0"/>
                  </a:cubicBezTo>
                </a:path>
              </a:pathLst>
            </a:custGeom>
            <a:solidFill>
              <a:srgbClr val="30B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419850" y="2692401"/>
            <a:ext cx="401638" cy="169863"/>
            <a:chOff x="6419850" y="2692401"/>
            <a:chExt cx="401638" cy="169863"/>
          </a:xfrm>
        </p:grpSpPr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419850" y="2697163"/>
              <a:ext cx="55563" cy="165100"/>
            </a:xfrm>
            <a:custGeom>
              <a:avLst/>
              <a:gdLst>
                <a:gd name="T0" fmla="*/ 35 w 35"/>
                <a:gd name="T1" fmla="*/ 0 h 104"/>
                <a:gd name="T2" fmla="*/ 0 w 35"/>
                <a:gd name="T3" fmla="*/ 3 h 104"/>
                <a:gd name="T4" fmla="*/ 0 w 35"/>
                <a:gd name="T5" fmla="*/ 13 h 104"/>
                <a:gd name="T6" fmla="*/ 22 w 35"/>
                <a:gd name="T7" fmla="*/ 13 h 104"/>
                <a:gd name="T8" fmla="*/ 22 w 35"/>
                <a:gd name="T9" fmla="*/ 104 h 104"/>
                <a:gd name="T10" fmla="*/ 35 w 35"/>
                <a:gd name="T11" fmla="*/ 104 h 104"/>
                <a:gd name="T12" fmla="*/ 35 w 35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4">
                  <a:moveTo>
                    <a:pt x="35" y="0"/>
                  </a:moveTo>
                  <a:lnTo>
                    <a:pt x="0" y="3"/>
                  </a:lnTo>
                  <a:lnTo>
                    <a:pt x="0" y="13"/>
                  </a:lnTo>
                  <a:lnTo>
                    <a:pt x="22" y="13"/>
                  </a:lnTo>
                  <a:lnTo>
                    <a:pt x="22" y="104"/>
                  </a:lnTo>
                  <a:lnTo>
                    <a:pt x="35" y="10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9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6419850" y="2697163"/>
              <a:ext cx="55563" cy="165100"/>
            </a:xfrm>
            <a:custGeom>
              <a:avLst/>
              <a:gdLst>
                <a:gd name="T0" fmla="*/ 35 w 35"/>
                <a:gd name="T1" fmla="*/ 0 h 104"/>
                <a:gd name="T2" fmla="*/ 0 w 35"/>
                <a:gd name="T3" fmla="*/ 3 h 104"/>
                <a:gd name="T4" fmla="*/ 0 w 35"/>
                <a:gd name="T5" fmla="*/ 13 h 104"/>
                <a:gd name="T6" fmla="*/ 22 w 35"/>
                <a:gd name="T7" fmla="*/ 13 h 104"/>
                <a:gd name="T8" fmla="*/ 22 w 35"/>
                <a:gd name="T9" fmla="*/ 104 h 104"/>
                <a:gd name="T10" fmla="*/ 35 w 35"/>
                <a:gd name="T11" fmla="*/ 104 h 104"/>
                <a:gd name="T12" fmla="*/ 35 w 35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4">
                  <a:moveTo>
                    <a:pt x="35" y="0"/>
                  </a:moveTo>
                  <a:lnTo>
                    <a:pt x="0" y="3"/>
                  </a:lnTo>
                  <a:lnTo>
                    <a:pt x="0" y="13"/>
                  </a:lnTo>
                  <a:lnTo>
                    <a:pt x="22" y="13"/>
                  </a:lnTo>
                  <a:lnTo>
                    <a:pt x="22" y="104"/>
                  </a:lnTo>
                  <a:lnTo>
                    <a:pt x="35" y="10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537325" y="2697163"/>
              <a:ext cx="114300" cy="165100"/>
            </a:xfrm>
            <a:custGeom>
              <a:avLst/>
              <a:gdLst>
                <a:gd name="T0" fmla="*/ 22 w 22"/>
                <a:gd name="T1" fmla="*/ 0 h 32"/>
                <a:gd name="T2" fmla="*/ 0 w 22"/>
                <a:gd name="T3" fmla="*/ 0 h 32"/>
                <a:gd name="T4" fmla="*/ 0 w 22"/>
                <a:gd name="T5" fmla="*/ 3 h 32"/>
                <a:gd name="T6" fmla="*/ 18 w 22"/>
                <a:gd name="T7" fmla="*/ 3 h 32"/>
                <a:gd name="T8" fmla="*/ 11 w 22"/>
                <a:gd name="T9" fmla="*/ 15 h 32"/>
                <a:gd name="T10" fmla="*/ 7 w 22"/>
                <a:gd name="T11" fmla="*/ 28 h 32"/>
                <a:gd name="T12" fmla="*/ 7 w 22"/>
                <a:gd name="T13" fmla="*/ 32 h 32"/>
                <a:gd name="T14" fmla="*/ 11 w 22"/>
                <a:gd name="T15" fmla="*/ 32 h 32"/>
                <a:gd name="T16" fmla="*/ 11 w 22"/>
                <a:gd name="T17" fmla="*/ 28 h 32"/>
                <a:gd name="T18" fmla="*/ 14 w 22"/>
                <a:gd name="T19" fmla="*/ 16 h 32"/>
                <a:gd name="T20" fmla="*/ 22 w 22"/>
                <a:gd name="T21" fmla="*/ 3 h 32"/>
                <a:gd name="T22" fmla="*/ 22 w 22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5" y="7"/>
                    <a:pt x="12" y="11"/>
                    <a:pt x="11" y="15"/>
                  </a:cubicBezTo>
                  <a:cubicBezTo>
                    <a:pt x="9" y="19"/>
                    <a:pt x="8" y="23"/>
                    <a:pt x="7" y="2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3"/>
                    <a:pt x="13" y="19"/>
                    <a:pt x="14" y="16"/>
                  </a:cubicBezTo>
                  <a:cubicBezTo>
                    <a:pt x="16" y="12"/>
                    <a:pt x="18" y="8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F9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672263" y="2692401"/>
              <a:ext cx="149225" cy="169863"/>
            </a:xfrm>
            <a:custGeom>
              <a:avLst/>
              <a:gdLst>
                <a:gd name="T0" fmla="*/ 22 w 29"/>
                <a:gd name="T1" fmla="*/ 31 h 33"/>
                <a:gd name="T2" fmla="*/ 20 w 29"/>
                <a:gd name="T3" fmla="*/ 30 h 33"/>
                <a:gd name="T4" fmla="*/ 19 w 29"/>
                <a:gd name="T5" fmla="*/ 27 h 33"/>
                <a:gd name="T6" fmla="*/ 19 w 29"/>
                <a:gd name="T7" fmla="*/ 25 h 33"/>
                <a:gd name="T8" fmla="*/ 20 w 29"/>
                <a:gd name="T9" fmla="*/ 22 h 33"/>
                <a:gd name="T10" fmla="*/ 22 w 29"/>
                <a:gd name="T11" fmla="*/ 21 h 33"/>
                <a:gd name="T12" fmla="*/ 25 w 29"/>
                <a:gd name="T13" fmla="*/ 22 h 33"/>
                <a:gd name="T14" fmla="*/ 26 w 29"/>
                <a:gd name="T15" fmla="*/ 25 h 33"/>
                <a:gd name="T16" fmla="*/ 26 w 29"/>
                <a:gd name="T17" fmla="*/ 27 h 33"/>
                <a:gd name="T18" fmla="*/ 25 w 29"/>
                <a:gd name="T19" fmla="*/ 30 h 33"/>
                <a:gd name="T20" fmla="*/ 22 w 29"/>
                <a:gd name="T21" fmla="*/ 31 h 33"/>
                <a:gd name="T22" fmla="*/ 22 w 29"/>
                <a:gd name="T23" fmla="*/ 18 h 33"/>
                <a:gd name="T24" fmla="*/ 18 w 29"/>
                <a:gd name="T25" fmla="*/ 20 h 33"/>
                <a:gd name="T26" fmla="*/ 16 w 29"/>
                <a:gd name="T27" fmla="*/ 25 h 33"/>
                <a:gd name="T28" fmla="*/ 16 w 29"/>
                <a:gd name="T29" fmla="*/ 27 h 33"/>
                <a:gd name="T30" fmla="*/ 18 w 29"/>
                <a:gd name="T31" fmla="*/ 31 h 33"/>
                <a:gd name="T32" fmla="*/ 22 w 29"/>
                <a:gd name="T33" fmla="*/ 33 h 33"/>
                <a:gd name="T34" fmla="*/ 27 w 29"/>
                <a:gd name="T35" fmla="*/ 31 h 33"/>
                <a:gd name="T36" fmla="*/ 29 w 29"/>
                <a:gd name="T37" fmla="*/ 27 h 33"/>
                <a:gd name="T38" fmla="*/ 29 w 29"/>
                <a:gd name="T39" fmla="*/ 25 h 33"/>
                <a:gd name="T40" fmla="*/ 27 w 29"/>
                <a:gd name="T41" fmla="*/ 20 h 33"/>
                <a:gd name="T42" fmla="*/ 22 w 29"/>
                <a:gd name="T43" fmla="*/ 18 h 33"/>
                <a:gd name="T44" fmla="*/ 21 w 29"/>
                <a:gd name="T45" fmla="*/ 4 h 33"/>
                <a:gd name="T46" fmla="*/ 6 w 29"/>
                <a:gd name="T47" fmla="*/ 29 h 33"/>
                <a:gd name="T48" fmla="*/ 8 w 29"/>
                <a:gd name="T49" fmla="*/ 30 h 33"/>
                <a:gd name="T50" fmla="*/ 24 w 29"/>
                <a:gd name="T51" fmla="*/ 5 h 33"/>
                <a:gd name="T52" fmla="*/ 21 w 29"/>
                <a:gd name="T53" fmla="*/ 4 h 33"/>
                <a:gd name="T54" fmla="*/ 7 w 29"/>
                <a:gd name="T55" fmla="*/ 13 h 33"/>
                <a:gd name="T56" fmla="*/ 4 w 29"/>
                <a:gd name="T57" fmla="*/ 11 h 33"/>
                <a:gd name="T58" fmla="*/ 4 w 29"/>
                <a:gd name="T59" fmla="*/ 9 h 33"/>
                <a:gd name="T60" fmla="*/ 4 w 29"/>
                <a:gd name="T61" fmla="*/ 7 h 33"/>
                <a:gd name="T62" fmla="*/ 4 w 29"/>
                <a:gd name="T63" fmla="*/ 4 h 33"/>
                <a:gd name="T64" fmla="*/ 7 w 29"/>
                <a:gd name="T65" fmla="*/ 3 h 33"/>
                <a:gd name="T66" fmla="*/ 9 w 29"/>
                <a:gd name="T67" fmla="*/ 4 h 33"/>
                <a:gd name="T68" fmla="*/ 10 w 29"/>
                <a:gd name="T69" fmla="*/ 7 h 33"/>
                <a:gd name="T70" fmla="*/ 10 w 29"/>
                <a:gd name="T71" fmla="*/ 9 h 33"/>
                <a:gd name="T72" fmla="*/ 9 w 29"/>
                <a:gd name="T73" fmla="*/ 12 h 33"/>
                <a:gd name="T74" fmla="*/ 7 w 29"/>
                <a:gd name="T75" fmla="*/ 13 h 33"/>
                <a:gd name="T76" fmla="*/ 7 w 29"/>
                <a:gd name="T77" fmla="*/ 0 h 33"/>
                <a:gd name="T78" fmla="*/ 2 w 29"/>
                <a:gd name="T79" fmla="*/ 2 h 33"/>
                <a:gd name="T80" fmla="*/ 0 w 29"/>
                <a:gd name="T81" fmla="*/ 7 h 33"/>
                <a:gd name="T82" fmla="*/ 0 w 29"/>
                <a:gd name="T83" fmla="*/ 9 h 33"/>
                <a:gd name="T84" fmla="*/ 2 w 29"/>
                <a:gd name="T85" fmla="*/ 13 h 33"/>
                <a:gd name="T86" fmla="*/ 7 w 29"/>
                <a:gd name="T87" fmla="*/ 15 h 33"/>
                <a:gd name="T88" fmla="*/ 12 w 29"/>
                <a:gd name="T89" fmla="*/ 13 h 33"/>
                <a:gd name="T90" fmla="*/ 14 w 29"/>
                <a:gd name="T91" fmla="*/ 9 h 33"/>
                <a:gd name="T92" fmla="*/ 14 w 29"/>
                <a:gd name="T93" fmla="*/ 7 h 33"/>
                <a:gd name="T94" fmla="*/ 12 w 29"/>
                <a:gd name="T95" fmla="*/ 2 h 33"/>
                <a:gd name="T96" fmla="*/ 7 w 29"/>
                <a:gd name="T9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" h="33">
                  <a:moveTo>
                    <a:pt x="22" y="31"/>
                  </a:moveTo>
                  <a:cubicBezTo>
                    <a:pt x="21" y="31"/>
                    <a:pt x="21" y="30"/>
                    <a:pt x="20" y="30"/>
                  </a:cubicBezTo>
                  <a:cubicBezTo>
                    <a:pt x="19" y="29"/>
                    <a:pt x="19" y="28"/>
                    <a:pt x="19" y="27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3"/>
                    <a:pt x="20" y="22"/>
                  </a:cubicBezTo>
                  <a:cubicBezTo>
                    <a:pt x="21" y="22"/>
                    <a:pt x="21" y="21"/>
                    <a:pt x="22" y="21"/>
                  </a:cubicBezTo>
                  <a:cubicBezTo>
                    <a:pt x="24" y="21"/>
                    <a:pt x="24" y="22"/>
                    <a:pt x="25" y="22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9"/>
                    <a:pt x="25" y="30"/>
                  </a:cubicBezTo>
                  <a:cubicBezTo>
                    <a:pt x="24" y="30"/>
                    <a:pt x="24" y="31"/>
                    <a:pt x="22" y="31"/>
                  </a:cubicBezTo>
                  <a:moveTo>
                    <a:pt x="22" y="18"/>
                  </a:moveTo>
                  <a:cubicBezTo>
                    <a:pt x="20" y="18"/>
                    <a:pt x="19" y="19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9"/>
                    <a:pt x="16" y="30"/>
                    <a:pt x="18" y="31"/>
                  </a:cubicBezTo>
                  <a:cubicBezTo>
                    <a:pt x="19" y="33"/>
                    <a:pt x="20" y="33"/>
                    <a:pt x="22" y="33"/>
                  </a:cubicBezTo>
                  <a:cubicBezTo>
                    <a:pt x="24" y="33"/>
                    <a:pt x="26" y="33"/>
                    <a:pt x="27" y="31"/>
                  </a:cubicBezTo>
                  <a:cubicBezTo>
                    <a:pt x="28" y="30"/>
                    <a:pt x="29" y="29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3"/>
                    <a:pt x="28" y="22"/>
                    <a:pt x="27" y="20"/>
                  </a:cubicBezTo>
                  <a:cubicBezTo>
                    <a:pt x="26" y="19"/>
                    <a:pt x="24" y="18"/>
                    <a:pt x="22" y="18"/>
                  </a:cubicBezTo>
                  <a:moveTo>
                    <a:pt x="21" y="4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1" y="4"/>
                    <a:pt x="21" y="4"/>
                    <a:pt x="21" y="4"/>
                  </a:cubicBezTo>
                  <a:moveTo>
                    <a:pt x="7" y="13"/>
                  </a:moveTo>
                  <a:cubicBezTo>
                    <a:pt x="6" y="13"/>
                    <a:pt x="5" y="12"/>
                    <a:pt x="4" y="11"/>
                  </a:cubicBezTo>
                  <a:cubicBezTo>
                    <a:pt x="4" y="11"/>
                    <a:pt x="4" y="10"/>
                    <a:pt x="4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9" y="12"/>
                    <a:pt x="8" y="13"/>
                    <a:pt x="7" y="13"/>
                  </a:cubicBezTo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3" y="15"/>
                    <a:pt x="5" y="15"/>
                    <a:pt x="7" y="15"/>
                  </a:cubicBezTo>
                  <a:cubicBezTo>
                    <a:pt x="9" y="15"/>
                    <a:pt x="11" y="15"/>
                    <a:pt x="12" y="13"/>
                  </a:cubicBezTo>
                  <a:cubicBezTo>
                    <a:pt x="13" y="12"/>
                    <a:pt x="14" y="11"/>
                    <a:pt x="14" y="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3" y="4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FF9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440363" y="1457326"/>
            <a:ext cx="411162" cy="169863"/>
            <a:chOff x="5440363" y="1457326"/>
            <a:chExt cx="411162" cy="169863"/>
          </a:xfrm>
        </p:grpSpPr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440363" y="1457326"/>
              <a:ext cx="112713" cy="169863"/>
            </a:xfrm>
            <a:custGeom>
              <a:avLst/>
              <a:gdLst>
                <a:gd name="T0" fmla="*/ 11 w 22"/>
                <a:gd name="T1" fmla="*/ 0 h 33"/>
                <a:gd name="T2" fmla="*/ 3 w 22"/>
                <a:gd name="T3" fmla="*/ 3 h 33"/>
                <a:gd name="T4" fmla="*/ 0 w 22"/>
                <a:gd name="T5" fmla="*/ 10 h 33"/>
                <a:gd name="T6" fmla="*/ 1 w 22"/>
                <a:gd name="T7" fmla="*/ 10 h 33"/>
                <a:gd name="T8" fmla="*/ 5 w 22"/>
                <a:gd name="T9" fmla="*/ 10 h 33"/>
                <a:gd name="T10" fmla="*/ 6 w 22"/>
                <a:gd name="T11" fmla="*/ 5 h 33"/>
                <a:gd name="T12" fmla="*/ 11 w 22"/>
                <a:gd name="T13" fmla="*/ 4 h 33"/>
                <a:gd name="T14" fmla="*/ 15 w 22"/>
                <a:gd name="T15" fmla="*/ 5 h 33"/>
                <a:gd name="T16" fmla="*/ 16 w 22"/>
                <a:gd name="T17" fmla="*/ 9 h 33"/>
                <a:gd name="T18" fmla="*/ 15 w 22"/>
                <a:gd name="T19" fmla="*/ 13 h 33"/>
                <a:gd name="T20" fmla="*/ 11 w 22"/>
                <a:gd name="T21" fmla="*/ 18 h 33"/>
                <a:gd name="T22" fmla="*/ 1 w 22"/>
                <a:gd name="T23" fmla="*/ 30 h 33"/>
                <a:gd name="T24" fmla="*/ 1 w 22"/>
                <a:gd name="T25" fmla="*/ 33 h 33"/>
                <a:gd name="T26" fmla="*/ 22 w 22"/>
                <a:gd name="T27" fmla="*/ 33 h 33"/>
                <a:gd name="T28" fmla="*/ 22 w 22"/>
                <a:gd name="T29" fmla="*/ 29 h 33"/>
                <a:gd name="T30" fmla="*/ 6 w 22"/>
                <a:gd name="T31" fmla="*/ 29 h 33"/>
                <a:gd name="T32" fmla="*/ 6 w 22"/>
                <a:gd name="T33" fmla="*/ 29 h 33"/>
                <a:gd name="T34" fmla="*/ 15 w 22"/>
                <a:gd name="T35" fmla="*/ 20 h 33"/>
                <a:gd name="T36" fmla="*/ 19 w 22"/>
                <a:gd name="T37" fmla="*/ 15 h 33"/>
                <a:gd name="T38" fmla="*/ 21 w 22"/>
                <a:gd name="T39" fmla="*/ 9 h 33"/>
                <a:gd name="T40" fmla="*/ 18 w 22"/>
                <a:gd name="T41" fmla="*/ 3 h 33"/>
                <a:gd name="T42" fmla="*/ 11 w 22"/>
                <a:gd name="T4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33">
                  <a:moveTo>
                    <a:pt x="11" y="0"/>
                  </a:moveTo>
                  <a:cubicBezTo>
                    <a:pt x="8" y="0"/>
                    <a:pt x="5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8"/>
                    <a:pt x="5" y="7"/>
                    <a:pt x="6" y="5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3" y="4"/>
                    <a:pt x="14" y="4"/>
                    <a:pt x="15" y="5"/>
                  </a:cubicBezTo>
                  <a:cubicBezTo>
                    <a:pt x="16" y="6"/>
                    <a:pt x="16" y="8"/>
                    <a:pt x="16" y="9"/>
                  </a:cubicBezTo>
                  <a:cubicBezTo>
                    <a:pt x="16" y="11"/>
                    <a:pt x="16" y="12"/>
                    <a:pt x="15" y="13"/>
                  </a:cubicBezTo>
                  <a:cubicBezTo>
                    <a:pt x="15" y="14"/>
                    <a:pt x="13" y="16"/>
                    <a:pt x="11" y="1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18"/>
                    <a:pt x="18" y="16"/>
                    <a:pt x="19" y="15"/>
                  </a:cubicBezTo>
                  <a:cubicBezTo>
                    <a:pt x="20" y="13"/>
                    <a:pt x="21" y="11"/>
                    <a:pt x="21" y="9"/>
                  </a:cubicBezTo>
                  <a:cubicBezTo>
                    <a:pt x="21" y="7"/>
                    <a:pt x="20" y="5"/>
                    <a:pt x="18" y="3"/>
                  </a:cubicBezTo>
                  <a:cubicBezTo>
                    <a:pt x="16" y="1"/>
                    <a:pt x="14" y="0"/>
                    <a:pt x="11" y="0"/>
                  </a:cubicBezTo>
                </a:path>
              </a:pathLst>
            </a:custGeom>
            <a:solidFill>
              <a:srgbClr val="5DD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578475" y="1462088"/>
              <a:ext cx="103188" cy="165100"/>
            </a:xfrm>
            <a:custGeom>
              <a:avLst/>
              <a:gdLst>
                <a:gd name="T0" fmla="*/ 18 w 20"/>
                <a:gd name="T1" fmla="*/ 0 h 32"/>
                <a:gd name="T2" fmla="*/ 2 w 20"/>
                <a:gd name="T3" fmla="*/ 0 h 32"/>
                <a:gd name="T4" fmla="*/ 1 w 20"/>
                <a:gd name="T5" fmla="*/ 17 h 32"/>
                <a:gd name="T6" fmla="*/ 4 w 20"/>
                <a:gd name="T7" fmla="*/ 18 h 32"/>
                <a:gd name="T8" fmla="*/ 6 w 20"/>
                <a:gd name="T9" fmla="*/ 15 h 32"/>
                <a:gd name="T10" fmla="*/ 9 w 20"/>
                <a:gd name="T11" fmla="*/ 15 h 32"/>
                <a:gd name="T12" fmla="*/ 14 w 20"/>
                <a:gd name="T13" fmla="*/ 17 h 32"/>
                <a:gd name="T14" fmla="*/ 15 w 20"/>
                <a:gd name="T15" fmla="*/ 22 h 32"/>
                <a:gd name="T16" fmla="*/ 14 w 20"/>
                <a:gd name="T17" fmla="*/ 27 h 32"/>
                <a:gd name="T18" fmla="*/ 9 w 20"/>
                <a:gd name="T19" fmla="*/ 29 h 32"/>
                <a:gd name="T20" fmla="*/ 6 w 20"/>
                <a:gd name="T21" fmla="*/ 27 h 32"/>
                <a:gd name="T22" fmla="*/ 4 w 20"/>
                <a:gd name="T23" fmla="*/ 23 h 32"/>
                <a:gd name="T24" fmla="*/ 0 w 20"/>
                <a:gd name="T25" fmla="*/ 23 h 32"/>
                <a:gd name="T26" fmla="*/ 0 w 20"/>
                <a:gd name="T27" fmla="*/ 24 h 32"/>
                <a:gd name="T28" fmla="*/ 3 w 20"/>
                <a:gd name="T29" fmla="*/ 30 h 32"/>
                <a:gd name="T30" fmla="*/ 9 w 20"/>
                <a:gd name="T31" fmla="*/ 32 h 32"/>
                <a:gd name="T32" fmla="*/ 17 w 20"/>
                <a:gd name="T33" fmla="*/ 29 h 32"/>
                <a:gd name="T34" fmla="*/ 20 w 20"/>
                <a:gd name="T35" fmla="*/ 22 h 32"/>
                <a:gd name="T36" fmla="*/ 17 w 20"/>
                <a:gd name="T37" fmla="*/ 14 h 32"/>
                <a:gd name="T38" fmla="*/ 10 w 20"/>
                <a:gd name="T39" fmla="*/ 11 h 32"/>
                <a:gd name="T40" fmla="*/ 10 w 20"/>
                <a:gd name="T41" fmla="*/ 11 h 32"/>
                <a:gd name="T42" fmla="*/ 7 w 20"/>
                <a:gd name="T43" fmla="*/ 11 h 32"/>
                <a:gd name="T44" fmla="*/ 5 w 20"/>
                <a:gd name="T45" fmla="*/ 13 h 32"/>
                <a:gd name="T46" fmla="*/ 6 w 20"/>
                <a:gd name="T47" fmla="*/ 4 h 32"/>
                <a:gd name="T48" fmla="*/ 18 w 20"/>
                <a:gd name="T49" fmla="*/ 4 h 32"/>
                <a:gd name="T50" fmla="*/ 18 w 20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32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5" y="16"/>
                    <a:pt x="6" y="15"/>
                  </a:cubicBezTo>
                  <a:cubicBezTo>
                    <a:pt x="7" y="15"/>
                    <a:pt x="8" y="15"/>
                    <a:pt x="9" y="15"/>
                  </a:cubicBezTo>
                  <a:cubicBezTo>
                    <a:pt x="11" y="15"/>
                    <a:pt x="13" y="15"/>
                    <a:pt x="14" y="17"/>
                  </a:cubicBezTo>
                  <a:cubicBezTo>
                    <a:pt x="15" y="18"/>
                    <a:pt x="15" y="20"/>
                    <a:pt x="15" y="22"/>
                  </a:cubicBezTo>
                  <a:cubicBezTo>
                    <a:pt x="15" y="24"/>
                    <a:pt x="15" y="26"/>
                    <a:pt x="14" y="27"/>
                  </a:cubicBezTo>
                  <a:cubicBezTo>
                    <a:pt x="13" y="28"/>
                    <a:pt x="11" y="29"/>
                    <a:pt x="9" y="29"/>
                  </a:cubicBezTo>
                  <a:cubicBezTo>
                    <a:pt x="8" y="29"/>
                    <a:pt x="7" y="28"/>
                    <a:pt x="6" y="27"/>
                  </a:cubicBezTo>
                  <a:cubicBezTo>
                    <a:pt x="5" y="26"/>
                    <a:pt x="4" y="25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1" y="29"/>
                    <a:pt x="3" y="30"/>
                  </a:cubicBezTo>
                  <a:cubicBezTo>
                    <a:pt x="5" y="32"/>
                    <a:pt x="7" y="32"/>
                    <a:pt x="9" y="32"/>
                  </a:cubicBezTo>
                  <a:cubicBezTo>
                    <a:pt x="13" y="32"/>
                    <a:pt x="15" y="31"/>
                    <a:pt x="17" y="29"/>
                  </a:cubicBezTo>
                  <a:cubicBezTo>
                    <a:pt x="19" y="27"/>
                    <a:pt x="20" y="25"/>
                    <a:pt x="20" y="22"/>
                  </a:cubicBezTo>
                  <a:cubicBezTo>
                    <a:pt x="20" y="18"/>
                    <a:pt x="19" y="16"/>
                    <a:pt x="17" y="14"/>
                  </a:cubicBezTo>
                  <a:cubicBezTo>
                    <a:pt x="15" y="12"/>
                    <a:pt x="13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1"/>
                    <a:pt x="7" y="11"/>
                  </a:cubicBezTo>
                  <a:cubicBezTo>
                    <a:pt x="6" y="12"/>
                    <a:pt x="6" y="12"/>
                    <a:pt x="5" y="1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5DD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5702300" y="1457326"/>
              <a:ext cx="149225" cy="169863"/>
            </a:xfrm>
            <a:custGeom>
              <a:avLst/>
              <a:gdLst>
                <a:gd name="T0" fmla="*/ 22 w 29"/>
                <a:gd name="T1" fmla="*/ 31 h 33"/>
                <a:gd name="T2" fmla="*/ 20 w 29"/>
                <a:gd name="T3" fmla="*/ 29 h 33"/>
                <a:gd name="T4" fmla="*/ 19 w 29"/>
                <a:gd name="T5" fmla="*/ 27 h 33"/>
                <a:gd name="T6" fmla="*/ 19 w 29"/>
                <a:gd name="T7" fmla="*/ 25 h 33"/>
                <a:gd name="T8" fmla="*/ 20 w 29"/>
                <a:gd name="T9" fmla="*/ 22 h 33"/>
                <a:gd name="T10" fmla="*/ 22 w 29"/>
                <a:gd name="T11" fmla="*/ 21 h 33"/>
                <a:gd name="T12" fmla="*/ 25 w 29"/>
                <a:gd name="T13" fmla="*/ 22 h 33"/>
                <a:gd name="T14" fmla="*/ 26 w 29"/>
                <a:gd name="T15" fmla="*/ 25 h 33"/>
                <a:gd name="T16" fmla="*/ 26 w 29"/>
                <a:gd name="T17" fmla="*/ 27 h 33"/>
                <a:gd name="T18" fmla="*/ 25 w 29"/>
                <a:gd name="T19" fmla="*/ 29 h 33"/>
                <a:gd name="T20" fmla="*/ 22 w 29"/>
                <a:gd name="T21" fmla="*/ 31 h 33"/>
                <a:gd name="T22" fmla="*/ 22 w 29"/>
                <a:gd name="T23" fmla="*/ 18 h 33"/>
                <a:gd name="T24" fmla="*/ 18 w 29"/>
                <a:gd name="T25" fmla="*/ 20 h 33"/>
                <a:gd name="T26" fmla="*/ 16 w 29"/>
                <a:gd name="T27" fmla="*/ 25 h 33"/>
                <a:gd name="T28" fmla="*/ 16 w 29"/>
                <a:gd name="T29" fmla="*/ 27 h 33"/>
                <a:gd name="T30" fmla="*/ 18 w 29"/>
                <a:gd name="T31" fmla="*/ 31 h 33"/>
                <a:gd name="T32" fmla="*/ 22 w 29"/>
                <a:gd name="T33" fmla="*/ 33 h 33"/>
                <a:gd name="T34" fmla="*/ 27 w 29"/>
                <a:gd name="T35" fmla="*/ 31 h 33"/>
                <a:gd name="T36" fmla="*/ 29 w 29"/>
                <a:gd name="T37" fmla="*/ 27 h 33"/>
                <a:gd name="T38" fmla="*/ 29 w 29"/>
                <a:gd name="T39" fmla="*/ 25 h 33"/>
                <a:gd name="T40" fmla="*/ 27 w 29"/>
                <a:gd name="T41" fmla="*/ 20 h 33"/>
                <a:gd name="T42" fmla="*/ 22 w 29"/>
                <a:gd name="T43" fmla="*/ 18 h 33"/>
                <a:gd name="T44" fmla="*/ 21 w 29"/>
                <a:gd name="T45" fmla="*/ 4 h 33"/>
                <a:gd name="T46" fmla="*/ 6 w 29"/>
                <a:gd name="T47" fmla="*/ 29 h 33"/>
                <a:gd name="T48" fmla="*/ 8 w 29"/>
                <a:gd name="T49" fmla="*/ 30 h 33"/>
                <a:gd name="T50" fmla="*/ 24 w 29"/>
                <a:gd name="T51" fmla="*/ 5 h 33"/>
                <a:gd name="T52" fmla="*/ 21 w 29"/>
                <a:gd name="T53" fmla="*/ 4 h 33"/>
                <a:gd name="T54" fmla="*/ 7 w 29"/>
                <a:gd name="T55" fmla="*/ 13 h 33"/>
                <a:gd name="T56" fmla="*/ 4 w 29"/>
                <a:gd name="T57" fmla="*/ 11 h 33"/>
                <a:gd name="T58" fmla="*/ 4 w 29"/>
                <a:gd name="T59" fmla="*/ 9 h 33"/>
                <a:gd name="T60" fmla="*/ 4 w 29"/>
                <a:gd name="T61" fmla="*/ 7 h 33"/>
                <a:gd name="T62" fmla="*/ 4 w 29"/>
                <a:gd name="T63" fmla="*/ 4 h 33"/>
                <a:gd name="T64" fmla="*/ 7 w 29"/>
                <a:gd name="T65" fmla="*/ 3 h 33"/>
                <a:gd name="T66" fmla="*/ 9 w 29"/>
                <a:gd name="T67" fmla="*/ 4 h 33"/>
                <a:gd name="T68" fmla="*/ 10 w 29"/>
                <a:gd name="T69" fmla="*/ 7 h 33"/>
                <a:gd name="T70" fmla="*/ 10 w 29"/>
                <a:gd name="T71" fmla="*/ 9 h 33"/>
                <a:gd name="T72" fmla="*/ 9 w 29"/>
                <a:gd name="T73" fmla="*/ 11 h 33"/>
                <a:gd name="T74" fmla="*/ 7 w 29"/>
                <a:gd name="T75" fmla="*/ 13 h 33"/>
                <a:gd name="T76" fmla="*/ 7 w 29"/>
                <a:gd name="T77" fmla="*/ 0 h 33"/>
                <a:gd name="T78" fmla="*/ 2 w 29"/>
                <a:gd name="T79" fmla="*/ 2 h 33"/>
                <a:gd name="T80" fmla="*/ 0 w 29"/>
                <a:gd name="T81" fmla="*/ 7 h 33"/>
                <a:gd name="T82" fmla="*/ 0 w 29"/>
                <a:gd name="T83" fmla="*/ 9 h 33"/>
                <a:gd name="T84" fmla="*/ 2 w 29"/>
                <a:gd name="T85" fmla="*/ 13 h 33"/>
                <a:gd name="T86" fmla="*/ 7 w 29"/>
                <a:gd name="T87" fmla="*/ 15 h 33"/>
                <a:gd name="T88" fmla="*/ 12 w 29"/>
                <a:gd name="T89" fmla="*/ 13 h 33"/>
                <a:gd name="T90" fmla="*/ 14 w 29"/>
                <a:gd name="T91" fmla="*/ 9 h 33"/>
                <a:gd name="T92" fmla="*/ 14 w 29"/>
                <a:gd name="T93" fmla="*/ 7 h 33"/>
                <a:gd name="T94" fmla="*/ 12 w 29"/>
                <a:gd name="T95" fmla="*/ 2 h 33"/>
                <a:gd name="T96" fmla="*/ 7 w 29"/>
                <a:gd name="T9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" h="33">
                  <a:moveTo>
                    <a:pt x="22" y="31"/>
                  </a:moveTo>
                  <a:cubicBezTo>
                    <a:pt x="21" y="31"/>
                    <a:pt x="20" y="30"/>
                    <a:pt x="20" y="29"/>
                  </a:cubicBezTo>
                  <a:cubicBezTo>
                    <a:pt x="19" y="29"/>
                    <a:pt x="19" y="28"/>
                    <a:pt x="19" y="27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3"/>
                    <a:pt x="20" y="22"/>
                  </a:cubicBezTo>
                  <a:cubicBezTo>
                    <a:pt x="20" y="21"/>
                    <a:pt x="21" y="21"/>
                    <a:pt x="22" y="21"/>
                  </a:cubicBezTo>
                  <a:cubicBezTo>
                    <a:pt x="23" y="21"/>
                    <a:pt x="24" y="21"/>
                    <a:pt x="25" y="22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9"/>
                    <a:pt x="25" y="29"/>
                  </a:cubicBezTo>
                  <a:cubicBezTo>
                    <a:pt x="24" y="30"/>
                    <a:pt x="24" y="31"/>
                    <a:pt x="22" y="31"/>
                  </a:cubicBezTo>
                  <a:moveTo>
                    <a:pt x="22" y="18"/>
                  </a:moveTo>
                  <a:cubicBezTo>
                    <a:pt x="20" y="18"/>
                    <a:pt x="19" y="19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9"/>
                    <a:pt x="16" y="30"/>
                    <a:pt x="18" y="31"/>
                  </a:cubicBezTo>
                  <a:cubicBezTo>
                    <a:pt x="19" y="33"/>
                    <a:pt x="20" y="33"/>
                    <a:pt x="22" y="33"/>
                  </a:cubicBezTo>
                  <a:cubicBezTo>
                    <a:pt x="24" y="33"/>
                    <a:pt x="26" y="33"/>
                    <a:pt x="27" y="31"/>
                  </a:cubicBezTo>
                  <a:cubicBezTo>
                    <a:pt x="28" y="30"/>
                    <a:pt x="29" y="29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3"/>
                    <a:pt x="28" y="22"/>
                    <a:pt x="27" y="20"/>
                  </a:cubicBezTo>
                  <a:cubicBezTo>
                    <a:pt x="26" y="19"/>
                    <a:pt x="24" y="18"/>
                    <a:pt x="22" y="18"/>
                  </a:cubicBezTo>
                  <a:moveTo>
                    <a:pt x="21" y="4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1" y="4"/>
                    <a:pt x="21" y="4"/>
                    <a:pt x="21" y="4"/>
                  </a:cubicBezTo>
                  <a:moveTo>
                    <a:pt x="7" y="13"/>
                  </a:moveTo>
                  <a:cubicBezTo>
                    <a:pt x="6" y="13"/>
                    <a:pt x="5" y="12"/>
                    <a:pt x="4" y="11"/>
                  </a:cubicBezTo>
                  <a:cubicBezTo>
                    <a:pt x="4" y="11"/>
                    <a:pt x="4" y="10"/>
                    <a:pt x="4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1"/>
                    <a:pt x="9" y="11"/>
                  </a:cubicBezTo>
                  <a:cubicBezTo>
                    <a:pt x="9" y="12"/>
                    <a:pt x="8" y="13"/>
                    <a:pt x="7" y="13"/>
                  </a:cubicBezTo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2"/>
                    <a:pt x="2" y="13"/>
                  </a:cubicBezTo>
                  <a:cubicBezTo>
                    <a:pt x="3" y="15"/>
                    <a:pt x="5" y="15"/>
                    <a:pt x="7" y="15"/>
                  </a:cubicBezTo>
                  <a:cubicBezTo>
                    <a:pt x="9" y="15"/>
                    <a:pt x="11" y="15"/>
                    <a:pt x="12" y="13"/>
                  </a:cubicBezTo>
                  <a:cubicBezTo>
                    <a:pt x="13" y="12"/>
                    <a:pt x="14" y="11"/>
                    <a:pt x="14" y="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3" y="4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</a:path>
              </a:pathLst>
            </a:custGeom>
            <a:solidFill>
              <a:srgbClr val="5DD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450138" y="1720851"/>
            <a:ext cx="406400" cy="169863"/>
            <a:chOff x="7450138" y="1720851"/>
            <a:chExt cx="406400" cy="169863"/>
          </a:xfrm>
        </p:grpSpPr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7450138" y="1720851"/>
              <a:ext cx="107950" cy="165100"/>
            </a:xfrm>
            <a:custGeom>
              <a:avLst/>
              <a:gdLst>
                <a:gd name="T0" fmla="*/ 10 w 21"/>
                <a:gd name="T1" fmla="*/ 0 h 32"/>
                <a:gd name="T2" fmla="*/ 2 w 21"/>
                <a:gd name="T3" fmla="*/ 3 h 32"/>
                <a:gd name="T4" fmla="*/ 0 w 21"/>
                <a:gd name="T5" fmla="*/ 10 h 32"/>
                <a:gd name="T6" fmla="*/ 0 w 21"/>
                <a:gd name="T7" fmla="*/ 10 h 32"/>
                <a:gd name="T8" fmla="*/ 4 w 21"/>
                <a:gd name="T9" fmla="*/ 10 h 32"/>
                <a:gd name="T10" fmla="*/ 5 w 21"/>
                <a:gd name="T11" fmla="*/ 5 h 32"/>
                <a:gd name="T12" fmla="*/ 10 w 21"/>
                <a:gd name="T13" fmla="*/ 3 h 32"/>
                <a:gd name="T14" fmla="*/ 14 w 21"/>
                <a:gd name="T15" fmla="*/ 5 h 32"/>
                <a:gd name="T16" fmla="*/ 15 w 21"/>
                <a:gd name="T17" fmla="*/ 9 h 32"/>
                <a:gd name="T18" fmla="*/ 14 w 21"/>
                <a:gd name="T19" fmla="*/ 13 h 32"/>
                <a:gd name="T20" fmla="*/ 11 w 21"/>
                <a:gd name="T21" fmla="*/ 18 h 32"/>
                <a:gd name="T22" fmla="*/ 0 w 21"/>
                <a:gd name="T23" fmla="*/ 29 h 32"/>
                <a:gd name="T24" fmla="*/ 0 w 21"/>
                <a:gd name="T25" fmla="*/ 32 h 32"/>
                <a:gd name="T26" fmla="*/ 21 w 21"/>
                <a:gd name="T27" fmla="*/ 32 h 32"/>
                <a:gd name="T28" fmla="*/ 21 w 21"/>
                <a:gd name="T29" fmla="*/ 29 h 32"/>
                <a:gd name="T30" fmla="*/ 6 w 21"/>
                <a:gd name="T31" fmla="*/ 29 h 32"/>
                <a:gd name="T32" fmla="*/ 5 w 21"/>
                <a:gd name="T33" fmla="*/ 29 h 32"/>
                <a:gd name="T34" fmla="*/ 14 w 21"/>
                <a:gd name="T35" fmla="*/ 20 h 32"/>
                <a:gd name="T36" fmla="*/ 18 w 21"/>
                <a:gd name="T37" fmla="*/ 14 h 32"/>
                <a:gd name="T38" fmla="*/ 20 w 21"/>
                <a:gd name="T39" fmla="*/ 9 h 32"/>
                <a:gd name="T40" fmla="*/ 17 w 21"/>
                <a:gd name="T41" fmla="*/ 3 h 32"/>
                <a:gd name="T42" fmla="*/ 10 w 21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32">
                  <a:moveTo>
                    <a:pt x="10" y="0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8"/>
                    <a:pt x="4" y="6"/>
                    <a:pt x="5" y="5"/>
                  </a:cubicBezTo>
                  <a:cubicBezTo>
                    <a:pt x="6" y="4"/>
                    <a:pt x="8" y="3"/>
                    <a:pt x="10" y="3"/>
                  </a:cubicBezTo>
                  <a:cubicBezTo>
                    <a:pt x="12" y="3"/>
                    <a:pt x="13" y="4"/>
                    <a:pt x="14" y="5"/>
                  </a:cubicBezTo>
                  <a:cubicBezTo>
                    <a:pt x="15" y="6"/>
                    <a:pt x="15" y="7"/>
                    <a:pt x="15" y="9"/>
                  </a:cubicBezTo>
                  <a:cubicBezTo>
                    <a:pt x="15" y="10"/>
                    <a:pt x="15" y="12"/>
                    <a:pt x="14" y="13"/>
                  </a:cubicBezTo>
                  <a:cubicBezTo>
                    <a:pt x="14" y="14"/>
                    <a:pt x="12" y="16"/>
                    <a:pt x="11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6" y="18"/>
                    <a:pt x="17" y="16"/>
                    <a:pt x="18" y="14"/>
                  </a:cubicBezTo>
                  <a:cubicBezTo>
                    <a:pt x="19" y="12"/>
                    <a:pt x="20" y="11"/>
                    <a:pt x="20" y="9"/>
                  </a:cubicBezTo>
                  <a:cubicBezTo>
                    <a:pt x="20" y="6"/>
                    <a:pt x="19" y="4"/>
                    <a:pt x="17" y="3"/>
                  </a:cubicBezTo>
                  <a:cubicBezTo>
                    <a:pt x="16" y="1"/>
                    <a:pt x="13" y="0"/>
                    <a:pt x="10" y="0"/>
                  </a:cubicBezTo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7578725" y="1720851"/>
              <a:ext cx="103188" cy="169863"/>
            </a:xfrm>
            <a:custGeom>
              <a:avLst/>
              <a:gdLst>
                <a:gd name="T0" fmla="*/ 10 w 20"/>
                <a:gd name="T1" fmla="*/ 0 h 33"/>
                <a:gd name="T2" fmla="*/ 3 w 20"/>
                <a:gd name="T3" fmla="*/ 3 h 33"/>
                <a:gd name="T4" fmla="*/ 0 w 20"/>
                <a:gd name="T5" fmla="*/ 9 h 33"/>
                <a:gd name="T6" fmla="*/ 0 w 20"/>
                <a:gd name="T7" fmla="*/ 9 h 33"/>
                <a:gd name="T8" fmla="*/ 5 w 20"/>
                <a:gd name="T9" fmla="*/ 9 h 33"/>
                <a:gd name="T10" fmla="*/ 6 w 20"/>
                <a:gd name="T11" fmla="*/ 5 h 33"/>
                <a:gd name="T12" fmla="*/ 10 w 20"/>
                <a:gd name="T13" fmla="*/ 3 h 33"/>
                <a:gd name="T14" fmla="*/ 14 w 20"/>
                <a:gd name="T15" fmla="*/ 5 h 33"/>
                <a:gd name="T16" fmla="*/ 15 w 20"/>
                <a:gd name="T17" fmla="*/ 9 h 33"/>
                <a:gd name="T18" fmla="*/ 14 w 20"/>
                <a:gd name="T19" fmla="*/ 13 h 33"/>
                <a:gd name="T20" fmla="*/ 10 w 20"/>
                <a:gd name="T21" fmla="*/ 14 h 33"/>
                <a:gd name="T22" fmla="*/ 6 w 20"/>
                <a:gd name="T23" fmla="*/ 14 h 33"/>
                <a:gd name="T24" fmla="*/ 6 w 20"/>
                <a:gd name="T25" fmla="*/ 18 h 33"/>
                <a:gd name="T26" fmla="*/ 10 w 20"/>
                <a:gd name="T27" fmla="*/ 18 h 33"/>
                <a:gd name="T28" fmla="*/ 15 w 20"/>
                <a:gd name="T29" fmla="*/ 19 h 33"/>
                <a:gd name="T30" fmla="*/ 16 w 20"/>
                <a:gd name="T31" fmla="*/ 24 h 33"/>
                <a:gd name="T32" fmla="*/ 14 w 20"/>
                <a:gd name="T33" fmla="*/ 28 h 33"/>
                <a:gd name="T34" fmla="*/ 10 w 20"/>
                <a:gd name="T35" fmla="*/ 30 h 33"/>
                <a:gd name="T36" fmla="*/ 6 w 20"/>
                <a:gd name="T37" fmla="*/ 28 h 33"/>
                <a:gd name="T38" fmla="*/ 4 w 20"/>
                <a:gd name="T39" fmla="*/ 24 h 33"/>
                <a:gd name="T40" fmla="*/ 0 w 20"/>
                <a:gd name="T41" fmla="*/ 24 h 33"/>
                <a:gd name="T42" fmla="*/ 0 w 20"/>
                <a:gd name="T43" fmla="*/ 24 h 33"/>
                <a:gd name="T44" fmla="*/ 3 w 20"/>
                <a:gd name="T45" fmla="*/ 31 h 33"/>
                <a:gd name="T46" fmla="*/ 10 w 20"/>
                <a:gd name="T47" fmla="*/ 33 h 33"/>
                <a:gd name="T48" fmla="*/ 17 w 20"/>
                <a:gd name="T49" fmla="*/ 30 h 33"/>
                <a:gd name="T50" fmla="*/ 20 w 20"/>
                <a:gd name="T51" fmla="*/ 24 h 33"/>
                <a:gd name="T52" fmla="*/ 19 w 20"/>
                <a:gd name="T53" fmla="*/ 19 h 33"/>
                <a:gd name="T54" fmla="*/ 15 w 20"/>
                <a:gd name="T55" fmla="*/ 16 h 33"/>
                <a:gd name="T56" fmla="*/ 19 w 20"/>
                <a:gd name="T57" fmla="*/ 13 h 33"/>
                <a:gd name="T58" fmla="*/ 20 w 20"/>
                <a:gd name="T59" fmla="*/ 9 h 33"/>
                <a:gd name="T60" fmla="*/ 17 w 20"/>
                <a:gd name="T61" fmla="*/ 2 h 33"/>
                <a:gd name="T62" fmla="*/ 10 w 20"/>
                <a:gd name="T6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33">
                  <a:moveTo>
                    <a:pt x="10" y="0"/>
                  </a:moveTo>
                  <a:cubicBezTo>
                    <a:pt x="7" y="0"/>
                    <a:pt x="5" y="1"/>
                    <a:pt x="3" y="3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5" y="6"/>
                    <a:pt x="6" y="5"/>
                  </a:cubicBezTo>
                  <a:cubicBezTo>
                    <a:pt x="7" y="4"/>
                    <a:pt x="8" y="3"/>
                    <a:pt x="10" y="3"/>
                  </a:cubicBezTo>
                  <a:cubicBezTo>
                    <a:pt x="12" y="3"/>
                    <a:pt x="13" y="4"/>
                    <a:pt x="14" y="5"/>
                  </a:cubicBezTo>
                  <a:cubicBezTo>
                    <a:pt x="15" y="6"/>
                    <a:pt x="15" y="7"/>
                    <a:pt x="15" y="9"/>
                  </a:cubicBezTo>
                  <a:cubicBezTo>
                    <a:pt x="15" y="11"/>
                    <a:pt x="15" y="12"/>
                    <a:pt x="14" y="13"/>
                  </a:cubicBezTo>
                  <a:cubicBezTo>
                    <a:pt x="13" y="14"/>
                    <a:pt x="12" y="14"/>
                    <a:pt x="10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2" y="18"/>
                    <a:pt x="14" y="18"/>
                    <a:pt x="15" y="19"/>
                  </a:cubicBezTo>
                  <a:cubicBezTo>
                    <a:pt x="15" y="20"/>
                    <a:pt x="16" y="22"/>
                    <a:pt x="16" y="24"/>
                  </a:cubicBezTo>
                  <a:cubicBezTo>
                    <a:pt x="16" y="26"/>
                    <a:pt x="15" y="27"/>
                    <a:pt x="14" y="28"/>
                  </a:cubicBezTo>
                  <a:cubicBezTo>
                    <a:pt x="13" y="29"/>
                    <a:pt x="12" y="30"/>
                    <a:pt x="10" y="30"/>
                  </a:cubicBezTo>
                  <a:cubicBezTo>
                    <a:pt x="8" y="30"/>
                    <a:pt x="7" y="29"/>
                    <a:pt x="6" y="28"/>
                  </a:cubicBezTo>
                  <a:cubicBezTo>
                    <a:pt x="5" y="27"/>
                    <a:pt x="4" y="26"/>
                    <a:pt x="4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1" y="29"/>
                    <a:pt x="3" y="31"/>
                  </a:cubicBezTo>
                  <a:cubicBezTo>
                    <a:pt x="5" y="32"/>
                    <a:pt x="7" y="33"/>
                    <a:pt x="10" y="33"/>
                  </a:cubicBezTo>
                  <a:cubicBezTo>
                    <a:pt x="13" y="33"/>
                    <a:pt x="16" y="32"/>
                    <a:pt x="17" y="30"/>
                  </a:cubicBezTo>
                  <a:cubicBezTo>
                    <a:pt x="19" y="29"/>
                    <a:pt x="20" y="26"/>
                    <a:pt x="20" y="24"/>
                  </a:cubicBezTo>
                  <a:cubicBezTo>
                    <a:pt x="20" y="22"/>
                    <a:pt x="20" y="20"/>
                    <a:pt x="19" y="19"/>
                  </a:cubicBezTo>
                  <a:cubicBezTo>
                    <a:pt x="18" y="18"/>
                    <a:pt x="17" y="17"/>
                    <a:pt x="15" y="16"/>
                  </a:cubicBezTo>
                  <a:cubicBezTo>
                    <a:pt x="17" y="15"/>
                    <a:pt x="18" y="14"/>
                    <a:pt x="19" y="13"/>
                  </a:cubicBezTo>
                  <a:cubicBezTo>
                    <a:pt x="19" y="12"/>
                    <a:pt x="20" y="10"/>
                    <a:pt x="20" y="9"/>
                  </a:cubicBezTo>
                  <a:cubicBezTo>
                    <a:pt x="20" y="6"/>
                    <a:pt x="19" y="4"/>
                    <a:pt x="17" y="2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713663" y="1720851"/>
              <a:ext cx="142875" cy="169863"/>
            </a:xfrm>
            <a:custGeom>
              <a:avLst/>
              <a:gdLst>
                <a:gd name="T0" fmla="*/ 22 w 28"/>
                <a:gd name="T1" fmla="*/ 30 h 33"/>
                <a:gd name="T2" fmla="*/ 19 w 28"/>
                <a:gd name="T3" fmla="*/ 29 h 33"/>
                <a:gd name="T4" fmla="*/ 18 w 28"/>
                <a:gd name="T5" fmla="*/ 26 h 33"/>
                <a:gd name="T6" fmla="*/ 18 w 28"/>
                <a:gd name="T7" fmla="*/ 25 h 33"/>
                <a:gd name="T8" fmla="*/ 19 w 28"/>
                <a:gd name="T9" fmla="*/ 22 h 33"/>
                <a:gd name="T10" fmla="*/ 22 w 28"/>
                <a:gd name="T11" fmla="*/ 21 h 33"/>
                <a:gd name="T12" fmla="*/ 24 w 28"/>
                <a:gd name="T13" fmla="*/ 22 h 33"/>
                <a:gd name="T14" fmla="*/ 25 w 28"/>
                <a:gd name="T15" fmla="*/ 25 h 33"/>
                <a:gd name="T16" fmla="*/ 25 w 28"/>
                <a:gd name="T17" fmla="*/ 26 h 33"/>
                <a:gd name="T18" fmla="*/ 24 w 28"/>
                <a:gd name="T19" fmla="*/ 29 h 33"/>
                <a:gd name="T20" fmla="*/ 22 w 28"/>
                <a:gd name="T21" fmla="*/ 30 h 33"/>
                <a:gd name="T22" fmla="*/ 22 w 28"/>
                <a:gd name="T23" fmla="*/ 18 h 33"/>
                <a:gd name="T24" fmla="*/ 17 w 28"/>
                <a:gd name="T25" fmla="*/ 20 h 33"/>
                <a:gd name="T26" fmla="*/ 15 w 28"/>
                <a:gd name="T27" fmla="*/ 25 h 33"/>
                <a:gd name="T28" fmla="*/ 15 w 28"/>
                <a:gd name="T29" fmla="*/ 26 h 33"/>
                <a:gd name="T30" fmla="*/ 17 w 28"/>
                <a:gd name="T31" fmla="*/ 31 h 33"/>
                <a:gd name="T32" fmla="*/ 22 w 28"/>
                <a:gd name="T33" fmla="*/ 33 h 33"/>
                <a:gd name="T34" fmla="*/ 26 w 28"/>
                <a:gd name="T35" fmla="*/ 31 h 33"/>
                <a:gd name="T36" fmla="*/ 28 w 28"/>
                <a:gd name="T37" fmla="*/ 26 h 33"/>
                <a:gd name="T38" fmla="*/ 28 w 28"/>
                <a:gd name="T39" fmla="*/ 25 h 33"/>
                <a:gd name="T40" fmla="*/ 26 w 28"/>
                <a:gd name="T41" fmla="*/ 20 h 33"/>
                <a:gd name="T42" fmla="*/ 22 w 28"/>
                <a:gd name="T43" fmla="*/ 18 h 33"/>
                <a:gd name="T44" fmla="*/ 21 w 28"/>
                <a:gd name="T45" fmla="*/ 4 h 33"/>
                <a:gd name="T46" fmla="*/ 5 w 28"/>
                <a:gd name="T47" fmla="*/ 29 h 33"/>
                <a:gd name="T48" fmla="*/ 7 w 28"/>
                <a:gd name="T49" fmla="*/ 30 h 33"/>
                <a:gd name="T50" fmla="*/ 23 w 28"/>
                <a:gd name="T51" fmla="*/ 5 h 33"/>
                <a:gd name="T52" fmla="*/ 21 w 28"/>
                <a:gd name="T53" fmla="*/ 4 h 33"/>
                <a:gd name="T54" fmla="*/ 6 w 28"/>
                <a:gd name="T55" fmla="*/ 12 h 33"/>
                <a:gd name="T56" fmla="*/ 4 w 28"/>
                <a:gd name="T57" fmla="*/ 11 h 33"/>
                <a:gd name="T58" fmla="*/ 3 w 28"/>
                <a:gd name="T59" fmla="*/ 8 h 33"/>
                <a:gd name="T60" fmla="*/ 3 w 28"/>
                <a:gd name="T61" fmla="*/ 7 h 33"/>
                <a:gd name="T62" fmla="*/ 4 w 28"/>
                <a:gd name="T63" fmla="*/ 4 h 33"/>
                <a:gd name="T64" fmla="*/ 6 w 28"/>
                <a:gd name="T65" fmla="*/ 3 h 33"/>
                <a:gd name="T66" fmla="*/ 9 w 28"/>
                <a:gd name="T67" fmla="*/ 4 h 33"/>
                <a:gd name="T68" fmla="*/ 10 w 28"/>
                <a:gd name="T69" fmla="*/ 7 h 33"/>
                <a:gd name="T70" fmla="*/ 10 w 28"/>
                <a:gd name="T71" fmla="*/ 8 h 33"/>
                <a:gd name="T72" fmla="*/ 9 w 28"/>
                <a:gd name="T73" fmla="*/ 11 h 33"/>
                <a:gd name="T74" fmla="*/ 6 w 28"/>
                <a:gd name="T75" fmla="*/ 12 h 33"/>
                <a:gd name="T76" fmla="*/ 6 w 28"/>
                <a:gd name="T77" fmla="*/ 0 h 33"/>
                <a:gd name="T78" fmla="*/ 1 w 28"/>
                <a:gd name="T79" fmla="*/ 2 h 33"/>
                <a:gd name="T80" fmla="*/ 0 w 28"/>
                <a:gd name="T81" fmla="*/ 7 h 33"/>
                <a:gd name="T82" fmla="*/ 0 w 28"/>
                <a:gd name="T83" fmla="*/ 8 h 33"/>
                <a:gd name="T84" fmla="*/ 1 w 28"/>
                <a:gd name="T85" fmla="*/ 13 h 33"/>
                <a:gd name="T86" fmla="*/ 6 w 28"/>
                <a:gd name="T87" fmla="*/ 15 h 33"/>
                <a:gd name="T88" fmla="*/ 11 w 28"/>
                <a:gd name="T89" fmla="*/ 13 h 33"/>
                <a:gd name="T90" fmla="*/ 13 w 28"/>
                <a:gd name="T91" fmla="*/ 8 h 33"/>
                <a:gd name="T92" fmla="*/ 13 w 28"/>
                <a:gd name="T93" fmla="*/ 7 h 33"/>
                <a:gd name="T94" fmla="*/ 11 w 28"/>
                <a:gd name="T95" fmla="*/ 2 h 33"/>
                <a:gd name="T96" fmla="*/ 6 w 28"/>
                <a:gd name="T9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" h="33">
                  <a:moveTo>
                    <a:pt x="22" y="30"/>
                  </a:moveTo>
                  <a:cubicBezTo>
                    <a:pt x="21" y="30"/>
                    <a:pt x="20" y="30"/>
                    <a:pt x="19" y="29"/>
                  </a:cubicBezTo>
                  <a:cubicBezTo>
                    <a:pt x="19" y="28"/>
                    <a:pt x="18" y="27"/>
                    <a:pt x="18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9" y="23"/>
                    <a:pt x="19" y="22"/>
                  </a:cubicBezTo>
                  <a:cubicBezTo>
                    <a:pt x="20" y="21"/>
                    <a:pt x="21" y="21"/>
                    <a:pt x="22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5" y="23"/>
                    <a:pt x="25" y="24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7"/>
                    <a:pt x="25" y="28"/>
                    <a:pt x="24" y="29"/>
                  </a:cubicBezTo>
                  <a:cubicBezTo>
                    <a:pt x="24" y="30"/>
                    <a:pt x="23" y="30"/>
                    <a:pt x="22" y="30"/>
                  </a:cubicBezTo>
                  <a:moveTo>
                    <a:pt x="22" y="18"/>
                  </a:moveTo>
                  <a:cubicBezTo>
                    <a:pt x="20" y="18"/>
                    <a:pt x="18" y="19"/>
                    <a:pt x="17" y="20"/>
                  </a:cubicBezTo>
                  <a:cubicBezTo>
                    <a:pt x="16" y="21"/>
                    <a:pt x="15" y="23"/>
                    <a:pt x="15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8"/>
                    <a:pt x="16" y="30"/>
                    <a:pt x="17" y="31"/>
                  </a:cubicBezTo>
                  <a:cubicBezTo>
                    <a:pt x="18" y="32"/>
                    <a:pt x="20" y="33"/>
                    <a:pt x="22" y="33"/>
                  </a:cubicBezTo>
                  <a:cubicBezTo>
                    <a:pt x="24" y="33"/>
                    <a:pt x="25" y="32"/>
                    <a:pt x="26" y="31"/>
                  </a:cubicBezTo>
                  <a:cubicBezTo>
                    <a:pt x="28" y="30"/>
                    <a:pt x="28" y="28"/>
                    <a:pt x="28" y="26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3"/>
                    <a:pt x="28" y="21"/>
                    <a:pt x="26" y="20"/>
                  </a:cubicBezTo>
                  <a:cubicBezTo>
                    <a:pt x="25" y="19"/>
                    <a:pt x="24" y="18"/>
                    <a:pt x="22" y="18"/>
                  </a:cubicBezTo>
                  <a:moveTo>
                    <a:pt x="21" y="4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4"/>
                    <a:pt x="21" y="4"/>
                    <a:pt x="21" y="4"/>
                  </a:cubicBezTo>
                  <a:moveTo>
                    <a:pt x="6" y="12"/>
                  </a:moveTo>
                  <a:cubicBezTo>
                    <a:pt x="5" y="12"/>
                    <a:pt x="4" y="12"/>
                    <a:pt x="4" y="11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7" y="3"/>
                    <a:pt x="8" y="3"/>
                    <a:pt x="9" y="4"/>
                  </a:cubicBezTo>
                  <a:cubicBezTo>
                    <a:pt x="9" y="5"/>
                    <a:pt x="10" y="6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9" y="10"/>
                    <a:pt x="9" y="11"/>
                  </a:cubicBezTo>
                  <a:cubicBezTo>
                    <a:pt x="8" y="12"/>
                    <a:pt x="7" y="12"/>
                    <a:pt x="6" y="12"/>
                  </a:cubicBezTo>
                  <a:moveTo>
                    <a:pt x="6" y="0"/>
                  </a:move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2"/>
                    <a:pt x="1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8" y="15"/>
                    <a:pt x="10" y="14"/>
                    <a:pt x="11" y="13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5"/>
                    <a:pt x="12" y="3"/>
                    <a:pt x="11" y="2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336800" y="4676776"/>
            <a:ext cx="195263" cy="190500"/>
            <a:chOff x="2336800" y="4676776"/>
            <a:chExt cx="195263" cy="190500"/>
          </a:xfrm>
        </p:grpSpPr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2336800" y="4676776"/>
              <a:ext cx="195263" cy="190500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366963" y="4702176"/>
              <a:ext cx="134938" cy="139700"/>
              <a:chOff x="2366963" y="4702176"/>
              <a:chExt cx="134938" cy="139700"/>
            </a:xfrm>
          </p:grpSpPr>
          <p:sp>
            <p:nvSpPr>
              <p:cNvPr id="39" name="Oval 39"/>
              <p:cNvSpPr>
                <a:spLocks noChangeArrowheads="1"/>
              </p:cNvSpPr>
              <p:nvPr/>
            </p:nvSpPr>
            <p:spPr bwMode="auto">
              <a:xfrm>
                <a:off x="2366963" y="4702176"/>
                <a:ext cx="134938" cy="139700"/>
              </a:xfrm>
              <a:prstGeom prst="ellipse">
                <a:avLst/>
              </a:prstGeom>
              <a:solidFill>
                <a:srgbClr val="E4E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40" name="Oval 40"/>
              <p:cNvSpPr>
                <a:spLocks noChangeArrowheads="1"/>
              </p:cNvSpPr>
              <p:nvPr/>
            </p:nvSpPr>
            <p:spPr bwMode="auto">
              <a:xfrm>
                <a:off x="2398713" y="4733926"/>
                <a:ext cx="71438" cy="77788"/>
              </a:xfrm>
              <a:prstGeom prst="ellipse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9677400" y="4676776"/>
            <a:ext cx="195263" cy="190500"/>
            <a:chOff x="9677400" y="4676776"/>
            <a:chExt cx="195263" cy="190500"/>
          </a:xfrm>
        </p:grpSpPr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9677400" y="4676776"/>
              <a:ext cx="195263" cy="190500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9707563" y="4702176"/>
              <a:ext cx="139700" cy="139700"/>
            </a:xfrm>
            <a:prstGeom prst="ellipse">
              <a:avLst/>
            </a:prstGeom>
            <a:solidFill>
              <a:srgbClr val="E4E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9739313" y="4733926"/>
              <a:ext cx="71438" cy="77788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2573338" y="4759326"/>
            <a:ext cx="7067550" cy="25400"/>
          </a:xfrm>
          <a:prstGeom prst="rect">
            <a:avLst/>
          </a:pr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51063" y="4997451"/>
            <a:ext cx="566738" cy="190500"/>
            <a:chOff x="2151063" y="4997451"/>
            <a:chExt cx="566738" cy="190500"/>
          </a:xfrm>
        </p:grpSpPr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2151063" y="4997451"/>
              <a:ext cx="119063" cy="185738"/>
            </a:xfrm>
            <a:custGeom>
              <a:avLst/>
              <a:gdLst>
                <a:gd name="T0" fmla="*/ 23 w 23"/>
                <a:gd name="T1" fmla="*/ 36 h 36"/>
                <a:gd name="T2" fmla="*/ 1 w 23"/>
                <a:gd name="T3" fmla="*/ 36 h 36"/>
                <a:gd name="T4" fmla="*/ 1 w 23"/>
                <a:gd name="T5" fmla="*/ 34 h 36"/>
                <a:gd name="T6" fmla="*/ 13 w 23"/>
                <a:gd name="T7" fmla="*/ 21 h 36"/>
                <a:gd name="T8" fmla="*/ 17 w 23"/>
                <a:gd name="T9" fmla="*/ 14 h 36"/>
                <a:gd name="T10" fmla="*/ 19 w 23"/>
                <a:gd name="T11" fmla="*/ 10 h 36"/>
                <a:gd name="T12" fmla="*/ 17 w 23"/>
                <a:gd name="T13" fmla="*/ 4 h 36"/>
                <a:gd name="T14" fmla="*/ 12 w 23"/>
                <a:gd name="T15" fmla="*/ 2 h 36"/>
                <a:gd name="T16" fmla="*/ 5 w 23"/>
                <a:gd name="T17" fmla="*/ 5 h 36"/>
                <a:gd name="T18" fmla="*/ 3 w 23"/>
                <a:gd name="T19" fmla="*/ 11 h 36"/>
                <a:gd name="T20" fmla="*/ 1 w 23"/>
                <a:gd name="T21" fmla="*/ 11 h 36"/>
                <a:gd name="T22" fmla="*/ 1 w 23"/>
                <a:gd name="T23" fmla="*/ 11 h 36"/>
                <a:gd name="T24" fmla="*/ 3 w 23"/>
                <a:gd name="T25" fmla="*/ 3 h 36"/>
                <a:gd name="T26" fmla="*/ 12 w 23"/>
                <a:gd name="T27" fmla="*/ 0 h 36"/>
                <a:gd name="T28" fmla="*/ 19 w 23"/>
                <a:gd name="T29" fmla="*/ 3 h 36"/>
                <a:gd name="T30" fmla="*/ 22 w 23"/>
                <a:gd name="T31" fmla="*/ 10 h 36"/>
                <a:gd name="T32" fmla="*/ 20 w 23"/>
                <a:gd name="T33" fmla="*/ 16 h 36"/>
                <a:gd name="T34" fmla="*/ 15 w 23"/>
                <a:gd name="T35" fmla="*/ 22 h 36"/>
                <a:gd name="T36" fmla="*/ 5 w 23"/>
                <a:gd name="T37" fmla="*/ 33 h 36"/>
                <a:gd name="T38" fmla="*/ 5 w 23"/>
                <a:gd name="T39" fmla="*/ 34 h 36"/>
                <a:gd name="T40" fmla="*/ 23 w 23"/>
                <a:gd name="T41" fmla="*/ 34 h 36"/>
                <a:gd name="T42" fmla="*/ 23 w 23"/>
                <a:gd name="T4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6">
                  <a:moveTo>
                    <a:pt x="23" y="36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18"/>
                    <a:pt x="17" y="16"/>
                    <a:pt x="17" y="14"/>
                  </a:cubicBezTo>
                  <a:cubicBezTo>
                    <a:pt x="18" y="13"/>
                    <a:pt x="19" y="11"/>
                    <a:pt x="19" y="10"/>
                  </a:cubicBezTo>
                  <a:cubicBezTo>
                    <a:pt x="19" y="8"/>
                    <a:pt x="18" y="6"/>
                    <a:pt x="17" y="4"/>
                  </a:cubicBezTo>
                  <a:cubicBezTo>
                    <a:pt x="16" y="3"/>
                    <a:pt x="14" y="2"/>
                    <a:pt x="12" y="2"/>
                  </a:cubicBezTo>
                  <a:cubicBezTo>
                    <a:pt x="9" y="2"/>
                    <a:pt x="7" y="3"/>
                    <a:pt x="5" y="5"/>
                  </a:cubicBezTo>
                  <a:cubicBezTo>
                    <a:pt x="4" y="6"/>
                    <a:pt x="3" y="8"/>
                    <a:pt x="3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1" y="4"/>
                    <a:pt x="22" y="7"/>
                    <a:pt x="22" y="10"/>
                  </a:cubicBezTo>
                  <a:cubicBezTo>
                    <a:pt x="22" y="12"/>
                    <a:pt x="21" y="14"/>
                    <a:pt x="20" y="16"/>
                  </a:cubicBezTo>
                  <a:cubicBezTo>
                    <a:pt x="19" y="18"/>
                    <a:pt x="17" y="20"/>
                    <a:pt x="15" y="2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3" y="34"/>
                    <a:pt x="23" y="34"/>
                    <a:pt x="23" y="34"/>
                  </a:cubicBezTo>
                  <a:lnTo>
                    <a:pt x="23" y="36"/>
                  </a:lnTo>
                  <a:close/>
                </a:path>
              </a:pathLst>
            </a:custGeom>
            <a:solidFill>
              <a:srgbClr val="37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2300288" y="4997451"/>
              <a:ext cx="112713" cy="190500"/>
            </a:xfrm>
            <a:custGeom>
              <a:avLst/>
              <a:gdLst>
                <a:gd name="T0" fmla="*/ 22 w 22"/>
                <a:gd name="T1" fmla="*/ 22 h 37"/>
                <a:gd name="T2" fmla="*/ 19 w 22"/>
                <a:gd name="T3" fmla="*/ 33 h 37"/>
                <a:gd name="T4" fmla="*/ 11 w 22"/>
                <a:gd name="T5" fmla="*/ 37 h 37"/>
                <a:gd name="T6" fmla="*/ 3 w 22"/>
                <a:gd name="T7" fmla="*/ 33 h 37"/>
                <a:gd name="T8" fmla="*/ 0 w 22"/>
                <a:gd name="T9" fmla="*/ 22 h 37"/>
                <a:gd name="T10" fmla="*/ 0 w 22"/>
                <a:gd name="T11" fmla="*/ 14 h 37"/>
                <a:gd name="T12" fmla="*/ 3 w 22"/>
                <a:gd name="T13" fmla="*/ 4 h 37"/>
                <a:gd name="T14" fmla="*/ 11 w 22"/>
                <a:gd name="T15" fmla="*/ 0 h 37"/>
                <a:gd name="T16" fmla="*/ 19 w 22"/>
                <a:gd name="T17" fmla="*/ 4 h 37"/>
                <a:gd name="T18" fmla="*/ 22 w 22"/>
                <a:gd name="T19" fmla="*/ 14 h 37"/>
                <a:gd name="T20" fmla="*/ 22 w 22"/>
                <a:gd name="T21" fmla="*/ 22 h 37"/>
                <a:gd name="T22" fmla="*/ 20 w 22"/>
                <a:gd name="T23" fmla="*/ 14 h 37"/>
                <a:gd name="T24" fmla="*/ 17 w 22"/>
                <a:gd name="T25" fmla="*/ 5 h 37"/>
                <a:gd name="T26" fmla="*/ 11 w 22"/>
                <a:gd name="T27" fmla="*/ 2 h 37"/>
                <a:gd name="T28" fmla="*/ 5 w 22"/>
                <a:gd name="T29" fmla="*/ 5 h 37"/>
                <a:gd name="T30" fmla="*/ 3 w 22"/>
                <a:gd name="T31" fmla="*/ 14 h 37"/>
                <a:gd name="T32" fmla="*/ 3 w 22"/>
                <a:gd name="T33" fmla="*/ 23 h 37"/>
                <a:gd name="T34" fmla="*/ 5 w 22"/>
                <a:gd name="T35" fmla="*/ 31 h 37"/>
                <a:gd name="T36" fmla="*/ 11 w 22"/>
                <a:gd name="T37" fmla="*/ 34 h 37"/>
                <a:gd name="T38" fmla="*/ 17 w 22"/>
                <a:gd name="T39" fmla="*/ 31 h 37"/>
                <a:gd name="T40" fmla="*/ 20 w 22"/>
                <a:gd name="T41" fmla="*/ 23 h 37"/>
                <a:gd name="T42" fmla="*/ 20 w 22"/>
                <a:gd name="T4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37">
                  <a:moveTo>
                    <a:pt x="22" y="22"/>
                  </a:moveTo>
                  <a:cubicBezTo>
                    <a:pt x="22" y="27"/>
                    <a:pt x="21" y="30"/>
                    <a:pt x="19" y="33"/>
                  </a:cubicBezTo>
                  <a:cubicBezTo>
                    <a:pt x="17" y="35"/>
                    <a:pt x="15" y="37"/>
                    <a:pt x="11" y="37"/>
                  </a:cubicBezTo>
                  <a:cubicBezTo>
                    <a:pt x="8" y="37"/>
                    <a:pt x="5" y="35"/>
                    <a:pt x="3" y="33"/>
                  </a:cubicBezTo>
                  <a:cubicBezTo>
                    <a:pt x="1" y="30"/>
                    <a:pt x="0" y="27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1" y="6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5" y="0"/>
                    <a:pt x="17" y="1"/>
                    <a:pt x="19" y="4"/>
                  </a:cubicBezTo>
                  <a:cubicBezTo>
                    <a:pt x="21" y="6"/>
                    <a:pt x="22" y="10"/>
                    <a:pt x="22" y="14"/>
                  </a:cubicBezTo>
                  <a:lnTo>
                    <a:pt x="22" y="22"/>
                  </a:lnTo>
                  <a:close/>
                  <a:moveTo>
                    <a:pt x="20" y="14"/>
                  </a:moveTo>
                  <a:cubicBezTo>
                    <a:pt x="20" y="10"/>
                    <a:pt x="19" y="7"/>
                    <a:pt x="17" y="5"/>
                  </a:cubicBezTo>
                  <a:cubicBezTo>
                    <a:pt x="16" y="3"/>
                    <a:pt x="14" y="2"/>
                    <a:pt x="11" y="2"/>
                  </a:cubicBezTo>
                  <a:cubicBezTo>
                    <a:pt x="8" y="2"/>
                    <a:pt x="6" y="3"/>
                    <a:pt x="5" y="5"/>
                  </a:cubicBezTo>
                  <a:cubicBezTo>
                    <a:pt x="4" y="7"/>
                    <a:pt x="3" y="10"/>
                    <a:pt x="3" y="1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6"/>
                    <a:pt x="4" y="29"/>
                    <a:pt x="5" y="31"/>
                  </a:cubicBezTo>
                  <a:cubicBezTo>
                    <a:pt x="6" y="33"/>
                    <a:pt x="8" y="34"/>
                    <a:pt x="11" y="34"/>
                  </a:cubicBezTo>
                  <a:cubicBezTo>
                    <a:pt x="14" y="34"/>
                    <a:pt x="16" y="33"/>
                    <a:pt x="17" y="31"/>
                  </a:cubicBezTo>
                  <a:cubicBezTo>
                    <a:pt x="19" y="29"/>
                    <a:pt x="20" y="26"/>
                    <a:pt x="20" y="23"/>
                  </a:cubicBezTo>
                  <a:lnTo>
                    <a:pt x="20" y="14"/>
                  </a:lnTo>
                  <a:close/>
                </a:path>
              </a:pathLst>
            </a:custGeom>
            <a:solidFill>
              <a:srgbClr val="37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2449513" y="4997451"/>
              <a:ext cx="119063" cy="190500"/>
            </a:xfrm>
            <a:custGeom>
              <a:avLst/>
              <a:gdLst>
                <a:gd name="T0" fmla="*/ 23 w 23"/>
                <a:gd name="T1" fmla="*/ 22 h 37"/>
                <a:gd name="T2" fmla="*/ 20 w 23"/>
                <a:gd name="T3" fmla="*/ 33 h 37"/>
                <a:gd name="T4" fmla="*/ 11 w 23"/>
                <a:gd name="T5" fmla="*/ 37 h 37"/>
                <a:gd name="T6" fmla="*/ 3 w 23"/>
                <a:gd name="T7" fmla="*/ 33 h 37"/>
                <a:gd name="T8" fmla="*/ 0 w 23"/>
                <a:gd name="T9" fmla="*/ 22 h 37"/>
                <a:gd name="T10" fmla="*/ 0 w 23"/>
                <a:gd name="T11" fmla="*/ 14 h 37"/>
                <a:gd name="T12" fmla="*/ 3 w 23"/>
                <a:gd name="T13" fmla="*/ 4 h 37"/>
                <a:gd name="T14" fmla="*/ 11 w 23"/>
                <a:gd name="T15" fmla="*/ 0 h 37"/>
                <a:gd name="T16" fmla="*/ 20 w 23"/>
                <a:gd name="T17" fmla="*/ 4 h 37"/>
                <a:gd name="T18" fmla="*/ 23 w 23"/>
                <a:gd name="T19" fmla="*/ 14 h 37"/>
                <a:gd name="T20" fmla="*/ 23 w 23"/>
                <a:gd name="T21" fmla="*/ 22 h 37"/>
                <a:gd name="T22" fmla="*/ 20 w 23"/>
                <a:gd name="T23" fmla="*/ 14 h 37"/>
                <a:gd name="T24" fmla="*/ 18 w 23"/>
                <a:gd name="T25" fmla="*/ 5 h 37"/>
                <a:gd name="T26" fmla="*/ 11 w 23"/>
                <a:gd name="T27" fmla="*/ 2 h 37"/>
                <a:gd name="T28" fmla="*/ 5 w 23"/>
                <a:gd name="T29" fmla="*/ 5 h 37"/>
                <a:gd name="T30" fmla="*/ 3 w 23"/>
                <a:gd name="T31" fmla="*/ 14 h 37"/>
                <a:gd name="T32" fmla="*/ 3 w 23"/>
                <a:gd name="T33" fmla="*/ 23 h 37"/>
                <a:gd name="T34" fmla="*/ 5 w 23"/>
                <a:gd name="T35" fmla="*/ 31 h 37"/>
                <a:gd name="T36" fmla="*/ 11 w 23"/>
                <a:gd name="T37" fmla="*/ 34 h 37"/>
                <a:gd name="T38" fmla="*/ 18 w 23"/>
                <a:gd name="T39" fmla="*/ 31 h 37"/>
                <a:gd name="T40" fmla="*/ 20 w 23"/>
                <a:gd name="T41" fmla="*/ 23 h 37"/>
                <a:gd name="T42" fmla="*/ 20 w 23"/>
                <a:gd name="T4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7">
                  <a:moveTo>
                    <a:pt x="23" y="22"/>
                  </a:moveTo>
                  <a:cubicBezTo>
                    <a:pt x="23" y="27"/>
                    <a:pt x="22" y="30"/>
                    <a:pt x="20" y="33"/>
                  </a:cubicBezTo>
                  <a:cubicBezTo>
                    <a:pt x="18" y="35"/>
                    <a:pt x="15" y="37"/>
                    <a:pt x="11" y="37"/>
                  </a:cubicBezTo>
                  <a:cubicBezTo>
                    <a:pt x="8" y="37"/>
                    <a:pt x="5" y="35"/>
                    <a:pt x="3" y="33"/>
                  </a:cubicBezTo>
                  <a:cubicBezTo>
                    <a:pt x="1" y="30"/>
                    <a:pt x="0" y="27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1" y="6"/>
                    <a:pt x="3" y="4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5" y="0"/>
                    <a:pt x="18" y="1"/>
                    <a:pt x="20" y="4"/>
                  </a:cubicBezTo>
                  <a:cubicBezTo>
                    <a:pt x="22" y="6"/>
                    <a:pt x="23" y="10"/>
                    <a:pt x="23" y="14"/>
                  </a:cubicBezTo>
                  <a:lnTo>
                    <a:pt x="23" y="22"/>
                  </a:lnTo>
                  <a:close/>
                  <a:moveTo>
                    <a:pt x="20" y="14"/>
                  </a:moveTo>
                  <a:cubicBezTo>
                    <a:pt x="20" y="10"/>
                    <a:pt x="19" y="7"/>
                    <a:pt x="18" y="5"/>
                  </a:cubicBezTo>
                  <a:cubicBezTo>
                    <a:pt x="16" y="3"/>
                    <a:pt x="14" y="2"/>
                    <a:pt x="11" y="2"/>
                  </a:cubicBezTo>
                  <a:cubicBezTo>
                    <a:pt x="9" y="2"/>
                    <a:pt x="7" y="3"/>
                    <a:pt x="5" y="5"/>
                  </a:cubicBezTo>
                  <a:cubicBezTo>
                    <a:pt x="4" y="7"/>
                    <a:pt x="3" y="10"/>
                    <a:pt x="3" y="1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6"/>
                    <a:pt x="4" y="29"/>
                    <a:pt x="5" y="31"/>
                  </a:cubicBezTo>
                  <a:cubicBezTo>
                    <a:pt x="7" y="33"/>
                    <a:pt x="9" y="34"/>
                    <a:pt x="11" y="34"/>
                  </a:cubicBezTo>
                  <a:cubicBezTo>
                    <a:pt x="14" y="34"/>
                    <a:pt x="16" y="33"/>
                    <a:pt x="18" y="31"/>
                  </a:cubicBezTo>
                  <a:cubicBezTo>
                    <a:pt x="19" y="29"/>
                    <a:pt x="20" y="26"/>
                    <a:pt x="20" y="23"/>
                  </a:cubicBezTo>
                  <a:lnTo>
                    <a:pt x="20" y="14"/>
                  </a:lnTo>
                  <a:close/>
                </a:path>
              </a:pathLst>
            </a:custGeom>
            <a:solidFill>
              <a:srgbClr val="37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2598738" y="4997451"/>
              <a:ext cx="119063" cy="190500"/>
            </a:xfrm>
            <a:custGeom>
              <a:avLst/>
              <a:gdLst>
                <a:gd name="T0" fmla="*/ 23 w 23"/>
                <a:gd name="T1" fmla="*/ 22 h 37"/>
                <a:gd name="T2" fmla="*/ 20 w 23"/>
                <a:gd name="T3" fmla="*/ 33 h 37"/>
                <a:gd name="T4" fmla="*/ 12 w 23"/>
                <a:gd name="T5" fmla="*/ 37 h 37"/>
                <a:gd name="T6" fmla="*/ 3 w 23"/>
                <a:gd name="T7" fmla="*/ 33 h 37"/>
                <a:gd name="T8" fmla="*/ 0 w 23"/>
                <a:gd name="T9" fmla="*/ 22 h 37"/>
                <a:gd name="T10" fmla="*/ 0 w 23"/>
                <a:gd name="T11" fmla="*/ 14 h 37"/>
                <a:gd name="T12" fmla="*/ 3 w 23"/>
                <a:gd name="T13" fmla="*/ 4 h 37"/>
                <a:gd name="T14" fmla="*/ 12 w 23"/>
                <a:gd name="T15" fmla="*/ 0 h 37"/>
                <a:gd name="T16" fmla="*/ 20 w 23"/>
                <a:gd name="T17" fmla="*/ 4 h 37"/>
                <a:gd name="T18" fmla="*/ 23 w 23"/>
                <a:gd name="T19" fmla="*/ 14 h 37"/>
                <a:gd name="T20" fmla="*/ 23 w 23"/>
                <a:gd name="T21" fmla="*/ 22 h 37"/>
                <a:gd name="T22" fmla="*/ 20 w 23"/>
                <a:gd name="T23" fmla="*/ 14 h 37"/>
                <a:gd name="T24" fmla="*/ 18 w 23"/>
                <a:gd name="T25" fmla="*/ 5 h 37"/>
                <a:gd name="T26" fmla="*/ 12 w 23"/>
                <a:gd name="T27" fmla="*/ 2 h 37"/>
                <a:gd name="T28" fmla="*/ 5 w 23"/>
                <a:gd name="T29" fmla="*/ 5 h 37"/>
                <a:gd name="T30" fmla="*/ 3 w 23"/>
                <a:gd name="T31" fmla="*/ 14 h 37"/>
                <a:gd name="T32" fmla="*/ 3 w 23"/>
                <a:gd name="T33" fmla="*/ 23 h 37"/>
                <a:gd name="T34" fmla="*/ 5 w 23"/>
                <a:gd name="T35" fmla="*/ 31 h 37"/>
                <a:gd name="T36" fmla="*/ 12 w 23"/>
                <a:gd name="T37" fmla="*/ 34 h 37"/>
                <a:gd name="T38" fmla="*/ 18 w 23"/>
                <a:gd name="T39" fmla="*/ 31 h 37"/>
                <a:gd name="T40" fmla="*/ 20 w 23"/>
                <a:gd name="T41" fmla="*/ 23 h 37"/>
                <a:gd name="T42" fmla="*/ 20 w 23"/>
                <a:gd name="T4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7">
                  <a:moveTo>
                    <a:pt x="23" y="22"/>
                  </a:moveTo>
                  <a:cubicBezTo>
                    <a:pt x="23" y="27"/>
                    <a:pt x="22" y="30"/>
                    <a:pt x="20" y="33"/>
                  </a:cubicBezTo>
                  <a:cubicBezTo>
                    <a:pt x="18" y="35"/>
                    <a:pt x="15" y="37"/>
                    <a:pt x="12" y="37"/>
                  </a:cubicBezTo>
                  <a:cubicBezTo>
                    <a:pt x="8" y="37"/>
                    <a:pt x="5" y="35"/>
                    <a:pt x="3" y="33"/>
                  </a:cubicBezTo>
                  <a:cubicBezTo>
                    <a:pt x="1" y="30"/>
                    <a:pt x="0" y="27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1" y="6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5" y="0"/>
                    <a:pt x="18" y="1"/>
                    <a:pt x="20" y="4"/>
                  </a:cubicBezTo>
                  <a:cubicBezTo>
                    <a:pt x="22" y="6"/>
                    <a:pt x="23" y="10"/>
                    <a:pt x="23" y="14"/>
                  </a:cubicBezTo>
                  <a:lnTo>
                    <a:pt x="23" y="22"/>
                  </a:lnTo>
                  <a:close/>
                  <a:moveTo>
                    <a:pt x="20" y="14"/>
                  </a:moveTo>
                  <a:cubicBezTo>
                    <a:pt x="20" y="10"/>
                    <a:pt x="19" y="7"/>
                    <a:pt x="18" y="5"/>
                  </a:cubicBezTo>
                  <a:cubicBezTo>
                    <a:pt x="16" y="3"/>
                    <a:pt x="14" y="2"/>
                    <a:pt x="12" y="2"/>
                  </a:cubicBezTo>
                  <a:cubicBezTo>
                    <a:pt x="9" y="2"/>
                    <a:pt x="7" y="3"/>
                    <a:pt x="5" y="5"/>
                  </a:cubicBezTo>
                  <a:cubicBezTo>
                    <a:pt x="4" y="7"/>
                    <a:pt x="3" y="10"/>
                    <a:pt x="3" y="1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6"/>
                    <a:pt x="4" y="29"/>
                    <a:pt x="5" y="31"/>
                  </a:cubicBezTo>
                  <a:cubicBezTo>
                    <a:pt x="7" y="33"/>
                    <a:pt x="9" y="34"/>
                    <a:pt x="12" y="34"/>
                  </a:cubicBezTo>
                  <a:cubicBezTo>
                    <a:pt x="14" y="34"/>
                    <a:pt x="16" y="33"/>
                    <a:pt x="18" y="31"/>
                  </a:cubicBezTo>
                  <a:cubicBezTo>
                    <a:pt x="19" y="29"/>
                    <a:pt x="20" y="26"/>
                    <a:pt x="20" y="23"/>
                  </a:cubicBezTo>
                  <a:lnTo>
                    <a:pt x="20" y="14"/>
                  </a:lnTo>
                  <a:close/>
                </a:path>
              </a:pathLst>
            </a:custGeom>
            <a:solidFill>
              <a:srgbClr val="37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507538" y="4997451"/>
            <a:ext cx="555625" cy="190500"/>
            <a:chOff x="9507538" y="4997451"/>
            <a:chExt cx="555625" cy="190500"/>
          </a:xfrm>
        </p:grpSpPr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9507538" y="4997451"/>
              <a:ext cx="117475" cy="185738"/>
            </a:xfrm>
            <a:custGeom>
              <a:avLst/>
              <a:gdLst>
                <a:gd name="T0" fmla="*/ 23 w 23"/>
                <a:gd name="T1" fmla="*/ 36 h 36"/>
                <a:gd name="T2" fmla="*/ 1 w 23"/>
                <a:gd name="T3" fmla="*/ 36 h 36"/>
                <a:gd name="T4" fmla="*/ 1 w 23"/>
                <a:gd name="T5" fmla="*/ 34 h 36"/>
                <a:gd name="T6" fmla="*/ 13 w 23"/>
                <a:gd name="T7" fmla="*/ 21 h 36"/>
                <a:gd name="T8" fmla="*/ 17 w 23"/>
                <a:gd name="T9" fmla="*/ 14 h 36"/>
                <a:gd name="T10" fmla="*/ 19 w 23"/>
                <a:gd name="T11" fmla="*/ 10 h 36"/>
                <a:gd name="T12" fmla="*/ 17 w 23"/>
                <a:gd name="T13" fmla="*/ 4 h 36"/>
                <a:gd name="T14" fmla="*/ 11 w 23"/>
                <a:gd name="T15" fmla="*/ 2 h 36"/>
                <a:gd name="T16" fmla="*/ 5 w 23"/>
                <a:gd name="T17" fmla="*/ 5 h 36"/>
                <a:gd name="T18" fmla="*/ 3 w 23"/>
                <a:gd name="T19" fmla="*/ 11 h 36"/>
                <a:gd name="T20" fmla="*/ 0 w 23"/>
                <a:gd name="T21" fmla="*/ 11 h 36"/>
                <a:gd name="T22" fmla="*/ 0 w 23"/>
                <a:gd name="T23" fmla="*/ 11 h 36"/>
                <a:gd name="T24" fmla="*/ 3 w 23"/>
                <a:gd name="T25" fmla="*/ 3 h 36"/>
                <a:gd name="T26" fmla="*/ 11 w 23"/>
                <a:gd name="T27" fmla="*/ 0 h 36"/>
                <a:gd name="T28" fmla="*/ 19 w 23"/>
                <a:gd name="T29" fmla="*/ 3 h 36"/>
                <a:gd name="T30" fmla="*/ 22 w 23"/>
                <a:gd name="T31" fmla="*/ 10 h 36"/>
                <a:gd name="T32" fmla="*/ 20 w 23"/>
                <a:gd name="T33" fmla="*/ 16 h 36"/>
                <a:gd name="T34" fmla="*/ 15 w 23"/>
                <a:gd name="T35" fmla="*/ 22 h 36"/>
                <a:gd name="T36" fmla="*/ 5 w 23"/>
                <a:gd name="T37" fmla="*/ 33 h 36"/>
                <a:gd name="T38" fmla="*/ 5 w 23"/>
                <a:gd name="T39" fmla="*/ 34 h 36"/>
                <a:gd name="T40" fmla="*/ 23 w 23"/>
                <a:gd name="T41" fmla="*/ 34 h 36"/>
                <a:gd name="T42" fmla="*/ 23 w 23"/>
                <a:gd name="T4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6">
                  <a:moveTo>
                    <a:pt x="23" y="36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18"/>
                    <a:pt x="16" y="16"/>
                    <a:pt x="17" y="14"/>
                  </a:cubicBezTo>
                  <a:cubicBezTo>
                    <a:pt x="18" y="13"/>
                    <a:pt x="19" y="11"/>
                    <a:pt x="19" y="10"/>
                  </a:cubicBezTo>
                  <a:cubicBezTo>
                    <a:pt x="19" y="8"/>
                    <a:pt x="18" y="6"/>
                    <a:pt x="17" y="4"/>
                  </a:cubicBezTo>
                  <a:cubicBezTo>
                    <a:pt x="15" y="3"/>
                    <a:pt x="14" y="2"/>
                    <a:pt x="11" y="2"/>
                  </a:cubicBezTo>
                  <a:cubicBezTo>
                    <a:pt x="9" y="2"/>
                    <a:pt x="7" y="3"/>
                    <a:pt x="5" y="5"/>
                  </a:cubicBezTo>
                  <a:cubicBezTo>
                    <a:pt x="4" y="6"/>
                    <a:pt x="3" y="8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4" y="0"/>
                    <a:pt x="17" y="1"/>
                    <a:pt x="19" y="3"/>
                  </a:cubicBezTo>
                  <a:cubicBezTo>
                    <a:pt x="21" y="4"/>
                    <a:pt x="22" y="7"/>
                    <a:pt x="22" y="10"/>
                  </a:cubicBezTo>
                  <a:cubicBezTo>
                    <a:pt x="22" y="12"/>
                    <a:pt x="21" y="14"/>
                    <a:pt x="20" y="16"/>
                  </a:cubicBezTo>
                  <a:cubicBezTo>
                    <a:pt x="18" y="18"/>
                    <a:pt x="17" y="20"/>
                    <a:pt x="15" y="2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3" y="34"/>
                    <a:pt x="23" y="34"/>
                    <a:pt x="23" y="34"/>
                  </a:cubicBezTo>
                  <a:lnTo>
                    <a:pt x="23" y="36"/>
                  </a:lnTo>
                  <a:close/>
                </a:path>
              </a:pathLst>
            </a:custGeom>
            <a:solidFill>
              <a:srgbClr val="37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9656763" y="4997451"/>
              <a:ext cx="112713" cy="190500"/>
            </a:xfrm>
            <a:custGeom>
              <a:avLst/>
              <a:gdLst>
                <a:gd name="T0" fmla="*/ 22 w 22"/>
                <a:gd name="T1" fmla="*/ 22 h 37"/>
                <a:gd name="T2" fmla="*/ 19 w 22"/>
                <a:gd name="T3" fmla="*/ 33 h 37"/>
                <a:gd name="T4" fmla="*/ 11 w 22"/>
                <a:gd name="T5" fmla="*/ 37 h 37"/>
                <a:gd name="T6" fmla="*/ 3 w 22"/>
                <a:gd name="T7" fmla="*/ 33 h 37"/>
                <a:gd name="T8" fmla="*/ 0 w 22"/>
                <a:gd name="T9" fmla="*/ 22 h 37"/>
                <a:gd name="T10" fmla="*/ 0 w 22"/>
                <a:gd name="T11" fmla="*/ 14 h 37"/>
                <a:gd name="T12" fmla="*/ 3 w 22"/>
                <a:gd name="T13" fmla="*/ 4 h 37"/>
                <a:gd name="T14" fmla="*/ 11 w 22"/>
                <a:gd name="T15" fmla="*/ 0 h 37"/>
                <a:gd name="T16" fmla="*/ 19 w 22"/>
                <a:gd name="T17" fmla="*/ 4 h 37"/>
                <a:gd name="T18" fmla="*/ 22 w 22"/>
                <a:gd name="T19" fmla="*/ 14 h 37"/>
                <a:gd name="T20" fmla="*/ 22 w 22"/>
                <a:gd name="T21" fmla="*/ 22 h 37"/>
                <a:gd name="T22" fmla="*/ 19 w 22"/>
                <a:gd name="T23" fmla="*/ 14 h 37"/>
                <a:gd name="T24" fmla="*/ 17 w 22"/>
                <a:gd name="T25" fmla="*/ 5 h 37"/>
                <a:gd name="T26" fmla="*/ 11 w 22"/>
                <a:gd name="T27" fmla="*/ 2 h 37"/>
                <a:gd name="T28" fmla="*/ 5 w 22"/>
                <a:gd name="T29" fmla="*/ 5 h 37"/>
                <a:gd name="T30" fmla="*/ 3 w 22"/>
                <a:gd name="T31" fmla="*/ 14 h 37"/>
                <a:gd name="T32" fmla="*/ 3 w 22"/>
                <a:gd name="T33" fmla="*/ 23 h 37"/>
                <a:gd name="T34" fmla="*/ 5 w 22"/>
                <a:gd name="T35" fmla="*/ 31 h 37"/>
                <a:gd name="T36" fmla="*/ 11 w 22"/>
                <a:gd name="T37" fmla="*/ 34 h 37"/>
                <a:gd name="T38" fmla="*/ 17 w 22"/>
                <a:gd name="T39" fmla="*/ 31 h 37"/>
                <a:gd name="T40" fmla="*/ 19 w 22"/>
                <a:gd name="T41" fmla="*/ 23 h 37"/>
                <a:gd name="T42" fmla="*/ 19 w 22"/>
                <a:gd name="T4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37">
                  <a:moveTo>
                    <a:pt x="22" y="22"/>
                  </a:moveTo>
                  <a:cubicBezTo>
                    <a:pt x="22" y="27"/>
                    <a:pt x="21" y="30"/>
                    <a:pt x="19" y="33"/>
                  </a:cubicBezTo>
                  <a:cubicBezTo>
                    <a:pt x="17" y="35"/>
                    <a:pt x="15" y="37"/>
                    <a:pt x="11" y="37"/>
                  </a:cubicBezTo>
                  <a:cubicBezTo>
                    <a:pt x="7" y="37"/>
                    <a:pt x="5" y="35"/>
                    <a:pt x="3" y="33"/>
                  </a:cubicBezTo>
                  <a:cubicBezTo>
                    <a:pt x="1" y="30"/>
                    <a:pt x="0" y="27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1" y="6"/>
                    <a:pt x="3" y="4"/>
                  </a:cubicBezTo>
                  <a:cubicBezTo>
                    <a:pt x="5" y="1"/>
                    <a:pt x="7" y="0"/>
                    <a:pt x="11" y="0"/>
                  </a:cubicBezTo>
                  <a:cubicBezTo>
                    <a:pt x="15" y="0"/>
                    <a:pt x="17" y="1"/>
                    <a:pt x="19" y="4"/>
                  </a:cubicBezTo>
                  <a:cubicBezTo>
                    <a:pt x="21" y="6"/>
                    <a:pt x="22" y="10"/>
                    <a:pt x="22" y="14"/>
                  </a:cubicBezTo>
                  <a:lnTo>
                    <a:pt x="22" y="22"/>
                  </a:lnTo>
                  <a:close/>
                  <a:moveTo>
                    <a:pt x="19" y="14"/>
                  </a:moveTo>
                  <a:cubicBezTo>
                    <a:pt x="19" y="10"/>
                    <a:pt x="19" y="7"/>
                    <a:pt x="17" y="5"/>
                  </a:cubicBezTo>
                  <a:cubicBezTo>
                    <a:pt x="16" y="3"/>
                    <a:pt x="14" y="2"/>
                    <a:pt x="11" y="2"/>
                  </a:cubicBezTo>
                  <a:cubicBezTo>
                    <a:pt x="8" y="2"/>
                    <a:pt x="6" y="3"/>
                    <a:pt x="5" y="5"/>
                  </a:cubicBezTo>
                  <a:cubicBezTo>
                    <a:pt x="3" y="7"/>
                    <a:pt x="3" y="10"/>
                    <a:pt x="3" y="1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6"/>
                    <a:pt x="3" y="29"/>
                    <a:pt x="5" y="31"/>
                  </a:cubicBezTo>
                  <a:cubicBezTo>
                    <a:pt x="6" y="33"/>
                    <a:pt x="8" y="34"/>
                    <a:pt x="11" y="34"/>
                  </a:cubicBezTo>
                  <a:cubicBezTo>
                    <a:pt x="14" y="34"/>
                    <a:pt x="16" y="33"/>
                    <a:pt x="17" y="31"/>
                  </a:cubicBezTo>
                  <a:cubicBezTo>
                    <a:pt x="19" y="29"/>
                    <a:pt x="19" y="26"/>
                    <a:pt x="19" y="23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37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9801225" y="4997451"/>
              <a:ext cx="117475" cy="185738"/>
            </a:xfrm>
            <a:custGeom>
              <a:avLst/>
              <a:gdLst>
                <a:gd name="T0" fmla="*/ 23 w 23"/>
                <a:gd name="T1" fmla="*/ 36 h 36"/>
                <a:gd name="T2" fmla="*/ 1 w 23"/>
                <a:gd name="T3" fmla="*/ 36 h 36"/>
                <a:gd name="T4" fmla="*/ 1 w 23"/>
                <a:gd name="T5" fmla="*/ 34 h 36"/>
                <a:gd name="T6" fmla="*/ 13 w 23"/>
                <a:gd name="T7" fmla="*/ 21 h 36"/>
                <a:gd name="T8" fmla="*/ 17 w 23"/>
                <a:gd name="T9" fmla="*/ 14 h 36"/>
                <a:gd name="T10" fmla="*/ 18 w 23"/>
                <a:gd name="T11" fmla="*/ 10 h 36"/>
                <a:gd name="T12" fmla="*/ 17 w 23"/>
                <a:gd name="T13" fmla="*/ 4 h 36"/>
                <a:gd name="T14" fmla="*/ 11 w 23"/>
                <a:gd name="T15" fmla="*/ 2 h 36"/>
                <a:gd name="T16" fmla="*/ 5 w 23"/>
                <a:gd name="T17" fmla="*/ 5 h 36"/>
                <a:gd name="T18" fmla="*/ 3 w 23"/>
                <a:gd name="T19" fmla="*/ 11 h 36"/>
                <a:gd name="T20" fmla="*/ 0 w 23"/>
                <a:gd name="T21" fmla="*/ 11 h 36"/>
                <a:gd name="T22" fmla="*/ 0 w 23"/>
                <a:gd name="T23" fmla="*/ 11 h 36"/>
                <a:gd name="T24" fmla="*/ 3 w 23"/>
                <a:gd name="T25" fmla="*/ 3 h 36"/>
                <a:gd name="T26" fmla="*/ 11 w 23"/>
                <a:gd name="T27" fmla="*/ 0 h 36"/>
                <a:gd name="T28" fmla="*/ 19 w 23"/>
                <a:gd name="T29" fmla="*/ 3 h 36"/>
                <a:gd name="T30" fmla="*/ 21 w 23"/>
                <a:gd name="T31" fmla="*/ 10 h 36"/>
                <a:gd name="T32" fmla="*/ 20 w 23"/>
                <a:gd name="T33" fmla="*/ 16 h 36"/>
                <a:gd name="T34" fmla="*/ 14 w 23"/>
                <a:gd name="T35" fmla="*/ 22 h 36"/>
                <a:gd name="T36" fmla="*/ 5 w 23"/>
                <a:gd name="T37" fmla="*/ 33 h 36"/>
                <a:gd name="T38" fmla="*/ 5 w 23"/>
                <a:gd name="T39" fmla="*/ 34 h 36"/>
                <a:gd name="T40" fmla="*/ 23 w 23"/>
                <a:gd name="T41" fmla="*/ 34 h 36"/>
                <a:gd name="T42" fmla="*/ 23 w 23"/>
                <a:gd name="T4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6">
                  <a:moveTo>
                    <a:pt x="23" y="36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18"/>
                    <a:pt x="16" y="16"/>
                    <a:pt x="17" y="14"/>
                  </a:cubicBezTo>
                  <a:cubicBezTo>
                    <a:pt x="18" y="13"/>
                    <a:pt x="18" y="11"/>
                    <a:pt x="18" y="10"/>
                  </a:cubicBezTo>
                  <a:cubicBezTo>
                    <a:pt x="18" y="8"/>
                    <a:pt x="18" y="6"/>
                    <a:pt x="17" y="4"/>
                  </a:cubicBezTo>
                  <a:cubicBezTo>
                    <a:pt x="15" y="3"/>
                    <a:pt x="14" y="2"/>
                    <a:pt x="11" y="2"/>
                  </a:cubicBezTo>
                  <a:cubicBezTo>
                    <a:pt x="9" y="2"/>
                    <a:pt x="7" y="3"/>
                    <a:pt x="5" y="5"/>
                  </a:cubicBezTo>
                  <a:cubicBezTo>
                    <a:pt x="4" y="6"/>
                    <a:pt x="3" y="8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4" y="0"/>
                    <a:pt x="17" y="1"/>
                    <a:pt x="19" y="3"/>
                  </a:cubicBezTo>
                  <a:cubicBezTo>
                    <a:pt x="21" y="4"/>
                    <a:pt x="21" y="7"/>
                    <a:pt x="21" y="10"/>
                  </a:cubicBezTo>
                  <a:cubicBezTo>
                    <a:pt x="21" y="12"/>
                    <a:pt x="21" y="14"/>
                    <a:pt x="20" y="16"/>
                  </a:cubicBezTo>
                  <a:cubicBezTo>
                    <a:pt x="18" y="18"/>
                    <a:pt x="17" y="20"/>
                    <a:pt x="14" y="2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3" y="34"/>
                    <a:pt x="23" y="34"/>
                    <a:pt x="23" y="34"/>
                  </a:cubicBezTo>
                  <a:lnTo>
                    <a:pt x="23" y="36"/>
                  </a:lnTo>
                  <a:close/>
                </a:path>
              </a:pathLst>
            </a:custGeom>
            <a:solidFill>
              <a:srgbClr val="37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/>
          </p:nvSpPr>
          <p:spPr bwMode="auto">
            <a:xfrm>
              <a:off x="9950450" y="4997451"/>
              <a:ext cx="112713" cy="190500"/>
            </a:xfrm>
            <a:custGeom>
              <a:avLst/>
              <a:gdLst>
                <a:gd name="T0" fmla="*/ 22 w 22"/>
                <a:gd name="T1" fmla="*/ 22 h 37"/>
                <a:gd name="T2" fmla="*/ 19 w 22"/>
                <a:gd name="T3" fmla="*/ 33 h 37"/>
                <a:gd name="T4" fmla="*/ 11 w 22"/>
                <a:gd name="T5" fmla="*/ 37 h 37"/>
                <a:gd name="T6" fmla="*/ 3 w 22"/>
                <a:gd name="T7" fmla="*/ 33 h 37"/>
                <a:gd name="T8" fmla="*/ 0 w 22"/>
                <a:gd name="T9" fmla="*/ 22 h 37"/>
                <a:gd name="T10" fmla="*/ 0 w 22"/>
                <a:gd name="T11" fmla="*/ 14 h 37"/>
                <a:gd name="T12" fmla="*/ 3 w 22"/>
                <a:gd name="T13" fmla="*/ 4 h 37"/>
                <a:gd name="T14" fmla="*/ 11 w 22"/>
                <a:gd name="T15" fmla="*/ 0 h 37"/>
                <a:gd name="T16" fmla="*/ 19 w 22"/>
                <a:gd name="T17" fmla="*/ 4 h 37"/>
                <a:gd name="T18" fmla="*/ 22 w 22"/>
                <a:gd name="T19" fmla="*/ 14 h 37"/>
                <a:gd name="T20" fmla="*/ 22 w 22"/>
                <a:gd name="T21" fmla="*/ 22 h 37"/>
                <a:gd name="T22" fmla="*/ 19 w 22"/>
                <a:gd name="T23" fmla="*/ 14 h 37"/>
                <a:gd name="T24" fmla="*/ 17 w 22"/>
                <a:gd name="T25" fmla="*/ 5 h 37"/>
                <a:gd name="T26" fmla="*/ 11 w 22"/>
                <a:gd name="T27" fmla="*/ 2 h 37"/>
                <a:gd name="T28" fmla="*/ 5 w 22"/>
                <a:gd name="T29" fmla="*/ 5 h 37"/>
                <a:gd name="T30" fmla="*/ 3 w 22"/>
                <a:gd name="T31" fmla="*/ 14 h 37"/>
                <a:gd name="T32" fmla="*/ 3 w 22"/>
                <a:gd name="T33" fmla="*/ 23 h 37"/>
                <a:gd name="T34" fmla="*/ 5 w 22"/>
                <a:gd name="T35" fmla="*/ 31 h 37"/>
                <a:gd name="T36" fmla="*/ 11 w 22"/>
                <a:gd name="T37" fmla="*/ 34 h 37"/>
                <a:gd name="T38" fmla="*/ 17 w 22"/>
                <a:gd name="T39" fmla="*/ 31 h 37"/>
                <a:gd name="T40" fmla="*/ 19 w 22"/>
                <a:gd name="T41" fmla="*/ 23 h 37"/>
                <a:gd name="T42" fmla="*/ 19 w 22"/>
                <a:gd name="T4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37">
                  <a:moveTo>
                    <a:pt x="22" y="22"/>
                  </a:moveTo>
                  <a:cubicBezTo>
                    <a:pt x="22" y="27"/>
                    <a:pt x="21" y="30"/>
                    <a:pt x="19" y="33"/>
                  </a:cubicBezTo>
                  <a:cubicBezTo>
                    <a:pt x="17" y="35"/>
                    <a:pt x="14" y="37"/>
                    <a:pt x="11" y="37"/>
                  </a:cubicBezTo>
                  <a:cubicBezTo>
                    <a:pt x="7" y="37"/>
                    <a:pt x="5" y="35"/>
                    <a:pt x="3" y="33"/>
                  </a:cubicBezTo>
                  <a:cubicBezTo>
                    <a:pt x="1" y="30"/>
                    <a:pt x="0" y="27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1" y="6"/>
                    <a:pt x="3" y="4"/>
                  </a:cubicBezTo>
                  <a:cubicBezTo>
                    <a:pt x="5" y="1"/>
                    <a:pt x="7" y="0"/>
                    <a:pt x="11" y="0"/>
                  </a:cubicBezTo>
                  <a:cubicBezTo>
                    <a:pt x="14" y="0"/>
                    <a:pt x="17" y="1"/>
                    <a:pt x="19" y="4"/>
                  </a:cubicBezTo>
                  <a:cubicBezTo>
                    <a:pt x="21" y="6"/>
                    <a:pt x="22" y="10"/>
                    <a:pt x="22" y="14"/>
                  </a:cubicBezTo>
                  <a:lnTo>
                    <a:pt x="22" y="22"/>
                  </a:lnTo>
                  <a:close/>
                  <a:moveTo>
                    <a:pt x="19" y="14"/>
                  </a:moveTo>
                  <a:cubicBezTo>
                    <a:pt x="19" y="10"/>
                    <a:pt x="19" y="7"/>
                    <a:pt x="17" y="5"/>
                  </a:cubicBezTo>
                  <a:cubicBezTo>
                    <a:pt x="16" y="3"/>
                    <a:pt x="14" y="2"/>
                    <a:pt x="11" y="2"/>
                  </a:cubicBezTo>
                  <a:cubicBezTo>
                    <a:pt x="8" y="2"/>
                    <a:pt x="6" y="3"/>
                    <a:pt x="5" y="5"/>
                  </a:cubicBezTo>
                  <a:cubicBezTo>
                    <a:pt x="3" y="7"/>
                    <a:pt x="3" y="10"/>
                    <a:pt x="3" y="1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6"/>
                    <a:pt x="3" y="29"/>
                    <a:pt x="5" y="31"/>
                  </a:cubicBezTo>
                  <a:cubicBezTo>
                    <a:pt x="6" y="33"/>
                    <a:pt x="8" y="34"/>
                    <a:pt x="11" y="34"/>
                  </a:cubicBezTo>
                  <a:cubicBezTo>
                    <a:pt x="14" y="34"/>
                    <a:pt x="16" y="33"/>
                    <a:pt x="17" y="31"/>
                  </a:cubicBezTo>
                  <a:cubicBezTo>
                    <a:pt x="19" y="29"/>
                    <a:pt x="19" y="26"/>
                    <a:pt x="19" y="23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37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59663" y="4727576"/>
            <a:ext cx="454025" cy="311150"/>
            <a:chOff x="7459663" y="4727576"/>
            <a:chExt cx="454025" cy="311150"/>
          </a:xfrm>
        </p:grpSpPr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7459663" y="4727576"/>
              <a:ext cx="454025" cy="88900"/>
            </a:xfrm>
            <a:prstGeom prst="rect">
              <a:avLst/>
            </a:pr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7620000" y="4779963"/>
              <a:ext cx="134938" cy="119063"/>
            </a:xfrm>
            <a:custGeom>
              <a:avLst/>
              <a:gdLst>
                <a:gd name="T0" fmla="*/ 85 w 85"/>
                <a:gd name="T1" fmla="*/ 0 h 75"/>
                <a:gd name="T2" fmla="*/ 42 w 85"/>
                <a:gd name="T3" fmla="*/ 75 h 75"/>
                <a:gd name="T4" fmla="*/ 0 w 85"/>
                <a:gd name="T5" fmla="*/ 0 h 75"/>
                <a:gd name="T6" fmla="*/ 85 w 85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75">
                  <a:moveTo>
                    <a:pt x="85" y="0"/>
                  </a:moveTo>
                  <a:lnTo>
                    <a:pt x="42" y="75"/>
                  </a:lnTo>
                  <a:lnTo>
                    <a:pt x="0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466013" y="4935538"/>
              <a:ext cx="41275" cy="103188"/>
            </a:xfrm>
            <a:custGeom>
              <a:avLst/>
              <a:gdLst>
                <a:gd name="T0" fmla="*/ 26 w 26"/>
                <a:gd name="T1" fmla="*/ 65 h 65"/>
                <a:gd name="T2" fmla="*/ 13 w 26"/>
                <a:gd name="T3" fmla="*/ 65 h 65"/>
                <a:gd name="T4" fmla="*/ 13 w 26"/>
                <a:gd name="T5" fmla="*/ 13 h 65"/>
                <a:gd name="T6" fmla="*/ 0 w 26"/>
                <a:gd name="T7" fmla="*/ 13 h 65"/>
                <a:gd name="T8" fmla="*/ 0 w 26"/>
                <a:gd name="T9" fmla="*/ 3 h 65"/>
                <a:gd name="T10" fmla="*/ 26 w 26"/>
                <a:gd name="T11" fmla="*/ 0 h 65"/>
                <a:gd name="T12" fmla="*/ 26 w 26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5">
                  <a:moveTo>
                    <a:pt x="26" y="65"/>
                  </a:moveTo>
                  <a:lnTo>
                    <a:pt x="13" y="65"/>
                  </a:lnTo>
                  <a:lnTo>
                    <a:pt x="13" y="13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6" y="0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537450" y="4935538"/>
              <a:ext cx="73025" cy="103188"/>
            </a:xfrm>
            <a:custGeom>
              <a:avLst/>
              <a:gdLst>
                <a:gd name="T0" fmla="*/ 14 w 14"/>
                <a:gd name="T1" fmla="*/ 20 h 20"/>
                <a:gd name="T2" fmla="*/ 1 w 14"/>
                <a:gd name="T3" fmla="*/ 20 h 20"/>
                <a:gd name="T4" fmla="*/ 1 w 14"/>
                <a:gd name="T5" fmla="*/ 18 h 20"/>
                <a:gd name="T6" fmla="*/ 7 w 14"/>
                <a:gd name="T7" fmla="*/ 11 h 20"/>
                <a:gd name="T8" fmla="*/ 9 w 14"/>
                <a:gd name="T9" fmla="*/ 8 h 20"/>
                <a:gd name="T10" fmla="*/ 10 w 14"/>
                <a:gd name="T11" fmla="*/ 6 h 20"/>
                <a:gd name="T12" fmla="*/ 9 w 14"/>
                <a:gd name="T13" fmla="*/ 4 h 20"/>
                <a:gd name="T14" fmla="*/ 7 w 14"/>
                <a:gd name="T15" fmla="*/ 3 h 20"/>
                <a:gd name="T16" fmla="*/ 5 w 14"/>
                <a:gd name="T17" fmla="*/ 4 h 20"/>
                <a:gd name="T18" fmla="*/ 4 w 14"/>
                <a:gd name="T19" fmla="*/ 6 h 20"/>
                <a:gd name="T20" fmla="*/ 1 w 14"/>
                <a:gd name="T21" fmla="*/ 6 h 20"/>
                <a:gd name="T22" fmla="*/ 0 w 14"/>
                <a:gd name="T23" fmla="*/ 6 h 20"/>
                <a:gd name="T24" fmla="*/ 2 w 14"/>
                <a:gd name="T25" fmla="*/ 2 h 20"/>
                <a:gd name="T26" fmla="*/ 7 w 14"/>
                <a:gd name="T27" fmla="*/ 0 h 20"/>
                <a:gd name="T28" fmla="*/ 12 w 14"/>
                <a:gd name="T29" fmla="*/ 2 h 20"/>
                <a:gd name="T30" fmla="*/ 14 w 14"/>
                <a:gd name="T31" fmla="*/ 6 h 20"/>
                <a:gd name="T32" fmla="*/ 13 w 14"/>
                <a:gd name="T33" fmla="*/ 9 h 20"/>
                <a:gd name="T34" fmla="*/ 10 w 14"/>
                <a:gd name="T35" fmla="*/ 13 h 20"/>
                <a:gd name="T36" fmla="*/ 6 w 14"/>
                <a:gd name="T37" fmla="*/ 17 h 20"/>
                <a:gd name="T38" fmla="*/ 6 w 14"/>
                <a:gd name="T39" fmla="*/ 17 h 20"/>
                <a:gd name="T40" fmla="*/ 14 w 14"/>
                <a:gd name="T41" fmla="*/ 17 h 20"/>
                <a:gd name="T42" fmla="*/ 14 w 14"/>
                <a:gd name="T4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0">
                  <a:moveTo>
                    <a:pt x="14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9" y="9"/>
                    <a:pt x="9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4"/>
                    <a:pt x="9" y="4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0"/>
                    <a:pt x="12" y="2"/>
                  </a:cubicBezTo>
                  <a:cubicBezTo>
                    <a:pt x="13" y="3"/>
                    <a:pt x="14" y="4"/>
                    <a:pt x="14" y="6"/>
                  </a:cubicBezTo>
                  <a:cubicBezTo>
                    <a:pt x="14" y="7"/>
                    <a:pt x="13" y="8"/>
                    <a:pt x="13" y="9"/>
                  </a:cubicBezTo>
                  <a:cubicBezTo>
                    <a:pt x="12" y="10"/>
                    <a:pt x="11" y="11"/>
                    <a:pt x="10" y="1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7620000" y="4935538"/>
              <a:ext cx="73025" cy="103188"/>
            </a:xfrm>
            <a:custGeom>
              <a:avLst/>
              <a:gdLst>
                <a:gd name="T0" fmla="*/ 5 w 14"/>
                <a:gd name="T1" fmla="*/ 8 h 20"/>
                <a:gd name="T2" fmla="*/ 7 w 14"/>
                <a:gd name="T3" fmla="*/ 8 h 20"/>
                <a:gd name="T4" fmla="*/ 9 w 14"/>
                <a:gd name="T5" fmla="*/ 8 h 20"/>
                <a:gd name="T6" fmla="*/ 10 w 14"/>
                <a:gd name="T7" fmla="*/ 6 h 20"/>
                <a:gd name="T8" fmla="*/ 9 w 14"/>
                <a:gd name="T9" fmla="*/ 4 h 20"/>
                <a:gd name="T10" fmla="*/ 7 w 14"/>
                <a:gd name="T11" fmla="*/ 3 h 20"/>
                <a:gd name="T12" fmla="*/ 5 w 14"/>
                <a:gd name="T13" fmla="*/ 4 h 20"/>
                <a:gd name="T14" fmla="*/ 5 w 14"/>
                <a:gd name="T15" fmla="*/ 5 h 20"/>
                <a:gd name="T16" fmla="*/ 1 w 14"/>
                <a:gd name="T17" fmla="*/ 5 h 20"/>
                <a:gd name="T18" fmla="*/ 1 w 14"/>
                <a:gd name="T19" fmla="*/ 5 h 20"/>
                <a:gd name="T20" fmla="*/ 3 w 14"/>
                <a:gd name="T21" fmla="*/ 1 h 20"/>
                <a:gd name="T22" fmla="*/ 7 w 14"/>
                <a:gd name="T23" fmla="*/ 0 h 20"/>
                <a:gd name="T24" fmla="*/ 12 w 14"/>
                <a:gd name="T25" fmla="*/ 1 h 20"/>
                <a:gd name="T26" fmla="*/ 14 w 14"/>
                <a:gd name="T27" fmla="*/ 6 h 20"/>
                <a:gd name="T28" fmla="*/ 13 w 14"/>
                <a:gd name="T29" fmla="*/ 8 h 20"/>
                <a:gd name="T30" fmla="*/ 11 w 14"/>
                <a:gd name="T31" fmla="*/ 10 h 20"/>
                <a:gd name="T32" fmla="*/ 13 w 14"/>
                <a:gd name="T33" fmla="*/ 12 h 20"/>
                <a:gd name="T34" fmla="*/ 14 w 14"/>
                <a:gd name="T35" fmla="*/ 15 h 20"/>
                <a:gd name="T36" fmla="*/ 12 w 14"/>
                <a:gd name="T37" fmla="*/ 19 h 20"/>
                <a:gd name="T38" fmla="*/ 7 w 14"/>
                <a:gd name="T39" fmla="*/ 20 h 20"/>
                <a:gd name="T40" fmla="*/ 2 w 14"/>
                <a:gd name="T41" fmla="*/ 19 h 20"/>
                <a:gd name="T42" fmla="*/ 0 w 14"/>
                <a:gd name="T43" fmla="*/ 15 h 20"/>
                <a:gd name="T44" fmla="*/ 1 w 14"/>
                <a:gd name="T45" fmla="*/ 15 h 20"/>
                <a:gd name="T46" fmla="*/ 4 w 14"/>
                <a:gd name="T47" fmla="*/ 15 h 20"/>
                <a:gd name="T48" fmla="*/ 5 w 14"/>
                <a:gd name="T49" fmla="*/ 17 h 20"/>
                <a:gd name="T50" fmla="*/ 7 w 14"/>
                <a:gd name="T51" fmla="*/ 17 h 20"/>
                <a:gd name="T52" fmla="*/ 9 w 14"/>
                <a:gd name="T53" fmla="*/ 17 h 20"/>
                <a:gd name="T54" fmla="*/ 10 w 14"/>
                <a:gd name="T55" fmla="*/ 14 h 20"/>
                <a:gd name="T56" fmla="*/ 9 w 14"/>
                <a:gd name="T57" fmla="*/ 12 h 20"/>
                <a:gd name="T58" fmla="*/ 7 w 14"/>
                <a:gd name="T59" fmla="*/ 11 h 20"/>
                <a:gd name="T60" fmla="*/ 5 w 14"/>
                <a:gd name="T61" fmla="*/ 11 h 20"/>
                <a:gd name="T62" fmla="*/ 5 w 14"/>
                <a:gd name="T6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" h="20">
                  <a:moveTo>
                    <a:pt x="5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5"/>
                    <a:pt x="10" y="4"/>
                    <a:pt x="9" y="4"/>
                  </a:cubicBezTo>
                  <a:cubicBezTo>
                    <a:pt x="9" y="3"/>
                    <a:pt x="8" y="3"/>
                    <a:pt x="7" y="3"/>
                  </a:cubicBezTo>
                  <a:cubicBezTo>
                    <a:pt x="7" y="3"/>
                    <a:pt x="6" y="3"/>
                    <a:pt x="5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3" y="1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6"/>
                    <a:pt x="14" y="7"/>
                    <a:pt x="13" y="8"/>
                  </a:cubicBezTo>
                  <a:cubicBezTo>
                    <a:pt x="13" y="9"/>
                    <a:pt x="12" y="9"/>
                    <a:pt x="11" y="10"/>
                  </a:cubicBezTo>
                  <a:cubicBezTo>
                    <a:pt x="12" y="10"/>
                    <a:pt x="13" y="11"/>
                    <a:pt x="13" y="12"/>
                  </a:cubicBezTo>
                  <a:cubicBezTo>
                    <a:pt x="14" y="13"/>
                    <a:pt x="14" y="13"/>
                    <a:pt x="14" y="15"/>
                  </a:cubicBezTo>
                  <a:cubicBezTo>
                    <a:pt x="14" y="16"/>
                    <a:pt x="14" y="18"/>
                    <a:pt x="12" y="19"/>
                  </a:cubicBezTo>
                  <a:cubicBezTo>
                    <a:pt x="11" y="20"/>
                    <a:pt x="9" y="20"/>
                    <a:pt x="7" y="20"/>
                  </a:cubicBezTo>
                  <a:cubicBezTo>
                    <a:pt x="5" y="20"/>
                    <a:pt x="4" y="20"/>
                    <a:pt x="2" y="19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13"/>
                    <a:pt x="10" y="13"/>
                    <a:pt x="9" y="12"/>
                  </a:cubicBezTo>
                  <a:cubicBezTo>
                    <a:pt x="9" y="12"/>
                    <a:pt x="8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7713663" y="5022851"/>
              <a:ext cx="20638" cy="15875"/>
            </a:xfrm>
            <a:prstGeom prst="rect">
              <a:avLst/>
            </a:pr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7748588" y="4935538"/>
              <a:ext cx="73025" cy="103188"/>
            </a:xfrm>
            <a:custGeom>
              <a:avLst/>
              <a:gdLst>
                <a:gd name="T0" fmla="*/ 1 w 14"/>
                <a:gd name="T1" fmla="*/ 11 h 20"/>
                <a:gd name="T2" fmla="*/ 2 w 14"/>
                <a:gd name="T3" fmla="*/ 0 h 20"/>
                <a:gd name="T4" fmla="*/ 13 w 14"/>
                <a:gd name="T5" fmla="*/ 0 h 20"/>
                <a:gd name="T6" fmla="*/ 13 w 14"/>
                <a:gd name="T7" fmla="*/ 3 h 20"/>
                <a:gd name="T8" fmla="*/ 5 w 14"/>
                <a:gd name="T9" fmla="*/ 3 h 20"/>
                <a:gd name="T10" fmla="*/ 5 w 14"/>
                <a:gd name="T11" fmla="*/ 8 h 20"/>
                <a:gd name="T12" fmla="*/ 6 w 14"/>
                <a:gd name="T13" fmla="*/ 7 h 20"/>
                <a:gd name="T14" fmla="*/ 8 w 14"/>
                <a:gd name="T15" fmla="*/ 7 h 20"/>
                <a:gd name="T16" fmla="*/ 12 w 14"/>
                <a:gd name="T17" fmla="*/ 9 h 20"/>
                <a:gd name="T18" fmla="*/ 14 w 14"/>
                <a:gd name="T19" fmla="*/ 14 h 20"/>
                <a:gd name="T20" fmla="*/ 12 w 14"/>
                <a:gd name="T21" fmla="*/ 19 h 20"/>
                <a:gd name="T22" fmla="*/ 7 w 14"/>
                <a:gd name="T23" fmla="*/ 20 h 20"/>
                <a:gd name="T24" fmla="*/ 2 w 14"/>
                <a:gd name="T25" fmla="*/ 19 h 20"/>
                <a:gd name="T26" fmla="*/ 0 w 14"/>
                <a:gd name="T27" fmla="*/ 15 h 20"/>
                <a:gd name="T28" fmla="*/ 0 w 14"/>
                <a:gd name="T29" fmla="*/ 15 h 20"/>
                <a:gd name="T30" fmla="*/ 4 w 14"/>
                <a:gd name="T31" fmla="*/ 15 h 20"/>
                <a:gd name="T32" fmla="*/ 5 w 14"/>
                <a:gd name="T33" fmla="*/ 17 h 20"/>
                <a:gd name="T34" fmla="*/ 7 w 14"/>
                <a:gd name="T35" fmla="*/ 17 h 20"/>
                <a:gd name="T36" fmla="*/ 9 w 14"/>
                <a:gd name="T37" fmla="*/ 16 h 20"/>
                <a:gd name="T38" fmla="*/ 10 w 14"/>
                <a:gd name="T39" fmla="*/ 14 h 20"/>
                <a:gd name="T40" fmla="*/ 9 w 14"/>
                <a:gd name="T41" fmla="*/ 11 h 20"/>
                <a:gd name="T42" fmla="*/ 7 w 14"/>
                <a:gd name="T43" fmla="*/ 10 h 20"/>
                <a:gd name="T44" fmla="*/ 5 w 14"/>
                <a:gd name="T45" fmla="*/ 10 h 20"/>
                <a:gd name="T46" fmla="*/ 4 w 14"/>
                <a:gd name="T47" fmla="*/ 12 h 20"/>
                <a:gd name="T48" fmla="*/ 1 w 14"/>
                <a:gd name="T4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0">
                  <a:moveTo>
                    <a:pt x="1" y="1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3" y="10"/>
                    <a:pt x="14" y="12"/>
                    <a:pt x="14" y="14"/>
                  </a:cubicBezTo>
                  <a:cubicBezTo>
                    <a:pt x="14" y="16"/>
                    <a:pt x="13" y="17"/>
                    <a:pt x="12" y="19"/>
                  </a:cubicBezTo>
                  <a:cubicBezTo>
                    <a:pt x="11" y="20"/>
                    <a:pt x="9" y="20"/>
                    <a:pt x="7" y="20"/>
                  </a:cubicBezTo>
                  <a:cubicBezTo>
                    <a:pt x="5" y="20"/>
                    <a:pt x="3" y="20"/>
                    <a:pt x="2" y="19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6"/>
                    <a:pt x="5" y="17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9" y="16"/>
                    <a:pt x="10" y="15"/>
                    <a:pt x="10" y="14"/>
                  </a:cubicBezTo>
                  <a:cubicBezTo>
                    <a:pt x="10" y="13"/>
                    <a:pt x="9" y="12"/>
                    <a:pt x="9" y="11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1"/>
                    <a:pt x="4" y="11"/>
                    <a:pt x="4" y="12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0" name="Freeform 60"/>
            <p:cNvSpPr>
              <a:spLocks noEditPoints="1"/>
            </p:cNvSpPr>
            <p:nvPr/>
          </p:nvSpPr>
          <p:spPr bwMode="auto">
            <a:xfrm>
              <a:off x="7831138" y="4935538"/>
              <a:ext cx="73025" cy="103188"/>
            </a:xfrm>
            <a:custGeom>
              <a:avLst/>
              <a:gdLst>
                <a:gd name="T0" fmla="*/ 13 w 14"/>
                <a:gd name="T1" fmla="*/ 5 h 20"/>
                <a:gd name="T2" fmla="*/ 12 w 14"/>
                <a:gd name="T3" fmla="*/ 8 h 20"/>
                <a:gd name="T4" fmla="*/ 10 w 14"/>
                <a:gd name="T5" fmla="*/ 10 h 20"/>
                <a:gd name="T6" fmla="*/ 13 w 14"/>
                <a:gd name="T7" fmla="*/ 12 h 20"/>
                <a:gd name="T8" fmla="*/ 14 w 14"/>
                <a:gd name="T9" fmla="*/ 15 h 20"/>
                <a:gd name="T10" fmla="*/ 12 w 14"/>
                <a:gd name="T11" fmla="*/ 19 h 20"/>
                <a:gd name="T12" fmla="*/ 7 w 14"/>
                <a:gd name="T13" fmla="*/ 20 h 20"/>
                <a:gd name="T14" fmla="*/ 2 w 14"/>
                <a:gd name="T15" fmla="*/ 19 h 20"/>
                <a:gd name="T16" fmla="*/ 0 w 14"/>
                <a:gd name="T17" fmla="*/ 15 h 20"/>
                <a:gd name="T18" fmla="*/ 1 w 14"/>
                <a:gd name="T19" fmla="*/ 12 h 20"/>
                <a:gd name="T20" fmla="*/ 4 w 14"/>
                <a:gd name="T21" fmla="*/ 10 h 20"/>
                <a:gd name="T22" fmla="*/ 1 w 14"/>
                <a:gd name="T23" fmla="*/ 8 h 20"/>
                <a:gd name="T24" fmla="*/ 1 w 14"/>
                <a:gd name="T25" fmla="*/ 5 h 20"/>
                <a:gd name="T26" fmla="*/ 2 w 14"/>
                <a:gd name="T27" fmla="*/ 1 h 20"/>
                <a:gd name="T28" fmla="*/ 7 w 14"/>
                <a:gd name="T29" fmla="*/ 0 h 20"/>
                <a:gd name="T30" fmla="*/ 12 w 14"/>
                <a:gd name="T31" fmla="*/ 1 h 20"/>
                <a:gd name="T32" fmla="*/ 13 w 14"/>
                <a:gd name="T33" fmla="*/ 5 h 20"/>
                <a:gd name="T34" fmla="*/ 10 w 14"/>
                <a:gd name="T35" fmla="*/ 14 h 20"/>
                <a:gd name="T36" fmla="*/ 9 w 14"/>
                <a:gd name="T37" fmla="*/ 12 h 20"/>
                <a:gd name="T38" fmla="*/ 7 w 14"/>
                <a:gd name="T39" fmla="*/ 11 h 20"/>
                <a:gd name="T40" fmla="*/ 5 w 14"/>
                <a:gd name="T41" fmla="*/ 12 h 20"/>
                <a:gd name="T42" fmla="*/ 4 w 14"/>
                <a:gd name="T43" fmla="*/ 14 h 20"/>
                <a:gd name="T44" fmla="*/ 5 w 14"/>
                <a:gd name="T45" fmla="*/ 17 h 20"/>
                <a:gd name="T46" fmla="*/ 7 w 14"/>
                <a:gd name="T47" fmla="*/ 17 h 20"/>
                <a:gd name="T48" fmla="*/ 9 w 14"/>
                <a:gd name="T49" fmla="*/ 17 h 20"/>
                <a:gd name="T50" fmla="*/ 10 w 14"/>
                <a:gd name="T51" fmla="*/ 14 h 20"/>
                <a:gd name="T52" fmla="*/ 9 w 14"/>
                <a:gd name="T53" fmla="*/ 6 h 20"/>
                <a:gd name="T54" fmla="*/ 9 w 14"/>
                <a:gd name="T55" fmla="*/ 4 h 20"/>
                <a:gd name="T56" fmla="*/ 7 w 14"/>
                <a:gd name="T57" fmla="*/ 3 h 20"/>
                <a:gd name="T58" fmla="*/ 5 w 14"/>
                <a:gd name="T59" fmla="*/ 4 h 20"/>
                <a:gd name="T60" fmla="*/ 5 w 14"/>
                <a:gd name="T61" fmla="*/ 6 h 20"/>
                <a:gd name="T62" fmla="*/ 5 w 14"/>
                <a:gd name="T63" fmla="*/ 8 h 20"/>
                <a:gd name="T64" fmla="*/ 7 w 14"/>
                <a:gd name="T65" fmla="*/ 8 h 20"/>
                <a:gd name="T66" fmla="*/ 9 w 14"/>
                <a:gd name="T67" fmla="*/ 8 h 20"/>
                <a:gd name="T68" fmla="*/ 9 w 14"/>
                <a:gd name="T6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" h="20">
                  <a:moveTo>
                    <a:pt x="13" y="5"/>
                  </a:moveTo>
                  <a:cubicBezTo>
                    <a:pt x="13" y="6"/>
                    <a:pt x="13" y="7"/>
                    <a:pt x="12" y="8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1" y="10"/>
                    <a:pt x="12" y="11"/>
                    <a:pt x="13" y="12"/>
                  </a:cubicBezTo>
                  <a:cubicBezTo>
                    <a:pt x="13" y="13"/>
                    <a:pt x="14" y="14"/>
                    <a:pt x="14" y="15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1" y="20"/>
                    <a:pt x="9" y="20"/>
                    <a:pt x="7" y="20"/>
                  </a:cubicBezTo>
                  <a:cubicBezTo>
                    <a:pt x="5" y="20"/>
                    <a:pt x="3" y="20"/>
                    <a:pt x="2" y="19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2" y="11"/>
                    <a:pt x="2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4"/>
                    <a:pt x="1" y="2"/>
                    <a:pt x="2" y="1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3" y="2"/>
                    <a:pt x="13" y="4"/>
                    <a:pt x="13" y="5"/>
                  </a:cubicBezTo>
                  <a:close/>
                  <a:moveTo>
                    <a:pt x="10" y="14"/>
                  </a:moveTo>
                  <a:cubicBezTo>
                    <a:pt x="10" y="14"/>
                    <a:pt x="9" y="13"/>
                    <a:pt x="9" y="12"/>
                  </a:cubicBezTo>
                  <a:cubicBezTo>
                    <a:pt x="8" y="12"/>
                    <a:pt x="8" y="11"/>
                    <a:pt x="7" y="11"/>
                  </a:cubicBezTo>
                  <a:cubicBezTo>
                    <a:pt x="6" y="11"/>
                    <a:pt x="5" y="12"/>
                    <a:pt x="5" y="12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4" y="15"/>
                    <a:pt x="4" y="16"/>
                    <a:pt x="5" y="17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6"/>
                    <a:pt x="10" y="15"/>
                    <a:pt x="10" y="14"/>
                  </a:cubicBezTo>
                  <a:close/>
                  <a:moveTo>
                    <a:pt x="9" y="6"/>
                  </a:moveTo>
                  <a:cubicBezTo>
                    <a:pt x="9" y="5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7"/>
                    <a:pt x="9" y="6"/>
                    <a:pt x="9" y="6"/>
                  </a:cubicBez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18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1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1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15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65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1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65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15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6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 animBg="1"/>
      <p:bldP spid="67" grpId="0" build="allAtOnce"/>
      <p:bldP spid="68" grpId="0" animBg="1"/>
      <p:bldP spid="69" grpId="0" animBg="1"/>
      <p:bldP spid="70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56589" y="741234"/>
            <a:ext cx="2008188" cy="2611438"/>
            <a:chOff x="2548618" y="1837416"/>
            <a:chExt cx="2008188" cy="2611438"/>
          </a:xfrm>
        </p:grpSpPr>
        <p:sp>
          <p:nvSpPr>
            <p:cNvPr id="13" name="Freeform 992"/>
            <p:cNvSpPr>
              <a:spLocks noEditPoints="1"/>
            </p:cNvSpPr>
            <p:nvPr userDrawn="1"/>
          </p:nvSpPr>
          <p:spPr bwMode="auto">
            <a:xfrm>
              <a:off x="2548618" y="1837416"/>
              <a:ext cx="2008188" cy="2611438"/>
            </a:xfrm>
            <a:custGeom>
              <a:avLst/>
              <a:gdLst>
                <a:gd name="T0" fmla="*/ 851 w 901"/>
                <a:gd name="T1" fmla="*/ 249 h 1171"/>
                <a:gd name="T2" fmla="*/ 450 w 901"/>
                <a:gd name="T3" fmla="*/ 0 h 1171"/>
                <a:gd name="T4" fmla="*/ 0 w 901"/>
                <a:gd name="T5" fmla="*/ 454 h 1171"/>
                <a:gd name="T6" fmla="*/ 49 w 901"/>
                <a:gd name="T7" fmla="*/ 659 h 1171"/>
                <a:gd name="T8" fmla="*/ 450 w 901"/>
                <a:gd name="T9" fmla="*/ 1171 h 1171"/>
                <a:gd name="T10" fmla="*/ 901 w 901"/>
                <a:gd name="T11" fmla="*/ 454 h 1171"/>
                <a:gd name="T12" fmla="*/ 851 w 901"/>
                <a:gd name="T13" fmla="*/ 249 h 1171"/>
                <a:gd name="T14" fmla="*/ 450 w 901"/>
                <a:gd name="T15" fmla="*/ 680 h 1171"/>
                <a:gd name="T16" fmla="*/ 224 w 901"/>
                <a:gd name="T17" fmla="*/ 454 h 1171"/>
                <a:gd name="T18" fmla="*/ 365 w 901"/>
                <a:gd name="T19" fmla="*/ 245 h 1171"/>
                <a:gd name="T20" fmla="*/ 450 w 901"/>
                <a:gd name="T21" fmla="*/ 228 h 1171"/>
                <a:gd name="T22" fmla="*/ 676 w 901"/>
                <a:gd name="T23" fmla="*/ 451 h 1171"/>
                <a:gd name="T24" fmla="*/ 536 w 901"/>
                <a:gd name="T25" fmla="*/ 663 h 1171"/>
                <a:gd name="T26" fmla="*/ 450 w 901"/>
                <a:gd name="T27" fmla="*/ 680 h 1171"/>
                <a:gd name="T28" fmla="*/ 788 w 901"/>
                <a:gd name="T29" fmla="*/ 496 h 1171"/>
                <a:gd name="T30" fmla="*/ 789 w 901"/>
                <a:gd name="T31" fmla="*/ 494 h 1171"/>
                <a:gd name="T32" fmla="*/ 789 w 901"/>
                <a:gd name="T33" fmla="*/ 494 h 1171"/>
                <a:gd name="T34" fmla="*/ 788 w 901"/>
                <a:gd name="T35" fmla="*/ 496 h 1171"/>
                <a:gd name="T36" fmla="*/ 783 w 901"/>
                <a:gd name="T37" fmla="*/ 503 h 1171"/>
                <a:gd name="T38" fmla="*/ 784 w 901"/>
                <a:gd name="T39" fmla="*/ 502 h 1171"/>
                <a:gd name="T40" fmla="*/ 783 w 901"/>
                <a:gd name="T41" fmla="*/ 503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1" h="1171">
                  <a:moveTo>
                    <a:pt x="851" y="249"/>
                  </a:moveTo>
                  <a:cubicBezTo>
                    <a:pt x="777" y="103"/>
                    <a:pt x="627" y="0"/>
                    <a:pt x="450" y="0"/>
                  </a:cubicBezTo>
                  <a:cubicBezTo>
                    <a:pt x="274" y="0"/>
                    <a:pt x="0" y="148"/>
                    <a:pt x="0" y="454"/>
                  </a:cubicBezTo>
                  <a:cubicBezTo>
                    <a:pt x="0" y="528"/>
                    <a:pt x="18" y="597"/>
                    <a:pt x="49" y="659"/>
                  </a:cubicBezTo>
                  <a:cubicBezTo>
                    <a:pt x="124" y="804"/>
                    <a:pt x="450" y="1171"/>
                    <a:pt x="450" y="1171"/>
                  </a:cubicBezTo>
                  <a:cubicBezTo>
                    <a:pt x="450" y="1171"/>
                    <a:pt x="901" y="702"/>
                    <a:pt x="901" y="454"/>
                  </a:cubicBezTo>
                  <a:cubicBezTo>
                    <a:pt x="901" y="380"/>
                    <a:pt x="883" y="310"/>
                    <a:pt x="851" y="249"/>
                  </a:cubicBezTo>
                  <a:close/>
                  <a:moveTo>
                    <a:pt x="450" y="680"/>
                  </a:moveTo>
                  <a:cubicBezTo>
                    <a:pt x="326" y="680"/>
                    <a:pt x="224" y="578"/>
                    <a:pt x="224" y="454"/>
                  </a:cubicBezTo>
                  <a:cubicBezTo>
                    <a:pt x="224" y="359"/>
                    <a:pt x="282" y="279"/>
                    <a:pt x="365" y="245"/>
                  </a:cubicBezTo>
                  <a:cubicBezTo>
                    <a:pt x="391" y="234"/>
                    <a:pt x="420" y="228"/>
                    <a:pt x="450" y="228"/>
                  </a:cubicBezTo>
                  <a:cubicBezTo>
                    <a:pt x="575" y="228"/>
                    <a:pt x="676" y="326"/>
                    <a:pt x="676" y="451"/>
                  </a:cubicBezTo>
                  <a:cubicBezTo>
                    <a:pt x="676" y="545"/>
                    <a:pt x="618" y="629"/>
                    <a:pt x="536" y="663"/>
                  </a:cubicBezTo>
                  <a:cubicBezTo>
                    <a:pt x="510" y="674"/>
                    <a:pt x="481" y="680"/>
                    <a:pt x="450" y="680"/>
                  </a:cubicBezTo>
                  <a:close/>
                  <a:moveTo>
                    <a:pt x="788" y="496"/>
                  </a:moveTo>
                  <a:cubicBezTo>
                    <a:pt x="788" y="495"/>
                    <a:pt x="789" y="495"/>
                    <a:pt x="789" y="494"/>
                  </a:cubicBezTo>
                  <a:cubicBezTo>
                    <a:pt x="789" y="494"/>
                    <a:pt x="789" y="494"/>
                    <a:pt x="789" y="494"/>
                  </a:cubicBezTo>
                  <a:cubicBezTo>
                    <a:pt x="788" y="495"/>
                    <a:pt x="788" y="495"/>
                    <a:pt x="788" y="496"/>
                  </a:cubicBezTo>
                  <a:close/>
                  <a:moveTo>
                    <a:pt x="783" y="503"/>
                  </a:moveTo>
                  <a:cubicBezTo>
                    <a:pt x="783" y="503"/>
                    <a:pt x="783" y="503"/>
                    <a:pt x="784" y="502"/>
                  </a:cubicBezTo>
                  <a:cubicBezTo>
                    <a:pt x="783" y="503"/>
                    <a:pt x="783" y="503"/>
                    <a:pt x="783" y="50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A3214"/>
                </a:gs>
                <a:gs pos="48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774428" y="2046953"/>
              <a:ext cx="1555429" cy="155542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252522" y="1543819"/>
            <a:ext cx="158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dirty="0">
                <a:solidFill>
                  <a:srgbClr val="F84420"/>
                </a:solidFill>
                <a:cs typeface="+mn-ea"/>
                <a:sym typeface="+mn-lt"/>
              </a:rPr>
              <a:t>THANK YOU !</a:t>
            </a:r>
            <a:endParaRPr lang="zh-CN" altLang="en-US" dirty="0">
              <a:solidFill>
                <a:srgbClr val="F84420"/>
              </a:solidFill>
              <a:cs typeface="+mn-ea"/>
              <a:sym typeface="+mn-lt"/>
            </a:endParaRPr>
          </a:p>
        </p:txBody>
      </p:sp>
      <p:sp>
        <p:nvSpPr>
          <p:cNvPr id="6" name="文本框 103"/>
          <p:cNvSpPr txBox="1"/>
          <p:nvPr/>
        </p:nvSpPr>
        <p:spPr>
          <a:xfrm>
            <a:off x="9158376" y="152520"/>
            <a:ext cx="287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altLang="zh-CN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www.freepptbackgrounds.net</a:t>
            </a:r>
            <a:endParaRPr lang="zh-CN" altLang="en-US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5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>
            <a:extLst>
              <a:ext uri="{FF2B5EF4-FFF2-40B4-BE49-F238E27FC236}">
                <a16:creationId xmlns:a16="http://schemas.microsoft.com/office/drawing/2014/main" id="{F0FD6BFE-C395-9D43-9C83-8B97AAF8327D}"/>
              </a:ext>
            </a:extLst>
          </p:cNvPr>
          <p:cNvSpPr/>
          <p:nvPr/>
        </p:nvSpPr>
        <p:spPr>
          <a:xfrm>
            <a:off x="7055828" y="419039"/>
            <a:ext cx="2718498" cy="2559570"/>
          </a:xfrm>
          <a:prstGeom prst="wedgeEllipseCallout">
            <a:avLst>
              <a:gd name="adj1" fmla="val -84359"/>
              <a:gd name="adj2" fmla="val 28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56543-AD66-474A-877A-13F528D38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51" y="806811"/>
            <a:ext cx="2263693" cy="4764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CB79CA-FF15-A441-8435-8A41A6953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24" b="91703" l="4884" r="93837">
                        <a14:foregroundMark x1="29302" y1="13974" x2="29302" y2="13974"/>
                        <a14:foregroundMark x1="35116" y1="7424" x2="35116" y2="7424"/>
                        <a14:foregroundMark x1="35698" y1="74323" x2="35698" y2="74323"/>
                        <a14:foregroundMark x1="5465" y1="72576" x2="5465" y2="72576"/>
                        <a14:foregroundMark x1="6628" y1="81310" x2="6628" y2="81310"/>
                        <a14:foregroundMark x1="4884" y1="83057" x2="4884" y2="83057"/>
                        <a14:foregroundMark x1="28140" y1="91790" x2="28140" y2="91790"/>
                        <a14:foregroundMark x1="32791" y1="89607" x2="32791" y2="89607"/>
                        <a14:foregroundMark x1="26977" y1="90044" x2="26977" y2="90044"/>
                        <a14:foregroundMark x1="48488" y1="89607" x2="48488" y2="89607"/>
                        <a14:foregroundMark x1="85116" y1="43755" x2="85116" y2="43755"/>
                        <a14:foregroundMark x1="85116" y1="43755" x2="85116" y2="43755"/>
                        <a14:foregroundMark x1="89186" y1="42009" x2="89186" y2="42009"/>
                        <a14:foregroundMark x1="88605" y1="42882" x2="88605" y2="42882"/>
                        <a14:foregroundMark x1="88605" y1="44192" x2="89186" y2="41572"/>
                        <a14:foregroundMark x1="56628" y1="25852" x2="24651" y2="24978"/>
                        <a14:foregroundMark x1="28721" y1="18428" x2="28721" y2="32838"/>
                        <a14:foregroundMark x1="28721" y1="32838" x2="28721" y2="32838"/>
                        <a14:foregroundMark x1="13023" y1="24978" x2="31047" y2="25415"/>
                        <a14:foregroundMark x1="22907" y1="27598" x2="22907" y2="27598"/>
                        <a14:foregroundMark x1="22907" y1="27598" x2="22907" y2="27598"/>
                        <a14:foregroundMark x1="22907" y1="21921" x2="38023" y2="22358"/>
                        <a14:foregroundMark x1="28140" y1="30655" x2="33372" y2="27598"/>
                        <a14:foregroundMark x1="33372" y1="27162" x2="51512" y2="30131"/>
                        <a14:foregroundMark x1="51512" y1="30131" x2="53721" y2="21048"/>
                        <a14:foregroundMark x1="53721" y1="20611" x2="48488" y2="23668"/>
                        <a14:foregroundMark x1="48488" y1="23231" x2="53140" y2="30218"/>
                        <a14:foregroundMark x1="53140" y1="29345" x2="55465" y2="20611"/>
                        <a14:foregroundMark x1="55465" y1="20175" x2="51977" y2="27598"/>
                        <a14:foregroundMark x1="51977" y1="27162" x2="56047" y2="18865"/>
                        <a14:foregroundMark x1="56047" y1="18428" x2="55116" y2="32402"/>
                        <a14:foregroundMark x1="55116" y1="32402" x2="54302" y2="31965"/>
                        <a14:foregroundMark x1="53721" y1="30655" x2="57791" y2="19738"/>
                        <a14:foregroundMark x1="57209" y1="34585" x2="58953" y2="21048"/>
                        <a14:foregroundMark x1="23488" y1="42009" x2="51395" y2="43755"/>
                        <a14:foregroundMark x1="43256" y1="50742" x2="26395" y2="38079"/>
                        <a14:foregroundMark x1="36860" y1="51179" x2="43837" y2="39389"/>
                        <a14:foregroundMark x1="42093" y1="47249" x2="50814" y2="38515"/>
                        <a14:foregroundMark x1="48488" y1="47249" x2="49651" y2="39825"/>
                        <a14:foregroundMark x1="49070" y1="46376" x2="50814" y2="40699"/>
                        <a14:foregroundMark x1="6628" y1="85240" x2="6628" y2="76943"/>
                        <a14:foregroundMark x1="6628" y1="83057" x2="9535" y2="73886"/>
                        <a14:foregroundMark x1="24070" y1="90480" x2="35116" y2="88297"/>
                        <a14:foregroundMark x1="42093" y1="87424" x2="53140" y2="88734"/>
                        <a14:foregroundMark x1="53721" y1="42009" x2="48488" y2="40262"/>
                        <a14:foregroundMark x1="48488" y1="39825" x2="58953" y2="41135"/>
                        <a14:foregroundMark x1="83953" y1="47249" x2="93837" y2="38515"/>
                        <a14:foregroundMark x1="22907" y1="57293" x2="26977" y2="59913"/>
                        <a14:foregroundMark x1="26977" y1="59476" x2="25233" y2="57293"/>
                        <a14:foregroundMark x1="25233" y1="56856" x2="57209" y2="58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99" y="2472556"/>
            <a:ext cx="2577745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AF53D-8265-D243-808F-C6C8F7A872B1}"/>
              </a:ext>
            </a:extLst>
          </p:cNvPr>
          <p:cNvSpPr txBox="1"/>
          <p:nvPr/>
        </p:nvSpPr>
        <p:spPr>
          <a:xfrm>
            <a:off x="4599540" y="5901556"/>
            <a:ext cx="179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Tim &amp; Dave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4991D8-856D-5748-9B79-4C42FFF1B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44" y="1063331"/>
            <a:ext cx="1360556" cy="1270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6055E-B1EF-DD4E-99E3-3C335055EB0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" y="164032"/>
            <a:ext cx="1170455" cy="843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C484B3-5647-D34B-B14F-2B6E2B4F38AE}"/>
              </a:ext>
            </a:extLst>
          </p:cNvPr>
          <p:cNvSpPr txBox="1"/>
          <p:nvPr/>
        </p:nvSpPr>
        <p:spPr>
          <a:xfrm>
            <a:off x="1604060" y="324149"/>
            <a:ext cx="257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erra</a:t>
            </a:r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ournament</a:t>
            </a:r>
          </a:p>
        </p:txBody>
      </p:sp>
    </p:spTree>
    <p:extLst>
      <p:ext uri="{BB962C8B-B14F-4D97-AF65-F5344CB8AC3E}">
        <p14:creationId xmlns:p14="http://schemas.microsoft.com/office/powerpoint/2010/main" val="24891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521274" y="3662204"/>
            <a:ext cx="2206578" cy="2206577"/>
            <a:chOff x="6521274" y="3662204"/>
            <a:chExt cx="2206578" cy="2206577"/>
          </a:xfrm>
        </p:grpSpPr>
        <p:grpSp>
          <p:nvGrpSpPr>
            <p:cNvPr id="68" name="组合 67"/>
            <p:cNvGrpSpPr/>
            <p:nvPr/>
          </p:nvGrpSpPr>
          <p:grpSpPr>
            <a:xfrm>
              <a:off x="6521274" y="3662204"/>
              <a:ext cx="2206578" cy="2206577"/>
              <a:chOff x="6065677" y="3519329"/>
              <a:chExt cx="2206578" cy="2206577"/>
            </a:xfrm>
          </p:grpSpPr>
          <p:sp>
            <p:nvSpPr>
              <p:cNvPr id="55" name="Freeform 53"/>
              <p:cNvSpPr>
                <a:spLocks/>
              </p:cNvSpPr>
              <p:nvPr/>
            </p:nvSpPr>
            <p:spPr bwMode="auto">
              <a:xfrm>
                <a:off x="6190388" y="3519329"/>
                <a:ext cx="1957156" cy="716082"/>
              </a:xfrm>
              <a:custGeom>
                <a:avLst/>
                <a:gdLst>
                  <a:gd name="T0" fmla="*/ 973 w 973"/>
                  <a:gd name="T1" fmla="*/ 356 h 356"/>
                  <a:gd name="T2" fmla="*/ 0 w 973"/>
                  <a:gd name="T3" fmla="*/ 356 h 356"/>
                  <a:gd name="T4" fmla="*/ 260 w 973"/>
                  <a:gd name="T5" fmla="*/ 0 h 356"/>
                  <a:gd name="T6" fmla="*/ 713 w 973"/>
                  <a:gd name="T7" fmla="*/ 0 h 356"/>
                  <a:gd name="T8" fmla="*/ 973 w 973"/>
                  <a:gd name="T9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356">
                    <a:moveTo>
                      <a:pt x="973" y="356"/>
                    </a:moveTo>
                    <a:lnTo>
                      <a:pt x="0" y="356"/>
                    </a:lnTo>
                    <a:lnTo>
                      <a:pt x="260" y="0"/>
                    </a:lnTo>
                    <a:lnTo>
                      <a:pt x="713" y="0"/>
                    </a:lnTo>
                    <a:lnTo>
                      <a:pt x="973" y="356"/>
                    </a:lnTo>
                    <a:close/>
                  </a:path>
                </a:pathLst>
              </a:custGeom>
              <a:solidFill>
                <a:srgbClr val="FFA7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56" name="Freeform 54"/>
              <p:cNvSpPr>
                <a:spLocks/>
              </p:cNvSpPr>
              <p:nvPr/>
            </p:nvSpPr>
            <p:spPr bwMode="auto">
              <a:xfrm>
                <a:off x="6190388" y="3519329"/>
                <a:ext cx="1957156" cy="716082"/>
              </a:xfrm>
              <a:custGeom>
                <a:avLst/>
                <a:gdLst>
                  <a:gd name="T0" fmla="*/ 973 w 973"/>
                  <a:gd name="T1" fmla="*/ 356 h 356"/>
                  <a:gd name="T2" fmla="*/ 0 w 973"/>
                  <a:gd name="T3" fmla="*/ 356 h 356"/>
                  <a:gd name="T4" fmla="*/ 260 w 973"/>
                  <a:gd name="T5" fmla="*/ 0 h 356"/>
                  <a:gd name="T6" fmla="*/ 713 w 973"/>
                  <a:gd name="T7" fmla="*/ 0 h 356"/>
                  <a:gd name="T8" fmla="*/ 973 w 973"/>
                  <a:gd name="T9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356">
                    <a:moveTo>
                      <a:pt x="973" y="356"/>
                    </a:moveTo>
                    <a:lnTo>
                      <a:pt x="0" y="356"/>
                    </a:lnTo>
                    <a:lnTo>
                      <a:pt x="260" y="0"/>
                    </a:lnTo>
                    <a:lnTo>
                      <a:pt x="713" y="0"/>
                    </a:lnTo>
                    <a:lnTo>
                      <a:pt x="973" y="3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57" name="Freeform 55"/>
              <p:cNvSpPr>
                <a:spLocks/>
              </p:cNvSpPr>
              <p:nvPr/>
            </p:nvSpPr>
            <p:spPr bwMode="auto">
              <a:xfrm>
                <a:off x="6190388" y="3519329"/>
                <a:ext cx="1957156" cy="716082"/>
              </a:xfrm>
              <a:custGeom>
                <a:avLst/>
                <a:gdLst>
                  <a:gd name="T0" fmla="*/ 713 w 973"/>
                  <a:gd name="T1" fmla="*/ 0 h 356"/>
                  <a:gd name="T2" fmla="*/ 260 w 973"/>
                  <a:gd name="T3" fmla="*/ 0 h 356"/>
                  <a:gd name="T4" fmla="*/ 0 w 973"/>
                  <a:gd name="T5" fmla="*/ 356 h 356"/>
                  <a:gd name="T6" fmla="*/ 973 w 973"/>
                  <a:gd name="T7" fmla="*/ 356 h 356"/>
                  <a:gd name="T8" fmla="*/ 713 w 973"/>
                  <a:gd name="T9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356">
                    <a:moveTo>
                      <a:pt x="713" y="0"/>
                    </a:moveTo>
                    <a:lnTo>
                      <a:pt x="260" y="0"/>
                    </a:lnTo>
                    <a:lnTo>
                      <a:pt x="0" y="356"/>
                    </a:lnTo>
                    <a:lnTo>
                      <a:pt x="973" y="356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rgbClr val="CC86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6190388" y="3519329"/>
                <a:ext cx="1957156" cy="716082"/>
              </a:xfrm>
              <a:custGeom>
                <a:avLst/>
                <a:gdLst>
                  <a:gd name="T0" fmla="*/ 713 w 973"/>
                  <a:gd name="T1" fmla="*/ 0 h 356"/>
                  <a:gd name="T2" fmla="*/ 260 w 973"/>
                  <a:gd name="T3" fmla="*/ 0 h 356"/>
                  <a:gd name="T4" fmla="*/ 0 w 973"/>
                  <a:gd name="T5" fmla="*/ 356 h 356"/>
                  <a:gd name="T6" fmla="*/ 973 w 973"/>
                  <a:gd name="T7" fmla="*/ 356 h 356"/>
                  <a:gd name="T8" fmla="*/ 713 w 973"/>
                  <a:gd name="T9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356">
                    <a:moveTo>
                      <a:pt x="713" y="0"/>
                    </a:moveTo>
                    <a:lnTo>
                      <a:pt x="260" y="0"/>
                    </a:lnTo>
                    <a:lnTo>
                      <a:pt x="0" y="356"/>
                    </a:lnTo>
                    <a:lnTo>
                      <a:pt x="973" y="356"/>
                    </a:lnTo>
                    <a:lnTo>
                      <a:pt x="7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59" name="Freeform 57"/>
              <p:cNvSpPr>
                <a:spLocks/>
              </p:cNvSpPr>
              <p:nvPr/>
            </p:nvSpPr>
            <p:spPr bwMode="auto">
              <a:xfrm>
                <a:off x="6065677" y="3519329"/>
                <a:ext cx="2206578" cy="2206577"/>
              </a:xfrm>
              <a:custGeom>
                <a:avLst/>
                <a:gdLst>
                  <a:gd name="T0" fmla="*/ 160 w 160"/>
                  <a:gd name="T1" fmla="*/ 160 h 160"/>
                  <a:gd name="T2" fmla="*/ 79 w 160"/>
                  <a:gd name="T3" fmla="*/ 160 h 160"/>
                  <a:gd name="T4" fmla="*/ 0 w 160"/>
                  <a:gd name="T5" fmla="*/ 81 h 160"/>
                  <a:gd name="T6" fmla="*/ 0 w 160"/>
                  <a:gd name="T7" fmla="*/ 79 h 160"/>
                  <a:gd name="T8" fmla="*/ 79 w 160"/>
                  <a:gd name="T9" fmla="*/ 0 h 160"/>
                  <a:gd name="T10" fmla="*/ 81 w 160"/>
                  <a:gd name="T11" fmla="*/ 0 h 160"/>
                  <a:gd name="T12" fmla="*/ 160 w 160"/>
                  <a:gd name="T13" fmla="*/ 79 h 160"/>
                  <a:gd name="T14" fmla="*/ 160 w 160"/>
                  <a:gd name="T15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160">
                    <a:moveTo>
                      <a:pt x="160" y="160"/>
                    </a:moveTo>
                    <a:cubicBezTo>
                      <a:pt x="79" y="160"/>
                      <a:pt x="79" y="160"/>
                      <a:pt x="79" y="160"/>
                    </a:cubicBezTo>
                    <a:cubicBezTo>
                      <a:pt x="35" y="160"/>
                      <a:pt x="0" y="125"/>
                      <a:pt x="0" y="8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25" y="0"/>
                      <a:pt x="160" y="35"/>
                      <a:pt x="160" y="79"/>
                    </a:cubicBezTo>
                    <a:lnTo>
                      <a:pt x="160" y="160"/>
                    </a:lnTo>
                    <a:close/>
                  </a:path>
                </a:pathLst>
              </a:custGeom>
              <a:solidFill>
                <a:srgbClr val="FFA7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60" name="Freeform 58"/>
              <p:cNvSpPr>
                <a:spLocks/>
              </p:cNvSpPr>
              <p:nvPr/>
            </p:nvSpPr>
            <p:spPr bwMode="auto">
              <a:xfrm>
                <a:off x="6713369" y="3519329"/>
                <a:ext cx="911194" cy="716082"/>
              </a:xfrm>
              <a:custGeom>
                <a:avLst/>
                <a:gdLst>
                  <a:gd name="T0" fmla="*/ 54 w 66"/>
                  <a:gd name="T1" fmla="*/ 52 h 52"/>
                  <a:gd name="T2" fmla="*/ 12 w 66"/>
                  <a:gd name="T3" fmla="*/ 52 h 52"/>
                  <a:gd name="T4" fmla="*/ 0 w 66"/>
                  <a:gd name="T5" fmla="*/ 40 h 52"/>
                  <a:gd name="T6" fmla="*/ 0 w 66"/>
                  <a:gd name="T7" fmla="*/ 0 h 52"/>
                  <a:gd name="T8" fmla="*/ 66 w 66"/>
                  <a:gd name="T9" fmla="*/ 0 h 52"/>
                  <a:gd name="T10" fmla="*/ 66 w 66"/>
                  <a:gd name="T11" fmla="*/ 40 h 52"/>
                  <a:gd name="T12" fmla="*/ 54 w 66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52">
                    <a:moveTo>
                      <a:pt x="54" y="52"/>
                    </a:moveTo>
                    <a:cubicBezTo>
                      <a:pt x="12" y="52"/>
                      <a:pt x="12" y="52"/>
                      <a:pt x="12" y="52"/>
                    </a:cubicBezTo>
                    <a:cubicBezTo>
                      <a:pt x="5" y="52"/>
                      <a:pt x="0" y="47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7"/>
                      <a:pt x="61" y="52"/>
                      <a:pt x="54" y="52"/>
                    </a:cubicBezTo>
                    <a:close/>
                  </a:path>
                </a:pathLst>
              </a:custGeom>
              <a:solidFill>
                <a:srgbClr val="FFA72B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61" name="Freeform 59"/>
              <p:cNvSpPr>
                <a:spLocks/>
              </p:cNvSpPr>
              <p:nvPr/>
            </p:nvSpPr>
            <p:spPr bwMode="auto">
              <a:xfrm>
                <a:off x="7127730" y="5285395"/>
                <a:ext cx="82470" cy="96550"/>
              </a:xfrm>
              <a:custGeom>
                <a:avLst/>
                <a:gdLst>
                  <a:gd name="T0" fmla="*/ 2 w 6"/>
                  <a:gd name="T1" fmla="*/ 4 h 7"/>
                  <a:gd name="T2" fmla="*/ 3 w 6"/>
                  <a:gd name="T3" fmla="*/ 1 h 7"/>
                  <a:gd name="T4" fmla="*/ 3 w 6"/>
                  <a:gd name="T5" fmla="*/ 0 h 7"/>
                  <a:gd name="T6" fmla="*/ 1 w 6"/>
                  <a:gd name="T7" fmla="*/ 1 h 7"/>
                  <a:gd name="T8" fmla="*/ 1 w 6"/>
                  <a:gd name="T9" fmla="*/ 5 h 7"/>
                  <a:gd name="T10" fmla="*/ 5 w 6"/>
                  <a:gd name="T11" fmla="*/ 5 h 7"/>
                  <a:gd name="T12" fmla="*/ 6 w 6"/>
                  <a:gd name="T13" fmla="*/ 3 h 7"/>
                  <a:gd name="T14" fmla="*/ 5 w 6"/>
                  <a:gd name="T15" fmla="*/ 3 h 7"/>
                  <a:gd name="T16" fmla="*/ 2 w 6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7">
                    <a:moveTo>
                      <a:pt x="2" y="4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2" y="7"/>
                      <a:pt x="4" y="7"/>
                      <a:pt x="5" y="5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62" name="Freeform 60"/>
              <p:cNvSpPr>
                <a:spLocks/>
              </p:cNvSpPr>
              <p:nvPr/>
            </p:nvSpPr>
            <p:spPr bwMode="auto">
              <a:xfrm>
                <a:off x="7031180" y="5188845"/>
                <a:ext cx="275571" cy="289651"/>
              </a:xfrm>
              <a:custGeom>
                <a:avLst/>
                <a:gdLst>
                  <a:gd name="T0" fmla="*/ 15 w 20"/>
                  <a:gd name="T1" fmla="*/ 7 h 21"/>
                  <a:gd name="T2" fmla="*/ 14 w 20"/>
                  <a:gd name="T3" fmla="*/ 15 h 21"/>
                  <a:gd name="T4" fmla="*/ 6 w 20"/>
                  <a:gd name="T5" fmla="*/ 15 h 21"/>
                  <a:gd name="T6" fmla="*/ 6 w 20"/>
                  <a:gd name="T7" fmla="*/ 6 h 21"/>
                  <a:gd name="T8" fmla="*/ 14 w 20"/>
                  <a:gd name="T9" fmla="*/ 5 h 21"/>
                  <a:gd name="T10" fmla="*/ 15 w 20"/>
                  <a:gd name="T11" fmla="*/ 4 h 21"/>
                  <a:gd name="T12" fmla="*/ 16 w 20"/>
                  <a:gd name="T13" fmla="*/ 3 h 21"/>
                  <a:gd name="T14" fmla="*/ 3 w 20"/>
                  <a:gd name="T15" fmla="*/ 4 h 21"/>
                  <a:gd name="T16" fmla="*/ 3 w 20"/>
                  <a:gd name="T17" fmla="*/ 17 h 21"/>
                  <a:gd name="T18" fmla="*/ 17 w 20"/>
                  <a:gd name="T19" fmla="*/ 17 h 21"/>
                  <a:gd name="T20" fmla="*/ 17 w 20"/>
                  <a:gd name="T21" fmla="*/ 4 h 21"/>
                  <a:gd name="T22" fmla="*/ 16 w 20"/>
                  <a:gd name="T23" fmla="*/ 5 h 21"/>
                  <a:gd name="T24" fmla="*/ 15 w 20"/>
                  <a:gd name="T25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1">
                    <a:moveTo>
                      <a:pt x="15" y="7"/>
                    </a:moveTo>
                    <a:cubicBezTo>
                      <a:pt x="17" y="9"/>
                      <a:pt x="17" y="12"/>
                      <a:pt x="14" y="15"/>
                    </a:cubicBezTo>
                    <a:cubicBezTo>
                      <a:pt x="12" y="17"/>
                      <a:pt x="8" y="17"/>
                      <a:pt x="6" y="15"/>
                    </a:cubicBezTo>
                    <a:cubicBezTo>
                      <a:pt x="3" y="12"/>
                      <a:pt x="3" y="8"/>
                      <a:pt x="6" y="6"/>
                    </a:cubicBezTo>
                    <a:cubicBezTo>
                      <a:pt x="8" y="4"/>
                      <a:pt x="11" y="3"/>
                      <a:pt x="14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0"/>
                      <a:pt x="7" y="0"/>
                      <a:pt x="3" y="4"/>
                    </a:cubicBezTo>
                    <a:cubicBezTo>
                      <a:pt x="0" y="7"/>
                      <a:pt x="0" y="13"/>
                      <a:pt x="3" y="17"/>
                    </a:cubicBezTo>
                    <a:cubicBezTo>
                      <a:pt x="7" y="21"/>
                      <a:pt x="13" y="21"/>
                      <a:pt x="17" y="17"/>
                    </a:cubicBezTo>
                    <a:cubicBezTo>
                      <a:pt x="20" y="13"/>
                      <a:pt x="20" y="8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6934630" y="5092295"/>
                <a:ext cx="468671" cy="468671"/>
              </a:xfrm>
              <a:custGeom>
                <a:avLst/>
                <a:gdLst>
                  <a:gd name="T0" fmla="*/ 30 w 34"/>
                  <a:gd name="T1" fmla="*/ 9 h 34"/>
                  <a:gd name="T2" fmla="*/ 28 w 34"/>
                  <a:gd name="T3" fmla="*/ 9 h 34"/>
                  <a:gd name="T4" fmla="*/ 26 w 34"/>
                  <a:gd name="T5" fmla="*/ 9 h 34"/>
                  <a:gd name="T6" fmla="*/ 26 w 34"/>
                  <a:gd name="T7" fmla="*/ 9 h 34"/>
                  <a:gd name="T8" fmla="*/ 26 w 34"/>
                  <a:gd name="T9" fmla="*/ 26 h 34"/>
                  <a:gd name="T10" fmla="*/ 8 w 34"/>
                  <a:gd name="T11" fmla="*/ 26 h 34"/>
                  <a:gd name="T12" fmla="*/ 8 w 34"/>
                  <a:gd name="T13" fmla="*/ 8 h 34"/>
                  <a:gd name="T14" fmla="*/ 25 w 34"/>
                  <a:gd name="T15" fmla="*/ 8 h 34"/>
                  <a:gd name="T16" fmla="*/ 25 w 34"/>
                  <a:gd name="T17" fmla="*/ 8 h 34"/>
                  <a:gd name="T18" fmla="*/ 25 w 34"/>
                  <a:gd name="T19" fmla="*/ 6 h 34"/>
                  <a:gd name="T20" fmla="*/ 25 w 34"/>
                  <a:gd name="T21" fmla="*/ 4 h 34"/>
                  <a:gd name="T22" fmla="*/ 26 w 34"/>
                  <a:gd name="T23" fmla="*/ 4 h 34"/>
                  <a:gd name="T24" fmla="*/ 6 w 34"/>
                  <a:gd name="T25" fmla="*/ 6 h 34"/>
                  <a:gd name="T26" fmla="*/ 6 w 34"/>
                  <a:gd name="T27" fmla="*/ 28 h 34"/>
                  <a:gd name="T28" fmla="*/ 28 w 34"/>
                  <a:gd name="T29" fmla="*/ 28 h 34"/>
                  <a:gd name="T30" fmla="*/ 30 w 34"/>
                  <a:gd name="T31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34">
                    <a:moveTo>
                      <a:pt x="30" y="9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1" y="14"/>
                      <a:pt x="30" y="21"/>
                      <a:pt x="26" y="26"/>
                    </a:cubicBezTo>
                    <a:cubicBezTo>
                      <a:pt x="21" y="31"/>
                      <a:pt x="13" y="31"/>
                      <a:pt x="8" y="26"/>
                    </a:cubicBezTo>
                    <a:cubicBezTo>
                      <a:pt x="3" y="21"/>
                      <a:pt x="3" y="13"/>
                      <a:pt x="8" y="8"/>
                    </a:cubicBezTo>
                    <a:cubicBezTo>
                      <a:pt x="13" y="4"/>
                      <a:pt x="20" y="4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0" y="0"/>
                      <a:pt x="11" y="1"/>
                      <a:pt x="6" y="6"/>
                    </a:cubicBezTo>
                    <a:cubicBezTo>
                      <a:pt x="0" y="12"/>
                      <a:pt x="0" y="22"/>
                      <a:pt x="6" y="28"/>
                    </a:cubicBezTo>
                    <a:cubicBezTo>
                      <a:pt x="12" y="34"/>
                      <a:pt x="22" y="34"/>
                      <a:pt x="28" y="28"/>
                    </a:cubicBezTo>
                    <a:cubicBezTo>
                      <a:pt x="33" y="23"/>
                      <a:pt x="34" y="15"/>
                      <a:pt x="3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7169971" y="5118444"/>
                <a:ext cx="205169" cy="207181"/>
              </a:xfrm>
              <a:custGeom>
                <a:avLst/>
                <a:gdLst>
                  <a:gd name="T0" fmla="*/ 82 w 102"/>
                  <a:gd name="T1" fmla="*/ 28 h 103"/>
                  <a:gd name="T2" fmla="*/ 75 w 102"/>
                  <a:gd name="T3" fmla="*/ 28 h 103"/>
                  <a:gd name="T4" fmla="*/ 75 w 102"/>
                  <a:gd name="T5" fmla="*/ 21 h 103"/>
                  <a:gd name="T6" fmla="*/ 82 w 102"/>
                  <a:gd name="T7" fmla="*/ 0 h 103"/>
                  <a:gd name="T8" fmla="*/ 61 w 102"/>
                  <a:gd name="T9" fmla="*/ 21 h 103"/>
                  <a:gd name="T10" fmla="*/ 61 w 102"/>
                  <a:gd name="T11" fmla="*/ 41 h 103"/>
                  <a:gd name="T12" fmla="*/ 13 w 102"/>
                  <a:gd name="T13" fmla="*/ 89 h 103"/>
                  <a:gd name="T14" fmla="*/ 13 w 102"/>
                  <a:gd name="T15" fmla="*/ 69 h 103"/>
                  <a:gd name="T16" fmla="*/ 0 w 102"/>
                  <a:gd name="T17" fmla="*/ 103 h 103"/>
                  <a:gd name="T18" fmla="*/ 0 w 102"/>
                  <a:gd name="T19" fmla="*/ 103 h 103"/>
                  <a:gd name="T20" fmla="*/ 0 w 102"/>
                  <a:gd name="T21" fmla="*/ 103 h 103"/>
                  <a:gd name="T22" fmla="*/ 7 w 102"/>
                  <a:gd name="T23" fmla="*/ 103 h 103"/>
                  <a:gd name="T24" fmla="*/ 34 w 102"/>
                  <a:gd name="T25" fmla="*/ 96 h 103"/>
                  <a:gd name="T26" fmla="*/ 13 w 102"/>
                  <a:gd name="T27" fmla="*/ 96 h 103"/>
                  <a:gd name="T28" fmla="*/ 61 w 102"/>
                  <a:gd name="T29" fmla="*/ 48 h 103"/>
                  <a:gd name="T30" fmla="*/ 89 w 102"/>
                  <a:gd name="T31" fmla="*/ 41 h 103"/>
                  <a:gd name="T32" fmla="*/ 102 w 102"/>
                  <a:gd name="T33" fmla="*/ 28 h 103"/>
                  <a:gd name="T34" fmla="*/ 82 w 102"/>
                  <a:gd name="T35" fmla="*/ 2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103">
                    <a:moveTo>
                      <a:pt x="82" y="28"/>
                    </a:moveTo>
                    <a:lnTo>
                      <a:pt x="75" y="28"/>
                    </a:lnTo>
                    <a:lnTo>
                      <a:pt x="75" y="21"/>
                    </a:lnTo>
                    <a:lnTo>
                      <a:pt x="82" y="0"/>
                    </a:lnTo>
                    <a:lnTo>
                      <a:pt x="61" y="21"/>
                    </a:lnTo>
                    <a:lnTo>
                      <a:pt x="61" y="41"/>
                    </a:lnTo>
                    <a:lnTo>
                      <a:pt x="13" y="89"/>
                    </a:lnTo>
                    <a:lnTo>
                      <a:pt x="13" y="69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7" y="103"/>
                    </a:lnTo>
                    <a:lnTo>
                      <a:pt x="34" y="96"/>
                    </a:lnTo>
                    <a:lnTo>
                      <a:pt x="13" y="96"/>
                    </a:lnTo>
                    <a:lnTo>
                      <a:pt x="61" y="48"/>
                    </a:lnTo>
                    <a:lnTo>
                      <a:pt x="89" y="41"/>
                    </a:lnTo>
                    <a:lnTo>
                      <a:pt x="102" y="28"/>
                    </a:lnTo>
                    <a:lnTo>
                      <a:pt x="82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73" name="Freeform 6"/>
            <p:cNvSpPr>
              <a:spLocks noEditPoints="1"/>
            </p:cNvSpPr>
            <p:nvPr/>
          </p:nvSpPr>
          <p:spPr bwMode="auto">
            <a:xfrm>
              <a:off x="7523325" y="3875960"/>
              <a:ext cx="202474" cy="282363"/>
            </a:xfrm>
            <a:custGeom>
              <a:avLst/>
              <a:gdLst>
                <a:gd name="T0" fmla="*/ 6 w 12"/>
                <a:gd name="T1" fmla="*/ 0 h 25"/>
                <a:gd name="T2" fmla="*/ 12 w 12"/>
                <a:gd name="T3" fmla="*/ 6 h 25"/>
                <a:gd name="T4" fmla="*/ 12 w 12"/>
                <a:gd name="T5" fmla="*/ 19 h 25"/>
                <a:gd name="T6" fmla="*/ 6 w 12"/>
                <a:gd name="T7" fmla="*/ 25 h 25"/>
                <a:gd name="T8" fmla="*/ 0 w 12"/>
                <a:gd name="T9" fmla="*/ 25 h 25"/>
                <a:gd name="T10" fmla="*/ 0 w 12"/>
                <a:gd name="T11" fmla="*/ 0 h 25"/>
                <a:gd name="T12" fmla="*/ 6 w 12"/>
                <a:gd name="T13" fmla="*/ 0 h 25"/>
                <a:gd name="T14" fmla="*/ 6 w 12"/>
                <a:gd name="T15" fmla="*/ 22 h 25"/>
                <a:gd name="T16" fmla="*/ 9 w 12"/>
                <a:gd name="T17" fmla="*/ 19 h 25"/>
                <a:gd name="T18" fmla="*/ 9 w 12"/>
                <a:gd name="T19" fmla="*/ 6 h 25"/>
                <a:gd name="T20" fmla="*/ 6 w 12"/>
                <a:gd name="T21" fmla="*/ 2 h 25"/>
                <a:gd name="T22" fmla="*/ 3 w 12"/>
                <a:gd name="T23" fmla="*/ 2 h 25"/>
                <a:gd name="T24" fmla="*/ 3 w 12"/>
                <a:gd name="T25" fmla="*/ 22 h 25"/>
                <a:gd name="T26" fmla="*/ 6 w 12"/>
                <a:gd name="T2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5">
                  <a:moveTo>
                    <a:pt x="6" y="0"/>
                  </a:moveTo>
                  <a:cubicBezTo>
                    <a:pt x="10" y="0"/>
                    <a:pt x="12" y="2"/>
                    <a:pt x="12" y="6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3"/>
                    <a:pt x="10" y="25"/>
                    <a:pt x="6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0"/>
                  </a:lnTo>
                  <a:close/>
                  <a:moveTo>
                    <a:pt x="6" y="22"/>
                  </a:moveTo>
                  <a:cubicBezTo>
                    <a:pt x="8" y="22"/>
                    <a:pt x="9" y="21"/>
                    <a:pt x="9" y="19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2"/>
                    <a:pt x="3" y="22"/>
                    <a:pt x="3" y="22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09949" y="3662204"/>
            <a:ext cx="2206578" cy="2206577"/>
            <a:chOff x="3528213" y="3662204"/>
            <a:chExt cx="2206578" cy="2206577"/>
          </a:xfrm>
        </p:grpSpPr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652924" y="3662204"/>
              <a:ext cx="1957156" cy="718093"/>
            </a:xfrm>
            <a:custGeom>
              <a:avLst/>
              <a:gdLst>
                <a:gd name="T0" fmla="*/ 973 w 973"/>
                <a:gd name="T1" fmla="*/ 357 h 357"/>
                <a:gd name="T2" fmla="*/ 0 w 973"/>
                <a:gd name="T3" fmla="*/ 357 h 357"/>
                <a:gd name="T4" fmla="*/ 260 w 973"/>
                <a:gd name="T5" fmla="*/ 0 h 357"/>
                <a:gd name="T6" fmla="*/ 712 w 973"/>
                <a:gd name="T7" fmla="*/ 0 h 357"/>
                <a:gd name="T8" fmla="*/ 973 w 973"/>
                <a:gd name="T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7">
                  <a:moveTo>
                    <a:pt x="973" y="357"/>
                  </a:moveTo>
                  <a:lnTo>
                    <a:pt x="0" y="357"/>
                  </a:lnTo>
                  <a:lnTo>
                    <a:pt x="260" y="0"/>
                  </a:lnTo>
                  <a:lnTo>
                    <a:pt x="712" y="0"/>
                  </a:lnTo>
                  <a:lnTo>
                    <a:pt x="973" y="357"/>
                  </a:lnTo>
                  <a:close/>
                </a:path>
              </a:pathLst>
            </a:custGeom>
            <a:solidFill>
              <a:srgbClr val="D18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652924" y="3662204"/>
              <a:ext cx="1957156" cy="718093"/>
            </a:xfrm>
            <a:custGeom>
              <a:avLst/>
              <a:gdLst>
                <a:gd name="T0" fmla="*/ 973 w 973"/>
                <a:gd name="T1" fmla="*/ 357 h 357"/>
                <a:gd name="T2" fmla="*/ 0 w 973"/>
                <a:gd name="T3" fmla="*/ 357 h 357"/>
                <a:gd name="T4" fmla="*/ 260 w 973"/>
                <a:gd name="T5" fmla="*/ 0 h 357"/>
                <a:gd name="T6" fmla="*/ 712 w 973"/>
                <a:gd name="T7" fmla="*/ 0 h 357"/>
                <a:gd name="T8" fmla="*/ 973 w 973"/>
                <a:gd name="T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7">
                  <a:moveTo>
                    <a:pt x="973" y="357"/>
                  </a:moveTo>
                  <a:lnTo>
                    <a:pt x="0" y="357"/>
                  </a:lnTo>
                  <a:lnTo>
                    <a:pt x="260" y="0"/>
                  </a:lnTo>
                  <a:lnTo>
                    <a:pt x="712" y="0"/>
                  </a:lnTo>
                  <a:lnTo>
                    <a:pt x="973" y="3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3652924" y="3662204"/>
              <a:ext cx="1957156" cy="718093"/>
            </a:xfrm>
            <a:custGeom>
              <a:avLst/>
              <a:gdLst>
                <a:gd name="T0" fmla="*/ 712 w 973"/>
                <a:gd name="T1" fmla="*/ 0 h 357"/>
                <a:gd name="T2" fmla="*/ 260 w 973"/>
                <a:gd name="T3" fmla="*/ 0 h 357"/>
                <a:gd name="T4" fmla="*/ 0 w 973"/>
                <a:gd name="T5" fmla="*/ 357 h 357"/>
                <a:gd name="T6" fmla="*/ 973 w 973"/>
                <a:gd name="T7" fmla="*/ 357 h 357"/>
                <a:gd name="T8" fmla="*/ 712 w 973"/>
                <a:gd name="T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7">
                  <a:moveTo>
                    <a:pt x="712" y="0"/>
                  </a:moveTo>
                  <a:lnTo>
                    <a:pt x="260" y="0"/>
                  </a:lnTo>
                  <a:lnTo>
                    <a:pt x="0" y="357"/>
                  </a:lnTo>
                  <a:lnTo>
                    <a:pt x="973" y="357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DE10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652924" y="3662204"/>
              <a:ext cx="1957156" cy="718093"/>
            </a:xfrm>
            <a:custGeom>
              <a:avLst/>
              <a:gdLst>
                <a:gd name="T0" fmla="*/ 712 w 973"/>
                <a:gd name="T1" fmla="*/ 0 h 357"/>
                <a:gd name="T2" fmla="*/ 260 w 973"/>
                <a:gd name="T3" fmla="*/ 0 h 357"/>
                <a:gd name="T4" fmla="*/ 0 w 973"/>
                <a:gd name="T5" fmla="*/ 357 h 357"/>
                <a:gd name="T6" fmla="*/ 973 w 973"/>
                <a:gd name="T7" fmla="*/ 357 h 357"/>
                <a:gd name="T8" fmla="*/ 712 w 973"/>
                <a:gd name="T9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7">
                  <a:moveTo>
                    <a:pt x="712" y="0"/>
                  </a:moveTo>
                  <a:lnTo>
                    <a:pt x="260" y="0"/>
                  </a:lnTo>
                  <a:lnTo>
                    <a:pt x="0" y="357"/>
                  </a:lnTo>
                  <a:lnTo>
                    <a:pt x="973" y="357"/>
                  </a:lnTo>
                  <a:lnTo>
                    <a:pt x="7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528213" y="3662204"/>
              <a:ext cx="2206578" cy="2206577"/>
            </a:xfrm>
            <a:custGeom>
              <a:avLst/>
              <a:gdLst>
                <a:gd name="T0" fmla="*/ 160 w 160"/>
                <a:gd name="T1" fmla="*/ 160 h 160"/>
                <a:gd name="T2" fmla="*/ 79 w 160"/>
                <a:gd name="T3" fmla="*/ 160 h 160"/>
                <a:gd name="T4" fmla="*/ 0 w 160"/>
                <a:gd name="T5" fmla="*/ 81 h 160"/>
                <a:gd name="T6" fmla="*/ 0 w 160"/>
                <a:gd name="T7" fmla="*/ 79 h 160"/>
                <a:gd name="T8" fmla="*/ 79 w 160"/>
                <a:gd name="T9" fmla="*/ 0 h 160"/>
                <a:gd name="T10" fmla="*/ 81 w 160"/>
                <a:gd name="T11" fmla="*/ 0 h 160"/>
                <a:gd name="T12" fmla="*/ 160 w 160"/>
                <a:gd name="T13" fmla="*/ 79 h 160"/>
                <a:gd name="T14" fmla="*/ 160 w 160"/>
                <a:gd name="T1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60">
                  <a:moveTo>
                    <a:pt x="160" y="160"/>
                  </a:moveTo>
                  <a:cubicBezTo>
                    <a:pt x="79" y="160"/>
                    <a:pt x="79" y="160"/>
                    <a:pt x="79" y="160"/>
                  </a:cubicBezTo>
                  <a:cubicBezTo>
                    <a:pt x="35" y="160"/>
                    <a:pt x="0" y="125"/>
                    <a:pt x="0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25" y="0"/>
                    <a:pt x="160" y="35"/>
                    <a:pt x="160" y="79"/>
                  </a:cubicBezTo>
                  <a:lnTo>
                    <a:pt x="160" y="160"/>
                  </a:lnTo>
                  <a:close/>
                </a:path>
              </a:pathLst>
            </a:custGeom>
            <a:solidFill>
              <a:srgbClr val="FF5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4175905" y="3662204"/>
              <a:ext cx="909182" cy="718093"/>
            </a:xfrm>
            <a:custGeom>
              <a:avLst/>
              <a:gdLst>
                <a:gd name="T0" fmla="*/ 54 w 66"/>
                <a:gd name="T1" fmla="*/ 52 h 52"/>
                <a:gd name="T2" fmla="*/ 12 w 66"/>
                <a:gd name="T3" fmla="*/ 52 h 52"/>
                <a:gd name="T4" fmla="*/ 0 w 66"/>
                <a:gd name="T5" fmla="*/ 40 h 52"/>
                <a:gd name="T6" fmla="*/ 0 w 66"/>
                <a:gd name="T7" fmla="*/ 0 h 52"/>
                <a:gd name="T8" fmla="*/ 66 w 66"/>
                <a:gd name="T9" fmla="*/ 0 h 52"/>
                <a:gd name="T10" fmla="*/ 66 w 66"/>
                <a:gd name="T11" fmla="*/ 40 h 52"/>
                <a:gd name="T12" fmla="*/ 54 w 6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2">
                  <a:moveTo>
                    <a:pt x="54" y="52"/>
                  </a:move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47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7"/>
                    <a:pt x="61" y="52"/>
                    <a:pt x="54" y="52"/>
                  </a:cubicBezTo>
                  <a:close/>
                </a:path>
              </a:pathLst>
            </a:custGeom>
            <a:solidFill>
              <a:srgbClr val="FF5E9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4423315" y="5261319"/>
              <a:ext cx="414362" cy="428442"/>
            </a:xfrm>
            <a:custGeom>
              <a:avLst/>
              <a:gdLst>
                <a:gd name="T0" fmla="*/ 28 w 30"/>
                <a:gd name="T1" fmla="*/ 16 h 31"/>
                <a:gd name="T2" fmla="*/ 28 w 30"/>
                <a:gd name="T3" fmla="*/ 15 h 31"/>
                <a:gd name="T4" fmla="*/ 30 w 30"/>
                <a:gd name="T5" fmla="*/ 14 h 31"/>
                <a:gd name="T6" fmla="*/ 30 w 30"/>
                <a:gd name="T7" fmla="*/ 11 h 31"/>
                <a:gd name="T8" fmla="*/ 27 w 30"/>
                <a:gd name="T9" fmla="*/ 11 h 31"/>
                <a:gd name="T10" fmla="*/ 28 w 30"/>
                <a:gd name="T11" fmla="*/ 10 h 31"/>
                <a:gd name="T12" fmla="*/ 28 w 30"/>
                <a:gd name="T13" fmla="*/ 7 h 31"/>
                <a:gd name="T14" fmla="*/ 25 w 30"/>
                <a:gd name="T15" fmla="*/ 7 h 31"/>
                <a:gd name="T16" fmla="*/ 25 w 30"/>
                <a:gd name="T17" fmla="*/ 7 h 31"/>
                <a:gd name="T18" fmla="*/ 26 w 30"/>
                <a:gd name="T19" fmla="*/ 4 h 31"/>
                <a:gd name="T20" fmla="*/ 23 w 30"/>
                <a:gd name="T21" fmla="*/ 4 h 31"/>
                <a:gd name="T22" fmla="*/ 21 w 30"/>
                <a:gd name="T23" fmla="*/ 4 h 31"/>
                <a:gd name="T24" fmla="*/ 21 w 30"/>
                <a:gd name="T25" fmla="*/ 2 h 31"/>
                <a:gd name="T26" fmla="*/ 19 w 30"/>
                <a:gd name="T27" fmla="*/ 1 h 31"/>
                <a:gd name="T28" fmla="*/ 18 w 30"/>
                <a:gd name="T29" fmla="*/ 2 h 31"/>
                <a:gd name="T30" fmla="*/ 17 w 30"/>
                <a:gd name="T31" fmla="*/ 2 h 31"/>
                <a:gd name="T32" fmla="*/ 14 w 30"/>
                <a:gd name="T33" fmla="*/ 0 h 31"/>
                <a:gd name="T34" fmla="*/ 13 w 30"/>
                <a:gd name="T35" fmla="*/ 2 h 31"/>
                <a:gd name="T36" fmla="*/ 12 w 30"/>
                <a:gd name="T37" fmla="*/ 2 h 31"/>
                <a:gd name="T38" fmla="*/ 11 w 30"/>
                <a:gd name="T39" fmla="*/ 0 h 31"/>
                <a:gd name="T40" fmla="*/ 9 w 30"/>
                <a:gd name="T41" fmla="*/ 3 h 31"/>
                <a:gd name="T42" fmla="*/ 8 w 30"/>
                <a:gd name="T43" fmla="*/ 4 h 31"/>
                <a:gd name="T44" fmla="*/ 6 w 30"/>
                <a:gd name="T45" fmla="*/ 3 h 31"/>
                <a:gd name="T46" fmla="*/ 4 w 30"/>
                <a:gd name="T47" fmla="*/ 5 h 31"/>
                <a:gd name="T48" fmla="*/ 5 w 30"/>
                <a:gd name="T49" fmla="*/ 7 h 31"/>
                <a:gd name="T50" fmla="*/ 4 w 30"/>
                <a:gd name="T51" fmla="*/ 7 h 31"/>
                <a:gd name="T52" fmla="*/ 1 w 30"/>
                <a:gd name="T53" fmla="*/ 8 h 31"/>
                <a:gd name="T54" fmla="*/ 3 w 30"/>
                <a:gd name="T55" fmla="*/ 10 h 31"/>
                <a:gd name="T56" fmla="*/ 3 w 30"/>
                <a:gd name="T57" fmla="*/ 11 h 31"/>
                <a:gd name="T58" fmla="*/ 0 w 30"/>
                <a:gd name="T59" fmla="*/ 12 h 31"/>
                <a:gd name="T60" fmla="*/ 1 w 30"/>
                <a:gd name="T61" fmla="*/ 14 h 31"/>
                <a:gd name="T62" fmla="*/ 2 w 30"/>
                <a:gd name="T63" fmla="*/ 15 h 31"/>
                <a:gd name="T64" fmla="*/ 1 w 30"/>
                <a:gd name="T65" fmla="*/ 16 h 31"/>
                <a:gd name="T66" fmla="*/ 0 w 30"/>
                <a:gd name="T67" fmla="*/ 19 h 31"/>
                <a:gd name="T68" fmla="*/ 3 w 30"/>
                <a:gd name="T69" fmla="*/ 19 h 31"/>
                <a:gd name="T70" fmla="*/ 3 w 30"/>
                <a:gd name="T71" fmla="*/ 20 h 31"/>
                <a:gd name="T72" fmla="*/ 1 w 30"/>
                <a:gd name="T73" fmla="*/ 22 h 31"/>
                <a:gd name="T74" fmla="*/ 4 w 30"/>
                <a:gd name="T75" fmla="*/ 23 h 31"/>
                <a:gd name="T76" fmla="*/ 5 w 30"/>
                <a:gd name="T77" fmla="*/ 24 h 31"/>
                <a:gd name="T78" fmla="*/ 4 w 30"/>
                <a:gd name="T79" fmla="*/ 26 h 31"/>
                <a:gd name="T80" fmla="*/ 6 w 30"/>
                <a:gd name="T81" fmla="*/ 28 h 31"/>
                <a:gd name="T82" fmla="*/ 8 w 30"/>
                <a:gd name="T83" fmla="*/ 27 h 31"/>
                <a:gd name="T84" fmla="*/ 9 w 30"/>
                <a:gd name="T85" fmla="*/ 27 h 31"/>
                <a:gd name="T86" fmla="*/ 11 w 30"/>
                <a:gd name="T87" fmla="*/ 30 h 31"/>
                <a:gd name="T88" fmla="*/ 12 w 30"/>
                <a:gd name="T89" fmla="*/ 28 h 31"/>
                <a:gd name="T90" fmla="*/ 13 w 30"/>
                <a:gd name="T91" fmla="*/ 28 h 31"/>
                <a:gd name="T92" fmla="*/ 14 w 30"/>
                <a:gd name="T93" fmla="*/ 31 h 31"/>
                <a:gd name="T94" fmla="*/ 17 w 30"/>
                <a:gd name="T95" fmla="*/ 29 h 31"/>
                <a:gd name="T96" fmla="*/ 18 w 30"/>
                <a:gd name="T97" fmla="*/ 28 h 31"/>
                <a:gd name="T98" fmla="*/ 19 w 30"/>
                <a:gd name="T99" fmla="*/ 30 h 31"/>
                <a:gd name="T100" fmla="*/ 21 w 30"/>
                <a:gd name="T101" fmla="*/ 29 h 31"/>
                <a:gd name="T102" fmla="*/ 21 w 30"/>
                <a:gd name="T103" fmla="*/ 27 h 31"/>
                <a:gd name="T104" fmla="*/ 23 w 30"/>
                <a:gd name="T105" fmla="*/ 27 h 31"/>
                <a:gd name="T106" fmla="*/ 26 w 30"/>
                <a:gd name="T107" fmla="*/ 27 h 31"/>
                <a:gd name="T108" fmla="*/ 25 w 30"/>
                <a:gd name="T109" fmla="*/ 24 h 31"/>
                <a:gd name="T110" fmla="*/ 25 w 30"/>
                <a:gd name="T111" fmla="*/ 23 h 31"/>
                <a:gd name="T112" fmla="*/ 28 w 30"/>
                <a:gd name="T113" fmla="*/ 24 h 31"/>
                <a:gd name="T114" fmla="*/ 28 w 30"/>
                <a:gd name="T115" fmla="*/ 21 h 31"/>
                <a:gd name="T116" fmla="*/ 27 w 30"/>
                <a:gd name="T117" fmla="*/ 20 h 31"/>
                <a:gd name="T118" fmla="*/ 30 w 30"/>
                <a:gd name="T119" fmla="*/ 19 h 31"/>
                <a:gd name="T120" fmla="*/ 30 w 30"/>
                <a:gd name="T121" fmla="*/ 16 h 31"/>
                <a:gd name="T122" fmla="*/ 15 w 30"/>
                <a:gd name="T12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" h="31">
                  <a:moveTo>
                    <a:pt x="30" y="16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1"/>
                    <a:pt x="2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7"/>
                    <a:pt x="30" y="17"/>
                    <a:pt x="30" y="17"/>
                  </a:cubicBezTo>
                  <a:lnTo>
                    <a:pt x="30" y="16"/>
                  </a:lnTo>
                  <a:close/>
                  <a:moveTo>
                    <a:pt x="15" y="26"/>
                  </a:moveTo>
                  <a:cubicBezTo>
                    <a:pt x="9" y="26"/>
                    <a:pt x="4" y="21"/>
                    <a:pt x="4" y="15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1" y="4"/>
                    <a:pt x="26" y="9"/>
                    <a:pt x="26" y="15"/>
                  </a:cubicBezTo>
                  <a:cubicBezTo>
                    <a:pt x="26" y="21"/>
                    <a:pt x="21" y="26"/>
                    <a:pt x="1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493717" y="5331720"/>
              <a:ext cx="275571" cy="289651"/>
            </a:xfrm>
            <a:custGeom>
              <a:avLst/>
              <a:gdLst>
                <a:gd name="T0" fmla="*/ 10 w 20"/>
                <a:gd name="T1" fmla="*/ 0 h 21"/>
                <a:gd name="T2" fmla="*/ 0 w 20"/>
                <a:gd name="T3" fmla="*/ 10 h 21"/>
                <a:gd name="T4" fmla="*/ 10 w 20"/>
                <a:gd name="T5" fmla="*/ 21 h 21"/>
                <a:gd name="T6" fmla="*/ 20 w 20"/>
                <a:gd name="T7" fmla="*/ 10 h 21"/>
                <a:gd name="T8" fmla="*/ 10 w 20"/>
                <a:gd name="T9" fmla="*/ 0 h 21"/>
                <a:gd name="T10" fmla="*/ 10 w 20"/>
                <a:gd name="T11" fmla="*/ 9 h 21"/>
                <a:gd name="T12" fmla="*/ 11 w 20"/>
                <a:gd name="T13" fmla="*/ 10 h 21"/>
                <a:gd name="T14" fmla="*/ 10 w 20"/>
                <a:gd name="T15" fmla="*/ 11 h 21"/>
                <a:gd name="T16" fmla="*/ 9 w 20"/>
                <a:gd name="T17" fmla="*/ 10 h 21"/>
                <a:gd name="T18" fmla="*/ 10 w 20"/>
                <a:gd name="T19" fmla="*/ 9 h 21"/>
                <a:gd name="T20" fmla="*/ 0 w 20"/>
                <a:gd name="T21" fmla="*/ 10 h 21"/>
                <a:gd name="T22" fmla="*/ 9 w 20"/>
                <a:gd name="T23" fmla="*/ 1 h 21"/>
                <a:gd name="T24" fmla="*/ 9 w 20"/>
                <a:gd name="T25" fmla="*/ 8 h 21"/>
                <a:gd name="T26" fmla="*/ 8 w 20"/>
                <a:gd name="T27" fmla="*/ 10 h 21"/>
                <a:gd name="T28" fmla="*/ 1 w 20"/>
                <a:gd name="T29" fmla="*/ 14 h 21"/>
                <a:gd name="T30" fmla="*/ 0 w 20"/>
                <a:gd name="T31" fmla="*/ 10 h 21"/>
                <a:gd name="T32" fmla="*/ 10 w 20"/>
                <a:gd name="T33" fmla="*/ 20 h 21"/>
                <a:gd name="T34" fmla="*/ 2 w 20"/>
                <a:gd name="T35" fmla="*/ 16 h 21"/>
                <a:gd name="T36" fmla="*/ 9 w 20"/>
                <a:gd name="T37" fmla="*/ 13 h 21"/>
                <a:gd name="T38" fmla="*/ 10 w 20"/>
                <a:gd name="T39" fmla="*/ 13 h 21"/>
                <a:gd name="T40" fmla="*/ 11 w 20"/>
                <a:gd name="T41" fmla="*/ 13 h 21"/>
                <a:gd name="T42" fmla="*/ 18 w 20"/>
                <a:gd name="T43" fmla="*/ 16 h 21"/>
                <a:gd name="T44" fmla="*/ 10 w 20"/>
                <a:gd name="T45" fmla="*/ 20 h 21"/>
                <a:gd name="T46" fmla="*/ 12 w 20"/>
                <a:gd name="T47" fmla="*/ 10 h 21"/>
                <a:gd name="T48" fmla="*/ 11 w 20"/>
                <a:gd name="T49" fmla="*/ 8 h 21"/>
                <a:gd name="T50" fmla="*/ 11 w 20"/>
                <a:gd name="T51" fmla="*/ 1 h 21"/>
                <a:gd name="T52" fmla="*/ 20 w 20"/>
                <a:gd name="T53" fmla="*/ 10 h 21"/>
                <a:gd name="T54" fmla="*/ 19 w 20"/>
                <a:gd name="T55" fmla="*/ 14 h 21"/>
                <a:gd name="T56" fmla="*/ 12 w 20"/>
                <a:gd name="T5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1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6" y="21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  <a:moveTo>
                    <a:pt x="10" y="9"/>
                  </a:moveTo>
                  <a:cubicBezTo>
                    <a:pt x="11" y="9"/>
                    <a:pt x="11" y="10"/>
                    <a:pt x="11" y="10"/>
                  </a:cubicBezTo>
                  <a:cubicBezTo>
                    <a:pt x="11" y="11"/>
                    <a:pt x="11" y="11"/>
                    <a:pt x="10" y="11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lose/>
                  <a:moveTo>
                    <a:pt x="0" y="10"/>
                  </a:moveTo>
                  <a:cubicBezTo>
                    <a:pt x="0" y="5"/>
                    <a:pt x="4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0" y="12"/>
                    <a:pt x="0" y="10"/>
                  </a:cubicBezTo>
                  <a:close/>
                  <a:moveTo>
                    <a:pt x="10" y="20"/>
                  </a:moveTo>
                  <a:cubicBezTo>
                    <a:pt x="7" y="20"/>
                    <a:pt x="4" y="19"/>
                    <a:pt x="2" y="1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6" y="19"/>
                    <a:pt x="13" y="20"/>
                    <a:pt x="10" y="20"/>
                  </a:cubicBezTo>
                  <a:close/>
                  <a:moveTo>
                    <a:pt x="12" y="10"/>
                  </a:moveTo>
                  <a:cubicBezTo>
                    <a:pt x="12" y="9"/>
                    <a:pt x="12" y="9"/>
                    <a:pt x="11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6" y="1"/>
                    <a:pt x="20" y="5"/>
                    <a:pt x="20" y="10"/>
                  </a:cubicBezTo>
                  <a:cubicBezTo>
                    <a:pt x="20" y="12"/>
                    <a:pt x="19" y="13"/>
                    <a:pt x="19" y="14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4503756" y="3879064"/>
              <a:ext cx="184067" cy="282362"/>
            </a:xfrm>
            <a:custGeom>
              <a:avLst/>
              <a:gdLst>
                <a:gd name="T0" fmla="*/ 11 w 11"/>
                <a:gd name="T1" fmla="*/ 6 h 25"/>
                <a:gd name="T2" fmla="*/ 11 w 11"/>
                <a:gd name="T3" fmla="*/ 8 h 25"/>
                <a:gd name="T4" fmla="*/ 9 w 11"/>
                <a:gd name="T5" fmla="*/ 8 h 25"/>
                <a:gd name="T6" fmla="*/ 9 w 11"/>
                <a:gd name="T7" fmla="*/ 6 h 25"/>
                <a:gd name="T8" fmla="*/ 6 w 11"/>
                <a:gd name="T9" fmla="*/ 2 h 25"/>
                <a:gd name="T10" fmla="*/ 3 w 11"/>
                <a:gd name="T11" fmla="*/ 6 h 25"/>
                <a:gd name="T12" fmla="*/ 3 w 11"/>
                <a:gd name="T13" fmla="*/ 19 h 25"/>
                <a:gd name="T14" fmla="*/ 6 w 11"/>
                <a:gd name="T15" fmla="*/ 23 h 25"/>
                <a:gd name="T16" fmla="*/ 9 w 11"/>
                <a:gd name="T17" fmla="*/ 19 h 25"/>
                <a:gd name="T18" fmla="*/ 9 w 11"/>
                <a:gd name="T19" fmla="*/ 16 h 25"/>
                <a:gd name="T20" fmla="*/ 11 w 11"/>
                <a:gd name="T21" fmla="*/ 16 h 25"/>
                <a:gd name="T22" fmla="*/ 11 w 11"/>
                <a:gd name="T23" fmla="*/ 19 h 25"/>
                <a:gd name="T24" fmla="*/ 6 w 11"/>
                <a:gd name="T25" fmla="*/ 25 h 25"/>
                <a:gd name="T26" fmla="*/ 0 w 11"/>
                <a:gd name="T27" fmla="*/ 19 h 25"/>
                <a:gd name="T28" fmla="*/ 0 w 11"/>
                <a:gd name="T29" fmla="*/ 6 h 25"/>
                <a:gd name="T30" fmla="*/ 6 w 11"/>
                <a:gd name="T31" fmla="*/ 0 h 25"/>
                <a:gd name="T32" fmla="*/ 11 w 11"/>
                <a:gd name="T33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5">
                  <a:moveTo>
                    <a:pt x="11" y="6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ubicBezTo>
                    <a:pt x="4" y="2"/>
                    <a:pt x="3" y="4"/>
                    <a:pt x="3" y="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8" y="23"/>
                    <a:pt x="9" y="22"/>
                    <a:pt x="9" y="19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3"/>
                    <a:pt x="10" y="25"/>
                    <a:pt x="6" y="25"/>
                  </a:cubicBezTo>
                  <a:cubicBezTo>
                    <a:pt x="2" y="25"/>
                    <a:pt x="0" y="23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0" y="0"/>
                    <a:pt x="11" y="2"/>
                    <a:pt x="1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0038" y="998533"/>
            <a:ext cx="2206578" cy="2206577"/>
            <a:chOff x="6521274" y="1001981"/>
            <a:chExt cx="2206578" cy="2206577"/>
          </a:xfrm>
        </p:grpSpPr>
        <p:grpSp>
          <p:nvGrpSpPr>
            <p:cNvPr id="66" name="组合 65"/>
            <p:cNvGrpSpPr/>
            <p:nvPr/>
          </p:nvGrpSpPr>
          <p:grpSpPr>
            <a:xfrm>
              <a:off x="6521274" y="1001981"/>
              <a:ext cx="2206578" cy="2206577"/>
              <a:chOff x="5955046" y="1091490"/>
              <a:chExt cx="2206578" cy="2206577"/>
            </a:xfrm>
          </p:grpSpPr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6079757" y="1091490"/>
                <a:ext cx="1959167" cy="716082"/>
              </a:xfrm>
              <a:custGeom>
                <a:avLst/>
                <a:gdLst>
                  <a:gd name="T0" fmla="*/ 974 w 974"/>
                  <a:gd name="T1" fmla="*/ 356 h 356"/>
                  <a:gd name="T2" fmla="*/ 0 w 974"/>
                  <a:gd name="T3" fmla="*/ 356 h 356"/>
                  <a:gd name="T4" fmla="*/ 261 w 974"/>
                  <a:gd name="T5" fmla="*/ 0 h 356"/>
                  <a:gd name="T6" fmla="*/ 713 w 974"/>
                  <a:gd name="T7" fmla="*/ 0 h 356"/>
                  <a:gd name="T8" fmla="*/ 974 w 974"/>
                  <a:gd name="T9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4" h="356">
                    <a:moveTo>
                      <a:pt x="974" y="356"/>
                    </a:moveTo>
                    <a:lnTo>
                      <a:pt x="0" y="356"/>
                    </a:lnTo>
                    <a:lnTo>
                      <a:pt x="261" y="0"/>
                    </a:lnTo>
                    <a:lnTo>
                      <a:pt x="713" y="0"/>
                    </a:lnTo>
                    <a:lnTo>
                      <a:pt x="974" y="356"/>
                    </a:lnTo>
                    <a:close/>
                  </a:path>
                </a:pathLst>
              </a:custGeom>
              <a:solidFill>
                <a:srgbClr val="C9D9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079757" y="1091490"/>
                <a:ext cx="1959167" cy="716082"/>
              </a:xfrm>
              <a:custGeom>
                <a:avLst/>
                <a:gdLst>
                  <a:gd name="T0" fmla="*/ 974 w 974"/>
                  <a:gd name="T1" fmla="*/ 356 h 356"/>
                  <a:gd name="T2" fmla="*/ 0 w 974"/>
                  <a:gd name="T3" fmla="*/ 356 h 356"/>
                  <a:gd name="T4" fmla="*/ 261 w 974"/>
                  <a:gd name="T5" fmla="*/ 0 h 356"/>
                  <a:gd name="T6" fmla="*/ 713 w 974"/>
                  <a:gd name="T7" fmla="*/ 0 h 356"/>
                  <a:gd name="T8" fmla="*/ 974 w 974"/>
                  <a:gd name="T9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4" h="356">
                    <a:moveTo>
                      <a:pt x="974" y="356"/>
                    </a:moveTo>
                    <a:lnTo>
                      <a:pt x="0" y="356"/>
                    </a:lnTo>
                    <a:lnTo>
                      <a:pt x="261" y="0"/>
                    </a:lnTo>
                    <a:lnTo>
                      <a:pt x="713" y="0"/>
                    </a:lnTo>
                    <a:lnTo>
                      <a:pt x="974" y="3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6079757" y="1091490"/>
                <a:ext cx="1959167" cy="716082"/>
              </a:xfrm>
              <a:custGeom>
                <a:avLst/>
                <a:gdLst>
                  <a:gd name="T0" fmla="*/ 713 w 974"/>
                  <a:gd name="T1" fmla="*/ 0 h 356"/>
                  <a:gd name="T2" fmla="*/ 261 w 974"/>
                  <a:gd name="T3" fmla="*/ 0 h 356"/>
                  <a:gd name="T4" fmla="*/ 0 w 974"/>
                  <a:gd name="T5" fmla="*/ 356 h 356"/>
                  <a:gd name="T6" fmla="*/ 974 w 974"/>
                  <a:gd name="T7" fmla="*/ 356 h 356"/>
                  <a:gd name="T8" fmla="*/ 713 w 974"/>
                  <a:gd name="T9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4" h="356">
                    <a:moveTo>
                      <a:pt x="713" y="0"/>
                    </a:moveTo>
                    <a:lnTo>
                      <a:pt x="261" y="0"/>
                    </a:lnTo>
                    <a:lnTo>
                      <a:pt x="0" y="356"/>
                    </a:lnTo>
                    <a:lnTo>
                      <a:pt x="974" y="356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rgbClr val="A1A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6079757" y="1091490"/>
                <a:ext cx="1959167" cy="716082"/>
              </a:xfrm>
              <a:custGeom>
                <a:avLst/>
                <a:gdLst>
                  <a:gd name="T0" fmla="*/ 713 w 974"/>
                  <a:gd name="T1" fmla="*/ 0 h 356"/>
                  <a:gd name="T2" fmla="*/ 261 w 974"/>
                  <a:gd name="T3" fmla="*/ 0 h 356"/>
                  <a:gd name="T4" fmla="*/ 0 w 974"/>
                  <a:gd name="T5" fmla="*/ 356 h 356"/>
                  <a:gd name="T6" fmla="*/ 974 w 974"/>
                  <a:gd name="T7" fmla="*/ 356 h 356"/>
                  <a:gd name="T8" fmla="*/ 713 w 974"/>
                  <a:gd name="T9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4" h="356">
                    <a:moveTo>
                      <a:pt x="713" y="0"/>
                    </a:moveTo>
                    <a:lnTo>
                      <a:pt x="261" y="0"/>
                    </a:lnTo>
                    <a:lnTo>
                      <a:pt x="0" y="356"/>
                    </a:lnTo>
                    <a:lnTo>
                      <a:pt x="974" y="356"/>
                    </a:lnTo>
                    <a:lnTo>
                      <a:pt x="7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5955046" y="1091490"/>
                <a:ext cx="2206578" cy="2206577"/>
              </a:xfrm>
              <a:custGeom>
                <a:avLst/>
                <a:gdLst>
                  <a:gd name="T0" fmla="*/ 160 w 160"/>
                  <a:gd name="T1" fmla="*/ 160 h 160"/>
                  <a:gd name="T2" fmla="*/ 79 w 160"/>
                  <a:gd name="T3" fmla="*/ 160 h 160"/>
                  <a:gd name="T4" fmla="*/ 0 w 160"/>
                  <a:gd name="T5" fmla="*/ 81 h 160"/>
                  <a:gd name="T6" fmla="*/ 0 w 160"/>
                  <a:gd name="T7" fmla="*/ 79 h 160"/>
                  <a:gd name="T8" fmla="*/ 79 w 160"/>
                  <a:gd name="T9" fmla="*/ 0 h 160"/>
                  <a:gd name="T10" fmla="*/ 81 w 160"/>
                  <a:gd name="T11" fmla="*/ 0 h 160"/>
                  <a:gd name="T12" fmla="*/ 160 w 160"/>
                  <a:gd name="T13" fmla="*/ 79 h 160"/>
                  <a:gd name="T14" fmla="*/ 160 w 160"/>
                  <a:gd name="T15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160">
                    <a:moveTo>
                      <a:pt x="160" y="160"/>
                    </a:moveTo>
                    <a:cubicBezTo>
                      <a:pt x="79" y="160"/>
                      <a:pt x="79" y="160"/>
                      <a:pt x="79" y="160"/>
                    </a:cubicBezTo>
                    <a:cubicBezTo>
                      <a:pt x="35" y="160"/>
                      <a:pt x="0" y="125"/>
                      <a:pt x="0" y="8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25" y="0"/>
                      <a:pt x="160" y="35"/>
                      <a:pt x="160" y="79"/>
                    </a:cubicBezTo>
                    <a:lnTo>
                      <a:pt x="160" y="160"/>
                    </a:lnTo>
                    <a:close/>
                  </a:path>
                </a:pathLst>
              </a:custGeom>
              <a:solidFill>
                <a:srgbClr val="C9D9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604749" y="1091490"/>
                <a:ext cx="909182" cy="716082"/>
              </a:xfrm>
              <a:custGeom>
                <a:avLst/>
                <a:gdLst>
                  <a:gd name="T0" fmla="*/ 54 w 66"/>
                  <a:gd name="T1" fmla="*/ 52 h 52"/>
                  <a:gd name="T2" fmla="*/ 12 w 66"/>
                  <a:gd name="T3" fmla="*/ 52 h 52"/>
                  <a:gd name="T4" fmla="*/ 0 w 66"/>
                  <a:gd name="T5" fmla="*/ 40 h 52"/>
                  <a:gd name="T6" fmla="*/ 0 w 66"/>
                  <a:gd name="T7" fmla="*/ 0 h 52"/>
                  <a:gd name="T8" fmla="*/ 66 w 66"/>
                  <a:gd name="T9" fmla="*/ 0 h 52"/>
                  <a:gd name="T10" fmla="*/ 66 w 66"/>
                  <a:gd name="T11" fmla="*/ 40 h 52"/>
                  <a:gd name="T12" fmla="*/ 54 w 66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52">
                    <a:moveTo>
                      <a:pt x="54" y="52"/>
                    </a:moveTo>
                    <a:cubicBezTo>
                      <a:pt x="12" y="52"/>
                      <a:pt x="12" y="52"/>
                      <a:pt x="12" y="52"/>
                    </a:cubicBezTo>
                    <a:cubicBezTo>
                      <a:pt x="5" y="52"/>
                      <a:pt x="0" y="47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7"/>
                      <a:pt x="61" y="52"/>
                      <a:pt x="54" y="52"/>
                    </a:cubicBezTo>
                    <a:close/>
                  </a:path>
                </a:pathLst>
              </a:custGeom>
              <a:solidFill>
                <a:srgbClr val="C9D93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45" name="Freeform 43"/>
              <p:cNvSpPr>
                <a:spLocks noEditPoints="1"/>
              </p:cNvSpPr>
              <p:nvPr/>
            </p:nvSpPr>
            <p:spPr bwMode="auto">
              <a:xfrm>
                <a:off x="6838079" y="2676525"/>
                <a:ext cx="442522" cy="442522"/>
              </a:xfrm>
              <a:custGeom>
                <a:avLst/>
                <a:gdLst>
                  <a:gd name="T0" fmla="*/ 31 w 32"/>
                  <a:gd name="T1" fmla="*/ 29 h 32"/>
                  <a:gd name="T2" fmla="*/ 21 w 32"/>
                  <a:gd name="T3" fmla="*/ 18 h 32"/>
                  <a:gd name="T4" fmla="*/ 19 w 32"/>
                  <a:gd name="T5" fmla="*/ 18 h 32"/>
                  <a:gd name="T6" fmla="*/ 19 w 32"/>
                  <a:gd name="T7" fmla="*/ 18 h 32"/>
                  <a:gd name="T8" fmla="*/ 18 w 32"/>
                  <a:gd name="T9" fmla="*/ 16 h 32"/>
                  <a:gd name="T10" fmla="*/ 17 w 32"/>
                  <a:gd name="T11" fmla="*/ 4 h 32"/>
                  <a:gd name="T12" fmla="*/ 3 w 32"/>
                  <a:gd name="T13" fmla="*/ 4 h 32"/>
                  <a:gd name="T14" fmla="*/ 3 w 32"/>
                  <a:gd name="T15" fmla="*/ 17 h 32"/>
                  <a:gd name="T16" fmla="*/ 16 w 32"/>
                  <a:gd name="T17" fmla="*/ 18 h 32"/>
                  <a:gd name="T18" fmla="*/ 18 w 32"/>
                  <a:gd name="T19" fmla="*/ 20 h 32"/>
                  <a:gd name="T20" fmla="*/ 18 w 32"/>
                  <a:gd name="T21" fmla="*/ 20 h 32"/>
                  <a:gd name="T22" fmla="*/ 18 w 32"/>
                  <a:gd name="T23" fmla="*/ 21 h 32"/>
                  <a:gd name="T24" fmla="*/ 28 w 32"/>
                  <a:gd name="T25" fmla="*/ 31 h 32"/>
                  <a:gd name="T26" fmla="*/ 30 w 32"/>
                  <a:gd name="T27" fmla="*/ 31 h 32"/>
                  <a:gd name="T28" fmla="*/ 31 w 32"/>
                  <a:gd name="T29" fmla="*/ 31 h 32"/>
                  <a:gd name="T30" fmla="*/ 31 w 32"/>
                  <a:gd name="T31" fmla="*/ 29 h 32"/>
                  <a:gd name="T32" fmla="*/ 4 w 32"/>
                  <a:gd name="T33" fmla="*/ 17 h 32"/>
                  <a:gd name="T34" fmla="*/ 4 w 32"/>
                  <a:gd name="T35" fmla="*/ 17 h 32"/>
                  <a:gd name="T36" fmla="*/ 4 w 32"/>
                  <a:gd name="T37" fmla="*/ 4 h 32"/>
                  <a:gd name="T38" fmla="*/ 4 w 32"/>
                  <a:gd name="T39" fmla="*/ 4 h 32"/>
                  <a:gd name="T40" fmla="*/ 4 w 32"/>
                  <a:gd name="T41" fmla="*/ 5 h 32"/>
                  <a:gd name="T42" fmla="*/ 4 w 32"/>
                  <a:gd name="T43" fmla="*/ 16 h 32"/>
                  <a:gd name="T44" fmla="*/ 4 w 32"/>
                  <a:gd name="T45" fmla="*/ 17 h 32"/>
                  <a:gd name="T46" fmla="*/ 5 w 32"/>
                  <a:gd name="T47" fmla="*/ 16 h 32"/>
                  <a:gd name="T48" fmla="*/ 5 w 32"/>
                  <a:gd name="T49" fmla="*/ 5 h 32"/>
                  <a:gd name="T50" fmla="*/ 16 w 32"/>
                  <a:gd name="T51" fmla="*/ 5 h 32"/>
                  <a:gd name="T52" fmla="*/ 16 w 32"/>
                  <a:gd name="T53" fmla="*/ 16 h 32"/>
                  <a:gd name="T54" fmla="*/ 5 w 32"/>
                  <a:gd name="T55" fmla="*/ 16 h 32"/>
                  <a:gd name="T56" fmla="*/ 16 w 32"/>
                  <a:gd name="T57" fmla="*/ 17 h 32"/>
                  <a:gd name="T58" fmla="*/ 16 w 32"/>
                  <a:gd name="T59" fmla="*/ 16 h 32"/>
                  <a:gd name="T60" fmla="*/ 16 w 32"/>
                  <a:gd name="T61" fmla="*/ 5 h 32"/>
                  <a:gd name="T62" fmla="*/ 16 w 32"/>
                  <a:gd name="T63" fmla="*/ 4 h 32"/>
                  <a:gd name="T64" fmla="*/ 16 w 32"/>
                  <a:gd name="T65" fmla="*/ 4 h 32"/>
                  <a:gd name="T66" fmla="*/ 16 w 32"/>
                  <a:gd name="T6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" h="32">
                    <a:moveTo>
                      <a:pt x="31" y="29"/>
                    </a:moveTo>
                    <a:cubicBezTo>
                      <a:pt x="21" y="18"/>
                      <a:pt x="21" y="18"/>
                      <a:pt x="21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1" y="13"/>
                      <a:pt x="20" y="7"/>
                      <a:pt x="17" y="4"/>
                    </a:cubicBezTo>
                    <a:cubicBezTo>
                      <a:pt x="13" y="0"/>
                      <a:pt x="7" y="0"/>
                      <a:pt x="3" y="4"/>
                    </a:cubicBezTo>
                    <a:cubicBezTo>
                      <a:pt x="0" y="7"/>
                      <a:pt x="0" y="13"/>
                      <a:pt x="3" y="17"/>
                    </a:cubicBezTo>
                    <a:cubicBezTo>
                      <a:pt x="7" y="21"/>
                      <a:pt x="12" y="21"/>
                      <a:pt x="16" y="1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9" y="32"/>
                      <a:pt x="30" y="32"/>
                      <a:pt x="30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0"/>
                      <a:pt x="32" y="29"/>
                      <a:pt x="31" y="29"/>
                    </a:cubicBezTo>
                    <a:close/>
                    <a:moveTo>
                      <a:pt x="4" y="17"/>
                    </a:moveTo>
                    <a:cubicBezTo>
                      <a:pt x="4" y="17"/>
                      <a:pt x="4" y="17"/>
                      <a:pt x="4" y="17"/>
                    </a:cubicBezTo>
                    <a:cubicBezTo>
                      <a:pt x="0" y="13"/>
                      <a:pt x="0" y="7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" y="8"/>
                      <a:pt x="1" y="13"/>
                      <a:pt x="4" y="16"/>
                    </a:cubicBezTo>
                    <a:lnTo>
                      <a:pt x="4" y="17"/>
                    </a:lnTo>
                    <a:close/>
                    <a:moveTo>
                      <a:pt x="5" y="16"/>
                    </a:moveTo>
                    <a:cubicBezTo>
                      <a:pt x="2" y="13"/>
                      <a:pt x="2" y="8"/>
                      <a:pt x="5" y="5"/>
                    </a:cubicBezTo>
                    <a:cubicBezTo>
                      <a:pt x="8" y="2"/>
                      <a:pt x="13" y="2"/>
                      <a:pt x="16" y="5"/>
                    </a:cubicBezTo>
                    <a:cubicBezTo>
                      <a:pt x="19" y="8"/>
                      <a:pt x="19" y="13"/>
                      <a:pt x="16" y="16"/>
                    </a:cubicBezTo>
                    <a:cubicBezTo>
                      <a:pt x="13" y="19"/>
                      <a:pt x="8" y="19"/>
                      <a:pt x="5" y="16"/>
                    </a:cubicBezTo>
                    <a:close/>
                    <a:moveTo>
                      <a:pt x="16" y="17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9" y="13"/>
                      <a:pt x="19" y="8"/>
                      <a:pt x="16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20" y="7"/>
                      <a:pt x="20" y="13"/>
                      <a:pt x="16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6866240" y="2718766"/>
                <a:ext cx="164940" cy="152871"/>
              </a:xfrm>
              <a:custGeom>
                <a:avLst/>
                <a:gdLst>
                  <a:gd name="T0" fmla="*/ 5 w 12"/>
                  <a:gd name="T1" fmla="*/ 4 h 11"/>
                  <a:gd name="T2" fmla="*/ 12 w 12"/>
                  <a:gd name="T3" fmla="*/ 1 h 11"/>
                  <a:gd name="T4" fmla="*/ 3 w 12"/>
                  <a:gd name="T5" fmla="*/ 2 h 11"/>
                  <a:gd name="T6" fmla="*/ 2 w 12"/>
                  <a:gd name="T7" fmla="*/ 11 h 11"/>
                  <a:gd name="T8" fmla="*/ 5 w 12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5" y="4"/>
                    </a:moveTo>
                    <a:cubicBezTo>
                      <a:pt x="6" y="2"/>
                      <a:pt x="9" y="1"/>
                      <a:pt x="12" y="1"/>
                    </a:cubicBezTo>
                    <a:cubicBezTo>
                      <a:pt x="9" y="0"/>
                      <a:pt x="5" y="0"/>
                      <a:pt x="3" y="2"/>
                    </a:cubicBezTo>
                    <a:cubicBezTo>
                      <a:pt x="1" y="5"/>
                      <a:pt x="0" y="8"/>
                      <a:pt x="2" y="11"/>
                    </a:cubicBezTo>
                    <a:cubicBezTo>
                      <a:pt x="2" y="8"/>
                      <a:pt x="3" y="6"/>
                      <a:pt x="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75" name="Freeform 16"/>
            <p:cNvSpPr>
              <a:spLocks noEditPoints="1"/>
            </p:cNvSpPr>
            <p:nvPr/>
          </p:nvSpPr>
          <p:spPr bwMode="auto">
            <a:xfrm>
              <a:off x="7583327" y="1185189"/>
              <a:ext cx="202474" cy="282363"/>
            </a:xfrm>
            <a:custGeom>
              <a:avLst/>
              <a:gdLst>
                <a:gd name="T0" fmla="*/ 6 w 12"/>
                <a:gd name="T1" fmla="*/ 0 h 25"/>
                <a:gd name="T2" fmla="*/ 11 w 12"/>
                <a:gd name="T3" fmla="*/ 5 h 25"/>
                <a:gd name="T4" fmla="*/ 11 w 12"/>
                <a:gd name="T5" fmla="*/ 7 h 25"/>
                <a:gd name="T6" fmla="*/ 8 w 12"/>
                <a:gd name="T7" fmla="*/ 12 h 25"/>
                <a:gd name="T8" fmla="*/ 12 w 12"/>
                <a:gd name="T9" fmla="*/ 17 h 25"/>
                <a:gd name="T10" fmla="*/ 12 w 12"/>
                <a:gd name="T11" fmla="*/ 19 h 25"/>
                <a:gd name="T12" fmla="*/ 6 w 12"/>
                <a:gd name="T13" fmla="*/ 25 h 25"/>
                <a:gd name="T14" fmla="*/ 0 w 12"/>
                <a:gd name="T15" fmla="*/ 25 h 25"/>
                <a:gd name="T16" fmla="*/ 0 w 12"/>
                <a:gd name="T17" fmla="*/ 0 h 25"/>
                <a:gd name="T18" fmla="*/ 6 w 12"/>
                <a:gd name="T19" fmla="*/ 0 h 25"/>
                <a:gd name="T20" fmla="*/ 5 w 12"/>
                <a:gd name="T21" fmla="*/ 11 h 25"/>
                <a:gd name="T22" fmla="*/ 8 w 12"/>
                <a:gd name="T23" fmla="*/ 7 h 25"/>
                <a:gd name="T24" fmla="*/ 8 w 12"/>
                <a:gd name="T25" fmla="*/ 6 h 25"/>
                <a:gd name="T26" fmla="*/ 6 w 12"/>
                <a:gd name="T27" fmla="*/ 2 h 25"/>
                <a:gd name="T28" fmla="*/ 3 w 12"/>
                <a:gd name="T29" fmla="*/ 2 h 25"/>
                <a:gd name="T30" fmla="*/ 3 w 12"/>
                <a:gd name="T31" fmla="*/ 11 h 25"/>
                <a:gd name="T32" fmla="*/ 5 w 12"/>
                <a:gd name="T33" fmla="*/ 11 h 25"/>
                <a:gd name="T34" fmla="*/ 6 w 12"/>
                <a:gd name="T35" fmla="*/ 23 h 25"/>
                <a:gd name="T36" fmla="*/ 9 w 12"/>
                <a:gd name="T37" fmla="*/ 19 h 25"/>
                <a:gd name="T38" fmla="*/ 9 w 12"/>
                <a:gd name="T39" fmla="*/ 17 h 25"/>
                <a:gd name="T40" fmla="*/ 5 w 12"/>
                <a:gd name="T41" fmla="*/ 13 h 25"/>
                <a:gd name="T42" fmla="*/ 3 w 12"/>
                <a:gd name="T43" fmla="*/ 13 h 25"/>
                <a:gd name="T44" fmla="*/ 3 w 12"/>
                <a:gd name="T45" fmla="*/ 23 h 25"/>
                <a:gd name="T46" fmla="*/ 6 w 12"/>
                <a:gd name="T4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" h="25">
                  <a:moveTo>
                    <a:pt x="6" y="0"/>
                  </a:moveTo>
                  <a:cubicBezTo>
                    <a:pt x="10" y="0"/>
                    <a:pt x="11" y="2"/>
                    <a:pt x="11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11"/>
                    <a:pt x="8" y="12"/>
                  </a:cubicBezTo>
                  <a:cubicBezTo>
                    <a:pt x="11" y="12"/>
                    <a:pt x="12" y="14"/>
                    <a:pt x="12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3"/>
                    <a:pt x="10" y="25"/>
                    <a:pt x="6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0"/>
                  </a:lnTo>
                  <a:close/>
                  <a:moveTo>
                    <a:pt x="5" y="11"/>
                  </a:moveTo>
                  <a:cubicBezTo>
                    <a:pt x="7" y="11"/>
                    <a:pt x="8" y="10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8" y="2"/>
                    <a:pt x="6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1"/>
                    <a:pt x="3" y="11"/>
                    <a:pt x="3" y="11"/>
                  </a:cubicBezTo>
                  <a:lnTo>
                    <a:pt x="5" y="11"/>
                  </a:lnTo>
                  <a:close/>
                  <a:moveTo>
                    <a:pt x="6" y="23"/>
                  </a:moveTo>
                  <a:cubicBezTo>
                    <a:pt x="8" y="23"/>
                    <a:pt x="9" y="21"/>
                    <a:pt x="9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8" y="13"/>
                    <a:pt x="5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23"/>
                    <a:pt x="3" y="23"/>
                    <a:pt x="3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57378" y="989219"/>
            <a:ext cx="2206578" cy="2206577"/>
            <a:chOff x="3529219" y="980860"/>
            <a:chExt cx="2206578" cy="2206577"/>
          </a:xfrm>
        </p:grpSpPr>
        <p:grpSp>
          <p:nvGrpSpPr>
            <p:cNvPr id="65" name="组合 64"/>
            <p:cNvGrpSpPr/>
            <p:nvPr/>
          </p:nvGrpSpPr>
          <p:grpSpPr>
            <a:xfrm>
              <a:off x="3529219" y="980860"/>
              <a:ext cx="2206578" cy="2206577"/>
              <a:chOff x="3529219" y="980860"/>
              <a:chExt cx="2206578" cy="2206577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3653930" y="980860"/>
                <a:ext cx="1957156" cy="718093"/>
              </a:xfrm>
              <a:custGeom>
                <a:avLst/>
                <a:gdLst>
                  <a:gd name="T0" fmla="*/ 973 w 973"/>
                  <a:gd name="T1" fmla="*/ 357 h 357"/>
                  <a:gd name="T2" fmla="*/ 0 w 973"/>
                  <a:gd name="T3" fmla="*/ 357 h 357"/>
                  <a:gd name="T4" fmla="*/ 260 w 973"/>
                  <a:gd name="T5" fmla="*/ 0 h 357"/>
                  <a:gd name="T6" fmla="*/ 713 w 973"/>
                  <a:gd name="T7" fmla="*/ 0 h 357"/>
                  <a:gd name="T8" fmla="*/ 973 w 973"/>
                  <a:gd name="T9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357">
                    <a:moveTo>
                      <a:pt x="973" y="357"/>
                    </a:moveTo>
                    <a:lnTo>
                      <a:pt x="0" y="357"/>
                    </a:lnTo>
                    <a:lnTo>
                      <a:pt x="260" y="0"/>
                    </a:lnTo>
                    <a:lnTo>
                      <a:pt x="713" y="0"/>
                    </a:lnTo>
                    <a:lnTo>
                      <a:pt x="973" y="357"/>
                    </a:lnTo>
                    <a:close/>
                  </a:path>
                </a:pathLst>
              </a:custGeom>
              <a:solidFill>
                <a:srgbClr val="28B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3653930" y="980860"/>
                <a:ext cx="1957156" cy="718093"/>
              </a:xfrm>
              <a:custGeom>
                <a:avLst/>
                <a:gdLst>
                  <a:gd name="T0" fmla="*/ 973 w 973"/>
                  <a:gd name="T1" fmla="*/ 357 h 357"/>
                  <a:gd name="T2" fmla="*/ 0 w 973"/>
                  <a:gd name="T3" fmla="*/ 357 h 357"/>
                  <a:gd name="T4" fmla="*/ 260 w 973"/>
                  <a:gd name="T5" fmla="*/ 0 h 357"/>
                  <a:gd name="T6" fmla="*/ 713 w 973"/>
                  <a:gd name="T7" fmla="*/ 0 h 357"/>
                  <a:gd name="T8" fmla="*/ 973 w 973"/>
                  <a:gd name="T9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357">
                    <a:moveTo>
                      <a:pt x="973" y="357"/>
                    </a:moveTo>
                    <a:lnTo>
                      <a:pt x="0" y="357"/>
                    </a:lnTo>
                    <a:lnTo>
                      <a:pt x="260" y="0"/>
                    </a:lnTo>
                    <a:lnTo>
                      <a:pt x="713" y="0"/>
                    </a:lnTo>
                    <a:lnTo>
                      <a:pt x="973" y="3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3653930" y="980860"/>
                <a:ext cx="1957156" cy="718093"/>
              </a:xfrm>
              <a:custGeom>
                <a:avLst/>
                <a:gdLst>
                  <a:gd name="T0" fmla="*/ 713 w 973"/>
                  <a:gd name="T1" fmla="*/ 0 h 357"/>
                  <a:gd name="T2" fmla="*/ 260 w 973"/>
                  <a:gd name="T3" fmla="*/ 0 h 357"/>
                  <a:gd name="T4" fmla="*/ 0 w 973"/>
                  <a:gd name="T5" fmla="*/ 357 h 357"/>
                  <a:gd name="T6" fmla="*/ 973 w 973"/>
                  <a:gd name="T7" fmla="*/ 357 h 357"/>
                  <a:gd name="T8" fmla="*/ 713 w 973"/>
                  <a:gd name="T9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357">
                    <a:moveTo>
                      <a:pt x="713" y="0"/>
                    </a:moveTo>
                    <a:lnTo>
                      <a:pt x="260" y="0"/>
                    </a:lnTo>
                    <a:lnTo>
                      <a:pt x="0" y="357"/>
                    </a:lnTo>
                    <a:lnTo>
                      <a:pt x="973" y="357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rgbClr val="2096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653930" y="980860"/>
                <a:ext cx="1957156" cy="718093"/>
              </a:xfrm>
              <a:custGeom>
                <a:avLst/>
                <a:gdLst>
                  <a:gd name="T0" fmla="*/ 713 w 973"/>
                  <a:gd name="T1" fmla="*/ 0 h 357"/>
                  <a:gd name="T2" fmla="*/ 260 w 973"/>
                  <a:gd name="T3" fmla="*/ 0 h 357"/>
                  <a:gd name="T4" fmla="*/ 0 w 973"/>
                  <a:gd name="T5" fmla="*/ 357 h 357"/>
                  <a:gd name="T6" fmla="*/ 973 w 973"/>
                  <a:gd name="T7" fmla="*/ 357 h 357"/>
                  <a:gd name="T8" fmla="*/ 713 w 973"/>
                  <a:gd name="T9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" h="357">
                    <a:moveTo>
                      <a:pt x="713" y="0"/>
                    </a:moveTo>
                    <a:lnTo>
                      <a:pt x="260" y="0"/>
                    </a:lnTo>
                    <a:lnTo>
                      <a:pt x="0" y="357"/>
                    </a:lnTo>
                    <a:lnTo>
                      <a:pt x="973" y="357"/>
                    </a:lnTo>
                    <a:lnTo>
                      <a:pt x="7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3529219" y="980860"/>
                <a:ext cx="2206578" cy="2206577"/>
              </a:xfrm>
              <a:custGeom>
                <a:avLst/>
                <a:gdLst>
                  <a:gd name="T0" fmla="*/ 160 w 160"/>
                  <a:gd name="T1" fmla="*/ 160 h 160"/>
                  <a:gd name="T2" fmla="*/ 79 w 160"/>
                  <a:gd name="T3" fmla="*/ 160 h 160"/>
                  <a:gd name="T4" fmla="*/ 0 w 160"/>
                  <a:gd name="T5" fmla="*/ 81 h 160"/>
                  <a:gd name="T6" fmla="*/ 0 w 160"/>
                  <a:gd name="T7" fmla="*/ 79 h 160"/>
                  <a:gd name="T8" fmla="*/ 79 w 160"/>
                  <a:gd name="T9" fmla="*/ 0 h 160"/>
                  <a:gd name="T10" fmla="*/ 81 w 160"/>
                  <a:gd name="T11" fmla="*/ 0 h 160"/>
                  <a:gd name="T12" fmla="*/ 160 w 160"/>
                  <a:gd name="T13" fmla="*/ 79 h 160"/>
                  <a:gd name="T14" fmla="*/ 160 w 160"/>
                  <a:gd name="T15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160">
                    <a:moveTo>
                      <a:pt x="160" y="160"/>
                    </a:moveTo>
                    <a:cubicBezTo>
                      <a:pt x="79" y="160"/>
                      <a:pt x="79" y="160"/>
                      <a:pt x="79" y="160"/>
                    </a:cubicBezTo>
                    <a:cubicBezTo>
                      <a:pt x="35" y="160"/>
                      <a:pt x="0" y="125"/>
                      <a:pt x="0" y="8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25" y="0"/>
                      <a:pt x="160" y="35"/>
                      <a:pt x="160" y="79"/>
                    </a:cubicBezTo>
                    <a:lnTo>
                      <a:pt x="160" y="160"/>
                    </a:lnTo>
                    <a:close/>
                  </a:path>
                </a:pathLst>
              </a:custGeom>
              <a:solidFill>
                <a:srgbClr val="28B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176911" y="980860"/>
                <a:ext cx="911194" cy="718093"/>
              </a:xfrm>
              <a:custGeom>
                <a:avLst/>
                <a:gdLst>
                  <a:gd name="T0" fmla="*/ 54 w 66"/>
                  <a:gd name="T1" fmla="*/ 52 h 52"/>
                  <a:gd name="T2" fmla="*/ 12 w 66"/>
                  <a:gd name="T3" fmla="*/ 52 h 52"/>
                  <a:gd name="T4" fmla="*/ 0 w 66"/>
                  <a:gd name="T5" fmla="*/ 40 h 52"/>
                  <a:gd name="T6" fmla="*/ 0 w 66"/>
                  <a:gd name="T7" fmla="*/ 0 h 52"/>
                  <a:gd name="T8" fmla="*/ 66 w 66"/>
                  <a:gd name="T9" fmla="*/ 0 h 52"/>
                  <a:gd name="T10" fmla="*/ 66 w 66"/>
                  <a:gd name="T11" fmla="*/ 40 h 52"/>
                  <a:gd name="T12" fmla="*/ 54 w 66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52">
                    <a:moveTo>
                      <a:pt x="54" y="52"/>
                    </a:moveTo>
                    <a:cubicBezTo>
                      <a:pt x="12" y="52"/>
                      <a:pt x="12" y="52"/>
                      <a:pt x="12" y="52"/>
                    </a:cubicBezTo>
                    <a:cubicBezTo>
                      <a:pt x="5" y="52"/>
                      <a:pt x="0" y="47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7"/>
                      <a:pt x="61" y="52"/>
                      <a:pt x="54" y="52"/>
                    </a:cubicBezTo>
                    <a:close/>
                  </a:path>
                </a:pathLst>
              </a:custGeom>
              <a:solidFill>
                <a:srgbClr val="28BCC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591272" y="2980256"/>
                <a:ext cx="82470" cy="28161"/>
              </a:xfrm>
              <a:custGeom>
                <a:avLst/>
                <a:gdLst>
                  <a:gd name="T0" fmla="*/ 27 w 41"/>
                  <a:gd name="T1" fmla="*/ 14 h 14"/>
                  <a:gd name="T2" fmla="*/ 14 w 41"/>
                  <a:gd name="T3" fmla="*/ 14 h 14"/>
                  <a:gd name="T4" fmla="*/ 14 w 41"/>
                  <a:gd name="T5" fmla="*/ 14 h 14"/>
                  <a:gd name="T6" fmla="*/ 0 w 41"/>
                  <a:gd name="T7" fmla="*/ 0 h 14"/>
                  <a:gd name="T8" fmla="*/ 0 w 41"/>
                  <a:gd name="T9" fmla="*/ 0 h 14"/>
                  <a:gd name="T10" fmla="*/ 41 w 41"/>
                  <a:gd name="T11" fmla="*/ 0 h 14"/>
                  <a:gd name="T12" fmla="*/ 41 w 41"/>
                  <a:gd name="T13" fmla="*/ 0 h 14"/>
                  <a:gd name="T14" fmla="*/ 27 w 41"/>
                  <a:gd name="T15" fmla="*/ 14 h 14"/>
                  <a:gd name="T16" fmla="*/ 27 w 41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14">
                    <a:moveTo>
                      <a:pt x="27" y="14"/>
                    </a:moveTo>
                    <a:lnTo>
                      <a:pt x="14" y="14"/>
                    </a:lnTo>
                    <a:lnTo>
                      <a:pt x="14" y="1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7" y="14"/>
                    </a:lnTo>
                    <a:lnTo>
                      <a:pt x="2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4687823" y="2746926"/>
                <a:ext cx="28161" cy="28161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549032" y="2746926"/>
                <a:ext cx="28161" cy="28161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/>
            </p:nvSpPr>
            <p:spPr bwMode="auto">
              <a:xfrm>
                <a:off x="4508802" y="2636296"/>
                <a:ext cx="247410" cy="275571"/>
              </a:xfrm>
              <a:custGeom>
                <a:avLst/>
                <a:gdLst>
                  <a:gd name="T0" fmla="*/ 15 w 18"/>
                  <a:gd name="T1" fmla="*/ 3 h 20"/>
                  <a:gd name="T2" fmla="*/ 3 w 18"/>
                  <a:gd name="T3" fmla="*/ 3 h 20"/>
                  <a:gd name="T4" fmla="*/ 3 w 18"/>
                  <a:gd name="T5" fmla="*/ 15 h 20"/>
                  <a:gd name="T6" fmla="*/ 6 w 18"/>
                  <a:gd name="T7" fmla="*/ 20 h 20"/>
                  <a:gd name="T8" fmla="*/ 12 w 18"/>
                  <a:gd name="T9" fmla="*/ 20 h 20"/>
                  <a:gd name="T10" fmla="*/ 15 w 18"/>
                  <a:gd name="T11" fmla="*/ 15 h 20"/>
                  <a:gd name="T12" fmla="*/ 15 w 18"/>
                  <a:gd name="T13" fmla="*/ 3 h 20"/>
                  <a:gd name="T14" fmla="*/ 14 w 18"/>
                  <a:gd name="T15" fmla="*/ 11 h 20"/>
                  <a:gd name="T16" fmla="*/ 13 w 18"/>
                  <a:gd name="T17" fmla="*/ 11 h 20"/>
                  <a:gd name="T18" fmla="*/ 11 w 18"/>
                  <a:gd name="T19" fmla="*/ 20 h 20"/>
                  <a:gd name="T20" fmla="*/ 11 w 18"/>
                  <a:gd name="T21" fmla="*/ 20 h 20"/>
                  <a:gd name="T22" fmla="*/ 12 w 18"/>
                  <a:gd name="T23" fmla="*/ 11 h 20"/>
                  <a:gd name="T24" fmla="*/ 11 w 18"/>
                  <a:gd name="T25" fmla="*/ 11 h 20"/>
                  <a:gd name="T26" fmla="*/ 10 w 18"/>
                  <a:gd name="T27" fmla="*/ 10 h 20"/>
                  <a:gd name="T28" fmla="*/ 10 w 18"/>
                  <a:gd name="T29" fmla="*/ 9 h 20"/>
                  <a:gd name="T30" fmla="*/ 10 w 18"/>
                  <a:gd name="T31" fmla="*/ 9 h 20"/>
                  <a:gd name="T32" fmla="*/ 9 w 18"/>
                  <a:gd name="T33" fmla="*/ 8 h 20"/>
                  <a:gd name="T34" fmla="*/ 8 w 18"/>
                  <a:gd name="T35" fmla="*/ 9 h 20"/>
                  <a:gd name="T36" fmla="*/ 8 w 18"/>
                  <a:gd name="T37" fmla="*/ 9 h 20"/>
                  <a:gd name="T38" fmla="*/ 8 w 18"/>
                  <a:gd name="T39" fmla="*/ 10 h 20"/>
                  <a:gd name="T40" fmla="*/ 7 w 18"/>
                  <a:gd name="T41" fmla="*/ 11 h 20"/>
                  <a:gd name="T42" fmla="*/ 6 w 18"/>
                  <a:gd name="T43" fmla="*/ 11 h 20"/>
                  <a:gd name="T44" fmla="*/ 7 w 18"/>
                  <a:gd name="T45" fmla="*/ 20 h 20"/>
                  <a:gd name="T46" fmla="*/ 7 w 18"/>
                  <a:gd name="T47" fmla="*/ 20 h 20"/>
                  <a:gd name="T48" fmla="*/ 5 w 18"/>
                  <a:gd name="T49" fmla="*/ 11 h 20"/>
                  <a:gd name="T50" fmla="*/ 4 w 18"/>
                  <a:gd name="T51" fmla="*/ 11 h 20"/>
                  <a:gd name="T52" fmla="*/ 3 w 18"/>
                  <a:gd name="T53" fmla="*/ 9 h 20"/>
                  <a:gd name="T54" fmla="*/ 4 w 18"/>
                  <a:gd name="T55" fmla="*/ 7 h 20"/>
                  <a:gd name="T56" fmla="*/ 6 w 18"/>
                  <a:gd name="T57" fmla="*/ 9 h 20"/>
                  <a:gd name="T58" fmla="*/ 6 w 18"/>
                  <a:gd name="T59" fmla="*/ 9 h 20"/>
                  <a:gd name="T60" fmla="*/ 6 w 18"/>
                  <a:gd name="T61" fmla="*/ 10 h 20"/>
                  <a:gd name="T62" fmla="*/ 7 w 18"/>
                  <a:gd name="T63" fmla="*/ 10 h 20"/>
                  <a:gd name="T64" fmla="*/ 7 w 18"/>
                  <a:gd name="T65" fmla="*/ 10 h 20"/>
                  <a:gd name="T66" fmla="*/ 7 w 18"/>
                  <a:gd name="T67" fmla="*/ 9 h 20"/>
                  <a:gd name="T68" fmla="*/ 7 w 18"/>
                  <a:gd name="T69" fmla="*/ 9 h 20"/>
                  <a:gd name="T70" fmla="*/ 9 w 18"/>
                  <a:gd name="T71" fmla="*/ 7 h 20"/>
                  <a:gd name="T72" fmla="*/ 11 w 18"/>
                  <a:gd name="T73" fmla="*/ 9 h 20"/>
                  <a:gd name="T74" fmla="*/ 11 w 18"/>
                  <a:gd name="T75" fmla="*/ 9 h 20"/>
                  <a:gd name="T76" fmla="*/ 11 w 18"/>
                  <a:gd name="T77" fmla="*/ 10 h 20"/>
                  <a:gd name="T78" fmla="*/ 11 w 18"/>
                  <a:gd name="T79" fmla="*/ 10 h 20"/>
                  <a:gd name="T80" fmla="*/ 12 w 18"/>
                  <a:gd name="T81" fmla="*/ 10 h 20"/>
                  <a:gd name="T82" fmla="*/ 12 w 18"/>
                  <a:gd name="T83" fmla="*/ 9 h 20"/>
                  <a:gd name="T84" fmla="*/ 14 w 18"/>
                  <a:gd name="T85" fmla="*/ 7 h 20"/>
                  <a:gd name="T86" fmla="*/ 15 w 18"/>
                  <a:gd name="T87" fmla="*/ 9 h 20"/>
                  <a:gd name="T88" fmla="*/ 14 w 18"/>
                  <a:gd name="T8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" h="20">
                    <a:moveTo>
                      <a:pt x="15" y="3"/>
                    </a:moveTo>
                    <a:cubicBezTo>
                      <a:pt x="12" y="0"/>
                      <a:pt x="6" y="0"/>
                      <a:pt x="3" y="3"/>
                    </a:cubicBezTo>
                    <a:cubicBezTo>
                      <a:pt x="0" y="7"/>
                      <a:pt x="0" y="12"/>
                      <a:pt x="3" y="15"/>
                    </a:cubicBezTo>
                    <a:cubicBezTo>
                      <a:pt x="4" y="16"/>
                      <a:pt x="5" y="18"/>
                      <a:pt x="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18"/>
                      <a:pt x="14" y="16"/>
                      <a:pt x="15" y="15"/>
                    </a:cubicBezTo>
                    <a:cubicBezTo>
                      <a:pt x="18" y="12"/>
                      <a:pt x="18" y="7"/>
                      <a:pt x="15" y="3"/>
                    </a:cubicBezTo>
                    <a:close/>
                    <a:moveTo>
                      <a:pt x="14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9" y="8"/>
                      <a:pt x="9" y="8"/>
                    </a:cubicBezTo>
                    <a:cubicBezTo>
                      <a:pt x="9" y="8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7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8"/>
                      <a:pt x="13" y="7"/>
                      <a:pt x="14" y="7"/>
                    </a:cubicBezTo>
                    <a:cubicBezTo>
                      <a:pt x="15" y="7"/>
                      <a:pt x="15" y="8"/>
                      <a:pt x="15" y="9"/>
                    </a:cubicBezTo>
                    <a:cubicBezTo>
                      <a:pt x="15" y="10"/>
                      <a:pt x="15" y="11"/>
                      <a:pt x="1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4631502" y="2579975"/>
                <a:ext cx="0" cy="56321"/>
              </a:xfrm>
              <a:custGeom>
                <a:avLst/>
                <a:gdLst>
                  <a:gd name="T0" fmla="*/ 28 h 28"/>
                  <a:gd name="T1" fmla="*/ 28 h 28"/>
                  <a:gd name="T2" fmla="*/ 0 h 28"/>
                  <a:gd name="T3" fmla="*/ 0 h 28"/>
                  <a:gd name="T4" fmla="*/ 0 h 28"/>
                  <a:gd name="T5" fmla="*/ 28 h 28"/>
                  <a:gd name="T6" fmla="*/ 28 h 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591272" y="2608135"/>
                <a:ext cx="14080" cy="28161"/>
              </a:xfrm>
              <a:custGeom>
                <a:avLst/>
                <a:gdLst>
                  <a:gd name="T0" fmla="*/ 0 w 7"/>
                  <a:gd name="T1" fmla="*/ 14 h 14"/>
                  <a:gd name="T2" fmla="*/ 0 w 7"/>
                  <a:gd name="T3" fmla="*/ 14 h 14"/>
                  <a:gd name="T4" fmla="*/ 0 w 7"/>
                  <a:gd name="T5" fmla="*/ 0 h 14"/>
                  <a:gd name="T6" fmla="*/ 0 w 7"/>
                  <a:gd name="T7" fmla="*/ 0 h 14"/>
                  <a:gd name="T8" fmla="*/ 0 w 7"/>
                  <a:gd name="T9" fmla="*/ 0 h 14"/>
                  <a:gd name="T10" fmla="*/ 7 w 7"/>
                  <a:gd name="T11" fmla="*/ 14 h 14"/>
                  <a:gd name="T12" fmla="*/ 7 w 7"/>
                  <a:gd name="T13" fmla="*/ 14 h 14"/>
                  <a:gd name="T14" fmla="*/ 0 w 7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522883" y="2650376"/>
                <a:ext cx="12069" cy="26149"/>
              </a:xfrm>
              <a:custGeom>
                <a:avLst/>
                <a:gdLst>
                  <a:gd name="T0" fmla="*/ 6 w 6"/>
                  <a:gd name="T1" fmla="*/ 13 h 13"/>
                  <a:gd name="T2" fmla="*/ 6 w 6"/>
                  <a:gd name="T3" fmla="*/ 13 h 13"/>
                  <a:gd name="T4" fmla="*/ 0 w 6"/>
                  <a:gd name="T5" fmla="*/ 0 h 13"/>
                  <a:gd name="T6" fmla="*/ 0 w 6"/>
                  <a:gd name="T7" fmla="*/ 0 h 13"/>
                  <a:gd name="T8" fmla="*/ 0 w 6"/>
                  <a:gd name="T9" fmla="*/ 0 h 13"/>
                  <a:gd name="T10" fmla="*/ 6 w 6"/>
                  <a:gd name="T11" fmla="*/ 7 h 13"/>
                  <a:gd name="T12" fmla="*/ 6 w 6"/>
                  <a:gd name="T13" fmla="*/ 13 h 13"/>
                  <a:gd name="T14" fmla="*/ 6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6" y="13"/>
                    </a:moveTo>
                    <a:lnTo>
                      <a:pt x="6" y="1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7"/>
                    </a:lnTo>
                    <a:lnTo>
                      <a:pt x="6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480642" y="2718766"/>
                <a:ext cx="28161" cy="14080"/>
              </a:xfrm>
              <a:custGeom>
                <a:avLst/>
                <a:gdLst>
                  <a:gd name="T0" fmla="*/ 14 w 14"/>
                  <a:gd name="T1" fmla="*/ 7 h 7"/>
                  <a:gd name="T2" fmla="*/ 14 w 14"/>
                  <a:gd name="T3" fmla="*/ 7 h 7"/>
                  <a:gd name="T4" fmla="*/ 0 w 14"/>
                  <a:gd name="T5" fmla="*/ 7 h 7"/>
                  <a:gd name="T6" fmla="*/ 0 w 14"/>
                  <a:gd name="T7" fmla="*/ 0 h 7"/>
                  <a:gd name="T8" fmla="*/ 0 w 14"/>
                  <a:gd name="T9" fmla="*/ 0 h 7"/>
                  <a:gd name="T10" fmla="*/ 14 w 14"/>
                  <a:gd name="T11" fmla="*/ 0 h 7"/>
                  <a:gd name="T12" fmla="*/ 14 w 14"/>
                  <a:gd name="T13" fmla="*/ 7 h 7"/>
                  <a:gd name="T14" fmla="*/ 14 w 14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7">
                    <a:moveTo>
                      <a:pt x="14" y="7"/>
                    </a:moveTo>
                    <a:lnTo>
                      <a:pt x="14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7"/>
                    </a:ln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480642" y="2787156"/>
                <a:ext cx="28161" cy="28161"/>
              </a:xfrm>
              <a:custGeom>
                <a:avLst/>
                <a:gdLst>
                  <a:gd name="T0" fmla="*/ 0 w 14"/>
                  <a:gd name="T1" fmla="*/ 14 h 14"/>
                  <a:gd name="T2" fmla="*/ 0 w 14"/>
                  <a:gd name="T3" fmla="*/ 7 h 14"/>
                  <a:gd name="T4" fmla="*/ 0 w 14"/>
                  <a:gd name="T5" fmla="*/ 7 h 14"/>
                  <a:gd name="T6" fmla="*/ 14 w 14"/>
                  <a:gd name="T7" fmla="*/ 0 h 14"/>
                  <a:gd name="T8" fmla="*/ 14 w 14"/>
                  <a:gd name="T9" fmla="*/ 7 h 14"/>
                  <a:gd name="T10" fmla="*/ 14 w 14"/>
                  <a:gd name="T11" fmla="*/ 7 h 14"/>
                  <a:gd name="T12" fmla="*/ 0 w 14"/>
                  <a:gd name="T13" fmla="*/ 14 h 14"/>
                  <a:gd name="T14" fmla="*/ 0 w 1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0" y="14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14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522883" y="2857557"/>
                <a:ext cx="12069" cy="26149"/>
              </a:xfrm>
              <a:custGeom>
                <a:avLst/>
                <a:gdLst>
                  <a:gd name="T0" fmla="*/ 0 w 6"/>
                  <a:gd name="T1" fmla="*/ 13 h 13"/>
                  <a:gd name="T2" fmla="*/ 0 w 6"/>
                  <a:gd name="T3" fmla="*/ 13 h 13"/>
                  <a:gd name="T4" fmla="*/ 0 w 6"/>
                  <a:gd name="T5" fmla="*/ 7 h 13"/>
                  <a:gd name="T6" fmla="*/ 6 w 6"/>
                  <a:gd name="T7" fmla="*/ 0 h 13"/>
                  <a:gd name="T8" fmla="*/ 6 w 6"/>
                  <a:gd name="T9" fmla="*/ 0 h 13"/>
                  <a:gd name="T10" fmla="*/ 6 w 6"/>
                  <a:gd name="T11" fmla="*/ 0 h 13"/>
                  <a:gd name="T12" fmla="*/ 0 w 6"/>
                  <a:gd name="T13" fmla="*/ 13 h 13"/>
                  <a:gd name="T14" fmla="*/ 0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728052" y="2857557"/>
                <a:ext cx="14080" cy="26149"/>
              </a:xfrm>
              <a:custGeom>
                <a:avLst/>
                <a:gdLst>
                  <a:gd name="T0" fmla="*/ 7 w 7"/>
                  <a:gd name="T1" fmla="*/ 13 h 13"/>
                  <a:gd name="T2" fmla="*/ 7 w 7"/>
                  <a:gd name="T3" fmla="*/ 13 h 13"/>
                  <a:gd name="T4" fmla="*/ 0 w 7"/>
                  <a:gd name="T5" fmla="*/ 0 h 13"/>
                  <a:gd name="T6" fmla="*/ 0 w 7"/>
                  <a:gd name="T7" fmla="*/ 0 h 13"/>
                  <a:gd name="T8" fmla="*/ 0 w 7"/>
                  <a:gd name="T9" fmla="*/ 0 h 13"/>
                  <a:gd name="T10" fmla="*/ 7 w 7"/>
                  <a:gd name="T11" fmla="*/ 7 h 13"/>
                  <a:gd name="T12" fmla="*/ 7 w 7"/>
                  <a:gd name="T13" fmla="*/ 13 h 13"/>
                  <a:gd name="T14" fmla="*/ 7 w 7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lnTo>
                      <a:pt x="7" y="1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756213" y="2787156"/>
                <a:ext cx="28161" cy="28161"/>
              </a:xfrm>
              <a:custGeom>
                <a:avLst/>
                <a:gdLst>
                  <a:gd name="T0" fmla="*/ 14 w 14"/>
                  <a:gd name="T1" fmla="*/ 14 h 14"/>
                  <a:gd name="T2" fmla="*/ 14 w 14"/>
                  <a:gd name="T3" fmla="*/ 14 h 14"/>
                  <a:gd name="T4" fmla="*/ 0 w 14"/>
                  <a:gd name="T5" fmla="*/ 7 h 14"/>
                  <a:gd name="T6" fmla="*/ 0 w 14"/>
                  <a:gd name="T7" fmla="*/ 7 h 14"/>
                  <a:gd name="T8" fmla="*/ 0 w 14"/>
                  <a:gd name="T9" fmla="*/ 0 h 14"/>
                  <a:gd name="T10" fmla="*/ 14 w 14"/>
                  <a:gd name="T11" fmla="*/ 7 h 14"/>
                  <a:gd name="T12" fmla="*/ 14 w 14"/>
                  <a:gd name="T13" fmla="*/ 7 h 14"/>
                  <a:gd name="T14" fmla="*/ 14 w 1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14" y="14"/>
                    </a:moveTo>
                    <a:lnTo>
                      <a:pt x="1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756213" y="2718766"/>
                <a:ext cx="28161" cy="14080"/>
              </a:xfrm>
              <a:custGeom>
                <a:avLst/>
                <a:gdLst>
                  <a:gd name="T0" fmla="*/ 0 w 14"/>
                  <a:gd name="T1" fmla="*/ 7 h 7"/>
                  <a:gd name="T2" fmla="*/ 0 w 14"/>
                  <a:gd name="T3" fmla="*/ 7 h 7"/>
                  <a:gd name="T4" fmla="*/ 0 w 14"/>
                  <a:gd name="T5" fmla="*/ 0 h 7"/>
                  <a:gd name="T6" fmla="*/ 14 w 14"/>
                  <a:gd name="T7" fmla="*/ 0 h 7"/>
                  <a:gd name="T8" fmla="*/ 14 w 14"/>
                  <a:gd name="T9" fmla="*/ 0 h 7"/>
                  <a:gd name="T10" fmla="*/ 14 w 14"/>
                  <a:gd name="T11" fmla="*/ 7 h 7"/>
                  <a:gd name="T12" fmla="*/ 0 w 14"/>
                  <a:gd name="T13" fmla="*/ 7 h 7"/>
                  <a:gd name="T14" fmla="*/ 0 w 14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728052" y="2650376"/>
                <a:ext cx="14080" cy="26149"/>
              </a:xfrm>
              <a:custGeom>
                <a:avLst/>
                <a:gdLst>
                  <a:gd name="T0" fmla="*/ 0 w 7"/>
                  <a:gd name="T1" fmla="*/ 13 h 13"/>
                  <a:gd name="T2" fmla="*/ 0 w 7"/>
                  <a:gd name="T3" fmla="*/ 13 h 13"/>
                  <a:gd name="T4" fmla="*/ 0 w 7"/>
                  <a:gd name="T5" fmla="*/ 7 h 13"/>
                  <a:gd name="T6" fmla="*/ 7 w 7"/>
                  <a:gd name="T7" fmla="*/ 0 h 13"/>
                  <a:gd name="T8" fmla="*/ 7 w 7"/>
                  <a:gd name="T9" fmla="*/ 0 h 13"/>
                  <a:gd name="T10" fmla="*/ 7 w 7"/>
                  <a:gd name="T11" fmla="*/ 0 h 13"/>
                  <a:gd name="T12" fmla="*/ 0 w 7"/>
                  <a:gd name="T13" fmla="*/ 13 h 13"/>
                  <a:gd name="T14" fmla="*/ 0 w 7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0" y="13"/>
                    </a:moveTo>
                    <a:lnTo>
                      <a:pt x="0" y="13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659662" y="2608135"/>
                <a:ext cx="14080" cy="28161"/>
              </a:xfrm>
              <a:custGeom>
                <a:avLst/>
                <a:gdLst>
                  <a:gd name="T0" fmla="*/ 7 w 7"/>
                  <a:gd name="T1" fmla="*/ 14 h 14"/>
                  <a:gd name="T2" fmla="*/ 0 w 7"/>
                  <a:gd name="T3" fmla="*/ 14 h 14"/>
                  <a:gd name="T4" fmla="*/ 0 w 7"/>
                  <a:gd name="T5" fmla="*/ 14 h 14"/>
                  <a:gd name="T6" fmla="*/ 7 w 7"/>
                  <a:gd name="T7" fmla="*/ 0 h 14"/>
                  <a:gd name="T8" fmla="*/ 7 w 7"/>
                  <a:gd name="T9" fmla="*/ 0 h 14"/>
                  <a:gd name="T10" fmla="*/ 7 w 7"/>
                  <a:gd name="T11" fmla="*/ 0 h 14"/>
                  <a:gd name="T12" fmla="*/ 7 w 7"/>
                  <a:gd name="T13" fmla="*/ 14 h 14"/>
                  <a:gd name="T14" fmla="*/ 7 w 7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4">
                    <a:moveTo>
                      <a:pt x="7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14"/>
                    </a:ln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4534951" y="2608135"/>
                <a:ext cx="28161" cy="42241"/>
              </a:xfrm>
              <a:custGeom>
                <a:avLst/>
                <a:gdLst>
                  <a:gd name="T0" fmla="*/ 14 w 14"/>
                  <a:gd name="T1" fmla="*/ 21 h 21"/>
                  <a:gd name="T2" fmla="*/ 14 w 14"/>
                  <a:gd name="T3" fmla="*/ 21 h 21"/>
                  <a:gd name="T4" fmla="*/ 0 w 14"/>
                  <a:gd name="T5" fmla="*/ 0 h 21"/>
                  <a:gd name="T6" fmla="*/ 0 w 14"/>
                  <a:gd name="T7" fmla="*/ 0 h 21"/>
                  <a:gd name="T8" fmla="*/ 7 w 14"/>
                  <a:gd name="T9" fmla="*/ 0 h 21"/>
                  <a:gd name="T10" fmla="*/ 14 w 14"/>
                  <a:gd name="T11" fmla="*/ 21 h 21"/>
                  <a:gd name="T12" fmla="*/ 14 w 14"/>
                  <a:gd name="T13" fmla="*/ 21 h 21"/>
                  <a:gd name="T14" fmla="*/ 14 w 14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1">
                    <a:moveTo>
                      <a:pt x="14" y="21"/>
                    </a:moveTo>
                    <a:lnTo>
                      <a:pt x="14" y="2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466562" y="2664456"/>
                <a:ext cx="56321" cy="40229"/>
              </a:xfrm>
              <a:custGeom>
                <a:avLst/>
                <a:gdLst>
                  <a:gd name="T0" fmla="*/ 28 w 28"/>
                  <a:gd name="T1" fmla="*/ 20 h 20"/>
                  <a:gd name="T2" fmla="*/ 21 w 28"/>
                  <a:gd name="T3" fmla="*/ 20 h 20"/>
                  <a:gd name="T4" fmla="*/ 0 w 28"/>
                  <a:gd name="T5" fmla="*/ 6 h 20"/>
                  <a:gd name="T6" fmla="*/ 0 w 28"/>
                  <a:gd name="T7" fmla="*/ 0 h 20"/>
                  <a:gd name="T8" fmla="*/ 7 w 28"/>
                  <a:gd name="T9" fmla="*/ 0 h 20"/>
                  <a:gd name="T10" fmla="*/ 28 w 28"/>
                  <a:gd name="T11" fmla="*/ 13 h 20"/>
                  <a:gd name="T12" fmla="*/ 28 w 28"/>
                  <a:gd name="T13" fmla="*/ 20 h 20"/>
                  <a:gd name="T14" fmla="*/ 28 w 28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0">
                    <a:moveTo>
                      <a:pt x="28" y="20"/>
                    </a:moveTo>
                    <a:lnTo>
                      <a:pt x="21" y="2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28" y="13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4452481" y="2761006"/>
                <a:ext cx="56321" cy="14080"/>
              </a:xfrm>
              <a:custGeom>
                <a:avLst/>
                <a:gdLst>
                  <a:gd name="T0" fmla="*/ 21 w 28"/>
                  <a:gd name="T1" fmla="*/ 7 h 7"/>
                  <a:gd name="T2" fmla="*/ 0 w 28"/>
                  <a:gd name="T3" fmla="*/ 7 h 7"/>
                  <a:gd name="T4" fmla="*/ 0 w 28"/>
                  <a:gd name="T5" fmla="*/ 0 h 7"/>
                  <a:gd name="T6" fmla="*/ 0 w 28"/>
                  <a:gd name="T7" fmla="*/ 0 h 7"/>
                  <a:gd name="T8" fmla="*/ 21 w 28"/>
                  <a:gd name="T9" fmla="*/ 0 h 7"/>
                  <a:gd name="T10" fmla="*/ 28 w 28"/>
                  <a:gd name="T11" fmla="*/ 0 h 7"/>
                  <a:gd name="T12" fmla="*/ 21 w 28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7">
                    <a:moveTo>
                      <a:pt x="21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466562" y="2829396"/>
                <a:ext cx="56321" cy="28161"/>
              </a:xfrm>
              <a:custGeom>
                <a:avLst/>
                <a:gdLst>
                  <a:gd name="T0" fmla="*/ 7 w 28"/>
                  <a:gd name="T1" fmla="*/ 14 h 14"/>
                  <a:gd name="T2" fmla="*/ 0 w 28"/>
                  <a:gd name="T3" fmla="*/ 14 h 14"/>
                  <a:gd name="T4" fmla="*/ 0 w 28"/>
                  <a:gd name="T5" fmla="*/ 14 h 14"/>
                  <a:gd name="T6" fmla="*/ 21 w 28"/>
                  <a:gd name="T7" fmla="*/ 0 h 14"/>
                  <a:gd name="T8" fmla="*/ 28 w 28"/>
                  <a:gd name="T9" fmla="*/ 0 h 14"/>
                  <a:gd name="T10" fmla="*/ 28 w 28"/>
                  <a:gd name="T11" fmla="*/ 0 h 14"/>
                  <a:gd name="T12" fmla="*/ 7 w 28"/>
                  <a:gd name="T13" fmla="*/ 14 h 14"/>
                  <a:gd name="T14" fmla="*/ 7 w 28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4">
                    <a:moveTo>
                      <a:pt x="7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7" y="14"/>
                    </a:ln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742132" y="2829396"/>
                <a:ext cx="56321" cy="28161"/>
              </a:xfrm>
              <a:custGeom>
                <a:avLst/>
                <a:gdLst>
                  <a:gd name="T0" fmla="*/ 21 w 28"/>
                  <a:gd name="T1" fmla="*/ 14 h 14"/>
                  <a:gd name="T2" fmla="*/ 21 w 28"/>
                  <a:gd name="T3" fmla="*/ 14 h 14"/>
                  <a:gd name="T4" fmla="*/ 0 w 28"/>
                  <a:gd name="T5" fmla="*/ 0 h 14"/>
                  <a:gd name="T6" fmla="*/ 0 w 28"/>
                  <a:gd name="T7" fmla="*/ 0 h 14"/>
                  <a:gd name="T8" fmla="*/ 7 w 28"/>
                  <a:gd name="T9" fmla="*/ 0 h 14"/>
                  <a:gd name="T10" fmla="*/ 28 w 28"/>
                  <a:gd name="T11" fmla="*/ 14 h 14"/>
                  <a:gd name="T12" fmla="*/ 28 w 28"/>
                  <a:gd name="T13" fmla="*/ 14 h 14"/>
                  <a:gd name="T14" fmla="*/ 21 w 28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4">
                    <a:moveTo>
                      <a:pt x="21" y="14"/>
                    </a:moveTo>
                    <a:lnTo>
                      <a:pt x="21" y="1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1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4756213" y="2761006"/>
                <a:ext cx="54310" cy="14080"/>
              </a:xfrm>
              <a:custGeom>
                <a:avLst/>
                <a:gdLst>
                  <a:gd name="T0" fmla="*/ 27 w 27"/>
                  <a:gd name="T1" fmla="*/ 7 h 7"/>
                  <a:gd name="T2" fmla="*/ 7 w 27"/>
                  <a:gd name="T3" fmla="*/ 7 h 7"/>
                  <a:gd name="T4" fmla="*/ 0 w 27"/>
                  <a:gd name="T5" fmla="*/ 0 h 7"/>
                  <a:gd name="T6" fmla="*/ 7 w 27"/>
                  <a:gd name="T7" fmla="*/ 0 h 7"/>
                  <a:gd name="T8" fmla="*/ 27 w 27"/>
                  <a:gd name="T9" fmla="*/ 0 h 7"/>
                  <a:gd name="T10" fmla="*/ 27 w 27"/>
                  <a:gd name="T11" fmla="*/ 0 h 7"/>
                  <a:gd name="T12" fmla="*/ 27 w 2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7">
                    <a:moveTo>
                      <a:pt x="27" y="7"/>
                    </a:moveTo>
                    <a:lnTo>
                      <a:pt x="7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4742132" y="2664456"/>
                <a:ext cx="56321" cy="40229"/>
              </a:xfrm>
              <a:custGeom>
                <a:avLst/>
                <a:gdLst>
                  <a:gd name="T0" fmla="*/ 0 w 28"/>
                  <a:gd name="T1" fmla="*/ 20 h 20"/>
                  <a:gd name="T2" fmla="*/ 0 w 28"/>
                  <a:gd name="T3" fmla="*/ 20 h 20"/>
                  <a:gd name="T4" fmla="*/ 0 w 28"/>
                  <a:gd name="T5" fmla="*/ 13 h 20"/>
                  <a:gd name="T6" fmla="*/ 21 w 28"/>
                  <a:gd name="T7" fmla="*/ 0 h 20"/>
                  <a:gd name="T8" fmla="*/ 28 w 28"/>
                  <a:gd name="T9" fmla="*/ 0 h 20"/>
                  <a:gd name="T10" fmla="*/ 28 w 28"/>
                  <a:gd name="T11" fmla="*/ 6 h 20"/>
                  <a:gd name="T12" fmla="*/ 7 w 28"/>
                  <a:gd name="T13" fmla="*/ 20 h 20"/>
                  <a:gd name="T14" fmla="*/ 0 w 28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0">
                    <a:moveTo>
                      <a:pt x="0" y="20"/>
                    </a:moveTo>
                    <a:lnTo>
                      <a:pt x="0" y="20"/>
                    </a:lnTo>
                    <a:lnTo>
                      <a:pt x="0" y="13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28" y="6"/>
                    </a:lnTo>
                    <a:lnTo>
                      <a:pt x="7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701903" y="2608135"/>
                <a:ext cx="26149" cy="42241"/>
              </a:xfrm>
              <a:custGeom>
                <a:avLst/>
                <a:gdLst>
                  <a:gd name="T0" fmla="*/ 0 w 13"/>
                  <a:gd name="T1" fmla="*/ 21 h 21"/>
                  <a:gd name="T2" fmla="*/ 0 w 13"/>
                  <a:gd name="T3" fmla="*/ 21 h 21"/>
                  <a:gd name="T4" fmla="*/ 0 w 13"/>
                  <a:gd name="T5" fmla="*/ 21 h 21"/>
                  <a:gd name="T6" fmla="*/ 7 w 13"/>
                  <a:gd name="T7" fmla="*/ 0 h 21"/>
                  <a:gd name="T8" fmla="*/ 13 w 13"/>
                  <a:gd name="T9" fmla="*/ 0 h 21"/>
                  <a:gd name="T10" fmla="*/ 13 w 13"/>
                  <a:gd name="T11" fmla="*/ 0 h 21"/>
                  <a:gd name="T12" fmla="*/ 0 w 13"/>
                  <a:gd name="T13" fmla="*/ 21 h 21"/>
                  <a:gd name="T14" fmla="*/ 0 w 13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4577192" y="2897786"/>
                <a:ext cx="110631" cy="28161"/>
              </a:xfrm>
              <a:custGeom>
                <a:avLst/>
                <a:gdLst>
                  <a:gd name="T0" fmla="*/ 55 w 55"/>
                  <a:gd name="T1" fmla="*/ 14 h 14"/>
                  <a:gd name="T2" fmla="*/ 0 w 55"/>
                  <a:gd name="T3" fmla="*/ 14 h 14"/>
                  <a:gd name="T4" fmla="*/ 0 w 55"/>
                  <a:gd name="T5" fmla="*/ 14 h 14"/>
                  <a:gd name="T6" fmla="*/ 0 w 55"/>
                  <a:gd name="T7" fmla="*/ 7 h 14"/>
                  <a:gd name="T8" fmla="*/ 0 w 55"/>
                  <a:gd name="T9" fmla="*/ 0 h 14"/>
                  <a:gd name="T10" fmla="*/ 55 w 55"/>
                  <a:gd name="T11" fmla="*/ 0 h 14"/>
                  <a:gd name="T12" fmla="*/ 55 w 55"/>
                  <a:gd name="T13" fmla="*/ 7 h 14"/>
                  <a:gd name="T14" fmla="*/ 55 w 55"/>
                  <a:gd name="T15" fmla="*/ 14 h 14"/>
                  <a:gd name="T16" fmla="*/ 55 w 55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14">
                    <a:moveTo>
                      <a:pt x="55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55" y="0"/>
                    </a:lnTo>
                    <a:lnTo>
                      <a:pt x="55" y="7"/>
                    </a:lnTo>
                    <a:lnTo>
                      <a:pt x="55" y="14"/>
                    </a:lnTo>
                    <a:lnTo>
                      <a:pt x="55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4577192" y="2940027"/>
                <a:ext cx="110631" cy="0"/>
              </a:xfrm>
              <a:custGeom>
                <a:avLst/>
                <a:gdLst>
                  <a:gd name="T0" fmla="*/ 48 w 55"/>
                  <a:gd name="T1" fmla="*/ 7 w 55"/>
                  <a:gd name="T2" fmla="*/ 0 w 55"/>
                  <a:gd name="T3" fmla="*/ 0 w 55"/>
                  <a:gd name="T4" fmla="*/ 7 w 55"/>
                  <a:gd name="T5" fmla="*/ 48 w 55"/>
                  <a:gd name="T6" fmla="*/ 55 w 55"/>
                  <a:gd name="T7" fmla="*/ 55 w 55"/>
                  <a:gd name="T8" fmla="*/ 48 w 5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55">
                    <a:moveTo>
                      <a:pt x="48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4577192" y="2954107"/>
                <a:ext cx="110631" cy="14080"/>
              </a:xfrm>
              <a:custGeom>
                <a:avLst/>
                <a:gdLst>
                  <a:gd name="T0" fmla="*/ 48 w 55"/>
                  <a:gd name="T1" fmla="*/ 7 h 7"/>
                  <a:gd name="T2" fmla="*/ 7 w 55"/>
                  <a:gd name="T3" fmla="*/ 7 h 7"/>
                  <a:gd name="T4" fmla="*/ 0 w 55"/>
                  <a:gd name="T5" fmla="*/ 7 h 7"/>
                  <a:gd name="T6" fmla="*/ 0 w 55"/>
                  <a:gd name="T7" fmla="*/ 0 h 7"/>
                  <a:gd name="T8" fmla="*/ 7 w 55"/>
                  <a:gd name="T9" fmla="*/ 0 h 7"/>
                  <a:gd name="T10" fmla="*/ 48 w 55"/>
                  <a:gd name="T11" fmla="*/ 0 h 7"/>
                  <a:gd name="T12" fmla="*/ 55 w 55"/>
                  <a:gd name="T13" fmla="*/ 0 h 7"/>
                  <a:gd name="T14" fmla="*/ 55 w 55"/>
                  <a:gd name="T15" fmla="*/ 7 h 7"/>
                  <a:gd name="T16" fmla="*/ 48 w 5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7">
                    <a:moveTo>
                      <a:pt x="48" y="7"/>
                    </a:moveTo>
                    <a:lnTo>
                      <a:pt x="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48" y="0"/>
                    </a:lnTo>
                    <a:lnTo>
                      <a:pt x="55" y="0"/>
                    </a:lnTo>
                    <a:lnTo>
                      <a:pt x="55" y="7"/>
                    </a:lnTo>
                    <a:lnTo>
                      <a:pt x="4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76" name="Freeform 23"/>
            <p:cNvSpPr>
              <a:spLocks noEditPoints="1"/>
            </p:cNvSpPr>
            <p:nvPr/>
          </p:nvSpPr>
          <p:spPr bwMode="auto">
            <a:xfrm>
              <a:off x="4487549" y="1164930"/>
              <a:ext cx="235606" cy="293460"/>
            </a:xfrm>
            <a:custGeom>
              <a:avLst/>
              <a:gdLst>
                <a:gd name="T0" fmla="*/ 28 w 128"/>
                <a:gd name="T1" fmla="*/ 192 h 238"/>
                <a:gd name="T2" fmla="*/ 18 w 128"/>
                <a:gd name="T3" fmla="*/ 238 h 238"/>
                <a:gd name="T4" fmla="*/ 0 w 128"/>
                <a:gd name="T5" fmla="*/ 238 h 238"/>
                <a:gd name="T6" fmla="*/ 46 w 128"/>
                <a:gd name="T7" fmla="*/ 0 h 238"/>
                <a:gd name="T8" fmla="*/ 83 w 128"/>
                <a:gd name="T9" fmla="*/ 0 h 238"/>
                <a:gd name="T10" fmla="*/ 128 w 128"/>
                <a:gd name="T11" fmla="*/ 238 h 238"/>
                <a:gd name="T12" fmla="*/ 101 w 128"/>
                <a:gd name="T13" fmla="*/ 238 h 238"/>
                <a:gd name="T14" fmla="*/ 92 w 128"/>
                <a:gd name="T15" fmla="*/ 192 h 238"/>
                <a:gd name="T16" fmla="*/ 28 w 128"/>
                <a:gd name="T17" fmla="*/ 192 h 238"/>
                <a:gd name="T18" fmla="*/ 37 w 128"/>
                <a:gd name="T19" fmla="*/ 165 h 238"/>
                <a:gd name="T20" fmla="*/ 83 w 128"/>
                <a:gd name="T21" fmla="*/ 165 h 238"/>
                <a:gd name="T22" fmla="*/ 64 w 128"/>
                <a:gd name="T23" fmla="*/ 37 h 238"/>
                <a:gd name="T24" fmla="*/ 37 w 128"/>
                <a:gd name="T25" fmla="*/ 16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238">
                  <a:moveTo>
                    <a:pt x="28" y="192"/>
                  </a:moveTo>
                  <a:lnTo>
                    <a:pt x="18" y="238"/>
                  </a:lnTo>
                  <a:lnTo>
                    <a:pt x="0" y="238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128" y="238"/>
                  </a:lnTo>
                  <a:lnTo>
                    <a:pt x="101" y="238"/>
                  </a:lnTo>
                  <a:lnTo>
                    <a:pt x="92" y="192"/>
                  </a:lnTo>
                  <a:lnTo>
                    <a:pt x="28" y="192"/>
                  </a:lnTo>
                  <a:close/>
                  <a:moveTo>
                    <a:pt x="37" y="165"/>
                  </a:moveTo>
                  <a:lnTo>
                    <a:pt x="83" y="165"/>
                  </a:lnTo>
                  <a:lnTo>
                    <a:pt x="64" y="37"/>
                  </a:lnTo>
                  <a:lnTo>
                    <a:pt x="37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843833" y="1779275"/>
            <a:ext cx="185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Make you learn new things along with your friends.</a:t>
            </a:r>
            <a:endParaRPr lang="zh-CN" altLang="en-US" sz="1600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038653" y="1779275"/>
            <a:ext cx="125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Help you discover new great places.</a:t>
            </a:r>
            <a:endParaRPr lang="zh-CN" altLang="en-US" sz="1600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919791" y="4423151"/>
            <a:ext cx="1606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Have an intuitive and friendly User Interface</a:t>
            </a:r>
            <a:endParaRPr lang="zh-CN" altLang="en-US" sz="1600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931143" y="4474836"/>
            <a:ext cx="1626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A fun real-time trivia game. </a:t>
            </a:r>
            <a:endParaRPr lang="zh-CN" altLang="en-US" sz="1600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2E41B9F-BA04-F842-8AFE-52E5E80C22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" y="164032"/>
            <a:ext cx="1170455" cy="8434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F546FF8-245B-074A-8A69-BCA9818FA0C9}"/>
              </a:ext>
            </a:extLst>
          </p:cNvPr>
          <p:cNvSpPr txBox="1"/>
          <p:nvPr/>
        </p:nvSpPr>
        <p:spPr>
          <a:xfrm>
            <a:off x="1604060" y="324149"/>
            <a:ext cx="257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erra</a:t>
            </a:r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ournament</a:t>
            </a:r>
          </a:p>
        </p:txBody>
      </p:sp>
    </p:spTree>
    <p:extLst>
      <p:ext uri="{BB962C8B-B14F-4D97-AF65-F5344CB8AC3E}">
        <p14:creationId xmlns:p14="http://schemas.microsoft.com/office/powerpoint/2010/main" val="26526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5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50"/>
                            </p:stCondLst>
                            <p:childTnLst>
                              <p:par>
                                <p:cTn id="5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1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6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1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6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83" grpId="0" build="allAtOnce"/>
      <p:bldP spid="84" grpId="0" animBg="1"/>
      <p:bldP spid="85" grpId="0" animBg="1"/>
      <p:bldP spid="86" grpId="0" animBg="1"/>
      <p:bldP spid="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2069945" y="4903526"/>
            <a:ext cx="2132759" cy="315719"/>
          </a:xfrm>
          <a:custGeom>
            <a:avLst/>
            <a:gdLst>
              <a:gd name="connsiteX0" fmla="*/ 0 w 2133600"/>
              <a:gd name="connsiteY0" fmla="*/ 35859 h 448360"/>
              <a:gd name="connsiteX1" fmla="*/ 1075765 w 2133600"/>
              <a:gd name="connsiteY1" fmla="*/ 448235 h 448360"/>
              <a:gd name="connsiteX2" fmla="*/ 2133600 w 2133600"/>
              <a:gd name="connsiteY2" fmla="*/ 0 h 44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448360">
                <a:moveTo>
                  <a:pt x="0" y="35859"/>
                </a:moveTo>
                <a:cubicBezTo>
                  <a:pt x="360082" y="245035"/>
                  <a:pt x="720165" y="454211"/>
                  <a:pt x="1075765" y="448235"/>
                </a:cubicBezTo>
                <a:cubicBezTo>
                  <a:pt x="1431365" y="442259"/>
                  <a:pt x="1973729" y="80682"/>
                  <a:pt x="2133600" y="0"/>
                </a:cubicBezTo>
              </a:path>
            </a:pathLst>
          </a:custGeom>
          <a:noFill/>
          <a:ln w="19050">
            <a:solidFill>
              <a:srgbClr val="00ACC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>
            <a:off x="4177629" y="4899538"/>
            <a:ext cx="2132759" cy="315719"/>
          </a:xfrm>
          <a:custGeom>
            <a:avLst/>
            <a:gdLst>
              <a:gd name="connsiteX0" fmla="*/ 0 w 2133600"/>
              <a:gd name="connsiteY0" fmla="*/ 35859 h 448360"/>
              <a:gd name="connsiteX1" fmla="*/ 1075765 w 2133600"/>
              <a:gd name="connsiteY1" fmla="*/ 448235 h 448360"/>
              <a:gd name="connsiteX2" fmla="*/ 2133600 w 2133600"/>
              <a:gd name="connsiteY2" fmla="*/ 0 h 44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448360">
                <a:moveTo>
                  <a:pt x="0" y="35859"/>
                </a:moveTo>
                <a:cubicBezTo>
                  <a:pt x="360082" y="245035"/>
                  <a:pt x="720165" y="454211"/>
                  <a:pt x="1075765" y="448235"/>
                </a:cubicBezTo>
                <a:cubicBezTo>
                  <a:pt x="1431365" y="442259"/>
                  <a:pt x="1973729" y="80682"/>
                  <a:pt x="2133600" y="0"/>
                </a:cubicBezTo>
              </a:path>
            </a:pathLst>
          </a:custGeom>
          <a:noFill/>
          <a:ln w="19050">
            <a:solidFill>
              <a:srgbClr val="00ACC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6264018" y="4895550"/>
            <a:ext cx="2132759" cy="315719"/>
          </a:xfrm>
          <a:custGeom>
            <a:avLst/>
            <a:gdLst>
              <a:gd name="connsiteX0" fmla="*/ 0 w 2133600"/>
              <a:gd name="connsiteY0" fmla="*/ 35859 h 448360"/>
              <a:gd name="connsiteX1" fmla="*/ 1075765 w 2133600"/>
              <a:gd name="connsiteY1" fmla="*/ 448235 h 448360"/>
              <a:gd name="connsiteX2" fmla="*/ 2133600 w 2133600"/>
              <a:gd name="connsiteY2" fmla="*/ 0 h 44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448360">
                <a:moveTo>
                  <a:pt x="0" y="35859"/>
                </a:moveTo>
                <a:cubicBezTo>
                  <a:pt x="360082" y="245035"/>
                  <a:pt x="720165" y="454211"/>
                  <a:pt x="1075765" y="448235"/>
                </a:cubicBezTo>
                <a:cubicBezTo>
                  <a:pt x="1431365" y="442259"/>
                  <a:pt x="1973729" y="80682"/>
                  <a:pt x="2133600" y="0"/>
                </a:cubicBezTo>
              </a:path>
            </a:pathLst>
          </a:custGeom>
          <a:noFill/>
          <a:ln w="19050">
            <a:solidFill>
              <a:srgbClr val="00ACC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8366294" y="4878006"/>
            <a:ext cx="2132759" cy="315719"/>
          </a:xfrm>
          <a:custGeom>
            <a:avLst/>
            <a:gdLst>
              <a:gd name="connsiteX0" fmla="*/ 0 w 2133600"/>
              <a:gd name="connsiteY0" fmla="*/ 35859 h 448360"/>
              <a:gd name="connsiteX1" fmla="*/ 1075765 w 2133600"/>
              <a:gd name="connsiteY1" fmla="*/ 448235 h 448360"/>
              <a:gd name="connsiteX2" fmla="*/ 2133600 w 2133600"/>
              <a:gd name="connsiteY2" fmla="*/ 0 h 44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448360">
                <a:moveTo>
                  <a:pt x="0" y="35859"/>
                </a:moveTo>
                <a:cubicBezTo>
                  <a:pt x="360082" y="245035"/>
                  <a:pt x="720165" y="454211"/>
                  <a:pt x="1075765" y="448235"/>
                </a:cubicBezTo>
                <a:cubicBezTo>
                  <a:pt x="1431365" y="442259"/>
                  <a:pt x="1973729" y="80682"/>
                  <a:pt x="2133600" y="0"/>
                </a:cubicBezTo>
              </a:path>
            </a:pathLst>
          </a:custGeom>
          <a:noFill/>
          <a:ln w="19050">
            <a:solidFill>
              <a:srgbClr val="00ACC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1" name="Freeform 992"/>
          <p:cNvSpPr>
            <a:spLocks noEditPoints="1"/>
          </p:cNvSpPr>
          <p:nvPr/>
        </p:nvSpPr>
        <p:spPr bwMode="auto">
          <a:xfrm>
            <a:off x="1926165" y="4562130"/>
            <a:ext cx="297086" cy="386330"/>
          </a:xfrm>
          <a:custGeom>
            <a:avLst/>
            <a:gdLst>
              <a:gd name="T0" fmla="*/ 851 w 901"/>
              <a:gd name="T1" fmla="*/ 249 h 1171"/>
              <a:gd name="T2" fmla="*/ 450 w 901"/>
              <a:gd name="T3" fmla="*/ 0 h 1171"/>
              <a:gd name="T4" fmla="*/ 0 w 901"/>
              <a:gd name="T5" fmla="*/ 454 h 1171"/>
              <a:gd name="T6" fmla="*/ 49 w 901"/>
              <a:gd name="T7" fmla="*/ 659 h 1171"/>
              <a:gd name="T8" fmla="*/ 450 w 901"/>
              <a:gd name="T9" fmla="*/ 1171 h 1171"/>
              <a:gd name="T10" fmla="*/ 901 w 901"/>
              <a:gd name="T11" fmla="*/ 454 h 1171"/>
              <a:gd name="T12" fmla="*/ 851 w 901"/>
              <a:gd name="T13" fmla="*/ 249 h 1171"/>
              <a:gd name="T14" fmla="*/ 450 w 901"/>
              <a:gd name="T15" fmla="*/ 680 h 1171"/>
              <a:gd name="T16" fmla="*/ 224 w 901"/>
              <a:gd name="T17" fmla="*/ 454 h 1171"/>
              <a:gd name="T18" fmla="*/ 365 w 901"/>
              <a:gd name="T19" fmla="*/ 245 h 1171"/>
              <a:gd name="T20" fmla="*/ 450 w 901"/>
              <a:gd name="T21" fmla="*/ 228 h 1171"/>
              <a:gd name="T22" fmla="*/ 676 w 901"/>
              <a:gd name="T23" fmla="*/ 451 h 1171"/>
              <a:gd name="T24" fmla="*/ 536 w 901"/>
              <a:gd name="T25" fmla="*/ 663 h 1171"/>
              <a:gd name="T26" fmla="*/ 450 w 901"/>
              <a:gd name="T27" fmla="*/ 680 h 1171"/>
              <a:gd name="T28" fmla="*/ 788 w 901"/>
              <a:gd name="T29" fmla="*/ 496 h 1171"/>
              <a:gd name="T30" fmla="*/ 789 w 901"/>
              <a:gd name="T31" fmla="*/ 494 h 1171"/>
              <a:gd name="T32" fmla="*/ 789 w 901"/>
              <a:gd name="T33" fmla="*/ 494 h 1171"/>
              <a:gd name="T34" fmla="*/ 788 w 901"/>
              <a:gd name="T35" fmla="*/ 496 h 1171"/>
              <a:gd name="T36" fmla="*/ 783 w 901"/>
              <a:gd name="T37" fmla="*/ 503 h 1171"/>
              <a:gd name="T38" fmla="*/ 784 w 901"/>
              <a:gd name="T39" fmla="*/ 502 h 1171"/>
              <a:gd name="T40" fmla="*/ 783 w 901"/>
              <a:gd name="T41" fmla="*/ 503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1" h="1171">
                <a:moveTo>
                  <a:pt x="851" y="249"/>
                </a:moveTo>
                <a:cubicBezTo>
                  <a:pt x="777" y="103"/>
                  <a:pt x="627" y="0"/>
                  <a:pt x="450" y="0"/>
                </a:cubicBezTo>
                <a:cubicBezTo>
                  <a:pt x="274" y="0"/>
                  <a:pt x="0" y="148"/>
                  <a:pt x="0" y="454"/>
                </a:cubicBezTo>
                <a:cubicBezTo>
                  <a:pt x="0" y="528"/>
                  <a:pt x="18" y="597"/>
                  <a:pt x="49" y="659"/>
                </a:cubicBezTo>
                <a:cubicBezTo>
                  <a:pt x="124" y="804"/>
                  <a:pt x="450" y="1171"/>
                  <a:pt x="450" y="1171"/>
                </a:cubicBezTo>
                <a:cubicBezTo>
                  <a:pt x="450" y="1171"/>
                  <a:pt x="901" y="702"/>
                  <a:pt x="901" y="454"/>
                </a:cubicBezTo>
                <a:cubicBezTo>
                  <a:pt x="901" y="380"/>
                  <a:pt x="883" y="310"/>
                  <a:pt x="851" y="249"/>
                </a:cubicBezTo>
                <a:close/>
                <a:moveTo>
                  <a:pt x="450" y="680"/>
                </a:moveTo>
                <a:cubicBezTo>
                  <a:pt x="326" y="680"/>
                  <a:pt x="224" y="578"/>
                  <a:pt x="224" y="454"/>
                </a:cubicBezTo>
                <a:cubicBezTo>
                  <a:pt x="224" y="359"/>
                  <a:pt x="282" y="279"/>
                  <a:pt x="365" y="245"/>
                </a:cubicBezTo>
                <a:cubicBezTo>
                  <a:pt x="391" y="234"/>
                  <a:pt x="420" y="228"/>
                  <a:pt x="450" y="228"/>
                </a:cubicBezTo>
                <a:cubicBezTo>
                  <a:pt x="575" y="228"/>
                  <a:pt x="676" y="326"/>
                  <a:pt x="676" y="451"/>
                </a:cubicBezTo>
                <a:cubicBezTo>
                  <a:pt x="676" y="545"/>
                  <a:pt x="618" y="629"/>
                  <a:pt x="536" y="663"/>
                </a:cubicBezTo>
                <a:cubicBezTo>
                  <a:pt x="510" y="674"/>
                  <a:pt x="481" y="680"/>
                  <a:pt x="450" y="680"/>
                </a:cubicBezTo>
                <a:close/>
                <a:moveTo>
                  <a:pt x="788" y="496"/>
                </a:moveTo>
                <a:cubicBezTo>
                  <a:pt x="788" y="495"/>
                  <a:pt x="789" y="495"/>
                  <a:pt x="789" y="494"/>
                </a:cubicBezTo>
                <a:cubicBezTo>
                  <a:pt x="789" y="494"/>
                  <a:pt x="789" y="494"/>
                  <a:pt x="789" y="494"/>
                </a:cubicBezTo>
                <a:cubicBezTo>
                  <a:pt x="788" y="495"/>
                  <a:pt x="788" y="495"/>
                  <a:pt x="788" y="496"/>
                </a:cubicBezTo>
                <a:close/>
                <a:moveTo>
                  <a:pt x="783" y="503"/>
                </a:moveTo>
                <a:cubicBezTo>
                  <a:pt x="783" y="503"/>
                  <a:pt x="783" y="503"/>
                  <a:pt x="784" y="502"/>
                </a:cubicBezTo>
                <a:cubicBezTo>
                  <a:pt x="783" y="503"/>
                  <a:pt x="783" y="503"/>
                  <a:pt x="783" y="503"/>
                </a:cubicBezTo>
                <a:close/>
              </a:path>
            </a:pathLst>
          </a:custGeom>
          <a:solidFill>
            <a:srgbClr val="FB71A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2" name="Freeform 992"/>
          <p:cNvSpPr>
            <a:spLocks noEditPoints="1"/>
          </p:cNvSpPr>
          <p:nvPr/>
        </p:nvSpPr>
        <p:spPr bwMode="auto">
          <a:xfrm>
            <a:off x="4028441" y="4562130"/>
            <a:ext cx="297086" cy="386330"/>
          </a:xfrm>
          <a:custGeom>
            <a:avLst/>
            <a:gdLst>
              <a:gd name="T0" fmla="*/ 851 w 901"/>
              <a:gd name="T1" fmla="*/ 249 h 1171"/>
              <a:gd name="T2" fmla="*/ 450 w 901"/>
              <a:gd name="T3" fmla="*/ 0 h 1171"/>
              <a:gd name="T4" fmla="*/ 0 w 901"/>
              <a:gd name="T5" fmla="*/ 454 h 1171"/>
              <a:gd name="T6" fmla="*/ 49 w 901"/>
              <a:gd name="T7" fmla="*/ 659 h 1171"/>
              <a:gd name="T8" fmla="*/ 450 w 901"/>
              <a:gd name="T9" fmla="*/ 1171 h 1171"/>
              <a:gd name="T10" fmla="*/ 901 w 901"/>
              <a:gd name="T11" fmla="*/ 454 h 1171"/>
              <a:gd name="T12" fmla="*/ 851 w 901"/>
              <a:gd name="T13" fmla="*/ 249 h 1171"/>
              <a:gd name="T14" fmla="*/ 450 w 901"/>
              <a:gd name="T15" fmla="*/ 680 h 1171"/>
              <a:gd name="T16" fmla="*/ 224 w 901"/>
              <a:gd name="T17" fmla="*/ 454 h 1171"/>
              <a:gd name="T18" fmla="*/ 365 w 901"/>
              <a:gd name="T19" fmla="*/ 245 h 1171"/>
              <a:gd name="T20" fmla="*/ 450 w 901"/>
              <a:gd name="T21" fmla="*/ 228 h 1171"/>
              <a:gd name="T22" fmla="*/ 676 w 901"/>
              <a:gd name="T23" fmla="*/ 451 h 1171"/>
              <a:gd name="T24" fmla="*/ 536 w 901"/>
              <a:gd name="T25" fmla="*/ 663 h 1171"/>
              <a:gd name="T26" fmla="*/ 450 w 901"/>
              <a:gd name="T27" fmla="*/ 680 h 1171"/>
              <a:gd name="T28" fmla="*/ 788 w 901"/>
              <a:gd name="T29" fmla="*/ 496 h 1171"/>
              <a:gd name="T30" fmla="*/ 789 w 901"/>
              <a:gd name="T31" fmla="*/ 494 h 1171"/>
              <a:gd name="T32" fmla="*/ 789 w 901"/>
              <a:gd name="T33" fmla="*/ 494 h 1171"/>
              <a:gd name="T34" fmla="*/ 788 w 901"/>
              <a:gd name="T35" fmla="*/ 496 h 1171"/>
              <a:gd name="T36" fmla="*/ 783 w 901"/>
              <a:gd name="T37" fmla="*/ 503 h 1171"/>
              <a:gd name="T38" fmla="*/ 784 w 901"/>
              <a:gd name="T39" fmla="*/ 502 h 1171"/>
              <a:gd name="T40" fmla="*/ 783 w 901"/>
              <a:gd name="T41" fmla="*/ 503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1" h="1171">
                <a:moveTo>
                  <a:pt x="851" y="249"/>
                </a:moveTo>
                <a:cubicBezTo>
                  <a:pt x="777" y="103"/>
                  <a:pt x="627" y="0"/>
                  <a:pt x="450" y="0"/>
                </a:cubicBezTo>
                <a:cubicBezTo>
                  <a:pt x="274" y="0"/>
                  <a:pt x="0" y="148"/>
                  <a:pt x="0" y="454"/>
                </a:cubicBezTo>
                <a:cubicBezTo>
                  <a:pt x="0" y="528"/>
                  <a:pt x="18" y="597"/>
                  <a:pt x="49" y="659"/>
                </a:cubicBezTo>
                <a:cubicBezTo>
                  <a:pt x="124" y="804"/>
                  <a:pt x="450" y="1171"/>
                  <a:pt x="450" y="1171"/>
                </a:cubicBezTo>
                <a:cubicBezTo>
                  <a:pt x="450" y="1171"/>
                  <a:pt x="901" y="702"/>
                  <a:pt x="901" y="454"/>
                </a:cubicBezTo>
                <a:cubicBezTo>
                  <a:pt x="901" y="380"/>
                  <a:pt x="883" y="310"/>
                  <a:pt x="851" y="249"/>
                </a:cubicBezTo>
                <a:close/>
                <a:moveTo>
                  <a:pt x="450" y="680"/>
                </a:moveTo>
                <a:cubicBezTo>
                  <a:pt x="326" y="680"/>
                  <a:pt x="224" y="578"/>
                  <a:pt x="224" y="454"/>
                </a:cubicBezTo>
                <a:cubicBezTo>
                  <a:pt x="224" y="359"/>
                  <a:pt x="282" y="279"/>
                  <a:pt x="365" y="245"/>
                </a:cubicBezTo>
                <a:cubicBezTo>
                  <a:pt x="391" y="234"/>
                  <a:pt x="420" y="228"/>
                  <a:pt x="450" y="228"/>
                </a:cubicBezTo>
                <a:cubicBezTo>
                  <a:pt x="575" y="228"/>
                  <a:pt x="676" y="326"/>
                  <a:pt x="676" y="451"/>
                </a:cubicBezTo>
                <a:cubicBezTo>
                  <a:pt x="676" y="545"/>
                  <a:pt x="618" y="629"/>
                  <a:pt x="536" y="663"/>
                </a:cubicBezTo>
                <a:cubicBezTo>
                  <a:pt x="510" y="674"/>
                  <a:pt x="481" y="680"/>
                  <a:pt x="450" y="680"/>
                </a:cubicBezTo>
                <a:close/>
                <a:moveTo>
                  <a:pt x="788" y="496"/>
                </a:moveTo>
                <a:cubicBezTo>
                  <a:pt x="788" y="495"/>
                  <a:pt x="789" y="495"/>
                  <a:pt x="789" y="494"/>
                </a:cubicBezTo>
                <a:cubicBezTo>
                  <a:pt x="789" y="494"/>
                  <a:pt x="789" y="494"/>
                  <a:pt x="789" y="494"/>
                </a:cubicBezTo>
                <a:cubicBezTo>
                  <a:pt x="788" y="495"/>
                  <a:pt x="788" y="495"/>
                  <a:pt x="788" y="496"/>
                </a:cubicBezTo>
                <a:close/>
                <a:moveTo>
                  <a:pt x="783" y="503"/>
                </a:moveTo>
                <a:cubicBezTo>
                  <a:pt x="783" y="503"/>
                  <a:pt x="783" y="503"/>
                  <a:pt x="784" y="502"/>
                </a:cubicBezTo>
                <a:cubicBezTo>
                  <a:pt x="783" y="503"/>
                  <a:pt x="783" y="503"/>
                  <a:pt x="783" y="503"/>
                </a:cubicBezTo>
                <a:close/>
              </a:path>
            </a:pathLst>
          </a:custGeom>
          <a:solidFill>
            <a:srgbClr val="FB71A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3" name="Freeform 992"/>
          <p:cNvSpPr>
            <a:spLocks noEditPoints="1"/>
          </p:cNvSpPr>
          <p:nvPr/>
        </p:nvSpPr>
        <p:spPr bwMode="auto">
          <a:xfrm>
            <a:off x="6130717" y="4562130"/>
            <a:ext cx="297086" cy="386330"/>
          </a:xfrm>
          <a:custGeom>
            <a:avLst/>
            <a:gdLst>
              <a:gd name="T0" fmla="*/ 851 w 901"/>
              <a:gd name="T1" fmla="*/ 249 h 1171"/>
              <a:gd name="T2" fmla="*/ 450 w 901"/>
              <a:gd name="T3" fmla="*/ 0 h 1171"/>
              <a:gd name="T4" fmla="*/ 0 w 901"/>
              <a:gd name="T5" fmla="*/ 454 h 1171"/>
              <a:gd name="T6" fmla="*/ 49 w 901"/>
              <a:gd name="T7" fmla="*/ 659 h 1171"/>
              <a:gd name="T8" fmla="*/ 450 w 901"/>
              <a:gd name="T9" fmla="*/ 1171 h 1171"/>
              <a:gd name="T10" fmla="*/ 901 w 901"/>
              <a:gd name="T11" fmla="*/ 454 h 1171"/>
              <a:gd name="T12" fmla="*/ 851 w 901"/>
              <a:gd name="T13" fmla="*/ 249 h 1171"/>
              <a:gd name="T14" fmla="*/ 450 w 901"/>
              <a:gd name="T15" fmla="*/ 680 h 1171"/>
              <a:gd name="T16" fmla="*/ 224 w 901"/>
              <a:gd name="T17" fmla="*/ 454 h 1171"/>
              <a:gd name="T18" fmla="*/ 365 w 901"/>
              <a:gd name="T19" fmla="*/ 245 h 1171"/>
              <a:gd name="T20" fmla="*/ 450 w 901"/>
              <a:gd name="T21" fmla="*/ 228 h 1171"/>
              <a:gd name="T22" fmla="*/ 676 w 901"/>
              <a:gd name="T23" fmla="*/ 451 h 1171"/>
              <a:gd name="T24" fmla="*/ 536 w 901"/>
              <a:gd name="T25" fmla="*/ 663 h 1171"/>
              <a:gd name="T26" fmla="*/ 450 w 901"/>
              <a:gd name="T27" fmla="*/ 680 h 1171"/>
              <a:gd name="T28" fmla="*/ 788 w 901"/>
              <a:gd name="T29" fmla="*/ 496 h 1171"/>
              <a:gd name="T30" fmla="*/ 789 w 901"/>
              <a:gd name="T31" fmla="*/ 494 h 1171"/>
              <a:gd name="T32" fmla="*/ 789 w 901"/>
              <a:gd name="T33" fmla="*/ 494 h 1171"/>
              <a:gd name="T34" fmla="*/ 788 w 901"/>
              <a:gd name="T35" fmla="*/ 496 h 1171"/>
              <a:gd name="T36" fmla="*/ 783 w 901"/>
              <a:gd name="T37" fmla="*/ 503 h 1171"/>
              <a:gd name="T38" fmla="*/ 784 w 901"/>
              <a:gd name="T39" fmla="*/ 502 h 1171"/>
              <a:gd name="T40" fmla="*/ 783 w 901"/>
              <a:gd name="T41" fmla="*/ 503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1" h="1171">
                <a:moveTo>
                  <a:pt x="851" y="249"/>
                </a:moveTo>
                <a:cubicBezTo>
                  <a:pt x="777" y="103"/>
                  <a:pt x="627" y="0"/>
                  <a:pt x="450" y="0"/>
                </a:cubicBezTo>
                <a:cubicBezTo>
                  <a:pt x="274" y="0"/>
                  <a:pt x="0" y="148"/>
                  <a:pt x="0" y="454"/>
                </a:cubicBezTo>
                <a:cubicBezTo>
                  <a:pt x="0" y="528"/>
                  <a:pt x="18" y="597"/>
                  <a:pt x="49" y="659"/>
                </a:cubicBezTo>
                <a:cubicBezTo>
                  <a:pt x="124" y="804"/>
                  <a:pt x="450" y="1171"/>
                  <a:pt x="450" y="1171"/>
                </a:cubicBezTo>
                <a:cubicBezTo>
                  <a:pt x="450" y="1171"/>
                  <a:pt x="901" y="702"/>
                  <a:pt x="901" y="454"/>
                </a:cubicBezTo>
                <a:cubicBezTo>
                  <a:pt x="901" y="380"/>
                  <a:pt x="883" y="310"/>
                  <a:pt x="851" y="249"/>
                </a:cubicBezTo>
                <a:close/>
                <a:moveTo>
                  <a:pt x="450" y="680"/>
                </a:moveTo>
                <a:cubicBezTo>
                  <a:pt x="326" y="680"/>
                  <a:pt x="224" y="578"/>
                  <a:pt x="224" y="454"/>
                </a:cubicBezTo>
                <a:cubicBezTo>
                  <a:pt x="224" y="359"/>
                  <a:pt x="282" y="279"/>
                  <a:pt x="365" y="245"/>
                </a:cubicBezTo>
                <a:cubicBezTo>
                  <a:pt x="391" y="234"/>
                  <a:pt x="420" y="228"/>
                  <a:pt x="450" y="228"/>
                </a:cubicBezTo>
                <a:cubicBezTo>
                  <a:pt x="575" y="228"/>
                  <a:pt x="676" y="326"/>
                  <a:pt x="676" y="451"/>
                </a:cubicBezTo>
                <a:cubicBezTo>
                  <a:pt x="676" y="545"/>
                  <a:pt x="618" y="629"/>
                  <a:pt x="536" y="663"/>
                </a:cubicBezTo>
                <a:cubicBezTo>
                  <a:pt x="510" y="674"/>
                  <a:pt x="481" y="680"/>
                  <a:pt x="450" y="680"/>
                </a:cubicBezTo>
                <a:close/>
                <a:moveTo>
                  <a:pt x="788" y="496"/>
                </a:moveTo>
                <a:cubicBezTo>
                  <a:pt x="788" y="495"/>
                  <a:pt x="789" y="495"/>
                  <a:pt x="789" y="494"/>
                </a:cubicBezTo>
                <a:cubicBezTo>
                  <a:pt x="789" y="494"/>
                  <a:pt x="789" y="494"/>
                  <a:pt x="789" y="494"/>
                </a:cubicBezTo>
                <a:cubicBezTo>
                  <a:pt x="788" y="495"/>
                  <a:pt x="788" y="495"/>
                  <a:pt x="788" y="496"/>
                </a:cubicBezTo>
                <a:close/>
                <a:moveTo>
                  <a:pt x="783" y="503"/>
                </a:moveTo>
                <a:cubicBezTo>
                  <a:pt x="783" y="503"/>
                  <a:pt x="783" y="503"/>
                  <a:pt x="784" y="502"/>
                </a:cubicBezTo>
                <a:cubicBezTo>
                  <a:pt x="783" y="503"/>
                  <a:pt x="783" y="503"/>
                  <a:pt x="783" y="503"/>
                </a:cubicBezTo>
                <a:close/>
              </a:path>
            </a:pathLst>
          </a:custGeom>
          <a:solidFill>
            <a:srgbClr val="FB71A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4" name="Freeform 992"/>
          <p:cNvSpPr>
            <a:spLocks noEditPoints="1"/>
          </p:cNvSpPr>
          <p:nvPr/>
        </p:nvSpPr>
        <p:spPr bwMode="auto">
          <a:xfrm>
            <a:off x="8232993" y="4562130"/>
            <a:ext cx="297086" cy="386330"/>
          </a:xfrm>
          <a:custGeom>
            <a:avLst/>
            <a:gdLst>
              <a:gd name="T0" fmla="*/ 851 w 901"/>
              <a:gd name="T1" fmla="*/ 249 h 1171"/>
              <a:gd name="T2" fmla="*/ 450 w 901"/>
              <a:gd name="T3" fmla="*/ 0 h 1171"/>
              <a:gd name="T4" fmla="*/ 0 w 901"/>
              <a:gd name="T5" fmla="*/ 454 h 1171"/>
              <a:gd name="T6" fmla="*/ 49 w 901"/>
              <a:gd name="T7" fmla="*/ 659 h 1171"/>
              <a:gd name="T8" fmla="*/ 450 w 901"/>
              <a:gd name="T9" fmla="*/ 1171 h 1171"/>
              <a:gd name="T10" fmla="*/ 901 w 901"/>
              <a:gd name="T11" fmla="*/ 454 h 1171"/>
              <a:gd name="T12" fmla="*/ 851 w 901"/>
              <a:gd name="T13" fmla="*/ 249 h 1171"/>
              <a:gd name="T14" fmla="*/ 450 w 901"/>
              <a:gd name="T15" fmla="*/ 680 h 1171"/>
              <a:gd name="T16" fmla="*/ 224 w 901"/>
              <a:gd name="T17" fmla="*/ 454 h 1171"/>
              <a:gd name="T18" fmla="*/ 365 w 901"/>
              <a:gd name="T19" fmla="*/ 245 h 1171"/>
              <a:gd name="T20" fmla="*/ 450 w 901"/>
              <a:gd name="T21" fmla="*/ 228 h 1171"/>
              <a:gd name="T22" fmla="*/ 676 w 901"/>
              <a:gd name="T23" fmla="*/ 451 h 1171"/>
              <a:gd name="T24" fmla="*/ 536 w 901"/>
              <a:gd name="T25" fmla="*/ 663 h 1171"/>
              <a:gd name="T26" fmla="*/ 450 w 901"/>
              <a:gd name="T27" fmla="*/ 680 h 1171"/>
              <a:gd name="T28" fmla="*/ 788 w 901"/>
              <a:gd name="T29" fmla="*/ 496 h 1171"/>
              <a:gd name="T30" fmla="*/ 789 w 901"/>
              <a:gd name="T31" fmla="*/ 494 h 1171"/>
              <a:gd name="T32" fmla="*/ 789 w 901"/>
              <a:gd name="T33" fmla="*/ 494 h 1171"/>
              <a:gd name="T34" fmla="*/ 788 w 901"/>
              <a:gd name="T35" fmla="*/ 496 h 1171"/>
              <a:gd name="T36" fmla="*/ 783 w 901"/>
              <a:gd name="T37" fmla="*/ 503 h 1171"/>
              <a:gd name="T38" fmla="*/ 784 w 901"/>
              <a:gd name="T39" fmla="*/ 502 h 1171"/>
              <a:gd name="T40" fmla="*/ 783 w 901"/>
              <a:gd name="T41" fmla="*/ 503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1" h="1171">
                <a:moveTo>
                  <a:pt x="851" y="249"/>
                </a:moveTo>
                <a:cubicBezTo>
                  <a:pt x="777" y="103"/>
                  <a:pt x="627" y="0"/>
                  <a:pt x="450" y="0"/>
                </a:cubicBezTo>
                <a:cubicBezTo>
                  <a:pt x="274" y="0"/>
                  <a:pt x="0" y="148"/>
                  <a:pt x="0" y="454"/>
                </a:cubicBezTo>
                <a:cubicBezTo>
                  <a:pt x="0" y="528"/>
                  <a:pt x="18" y="597"/>
                  <a:pt x="49" y="659"/>
                </a:cubicBezTo>
                <a:cubicBezTo>
                  <a:pt x="124" y="804"/>
                  <a:pt x="450" y="1171"/>
                  <a:pt x="450" y="1171"/>
                </a:cubicBezTo>
                <a:cubicBezTo>
                  <a:pt x="450" y="1171"/>
                  <a:pt x="901" y="702"/>
                  <a:pt x="901" y="454"/>
                </a:cubicBezTo>
                <a:cubicBezTo>
                  <a:pt x="901" y="380"/>
                  <a:pt x="883" y="310"/>
                  <a:pt x="851" y="249"/>
                </a:cubicBezTo>
                <a:close/>
                <a:moveTo>
                  <a:pt x="450" y="680"/>
                </a:moveTo>
                <a:cubicBezTo>
                  <a:pt x="326" y="680"/>
                  <a:pt x="224" y="578"/>
                  <a:pt x="224" y="454"/>
                </a:cubicBezTo>
                <a:cubicBezTo>
                  <a:pt x="224" y="359"/>
                  <a:pt x="282" y="279"/>
                  <a:pt x="365" y="245"/>
                </a:cubicBezTo>
                <a:cubicBezTo>
                  <a:pt x="391" y="234"/>
                  <a:pt x="420" y="228"/>
                  <a:pt x="450" y="228"/>
                </a:cubicBezTo>
                <a:cubicBezTo>
                  <a:pt x="575" y="228"/>
                  <a:pt x="676" y="326"/>
                  <a:pt x="676" y="451"/>
                </a:cubicBezTo>
                <a:cubicBezTo>
                  <a:pt x="676" y="545"/>
                  <a:pt x="618" y="629"/>
                  <a:pt x="536" y="663"/>
                </a:cubicBezTo>
                <a:cubicBezTo>
                  <a:pt x="510" y="674"/>
                  <a:pt x="481" y="680"/>
                  <a:pt x="450" y="680"/>
                </a:cubicBezTo>
                <a:close/>
                <a:moveTo>
                  <a:pt x="788" y="496"/>
                </a:moveTo>
                <a:cubicBezTo>
                  <a:pt x="788" y="495"/>
                  <a:pt x="789" y="495"/>
                  <a:pt x="789" y="494"/>
                </a:cubicBezTo>
                <a:cubicBezTo>
                  <a:pt x="789" y="494"/>
                  <a:pt x="789" y="494"/>
                  <a:pt x="789" y="494"/>
                </a:cubicBezTo>
                <a:cubicBezTo>
                  <a:pt x="788" y="495"/>
                  <a:pt x="788" y="495"/>
                  <a:pt x="788" y="496"/>
                </a:cubicBezTo>
                <a:close/>
                <a:moveTo>
                  <a:pt x="783" y="503"/>
                </a:moveTo>
                <a:cubicBezTo>
                  <a:pt x="783" y="503"/>
                  <a:pt x="783" y="503"/>
                  <a:pt x="784" y="502"/>
                </a:cubicBezTo>
                <a:cubicBezTo>
                  <a:pt x="783" y="503"/>
                  <a:pt x="783" y="503"/>
                  <a:pt x="783" y="503"/>
                </a:cubicBezTo>
                <a:close/>
              </a:path>
            </a:pathLst>
          </a:custGeom>
          <a:solidFill>
            <a:srgbClr val="FB71A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5" name="Freeform 992"/>
          <p:cNvSpPr>
            <a:spLocks noEditPoints="1"/>
          </p:cNvSpPr>
          <p:nvPr/>
        </p:nvSpPr>
        <p:spPr bwMode="auto">
          <a:xfrm>
            <a:off x="10335270" y="4562130"/>
            <a:ext cx="297086" cy="386330"/>
          </a:xfrm>
          <a:custGeom>
            <a:avLst/>
            <a:gdLst>
              <a:gd name="T0" fmla="*/ 851 w 901"/>
              <a:gd name="T1" fmla="*/ 249 h 1171"/>
              <a:gd name="T2" fmla="*/ 450 w 901"/>
              <a:gd name="T3" fmla="*/ 0 h 1171"/>
              <a:gd name="T4" fmla="*/ 0 w 901"/>
              <a:gd name="T5" fmla="*/ 454 h 1171"/>
              <a:gd name="T6" fmla="*/ 49 w 901"/>
              <a:gd name="T7" fmla="*/ 659 h 1171"/>
              <a:gd name="T8" fmla="*/ 450 w 901"/>
              <a:gd name="T9" fmla="*/ 1171 h 1171"/>
              <a:gd name="T10" fmla="*/ 901 w 901"/>
              <a:gd name="T11" fmla="*/ 454 h 1171"/>
              <a:gd name="T12" fmla="*/ 851 w 901"/>
              <a:gd name="T13" fmla="*/ 249 h 1171"/>
              <a:gd name="T14" fmla="*/ 450 w 901"/>
              <a:gd name="T15" fmla="*/ 680 h 1171"/>
              <a:gd name="T16" fmla="*/ 224 w 901"/>
              <a:gd name="T17" fmla="*/ 454 h 1171"/>
              <a:gd name="T18" fmla="*/ 365 w 901"/>
              <a:gd name="T19" fmla="*/ 245 h 1171"/>
              <a:gd name="T20" fmla="*/ 450 w 901"/>
              <a:gd name="T21" fmla="*/ 228 h 1171"/>
              <a:gd name="T22" fmla="*/ 676 w 901"/>
              <a:gd name="T23" fmla="*/ 451 h 1171"/>
              <a:gd name="T24" fmla="*/ 536 w 901"/>
              <a:gd name="T25" fmla="*/ 663 h 1171"/>
              <a:gd name="T26" fmla="*/ 450 w 901"/>
              <a:gd name="T27" fmla="*/ 680 h 1171"/>
              <a:gd name="T28" fmla="*/ 788 w 901"/>
              <a:gd name="T29" fmla="*/ 496 h 1171"/>
              <a:gd name="T30" fmla="*/ 789 w 901"/>
              <a:gd name="T31" fmla="*/ 494 h 1171"/>
              <a:gd name="T32" fmla="*/ 789 w 901"/>
              <a:gd name="T33" fmla="*/ 494 h 1171"/>
              <a:gd name="T34" fmla="*/ 788 w 901"/>
              <a:gd name="T35" fmla="*/ 496 h 1171"/>
              <a:gd name="T36" fmla="*/ 783 w 901"/>
              <a:gd name="T37" fmla="*/ 503 h 1171"/>
              <a:gd name="T38" fmla="*/ 784 w 901"/>
              <a:gd name="T39" fmla="*/ 502 h 1171"/>
              <a:gd name="T40" fmla="*/ 783 w 901"/>
              <a:gd name="T41" fmla="*/ 503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1" h="1171">
                <a:moveTo>
                  <a:pt x="851" y="249"/>
                </a:moveTo>
                <a:cubicBezTo>
                  <a:pt x="777" y="103"/>
                  <a:pt x="627" y="0"/>
                  <a:pt x="450" y="0"/>
                </a:cubicBezTo>
                <a:cubicBezTo>
                  <a:pt x="274" y="0"/>
                  <a:pt x="0" y="148"/>
                  <a:pt x="0" y="454"/>
                </a:cubicBezTo>
                <a:cubicBezTo>
                  <a:pt x="0" y="528"/>
                  <a:pt x="18" y="597"/>
                  <a:pt x="49" y="659"/>
                </a:cubicBezTo>
                <a:cubicBezTo>
                  <a:pt x="124" y="804"/>
                  <a:pt x="450" y="1171"/>
                  <a:pt x="450" y="1171"/>
                </a:cubicBezTo>
                <a:cubicBezTo>
                  <a:pt x="450" y="1171"/>
                  <a:pt x="901" y="702"/>
                  <a:pt x="901" y="454"/>
                </a:cubicBezTo>
                <a:cubicBezTo>
                  <a:pt x="901" y="380"/>
                  <a:pt x="883" y="310"/>
                  <a:pt x="851" y="249"/>
                </a:cubicBezTo>
                <a:close/>
                <a:moveTo>
                  <a:pt x="450" y="680"/>
                </a:moveTo>
                <a:cubicBezTo>
                  <a:pt x="326" y="680"/>
                  <a:pt x="224" y="578"/>
                  <a:pt x="224" y="454"/>
                </a:cubicBezTo>
                <a:cubicBezTo>
                  <a:pt x="224" y="359"/>
                  <a:pt x="282" y="279"/>
                  <a:pt x="365" y="245"/>
                </a:cubicBezTo>
                <a:cubicBezTo>
                  <a:pt x="391" y="234"/>
                  <a:pt x="420" y="228"/>
                  <a:pt x="450" y="228"/>
                </a:cubicBezTo>
                <a:cubicBezTo>
                  <a:pt x="575" y="228"/>
                  <a:pt x="676" y="326"/>
                  <a:pt x="676" y="451"/>
                </a:cubicBezTo>
                <a:cubicBezTo>
                  <a:pt x="676" y="545"/>
                  <a:pt x="618" y="629"/>
                  <a:pt x="536" y="663"/>
                </a:cubicBezTo>
                <a:cubicBezTo>
                  <a:pt x="510" y="674"/>
                  <a:pt x="481" y="680"/>
                  <a:pt x="450" y="680"/>
                </a:cubicBezTo>
                <a:close/>
                <a:moveTo>
                  <a:pt x="788" y="496"/>
                </a:moveTo>
                <a:cubicBezTo>
                  <a:pt x="788" y="495"/>
                  <a:pt x="789" y="495"/>
                  <a:pt x="789" y="494"/>
                </a:cubicBezTo>
                <a:cubicBezTo>
                  <a:pt x="789" y="494"/>
                  <a:pt x="789" y="494"/>
                  <a:pt x="789" y="494"/>
                </a:cubicBezTo>
                <a:cubicBezTo>
                  <a:pt x="788" y="495"/>
                  <a:pt x="788" y="495"/>
                  <a:pt x="788" y="496"/>
                </a:cubicBezTo>
                <a:close/>
                <a:moveTo>
                  <a:pt x="783" y="503"/>
                </a:moveTo>
                <a:cubicBezTo>
                  <a:pt x="783" y="503"/>
                  <a:pt x="783" y="503"/>
                  <a:pt x="784" y="502"/>
                </a:cubicBezTo>
                <a:cubicBezTo>
                  <a:pt x="783" y="503"/>
                  <a:pt x="783" y="503"/>
                  <a:pt x="783" y="503"/>
                </a:cubicBezTo>
                <a:close/>
              </a:path>
            </a:pathLst>
          </a:custGeom>
          <a:solidFill>
            <a:srgbClr val="FB71A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BCBA00-3FC8-734A-9A42-F2F78FC388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" y="164032"/>
            <a:ext cx="1170455" cy="84345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6C2AF34-7579-DE48-B832-9048A9F437E1}"/>
              </a:ext>
            </a:extLst>
          </p:cNvPr>
          <p:cNvSpPr txBox="1"/>
          <p:nvPr/>
        </p:nvSpPr>
        <p:spPr>
          <a:xfrm>
            <a:off x="1604060" y="324149"/>
            <a:ext cx="257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erra</a:t>
            </a:r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ournament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BB8A6B-483F-6A4B-A036-0E5B86B54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292" y="1811251"/>
            <a:ext cx="4377763" cy="24313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974DC-E3B5-814E-BEE6-A32EE0186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236" y="1829120"/>
            <a:ext cx="4377764" cy="2431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1D130A-29D0-C142-A200-8DA8B7C673F0}"/>
              </a:ext>
            </a:extLst>
          </p:cNvPr>
          <p:cNvSpPr txBox="1"/>
          <p:nvPr/>
        </p:nvSpPr>
        <p:spPr>
          <a:xfrm>
            <a:off x="690137" y="5365893"/>
            <a:ext cx="219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rgbClr val="00B050"/>
                </a:solidFill>
              </a:rPr>
              <a:t>Invite your friends!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FA56E8-4A51-0F4E-BEB8-2C25389C3769}"/>
              </a:ext>
            </a:extLst>
          </p:cNvPr>
          <p:cNvSpPr txBox="1"/>
          <p:nvPr/>
        </p:nvSpPr>
        <p:spPr>
          <a:xfrm>
            <a:off x="3053793" y="5862308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rgbClr val="00B050"/>
                </a:solidFill>
              </a:rPr>
              <a:t>Choose the rules!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43B83-9ED8-994D-B81A-7602ABED2675}"/>
              </a:ext>
            </a:extLst>
          </p:cNvPr>
          <p:cNvSpPr/>
          <p:nvPr/>
        </p:nvSpPr>
        <p:spPr>
          <a:xfrm>
            <a:off x="4914257" y="5281880"/>
            <a:ext cx="269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O" dirty="0">
                <a:solidFill>
                  <a:srgbClr val="00B050"/>
                </a:solidFill>
              </a:rPr>
              <a:t>Challenge your friends!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0A3B39-25F4-274C-A4DD-287FCE374C00}"/>
              </a:ext>
            </a:extLst>
          </p:cNvPr>
          <p:cNvSpPr/>
          <p:nvPr/>
        </p:nvSpPr>
        <p:spPr>
          <a:xfrm>
            <a:off x="6883232" y="5749272"/>
            <a:ext cx="303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O" dirty="0">
                <a:solidFill>
                  <a:srgbClr val="00B050"/>
                </a:solidFill>
              </a:rPr>
              <a:t>Respond to their challenge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F8FB98-7B1D-4446-BEFB-E458709790F3}"/>
              </a:ext>
            </a:extLst>
          </p:cNvPr>
          <p:cNvSpPr/>
          <p:nvPr/>
        </p:nvSpPr>
        <p:spPr>
          <a:xfrm>
            <a:off x="9647684" y="5264336"/>
            <a:ext cx="152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O" dirty="0">
                <a:solidFill>
                  <a:srgbClr val="00B050"/>
                </a:solidFill>
              </a:rPr>
              <a:t>Maybe win?!</a:t>
            </a:r>
          </a:p>
        </p:txBody>
      </p:sp>
    </p:spTree>
    <p:extLst>
      <p:ext uri="{BB962C8B-B14F-4D97-AF65-F5344CB8AC3E}">
        <p14:creationId xmlns:p14="http://schemas.microsoft.com/office/powerpoint/2010/main" val="21327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1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65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6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1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3" grpId="0" animBg="1"/>
      <p:bldP spid="44" grpId="0" animBg="1"/>
      <p:bldP spid="4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7" grpId="0" build="allAtOnce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1" y="4700781"/>
            <a:ext cx="9985842" cy="192080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771" y="1413538"/>
            <a:ext cx="1181657" cy="118223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4449" y="1930092"/>
            <a:ext cx="3032823" cy="88417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030" y="1368333"/>
            <a:ext cx="1495064" cy="68112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836" y="1922246"/>
            <a:ext cx="2206596" cy="79476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190" y="749951"/>
            <a:ext cx="1180190" cy="537402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 rot="2135006">
            <a:off x="2564966" y="1105420"/>
            <a:ext cx="759505" cy="921354"/>
            <a:chOff x="678323" y="3714701"/>
            <a:chExt cx="978857" cy="1187450"/>
          </a:xfrm>
        </p:grpSpPr>
        <p:sp>
          <p:nvSpPr>
            <p:cNvPr id="53" name="Freeform 961"/>
            <p:cNvSpPr>
              <a:spLocks/>
            </p:cNvSpPr>
            <p:nvPr userDrawn="1"/>
          </p:nvSpPr>
          <p:spPr bwMode="auto">
            <a:xfrm>
              <a:off x="941848" y="4635451"/>
              <a:ext cx="207963" cy="266700"/>
            </a:xfrm>
            <a:custGeom>
              <a:avLst/>
              <a:gdLst>
                <a:gd name="T0" fmla="*/ 49 w 49"/>
                <a:gd name="T1" fmla="*/ 31 h 63"/>
                <a:gd name="T2" fmla="*/ 12 w 49"/>
                <a:gd name="T3" fmla="*/ 58 h 63"/>
                <a:gd name="T4" fmla="*/ 6 w 49"/>
                <a:gd name="T5" fmla="*/ 12 h 63"/>
                <a:gd name="T6" fmla="*/ 34 w 49"/>
                <a:gd name="T7" fmla="*/ 5 h 63"/>
                <a:gd name="T8" fmla="*/ 49 w 49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3">
                  <a:moveTo>
                    <a:pt x="49" y="31"/>
                  </a:moveTo>
                  <a:cubicBezTo>
                    <a:pt x="46" y="39"/>
                    <a:pt x="24" y="63"/>
                    <a:pt x="12" y="58"/>
                  </a:cubicBezTo>
                  <a:cubicBezTo>
                    <a:pt x="0" y="52"/>
                    <a:pt x="2" y="20"/>
                    <a:pt x="6" y="12"/>
                  </a:cubicBezTo>
                  <a:cubicBezTo>
                    <a:pt x="11" y="7"/>
                    <a:pt x="22" y="0"/>
                    <a:pt x="34" y="5"/>
                  </a:cubicBezTo>
                  <a:cubicBezTo>
                    <a:pt x="46" y="10"/>
                    <a:pt x="49" y="23"/>
                    <a:pt x="49" y="31"/>
                  </a:cubicBez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4" name="Freeform 962"/>
            <p:cNvSpPr>
              <a:spLocks/>
            </p:cNvSpPr>
            <p:nvPr userDrawn="1"/>
          </p:nvSpPr>
          <p:spPr bwMode="auto">
            <a:xfrm>
              <a:off x="979948" y="4640214"/>
              <a:ext cx="165100" cy="195263"/>
            </a:xfrm>
            <a:custGeom>
              <a:avLst/>
              <a:gdLst>
                <a:gd name="T0" fmla="*/ 37 w 39"/>
                <a:gd name="T1" fmla="*/ 21 h 46"/>
                <a:gd name="T2" fmla="*/ 9 w 39"/>
                <a:gd name="T3" fmla="*/ 42 h 46"/>
                <a:gd name="T4" fmla="*/ 5 w 39"/>
                <a:gd name="T5" fmla="*/ 7 h 46"/>
                <a:gd name="T6" fmla="*/ 25 w 39"/>
                <a:gd name="T7" fmla="*/ 4 h 46"/>
                <a:gd name="T8" fmla="*/ 37 w 39"/>
                <a:gd name="T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6">
                  <a:moveTo>
                    <a:pt x="37" y="21"/>
                  </a:moveTo>
                  <a:cubicBezTo>
                    <a:pt x="35" y="26"/>
                    <a:pt x="18" y="46"/>
                    <a:pt x="9" y="42"/>
                  </a:cubicBezTo>
                  <a:cubicBezTo>
                    <a:pt x="0" y="39"/>
                    <a:pt x="3" y="13"/>
                    <a:pt x="5" y="7"/>
                  </a:cubicBezTo>
                  <a:cubicBezTo>
                    <a:pt x="7" y="2"/>
                    <a:pt x="16" y="0"/>
                    <a:pt x="25" y="4"/>
                  </a:cubicBezTo>
                  <a:cubicBezTo>
                    <a:pt x="34" y="7"/>
                    <a:pt x="39" y="15"/>
                    <a:pt x="37" y="21"/>
                  </a:cubicBezTo>
                  <a:close/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5" name="Freeform 963"/>
            <p:cNvSpPr>
              <a:spLocks/>
            </p:cNvSpPr>
            <p:nvPr userDrawn="1"/>
          </p:nvSpPr>
          <p:spPr bwMode="auto">
            <a:xfrm>
              <a:off x="678323" y="4156026"/>
              <a:ext cx="411163" cy="377825"/>
            </a:xfrm>
            <a:custGeom>
              <a:avLst/>
              <a:gdLst>
                <a:gd name="T0" fmla="*/ 84 w 97"/>
                <a:gd name="T1" fmla="*/ 19 h 89"/>
                <a:gd name="T2" fmla="*/ 8 w 97"/>
                <a:gd name="T3" fmla="*/ 79 h 89"/>
                <a:gd name="T4" fmla="*/ 76 w 97"/>
                <a:gd name="T5" fmla="*/ 73 h 89"/>
                <a:gd name="T6" fmla="*/ 84 w 97"/>
                <a:gd name="T7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9">
                  <a:moveTo>
                    <a:pt x="84" y="19"/>
                  </a:moveTo>
                  <a:cubicBezTo>
                    <a:pt x="38" y="0"/>
                    <a:pt x="0" y="70"/>
                    <a:pt x="8" y="79"/>
                  </a:cubicBezTo>
                  <a:cubicBezTo>
                    <a:pt x="16" y="89"/>
                    <a:pt x="55" y="45"/>
                    <a:pt x="76" y="73"/>
                  </a:cubicBezTo>
                  <a:cubicBezTo>
                    <a:pt x="87" y="89"/>
                    <a:pt x="97" y="24"/>
                    <a:pt x="84" y="19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6" name="Freeform 964"/>
            <p:cNvSpPr>
              <a:spLocks/>
            </p:cNvSpPr>
            <p:nvPr userDrawn="1"/>
          </p:nvSpPr>
          <p:spPr bwMode="auto">
            <a:xfrm>
              <a:off x="1242842" y="4313189"/>
              <a:ext cx="414338" cy="436563"/>
            </a:xfrm>
            <a:custGeom>
              <a:avLst/>
              <a:gdLst>
                <a:gd name="T0" fmla="*/ 53 w 98"/>
                <a:gd name="T1" fmla="*/ 6 h 103"/>
                <a:gd name="T2" fmla="*/ 63 w 98"/>
                <a:gd name="T3" fmla="*/ 102 h 103"/>
                <a:gd name="T4" fmla="*/ 20 w 98"/>
                <a:gd name="T5" fmla="*/ 50 h 103"/>
                <a:gd name="T6" fmla="*/ 53 w 98"/>
                <a:gd name="T7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03">
                  <a:moveTo>
                    <a:pt x="53" y="6"/>
                  </a:moveTo>
                  <a:cubicBezTo>
                    <a:pt x="98" y="25"/>
                    <a:pt x="75" y="101"/>
                    <a:pt x="63" y="102"/>
                  </a:cubicBezTo>
                  <a:cubicBezTo>
                    <a:pt x="51" y="103"/>
                    <a:pt x="55" y="44"/>
                    <a:pt x="20" y="50"/>
                  </a:cubicBezTo>
                  <a:cubicBezTo>
                    <a:pt x="0" y="53"/>
                    <a:pt x="39" y="0"/>
                    <a:pt x="53" y="6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7" name="Freeform 965"/>
            <p:cNvSpPr>
              <a:spLocks/>
            </p:cNvSpPr>
            <p:nvPr userDrawn="1"/>
          </p:nvSpPr>
          <p:spPr bwMode="auto">
            <a:xfrm>
              <a:off x="957723" y="3714701"/>
              <a:ext cx="623888" cy="979488"/>
            </a:xfrm>
            <a:custGeom>
              <a:avLst/>
              <a:gdLst>
                <a:gd name="T0" fmla="*/ 123 w 147"/>
                <a:gd name="T1" fmla="*/ 132 h 231"/>
                <a:gd name="T2" fmla="*/ 29 w 147"/>
                <a:gd name="T3" fmla="*/ 220 h 231"/>
                <a:gd name="T4" fmla="*/ 25 w 147"/>
                <a:gd name="T5" fmla="*/ 91 h 231"/>
                <a:gd name="T6" fmla="*/ 119 w 147"/>
                <a:gd name="T7" fmla="*/ 4 h 231"/>
                <a:gd name="T8" fmla="*/ 123 w 147"/>
                <a:gd name="T9" fmla="*/ 13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31">
                  <a:moveTo>
                    <a:pt x="123" y="132"/>
                  </a:moveTo>
                  <a:cubicBezTo>
                    <a:pt x="98" y="192"/>
                    <a:pt x="56" y="231"/>
                    <a:pt x="29" y="220"/>
                  </a:cubicBezTo>
                  <a:cubicBezTo>
                    <a:pt x="2" y="208"/>
                    <a:pt x="0" y="151"/>
                    <a:pt x="25" y="91"/>
                  </a:cubicBezTo>
                  <a:cubicBezTo>
                    <a:pt x="50" y="32"/>
                    <a:pt x="109" y="0"/>
                    <a:pt x="119" y="4"/>
                  </a:cubicBezTo>
                  <a:cubicBezTo>
                    <a:pt x="128" y="8"/>
                    <a:pt x="147" y="72"/>
                    <a:pt x="123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8" name="Freeform 966"/>
            <p:cNvSpPr>
              <a:spLocks/>
            </p:cNvSpPr>
            <p:nvPr userDrawn="1"/>
          </p:nvSpPr>
          <p:spPr bwMode="auto">
            <a:xfrm>
              <a:off x="962485" y="4571951"/>
              <a:ext cx="220663" cy="195263"/>
            </a:xfrm>
            <a:custGeom>
              <a:avLst/>
              <a:gdLst>
                <a:gd name="T0" fmla="*/ 118 w 139"/>
                <a:gd name="T1" fmla="*/ 123 h 123"/>
                <a:gd name="T2" fmla="*/ 0 w 139"/>
                <a:gd name="T3" fmla="*/ 75 h 123"/>
                <a:gd name="T4" fmla="*/ 48 w 139"/>
                <a:gd name="T5" fmla="*/ 0 h 123"/>
                <a:gd name="T6" fmla="*/ 139 w 139"/>
                <a:gd name="T7" fmla="*/ 37 h 123"/>
                <a:gd name="T8" fmla="*/ 118 w 139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23">
                  <a:moveTo>
                    <a:pt x="118" y="123"/>
                  </a:moveTo>
                  <a:lnTo>
                    <a:pt x="0" y="75"/>
                  </a:lnTo>
                  <a:lnTo>
                    <a:pt x="48" y="0"/>
                  </a:lnTo>
                  <a:lnTo>
                    <a:pt x="139" y="37"/>
                  </a:lnTo>
                  <a:lnTo>
                    <a:pt x="118" y="123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9" name="Freeform 967"/>
            <p:cNvSpPr>
              <a:spLocks/>
            </p:cNvSpPr>
            <p:nvPr userDrawn="1"/>
          </p:nvSpPr>
          <p:spPr bwMode="auto">
            <a:xfrm>
              <a:off x="1229185" y="3935364"/>
              <a:ext cx="200025" cy="200025"/>
            </a:xfrm>
            <a:custGeom>
              <a:avLst/>
              <a:gdLst>
                <a:gd name="T0" fmla="*/ 43 w 47"/>
                <a:gd name="T1" fmla="*/ 31 h 47"/>
                <a:gd name="T2" fmla="*/ 16 w 47"/>
                <a:gd name="T3" fmla="*/ 42 h 47"/>
                <a:gd name="T4" fmla="*/ 5 w 47"/>
                <a:gd name="T5" fmla="*/ 15 h 47"/>
                <a:gd name="T6" fmla="*/ 32 w 47"/>
                <a:gd name="T7" fmla="*/ 4 h 47"/>
                <a:gd name="T8" fmla="*/ 43 w 47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43" y="31"/>
                  </a:moveTo>
                  <a:cubicBezTo>
                    <a:pt x="38" y="42"/>
                    <a:pt x="26" y="47"/>
                    <a:pt x="16" y="42"/>
                  </a:cubicBezTo>
                  <a:cubicBezTo>
                    <a:pt x="5" y="38"/>
                    <a:pt x="0" y="26"/>
                    <a:pt x="5" y="15"/>
                  </a:cubicBezTo>
                  <a:cubicBezTo>
                    <a:pt x="9" y="5"/>
                    <a:pt x="21" y="0"/>
                    <a:pt x="32" y="4"/>
                  </a:cubicBezTo>
                  <a:cubicBezTo>
                    <a:pt x="42" y="9"/>
                    <a:pt x="47" y="21"/>
                    <a:pt x="43" y="3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0" name="Freeform 968"/>
            <p:cNvSpPr>
              <a:spLocks noEditPoints="1"/>
            </p:cNvSpPr>
            <p:nvPr userDrawn="1"/>
          </p:nvSpPr>
          <p:spPr bwMode="auto">
            <a:xfrm>
              <a:off x="1221248" y="3935364"/>
              <a:ext cx="207963" cy="195263"/>
            </a:xfrm>
            <a:custGeom>
              <a:avLst/>
              <a:gdLst>
                <a:gd name="T0" fmla="*/ 34 w 49"/>
                <a:gd name="T1" fmla="*/ 44 h 46"/>
                <a:gd name="T2" fmla="*/ 17 w 49"/>
                <a:gd name="T3" fmla="*/ 44 h 46"/>
                <a:gd name="T4" fmla="*/ 5 w 49"/>
                <a:gd name="T5" fmla="*/ 15 h 46"/>
                <a:gd name="T6" fmla="*/ 17 w 49"/>
                <a:gd name="T7" fmla="*/ 2 h 46"/>
                <a:gd name="T8" fmla="*/ 34 w 49"/>
                <a:gd name="T9" fmla="*/ 2 h 46"/>
                <a:gd name="T10" fmla="*/ 47 w 49"/>
                <a:gd name="T11" fmla="*/ 15 h 46"/>
                <a:gd name="T12" fmla="*/ 47 w 49"/>
                <a:gd name="T13" fmla="*/ 32 h 46"/>
                <a:gd name="T14" fmla="*/ 34 w 49"/>
                <a:gd name="T15" fmla="*/ 44 h 46"/>
                <a:gd name="T16" fmla="*/ 19 w 49"/>
                <a:gd name="T17" fmla="*/ 6 h 46"/>
                <a:gd name="T18" fmla="*/ 9 w 49"/>
                <a:gd name="T19" fmla="*/ 16 h 46"/>
                <a:gd name="T20" fmla="*/ 19 w 49"/>
                <a:gd name="T21" fmla="*/ 40 h 46"/>
                <a:gd name="T22" fmla="*/ 33 w 49"/>
                <a:gd name="T23" fmla="*/ 40 h 46"/>
                <a:gd name="T24" fmla="*/ 43 w 49"/>
                <a:gd name="T25" fmla="*/ 30 h 46"/>
                <a:gd name="T26" fmla="*/ 43 w 49"/>
                <a:gd name="T27" fmla="*/ 16 h 46"/>
                <a:gd name="T28" fmla="*/ 33 w 49"/>
                <a:gd name="T29" fmla="*/ 6 h 46"/>
                <a:gd name="T30" fmla="*/ 19 w 49"/>
                <a:gd name="T31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46">
                  <a:moveTo>
                    <a:pt x="34" y="44"/>
                  </a:moveTo>
                  <a:cubicBezTo>
                    <a:pt x="29" y="46"/>
                    <a:pt x="23" y="46"/>
                    <a:pt x="17" y="44"/>
                  </a:cubicBezTo>
                  <a:cubicBezTo>
                    <a:pt x="5" y="39"/>
                    <a:pt x="0" y="26"/>
                    <a:pt x="5" y="15"/>
                  </a:cubicBezTo>
                  <a:cubicBezTo>
                    <a:pt x="7" y="9"/>
                    <a:pt x="11" y="5"/>
                    <a:pt x="17" y="2"/>
                  </a:cubicBezTo>
                  <a:cubicBezTo>
                    <a:pt x="23" y="0"/>
                    <a:pt x="29" y="0"/>
                    <a:pt x="34" y="2"/>
                  </a:cubicBezTo>
                  <a:cubicBezTo>
                    <a:pt x="40" y="5"/>
                    <a:pt x="44" y="9"/>
                    <a:pt x="47" y="15"/>
                  </a:cubicBezTo>
                  <a:cubicBezTo>
                    <a:pt x="49" y="20"/>
                    <a:pt x="49" y="26"/>
                    <a:pt x="47" y="32"/>
                  </a:cubicBezTo>
                  <a:cubicBezTo>
                    <a:pt x="44" y="38"/>
                    <a:pt x="40" y="42"/>
                    <a:pt x="34" y="44"/>
                  </a:cubicBezTo>
                  <a:close/>
                  <a:moveTo>
                    <a:pt x="19" y="6"/>
                  </a:moveTo>
                  <a:cubicBezTo>
                    <a:pt x="14" y="8"/>
                    <a:pt x="10" y="12"/>
                    <a:pt x="9" y="16"/>
                  </a:cubicBezTo>
                  <a:cubicBezTo>
                    <a:pt x="5" y="26"/>
                    <a:pt x="9" y="36"/>
                    <a:pt x="19" y="40"/>
                  </a:cubicBezTo>
                  <a:cubicBezTo>
                    <a:pt x="23" y="42"/>
                    <a:pt x="28" y="42"/>
                    <a:pt x="33" y="40"/>
                  </a:cubicBezTo>
                  <a:cubicBezTo>
                    <a:pt x="37" y="38"/>
                    <a:pt x="41" y="35"/>
                    <a:pt x="43" y="30"/>
                  </a:cubicBezTo>
                  <a:cubicBezTo>
                    <a:pt x="45" y="26"/>
                    <a:pt x="45" y="21"/>
                    <a:pt x="43" y="16"/>
                  </a:cubicBezTo>
                  <a:cubicBezTo>
                    <a:pt x="41" y="12"/>
                    <a:pt x="37" y="8"/>
                    <a:pt x="33" y="6"/>
                  </a:cubicBezTo>
                  <a:cubicBezTo>
                    <a:pt x="28" y="4"/>
                    <a:pt x="23" y="4"/>
                    <a:pt x="1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1" name="Freeform 969"/>
            <p:cNvSpPr>
              <a:spLocks/>
            </p:cNvSpPr>
            <p:nvPr userDrawn="1"/>
          </p:nvSpPr>
          <p:spPr bwMode="auto">
            <a:xfrm>
              <a:off x="1178385" y="4163964"/>
              <a:ext cx="144463" cy="149225"/>
            </a:xfrm>
            <a:custGeom>
              <a:avLst/>
              <a:gdLst>
                <a:gd name="T0" fmla="*/ 31 w 34"/>
                <a:gd name="T1" fmla="*/ 23 h 35"/>
                <a:gd name="T2" fmla="*/ 11 w 34"/>
                <a:gd name="T3" fmla="*/ 31 h 35"/>
                <a:gd name="T4" fmla="*/ 3 w 34"/>
                <a:gd name="T5" fmla="*/ 12 h 35"/>
                <a:gd name="T6" fmla="*/ 23 w 34"/>
                <a:gd name="T7" fmla="*/ 4 h 35"/>
                <a:gd name="T8" fmla="*/ 31 w 34"/>
                <a:gd name="T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1" y="23"/>
                  </a:moveTo>
                  <a:cubicBezTo>
                    <a:pt x="27" y="31"/>
                    <a:pt x="19" y="35"/>
                    <a:pt x="11" y="31"/>
                  </a:cubicBezTo>
                  <a:cubicBezTo>
                    <a:pt x="3" y="28"/>
                    <a:pt x="0" y="19"/>
                    <a:pt x="3" y="12"/>
                  </a:cubicBezTo>
                  <a:cubicBezTo>
                    <a:pt x="6" y="4"/>
                    <a:pt x="15" y="0"/>
                    <a:pt x="23" y="4"/>
                  </a:cubicBezTo>
                  <a:cubicBezTo>
                    <a:pt x="30" y="7"/>
                    <a:pt x="34" y="16"/>
                    <a:pt x="31" y="23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2" name="Freeform 970"/>
            <p:cNvSpPr>
              <a:spLocks noEditPoints="1"/>
            </p:cNvSpPr>
            <p:nvPr userDrawn="1"/>
          </p:nvSpPr>
          <p:spPr bwMode="auto">
            <a:xfrm>
              <a:off x="1175210" y="4163964"/>
              <a:ext cx="155575" cy="149225"/>
            </a:xfrm>
            <a:custGeom>
              <a:avLst/>
              <a:gdLst>
                <a:gd name="T0" fmla="*/ 24 w 37"/>
                <a:gd name="T1" fmla="*/ 33 h 35"/>
                <a:gd name="T2" fmla="*/ 11 w 37"/>
                <a:gd name="T3" fmla="*/ 33 h 35"/>
                <a:gd name="T4" fmla="*/ 2 w 37"/>
                <a:gd name="T5" fmla="*/ 24 h 35"/>
                <a:gd name="T6" fmla="*/ 2 w 37"/>
                <a:gd name="T7" fmla="*/ 11 h 35"/>
                <a:gd name="T8" fmla="*/ 11 w 37"/>
                <a:gd name="T9" fmla="*/ 2 h 35"/>
                <a:gd name="T10" fmla="*/ 24 w 37"/>
                <a:gd name="T11" fmla="*/ 2 h 35"/>
                <a:gd name="T12" fmla="*/ 34 w 37"/>
                <a:gd name="T13" fmla="*/ 24 h 35"/>
                <a:gd name="T14" fmla="*/ 24 w 37"/>
                <a:gd name="T15" fmla="*/ 33 h 35"/>
                <a:gd name="T16" fmla="*/ 13 w 37"/>
                <a:gd name="T17" fmla="*/ 6 h 35"/>
                <a:gd name="T18" fmla="*/ 6 w 37"/>
                <a:gd name="T19" fmla="*/ 13 h 35"/>
                <a:gd name="T20" fmla="*/ 6 w 37"/>
                <a:gd name="T21" fmla="*/ 22 h 35"/>
                <a:gd name="T22" fmla="*/ 13 w 37"/>
                <a:gd name="T23" fmla="*/ 29 h 35"/>
                <a:gd name="T24" fmla="*/ 23 w 37"/>
                <a:gd name="T25" fmla="*/ 29 h 35"/>
                <a:gd name="T26" fmla="*/ 30 w 37"/>
                <a:gd name="T27" fmla="*/ 22 h 35"/>
                <a:gd name="T28" fmla="*/ 23 w 37"/>
                <a:gd name="T29" fmla="*/ 6 h 35"/>
                <a:gd name="T30" fmla="*/ 13 w 37"/>
                <a:gd name="T3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5">
                  <a:moveTo>
                    <a:pt x="24" y="33"/>
                  </a:moveTo>
                  <a:cubicBezTo>
                    <a:pt x="20" y="35"/>
                    <a:pt x="15" y="35"/>
                    <a:pt x="11" y="33"/>
                  </a:cubicBezTo>
                  <a:cubicBezTo>
                    <a:pt x="7" y="32"/>
                    <a:pt x="4" y="28"/>
                    <a:pt x="2" y="24"/>
                  </a:cubicBezTo>
                  <a:cubicBezTo>
                    <a:pt x="0" y="20"/>
                    <a:pt x="0" y="15"/>
                    <a:pt x="2" y="11"/>
                  </a:cubicBezTo>
                  <a:cubicBezTo>
                    <a:pt x="4" y="7"/>
                    <a:pt x="7" y="3"/>
                    <a:pt x="11" y="2"/>
                  </a:cubicBezTo>
                  <a:cubicBezTo>
                    <a:pt x="15" y="0"/>
                    <a:pt x="20" y="0"/>
                    <a:pt x="24" y="2"/>
                  </a:cubicBezTo>
                  <a:cubicBezTo>
                    <a:pt x="33" y="5"/>
                    <a:pt x="37" y="15"/>
                    <a:pt x="34" y="24"/>
                  </a:cubicBezTo>
                  <a:cubicBezTo>
                    <a:pt x="32" y="28"/>
                    <a:pt x="29" y="32"/>
                    <a:pt x="24" y="33"/>
                  </a:cubicBezTo>
                  <a:close/>
                  <a:moveTo>
                    <a:pt x="13" y="6"/>
                  </a:moveTo>
                  <a:cubicBezTo>
                    <a:pt x="10" y="7"/>
                    <a:pt x="7" y="9"/>
                    <a:pt x="6" y="13"/>
                  </a:cubicBezTo>
                  <a:cubicBezTo>
                    <a:pt x="5" y="16"/>
                    <a:pt x="5" y="19"/>
                    <a:pt x="6" y="22"/>
                  </a:cubicBezTo>
                  <a:cubicBezTo>
                    <a:pt x="7" y="26"/>
                    <a:pt x="10" y="28"/>
                    <a:pt x="13" y="29"/>
                  </a:cubicBezTo>
                  <a:cubicBezTo>
                    <a:pt x="16" y="31"/>
                    <a:pt x="20" y="31"/>
                    <a:pt x="23" y="29"/>
                  </a:cubicBezTo>
                  <a:cubicBezTo>
                    <a:pt x="26" y="28"/>
                    <a:pt x="28" y="26"/>
                    <a:pt x="30" y="22"/>
                  </a:cubicBezTo>
                  <a:cubicBezTo>
                    <a:pt x="32" y="16"/>
                    <a:pt x="29" y="8"/>
                    <a:pt x="23" y="6"/>
                  </a:cubicBezTo>
                  <a:cubicBezTo>
                    <a:pt x="20" y="4"/>
                    <a:pt x="16" y="4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3" name="Freeform 973"/>
            <p:cNvSpPr>
              <a:spLocks/>
            </p:cNvSpPr>
            <p:nvPr userDrawn="1"/>
          </p:nvSpPr>
          <p:spPr bwMode="auto">
            <a:xfrm>
              <a:off x="1043448" y="4427489"/>
              <a:ext cx="173038" cy="276225"/>
            </a:xfrm>
            <a:custGeom>
              <a:avLst/>
              <a:gdLst>
                <a:gd name="T0" fmla="*/ 18 w 41"/>
                <a:gd name="T1" fmla="*/ 3 h 65"/>
                <a:gd name="T2" fmla="*/ 39 w 41"/>
                <a:gd name="T3" fmla="*/ 12 h 65"/>
                <a:gd name="T4" fmla="*/ 6 w 41"/>
                <a:gd name="T5" fmla="*/ 62 h 65"/>
                <a:gd name="T6" fmla="*/ 18 w 41"/>
                <a:gd name="T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5">
                  <a:moveTo>
                    <a:pt x="18" y="3"/>
                  </a:moveTo>
                  <a:cubicBezTo>
                    <a:pt x="19" y="0"/>
                    <a:pt x="41" y="8"/>
                    <a:pt x="39" y="12"/>
                  </a:cubicBezTo>
                  <a:cubicBezTo>
                    <a:pt x="38" y="16"/>
                    <a:pt x="12" y="65"/>
                    <a:pt x="6" y="62"/>
                  </a:cubicBezTo>
                  <a:cubicBezTo>
                    <a:pt x="0" y="59"/>
                    <a:pt x="17" y="6"/>
                    <a:pt x="18" y="3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505368" y="414219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03</a:t>
            </a:r>
            <a:endParaRPr lang="zh-CN" altLang="en-US" sz="2000" b="1" i="0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3EDF7B2-60F1-9644-82BC-D95EDB8A3B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06" y="2065600"/>
            <a:ext cx="2879468" cy="2075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7E9AEE-E389-6642-8303-7195A82A915E}"/>
              </a:ext>
            </a:extLst>
          </p:cNvPr>
          <p:cNvSpPr txBox="1"/>
          <p:nvPr/>
        </p:nvSpPr>
        <p:spPr>
          <a:xfrm>
            <a:off x="1736781" y="4264712"/>
            <a:ext cx="20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New technologies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7400CD-7E2A-9E43-B48F-603FEA29D7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28" y="2018336"/>
            <a:ext cx="1995475" cy="199547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BE5AC4B-DDE8-894C-99EE-5D9448EA840E}"/>
              </a:ext>
            </a:extLst>
          </p:cNvPr>
          <p:cNvSpPr txBox="1"/>
          <p:nvPr/>
        </p:nvSpPr>
        <p:spPr>
          <a:xfrm>
            <a:off x="8302800" y="4109751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Teamwork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F2A474-EC04-AB43-8412-AB2EAF2ECBA2}"/>
              </a:ext>
            </a:extLst>
          </p:cNvPr>
          <p:cNvSpPr txBox="1"/>
          <p:nvPr/>
        </p:nvSpPr>
        <p:spPr>
          <a:xfrm>
            <a:off x="4502593" y="875872"/>
            <a:ext cx="268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800" dirty="0"/>
              <a:t>Things learned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EDBFF7-506B-9845-8E2F-30D02C8EC01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" y="164032"/>
            <a:ext cx="1170455" cy="84345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DA7987F-4AF8-9645-9B35-89E479FC9B1C}"/>
              </a:ext>
            </a:extLst>
          </p:cNvPr>
          <p:cNvSpPr txBox="1"/>
          <p:nvPr/>
        </p:nvSpPr>
        <p:spPr>
          <a:xfrm>
            <a:off x="1604060" y="324149"/>
            <a:ext cx="257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erra</a:t>
            </a:r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ournament</a:t>
            </a:r>
          </a:p>
        </p:txBody>
      </p:sp>
    </p:spTree>
    <p:extLst>
      <p:ext uri="{BB962C8B-B14F-4D97-AF65-F5344CB8AC3E}">
        <p14:creationId xmlns:p14="http://schemas.microsoft.com/office/powerpoint/2010/main" val="11343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1" y="4700781"/>
            <a:ext cx="9985842" cy="192080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2771" y="1413538"/>
            <a:ext cx="1181657" cy="118223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4449" y="1930092"/>
            <a:ext cx="3032823" cy="88417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030" y="1368333"/>
            <a:ext cx="1495064" cy="68112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836" y="1922246"/>
            <a:ext cx="2206596" cy="79476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190" y="749951"/>
            <a:ext cx="1180190" cy="537402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 rot="2135006">
            <a:off x="2564966" y="1105420"/>
            <a:ext cx="759505" cy="921354"/>
            <a:chOff x="678323" y="3714701"/>
            <a:chExt cx="978857" cy="1187450"/>
          </a:xfrm>
        </p:grpSpPr>
        <p:sp>
          <p:nvSpPr>
            <p:cNvPr id="53" name="Freeform 961"/>
            <p:cNvSpPr>
              <a:spLocks/>
            </p:cNvSpPr>
            <p:nvPr userDrawn="1"/>
          </p:nvSpPr>
          <p:spPr bwMode="auto">
            <a:xfrm>
              <a:off x="941848" y="4635451"/>
              <a:ext cx="207963" cy="266700"/>
            </a:xfrm>
            <a:custGeom>
              <a:avLst/>
              <a:gdLst>
                <a:gd name="T0" fmla="*/ 49 w 49"/>
                <a:gd name="T1" fmla="*/ 31 h 63"/>
                <a:gd name="T2" fmla="*/ 12 w 49"/>
                <a:gd name="T3" fmla="*/ 58 h 63"/>
                <a:gd name="T4" fmla="*/ 6 w 49"/>
                <a:gd name="T5" fmla="*/ 12 h 63"/>
                <a:gd name="T6" fmla="*/ 34 w 49"/>
                <a:gd name="T7" fmla="*/ 5 h 63"/>
                <a:gd name="T8" fmla="*/ 49 w 49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3">
                  <a:moveTo>
                    <a:pt x="49" y="31"/>
                  </a:moveTo>
                  <a:cubicBezTo>
                    <a:pt x="46" y="39"/>
                    <a:pt x="24" y="63"/>
                    <a:pt x="12" y="58"/>
                  </a:cubicBezTo>
                  <a:cubicBezTo>
                    <a:pt x="0" y="52"/>
                    <a:pt x="2" y="20"/>
                    <a:pt x="6" y="12"/>
                  </a:cubicBezTo>
                  <a:cubicBezTo>
                    <a:pt x="11" y="7"/>
                    <a:pt x="22" y="0"/>
                    <a:pt x="34" y="5"/>
                  </a:cubicBezTo>
                  <a:cubicBezTo>
                    <a:pt x="46" y="10"/>
                    <a:pt x="49" y="23"/>
                    <a:pt x="49" y="31"/>
                  </a:cubicBez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4" name="Freeform 962"/>
            <p:cNvSpPr>
              <a:spLocks/>
            </p:cNvSpPr>
            <p:nvPr userDrawn="1"/>
          </p:nvSpPr>
          <p:spPr bwMode="auto">
            <a:xfrm>
              <a:off x="979948" y="4640214"/>
              <a:ext cx="165100" cy="195263"/>
            </a:xfrm>
            <a:custGeom>
              <a:avLst/>
              <a:gdLst>
                <a:gd name="T0" fmla="*/ 37 w 39"/>
                <a:gd name="T1" fmla="*/ 21 h 46"/>
                <a:gd name="T2" fmla="*/ 9 w 39"/>
                <a:gd name="T3" fmla="*/ 42 h 46"/>
                <a:gd name="T4" fmla="*/ 5 w 39"/>
                <a:gd name="T5" fmla="*/ 7 h 46"/>
                <a:gd name="T6" fmla="*/ 25 w 39"/>
                <a:gd name="T7" fmla="*/ 4 h 46"/>
                <a:gd name="T8" fmla="*/ 37 w 39"/>
                <a:gd name="T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6">
                  <a:moveTo>
                    <a:pt x="37" y="21"/>
                  </a:moveTo>
                  <a:cubicBezTo>
                    <a:pt x="35" y="26"/>
                    <a:pt x="18" y="46"/>
                    <a:pt x="9" y="42"/>
                  </a:cubicBezTo>
                  <a:cubicBezTo>
                    <a:pt x="0" y="39"/>
                    <a:pt x="3" y="13"/>
                    <a:pt x="5" y="7"/>
                  </a:cubicBezTo>
                  <a:cubicBezTo>
                    <a:pt x="7" y="2"/>
                    <a:pt x="16" y="0"/>
                    <a:pt x="25" y="4"/>
                  </a:cubicBezTo>
                  <a:cubicBezTo>
                    <a:pt x="34" y="7"/>
                    <a:pt x="39" y="15"/>
                    <a:pt x="37" y="21"/>
                  </a:cubicBezTo>
                  <a:close/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5" name="Freeform 963"/>
            <p:cNvSpPr>
              <a:spLocks/>
            </p:cNvSpPr>
            <p:nvPr userDrawn="1"/>
          </p:nvSpPr>
          <p:spPr bwMode="auto">
            <a:xfrm>
              <a:off x="678323" y="4156026"/>
              <a:ext cx="411163" cy="377825"/>
            </a:xfrm>
            <a:custGeom>
              <a:avLst/>
              <a:gdLst>
                <a:gd name="T0" fmla="*/ 84 w 97"/>
                <a:gd name="T1" fmla="*/ 19 h 89"/>
                <a:gd name="T2" fmla="*/ 8 w 97"/>
                <a:gd name="T3" fmla="*/ 79 h 89"/>
                <a:gd name="T4" fmla="*/ 76 w 97"/>
                <a:gd name="T5" fmla="*/ 73 h 89"/>
                <a:gd name="T6" fmla="*/ 84 w 97"/>
                <a:gd name="T7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9">
                  <a:moveTo>
                    <a:pt x="84" y="19"/>
                  </a:moveTo>
                  <a:cubicBezTo>
                    <a:pt x="38" y="0"/>
                    <a:pt x="0" y="70"/>
                    <a:pt x="8" y="79"/>
                  </a:cubicBezTo>
                  <a:cubicBezTo>
                    <a:pt x="16" y="89"/>
                    <a:pt x="55" y="45"/>
                    <a:pt x="76" y="73"/>
                  </a:cubicBezTo>
                  <a:cubicBezTo>
                    <a:pt x="87" y="89"/>
                    <a:pt x="97" y="24"/>
                    <a:pt x="84" y="19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6" name="Freeform 964"/>
            <p:cNvSpPr>
              <a:spLocks/>
            </p:cNvSpPr>
            <p:nvPr userDrawn="1"/>
          </p:nvSpPr>
          <p:spPr bwMode="auto">
            <a:xfrm>
              <a:off x="1242842" y="4313189"/>
              <a:ext cx="414338" cy="436563"/>
            </a:xfrm>
            <a:custGeom>
              <a:avLst/>
              <a:gdLst>
                <a:gd name="T0" fmla="*/ 53 w 98"/>
                <a:gd name="T1" fmla="*/ 6 h 103"/>
                <a:gd name="T2" fmla="*/ 63 w 98"/>
                <a:gd name="T3" fmla="*/ 102 h 103"/>
                <a:gd name="T4" fmla="*/ 20 w 98"/>
                <a:gd name="T5" fmla="*/ 50 h 103"/>
                <a:gd name="T6" fmla="*/ 53 w 98"/>
                <a:gd name="T7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03">
                  <a:moveTo>
                    <a:pt x="53" y="6"/>
                  </a:moveTo>
                  <a:cubicBezTo>
                    <a:pt x="98" y="25"/>
                    <a:pt x="75" y="101"/>
                    <a:pt x="63" y="102"/>
                  </a:cubicBezTo>
                  <a:cubicBezTo>
                    <a:pt x="51" y="103"/>
                    <a:pt x="55" y="44"/>
                    <a:pt x="20" y="50"/>
                  </a:cubicBezTo>
                  <a:cubicBezTo>
                    <a:pt x="0" y="53"/>
                    <a:pt x="39" y="0"/>
                    <a:pt x="53" y="6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7" name="Freeform 965"/>
            <p:cNvSpPr>
              <a:spLocks/>
            </p:cNvSpPr>
            <p:nvPr userDrawn="1"/>
          </p:nvSpPr>
          <p:spPr bwMode="auto">
            <a:xfrm>
              <a:off x="957723" y="3714701"/>
              <a:ext cx="623888" cy="979488"/>
            </a:xfrm>
            <a:custGeom>
              <a:avLst/>
              <a:gdLst>
                <a:gd name="T0" fmla="*/ 123 w 147"/>
                <a:gd name="T1" fmla="*/ 132 h 231"/>
                <a:gd name="T2" fmla="*/ 29 w 147"/>
                <a:gd name="T3" fmla="*/ 220 h 231"/>
                <a:gd name="T4" fmla="*/ 25 w 147"/>
                <a:gd name="T5" fmla="*/ 91 h 231"/>
                <a:gd name="T6" fmla="*/ 119 w 147"/>
                <a:gd name="T7" fmla="*/ 4 h 231"/>
                <a:gd name="T8" fmla="*/ 123 w 147"/>
                <a:gd name="T9" fmla="*/ 13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31">
                  <a:moveTo>
                    <a:pt x="123" y="132"/>
                  </a:moveTo>
                  <a:cubicBezTo>
                    <a:pt x="98" y="192"/>
                    <a:pt x="56" y="231"/>
                    <a:pt x="29" y="220"/>
                  </a:cubicBezTo>
                  <a:cubicBezTo>
                    <a:pt x="2" y="208"/>
                    <a:pt x="0" y="151"/>
                    <a:pt x="25" y="91"/>
                  </a:cubicBezTo>
                  <a:cubicBezTo>
                    <a:pt x="50" y="32"/>
                    <a:pt x="109" y="0"/>
                    <a:pt x="119" y="4"/>
                  </a:cubicBezTo>
                  <a:cubicBezTo>
                    <a:pt x="128" y="8"/>
                    <a:pt x="147" y="72"/>
                    <a:pt x="123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8" name="Freeform 966"/>
            <p:cNvSpPr>
              <a:spLocks/>
            </p:cNvSpPr>
            <p:nvPr userDrawn="1"/>
          </p:nvSpPr>
          <p:spPr bwMode="auto">
            <a:xfrm>
              <a:off x="962485" y="4571951"/>
              <a:ext cx="220663" cy="195263"/>
            </a:xfrm>
            <a:custGeom>
              <a:avLst/>
              <a:gdLst>
                <a:gd name="T0" fmla="*/ 118 w 139"/>
                <a:gd name="T1" fmla="*/ 123 h 123"/>
                <a:gd name="T2" fmla="*/ 0 w 139"/>
                <a:gd name="T3" fmla="*/ 75 h 123"/>
                <a:gd name="T4" fmla="*/ 48 w 139"/>
                <a:gd name="T5" fmla="*/ 0 h 123"/>
                <a:gd name="T6" fmla="*/ 139 w 139"/>
                <a:gd name="T7" fmla="*/ 37 h 123"/>
                <a:gd name="T8" fmla="*/ 118 w 139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23">
                  <a:moveTo>
                    <a:pt x="118" y="123"/>
                  </a:moveTo>
                  <a:lnTo>
                    <a:pt x="0" y="75"/>
                  </a:lnTo>
                  <a:lnTo>
                    <a:pt x="48" y="0"/>
                  </a:lnTo>
                  <a:lnTo>
                    <a:pt x="139" y="37"/>
                  </a:lnTo>
                  <a:lnTo>
                    <a:pt x="118" y="123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9" name="Freeform 967"/>
            <p:cNvSpPr>
              <a:spLocks/>
            </p:cNvSpPr>
            <p:nvPr userDrawn="1"/>
          </p:nvSpPr>
          <p:spPr bwMode="auto">
            <a:xfrm>
              <a:off x="1229185" y="3935364"/>
              <a:ext cx="200025" cy="200025"/>
            </a:xfrm>
            <a:custGeom>
              <a:avLst/>
              <a:gdLst>
                <a:gd name="T0" fmla="*/ 43 w 47"/>
                <a:gd name="T1" fmla="*/ 31 h 47"/>
                <a:gd name="T2" fmla="*/ 16 w 47"/>
                <a:gd name="T3" fmla="*/ 42 h 47"/>
                <a:gd name="T4" fmla="*/ 5 w 47"/>
                <a:gd name="T5" fmla="*/ 15 h 47"/>
                <a:gd name="T6" fmla="*/ 32 w 47"/>
                <a:gd name="T7" fmla="*/ 4 h 47"/>
                <a:gd name="T8" fmla="*/ 43 w 47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43" y="31"/>
                  </a:moveTo>
                  <a:cubicBezTo>
                    <a:pt x="38" y="42"/>
                    <a:pt x="26" y="47"/>
                    <a:pt x="16" y="42"/>
                  </a:cubicBezTo>
                  <a:cubicBezTo>
                    <a:pt x="5" y="38"/>
                    <a:pt x="0" y="26"/>
                    <a:pt x="5" y="15"/>
                  </a:cubicBezTo>
                  <a:cubicBezTo>
                    <a:pt x="9" y="5"/>
                    <a:pt x="21" y="0"/>
                    <a:pt x="32" y="4"/>
                  </a:cubicBezTo>
                  <a:cubicBezTo>
                    <a:pt x="42" y="9"/>
                    <a:pt x="47" y="21"/>
                    <a:pt x="43" y="3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0" name="Freeform 968"/>
            <p:cNvSpPr>
              <a:spLocks noEditPoints="1"/>
            </p:cNvSpPr>
            <p:nvPr userDrawn="1"/>
          </p:nvSpPr>
          <p:spPr bwMode="auto">
            <a:xfrm>
              <a:off x="1221248" y="3935364"/>
              <a:ext cx="207963" cy="195263"/>
            </a:xfrm>
            <a:custGeom>
              <a:avLst/>
              <a:gdLst>
                <a:gd name="T0" fmla="*/ 34 w 49"/>
                <a:gd name="T1" fmla="*/ 44 h 46"/>
                <a:gd name="T2" fmla="*/ 17 w 49"/>
                <a:gd name="T3" fmla="*/ 44 h 46"/>
                <a:gd name="T4" fmla="*/ 5 w 49"/>
                <a:gd name="T5" fmla="*/ 15 h 46"/>
                <a:gd name="T6" fmla="*/ 17 w 49"/>
                <a:gd name="T7" fmla="*/ 2 h 46"/>
                <a:gd name="T8" fmla="*/ 34 w 49"/>
                <a:gd name="T9" fmla="*/ 2 h 46"/>
                <a:gd name="T10" fmla="*/ 47 w 49"/>
                <a:gd name="T11" fmla="*/ 15 h 46"/>
                <a:gd name="T12" fmla="*/ 47 w 49"/>
                <a:gd name="T13" fmla="*/ 32 h 46"/>
                <a:gd name="T14" fmla="*/ 34 w 49"/>
                <a:gd name="T15" fmla="*/ 44 h 46"/>
                <a:gd name="T16" fmla="*/ 19 w 49"/>
                <a:gd name="T17" fmla="*/ 6 h 46"/>
                <a:gd name="T18" fmla="*/ 9 w 49"/>
                <a:gd name="T19" fmla="*/ 16 h 46"/>
                <a:gd name="T20" fmla="*/ 19 w 49"/>
                <a:gd name="T21" fmla="*/ 40 h 46"/>
                <a:gd name="T22" fmla="*/ 33 w 49"/>
                <a:gd name="T23" fmla="*/ 40 h 46"/>
                <a:gd name="T24" fmla="*/ 43 w 49"/>
                <a:gd name="T25" fmla="*/ 30 h 46"/>
                <a:gd name="T26" fmla="*/ 43 w 49"/>
                <a:gd name="T27" fmla="*/ 16 h 46"/>
                <a:gd name="T28" fmla="*/ 33 w 49"/>
                <a:gd name="T29" fmla="*/ 6 h 46"/>
                <a:gd name="T30" fmla="*/ 19 w 49"/>
                <a:gd name="T31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46">
                  <a:moveTo>
                    <a:pt x="34" y="44"/>
                  </a:moveTo>
                  <a:cubicBezTo>
                    <a:pt x="29" y="46"/>
                    <a:pt x="23" y="46"/>
                    <a:pt x="17" y="44"/>
                  </a:cubicBezTo>
                  <a:cubicBezTo>
                    <a:pt x="5" y="39"/>
                    <a:pt x="0" y="26"/>
                    <a:pt x="5" y="15"/>
                  </a:cubicBezTo>
                  <a:cubicBezTo>
                    <a:pt x="7" y="9"/>
                    <a:pt x="11" y="5"/>
                    <a:pt x="17" y="2"/>
                  </a:cubicBezTo>
                  <a:cubicBezTo>
                    <a:pt x="23" y="0"/>
                    <a:pt x="29" y="0"/>
                    <a:pt x="34" y="2"/>
                  </a:cubicBezTo>
                  <a:cubicBezTo>
                    <a:pt x="40" y="5"/>
                    <a:pt x="44" y="9"/>
                    <a:pt x="47" y="15"/>
                  </a:cubicBezTo>
                  <a:cubicBezTo>
                    <a:pt x="49" y="20"/>
                    <a:pt x="49" y="26"/>
                    <a:pt x="47" y="32"/>
                  </a:cubicBezTo>
                  <a:cubicBezTo>
                    <a:pt x="44" y="38"/>
                    <a:pt x="40" y="42"/>
                    <a:pt x="34" y="44"/>
                  </a:cubicBezTo>
                  <a:close/>
                  <a:moveTo>
                    <a:pt x="19" y="6"/>
                  </a:moveTo>
                  <a:cubicBezTo>
                    <a:pt x="14" y="8"/>
                    <a:pt x="10" y="12"/>
                    <a:pt x="9" y="16"/>
                  </a:cubicBezTo>
                  <a:cubicBezTo>
                    <a:pt x="5" y="26"/>
                    <a:pt x="9" y="36"/>
                    <a:pt x="19" y="40"/>
                  </a:cubicBezTo>
                  <a:cubicBezTo>
                    <a:pt x="23" y="42"/>
                    <a:pt x="28" y="42"/>
                    <a:pt x="33" y="40"/>
                  </a:cubicBezTo>
                  <a:cubicBezTo>
                    <a:pt x="37" y="38"/>
                    <a:pt x="41" y="35"/>
                    <a:pt x="43" y="30"/>
                  </a:cubicBezTo>
                  <a:cubicBezTo>
                    <a:pt x="45" y="26"/>
                    <a:pt x="45" y="21"/>
                    <a:pt x="43" y="16"/>
                  </a:cubicBezTo>
                  <a:cubicBezTo>
                    <a:pt x="41" y="12"/>
                    <a:pt x="37" y="8"/>
                    <a:pt x="33" y="6"/>
                  </a:cubicBezTo>
                  <a:cubicBezTo>
                    <a:pt x="28" y="4"/>
                    <a:pt x="23" y="4"/>
                    <a:pt x="1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1" name="Freeform 969"/>
            <p:cNvSpPr>
              <a:spLocks/>
            </p:cNvSpPr>
            <p:nvPr userDrawn="1"/>
          </p:nvSpPr>
          <p:spPr bwMode="auto">
            <a:xfrm>
              <a:off x="1178385" y="4163964"/>
              <a:ext cx="144463" cy="149225"/>
            </a:xfrm>
            <a:custGeom>
              <a:avLst/>
              <a:gdLst>
                <a:gd name="T0" fmla="*/ 31 w 34"/>
                <a:gd name="T1" fmla="*/ 23 h 35"/>
                <a:gd name="T2" fmla="*/ 11 w 34"/>
                <a:gd name="T3" fmla="*/ 31 h 35"/>
                <a:gd name="T4" fmla="*/ 3 w 34"/>
                <a:gd name="T5" fmla="*/ 12 h 35"/>
                <a:gd name="T6" fmla="*/ 23 w 34"/>
                <a:gd name="T7" fmla="*/ 4 h 35"/>
                <a:gd name="T8" fmla="*/ 31 w 34"/>
                <a:gd name="T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1" y="23"/>
                  </a:moveTo>
                  <a:cubicBezTo>
                    <a:pt x="27" y="31"/>
                    <a:pt x="19" y="35"/>
                    <a:pt x="11" y="31"/>
                  </a:cubicBezTo>
                  <a:cubicBezTo>
                    <a:pt x="3" y="28"/>
                    <a:pt x="0" y="19"/>
                    <a:pt x="3" y="12"/>
                  </a:cubicBezTo>
                  <a:cubicBezTo>
                    <a:pt x="6" y="4"/>
                    <a:pt x="15" y="0"/>
                    <a:pt x="23" y="4"/>
                  </a:cubicBezTo>
                  <a:cubicBezTo>
                    <a:pt x="30" y="7"/>
                    <a:pt x="34" y="16"/>
                    <a:pt x="31" y="23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2" name="Freeform 970"/>
            <p:cNvSpPr>
              <a:spLocks noEditPoints="1"/>
            </p:cNvSpPr>
            <p:nvPr userDrawn="1"/>
          </p:nvSpPr>
          <p:spPr bwMode="auto">
            <a:xfrm>
              <a:off x="1175210" y="4163964"/>
              <a:ext cx="155575" cy="149225"/>
            </a:xfrm>
            <a:custGeom>
              <a:avLst/>
              <a:gdLst>
                <a:gd name="T0" fmla="*/ 24 w 37"/>
                <a:gd name="T1" fmla="*/ 33 h 35"/>
                <a:gd name="T2" fmla="*/ 11 w 37"/>
                <a:gd name="T3" fmla="*/ 33 h 35"/>
                <a:gd name="T4" fmla="*/ 2 w 37"/>
                <a:gd name="T5" fmla="*/ 24 h 35"/>
                <a:gd name="T6" fmla="*/ 2 w 37"/>
                <a:gd name="T7" fmla="*/ 11 h 35"/>
                <a:gd name="T8" fmla="*/ 11 w 37"/>
                <a:gd name="T9" fmla="*/ 2 h 35"/>
                <a:gd name="T10" fmla="*/ 24 w 37"/>
                <a:gd name="T11" fmla="*/ 2 h 35"/>
                <a:gd name="T12" fmla="*/ 34 w 37"/>
                <a:gd name="T13" fmla="*/ 24 h 35"/>
                <a:gd name="T14" fmla="*/ 24 w 37"/>
                <a:gd name="T15" fmla="*/ 33 h 35"/>
                <a:gd name="T16" fmla="*/ 13 w 37"/>
                <a:gd name="T17" fmla="*/ 6 h 35"/>
                <a:gd name="T18" fmla="*/ 6 w 37"/>
                <a:gd name="T19" fmla="*/ 13 h 35"/>
                <a:gd name="T20" fmla="*/ 6 w 37"/>
                <a:gd name="T21" fmla="*/ 22 h 35"/>
                <a:gd name="T22" fmla="*/ 13 w 37"/>
                <a:gd name="T23" fmla="*/ 29 h 35"/>
                <a:gd name="T24" fmla="*/ 23 w 37"/>
                <a:gd name="T25" fmla="*/ 29 h 35"/>
                <a:gd name="T26" fmla="*/ 30 w 37"/>
                <a:gd name="T27" fmla="*/ 22 h 35"/>
                <a:gd name="T28" fmla="*/ 23 w 37"/>
                <a:gd name="T29" fmla="*/ 6 h 35"/>
                <a:gd name="T30" fmla="*/ 13 w 37"/>
                <a:gd name="T3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5">
                  <a:moveTo>
                    <a:pt x="24" y="33"/>
                  </a:moveTo>
                  <a:cubicBezTo>
                    <a:pt x="20" y="35"/>
                    <a:pt x="15" y="35"/>
                    <a:pt x="11" y="33"/>
                  </a:cubicBezTo>
                  <a:cubicBezTo>
                    <a:pt x="7" y="32"/>
                    <a:pt x="4" y="28"/>
                    <a:pt x="2" y="24"/>
                  </a:cubicBezTo>
                  <a:cubicBezTo>
                    <a:pt x="0" y="20"/>
                    <a:pt x="0" y="15"/>
                    <a:pt x="2" y="11"/>
                  </a:cubicBezTo>
                  <a:cubicBezTo>
                    <a:pt x="4" y="7"/>
                    <a:pt x="7" y="3"/>
                    <a:pt x="11" y="2"/>
                  </a:cubicBezTo>
                  <a:cubicBezTo>
                    <a:pt x="15" y="0"/>
                    <a:pt x="20" y="0"/>
                    <a:pt x="24" y="2"/>
                  </a:cubicBezTo>
                  <a:cubicBezTo>
                    <a:pt x="33" y="5"/>
                    <a:pt x="37" y="15"/>
                    <a:pt x="34" y="24"/>
                  </a:cubicBezTo>
                  <a:cubicBezTo>
                    <a:pt x="32" y="28"/>
                    <a:pt x="29" y="32"/>
                    <a:pt x="24" y="33"/>
                  </a:cubicBezTo>
                  <a:close/>
                  <a:moveTo>
                    <a:pt x="13" y="6"/>
                  </a:moveTo>
                  <a:cubicBezTo>
                    <a:pt x="10" y="7"/>
                    <a:pt x="7" y="9"/>
                    <a:pt x="6" y="13"/>
                  </a:cubicBezTo>
                  <a:cubicBezTo>
                    <a:pt x="5" y="16"/>
                    <a:pt x="5" y="19"/>
                    <a:pt x="6" y="22"/>
                  </a:cubicBezTo>
                  <a:cubicBezTo>
                    <a:pt x="7" y="26"/>
                    <a:pt x="10" y="28"/>
                    <a:pt x="13" y="29"/>
                  </a:cubicBezTo>
                  <a:cubicBezTo>
                    <a:pt x="16" y="31"/>
                    <a:pt x="20" y="31"/>
                    <a:pt x="23" y="29"/>
                  </a:cubicBezTo>
                  <a:cubicBezTo>
                    <a:pt x="26" y="28"/>
                    <a:pt x="28" y="26"/>
                    <a:pt x="30" y="22"/>
                  </a:cubicBezTo>
                  <a:cubicBezTo>
                    <a:pt x="32" y="16"/>
                    <a:pt x="29" y="8"/>
                    <a:pt x="23" y="6"/>
                  </a:cubicBezTo>
                  <a:cubicBezTo>
                    <a:pt x="20" y="4"/>
                    <a:pt x="16" y="4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3" name="Freeform 973"/>
            <p:cNvSpPr>
              <a:spLocks/>
            </p:cNvSpPr>
            <p:nvPr userDrawn="1"/>
          </p:nvSpPr>
          <p:spPr bwMode="auto">
            <a:xfrm>
              <a:off x="1043448" y="4427489"/>
              <a:ext cx="173038" cy="276225"/>
            </a:xfrm>
            <a:custGeom>
              <a:avLst/>
              <a:gdLst>
                <a:gd name="T0" fmla="*/ 18 w 41"/>
                <a:gd name="T1" fmla="*/ 3 h 65"/>
                <a:gd name="T2" fmla="*/ 39 w 41"/>
                <a:gd name="T3" fmla="*/ 12 h 65"/>
                <a:gd name="T4" fmla="*/ 6 w 41"/>
                <a:gd name="T5" fmla="*/ 62 h 65"/>
                <a:gd name="T6" fmla="*/ 18 w 41"/>
                <a:gd name="T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5">
                  <a:moveTo>
                    <a:pt x="18" y="3"/>
                  </a:moveTo>
                  <a:cubicBezTo>
                    <a:pt x="19" y="0"/>
                    <a:pt x="41" y="8"/>
                    <a:pt x="39" y="12"/>
                  </a:cubicBezTo>
                  <a:cubicBezTo>
                    <a:pt x="38" y="16"/>
                    <a:pt x="12" y="65"/>
                    <a:pt x="6" y="62"/>
                  </a:cubicBezTo>
                  <a:cubicBezTo>
                    <a:pt x="0" y="59"/>
                    <a:pt x="17" y="6"/>
                    <a:pt x="18" y="3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505368" y="414219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03</a:t>
            </a:r>
            <a:endParaRPr lang="zh-CN" altLang="en-US" sz="2000" b="1" i="0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6F2A474-EC04-AB43-8412-AB2EAF2ECBA2}"/>
              </a:ext>
            </a:extLst>
          </p:cNvPr>
          <p:cNvSpPr txBox="1"/>
          <p:nvPr/>
        </p:nvSpPr>
        <p:spPr>
          <a:xfrm>
            <a:off x="4502593" y="875872"/>
            <a:ext cx="2139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800" dirty="0"/>
              <a:t>Future work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EDBFF7-506B-9845-8E2F-30D02C8EC0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" y="164032"/>
            <a:ext cx="1170455" cy="84345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DA7987F-4AF8-9645-9B35-89E479FC9B1C}"/>
              </a:ext>
            </a:extLst>
          </p:cNvPr>
          <p:cNvSpPr txBox="1"/>
          <p:nvPr/>
        </p:nvSpPr>
        <p:spPr>
          <a:xfrm>
            <a:off x="1604060" y="324149"/>
            <a:ext cx="257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erra</a:t>
            </a:r>
            <a:r>
              <a:rPr lang="en-RO" sz="28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T</a:t>
            </a:r>
            <a:r>
              <a:rPr lang="en-RO" sz="2000" dirty="0">
                <a:solidFill>
                  <a:srgbClr val="00B050"/>
                </a:solidFill>
                <a:latin typeface="American Typewriter" panose="02090604020004020304" pitchFamily="18" charset="77"/>
              </a:rPr>
              <a:t>ournament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92795-B72F-214D-928A-944DBE7297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29" y="2820495"/>
            <a:ext cx="1997348" cy="1997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195F6-873F-F64F-8F90-90C7F221C8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02" y="1214962"/>
            <a:ext cx="3797118" cy="37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8AE5E9-9CED-4E41-B8C1-85C01C929737}"/>
              </a:ext>
            </a:extLst>
          </p:cNvPr>
          <p:cNvSpPr/>
          <p:nvPr/>
        </p:nvSpPr>
        <p:spPr>
          <a:xfrm>
            <a:off x="4362192" y="2349628"/>
            <a:ext cx="346761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13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/>
      <p:bldP spid="91" grpId="0" animBg="1"/>
      <p:bldP spid="92" grpId="0" animBg="1"/>
      <p:bldP spid="93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44883" y="2308706"/>
            <a:ext cx="1518744" cy="1313865"/>
            <a:chOff x="2644883" y="2308706"/>
            <a:chExt cx="1518744" cy="1313865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644883" y="2308706"/>
              <a:ext cx="1518744" cy="1313865"/>
            </a:xfrm>
            <a:custGeom>
              <a:avLst/>
              <a:gdLst>
                <a:gd name="T0" fmla="*/ 3 w 88"/>
                <a:gd name="T1" fmla="*/ 65 h 76"/>
                <a:gd name="T2" fmla="*/ 37 w 88"/>
                <a:gd name="T3" fmla="*/ 5 h 76"/>
                <a:gd name="T4" fmla="*/ 51 w 88"/>
                <a:gd name="T5" fmla="*/ 5 h 76"/>
                <a:gd name="T6" fmla="*/ 85 w 88"/>
                <a:gd name="T7" fmla="*/ 65 h 76"/>
                <a:gd name="T8" fmla="*/ 78 w 88"/>
                <a:gd name="T9" fmla="*/ 76 h 76"/>
                <a:gd name="T10" fmla="*/ 10 w 88"/>
                <a:gd name="T11" fmla="*/ 76 h 76"/>
                <a:gd name="T12" fmla="*/ 3 w 88"/>
                <a:gd name="T13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3" y="6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40" y="0"/>
                    <a:pt x="48" y="0"/>
                    <a:pt x="51" y="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8" y="70"/>
                    <a:pt x="84" y="76"/>
                    <a:pt x="78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4" y="76"/>
                    <a:pt x="0" y="70"/>
                    <a:pt x="3" y="65"/>
                  </a:cubicBezTo>
                  <a:close/>
                </a:path>
              </a:pathLst>
            </a:custGeom>
            <a:solidFill>
              <a:srgbClr val="28B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7" name="Freeform 44"/>
            <p:cNvSpPr>
              <a:spLocks noEditPoints="1"/>
            </p:cNvSpPr>
            <p:nvPr/>
          </p:nvSpPr>
          <p:spPr bwMode="auto">
            <a:xfrm>
              <a:off x="3092237" y="2827485"/>
              <a:ext cx="605242" cy="622159"/>
            </a:xfrm>
            <a:custGeom>
              <a:avLst/>
              <a:gdLst>
                <a:gd name="T0" fmla="*/ 35 w 35"/>
                <a:gd name="T1" fmla="*/ 32 h 36"/>
                <a:gd name="T2" fmla="*/ 23 w 35"/>
                <a:gd name="T3" fmla="*/ 20 h 36"/>
                <a:gd name="T4" fmla="*/ 22 w 35"/>
                <a:gd name="T5" fmla="*/ 20 h 36"/>
                <a:gd name="T6" fmla="*/ 22 w 35"/>
                <a:gd name="T7" fmla="*/ 20 h 36"/>
                <a:gd name="T8" fmla="*/ 20 w 35"/>
                <a:gd name="T9" fmla="*/ 18 h 36"/>
                <a:gd name="T10" fmla="*/ 19 w 35"/>
                <a:gd name="T11" fmla="*/ 4 h 36"/>
                <a:gd name="T12" fmla="*/ 4 w 35"/>
                <a:gd name="T13" fmla="*/ 4 h 36"/>
                <a:gd name="T14" fmla="*/ 4 w 35"/>
                <a:gd name="T15" fmla="*/ 19 h 36"/>
                <a:gd name="T16" fmla="*/ 18 w 35"/>
                <a:gd name="T17" fmla="*/ 20 h 36"/>
                <a:gd name="T18" fmla="*/ 20 w 35"/>
                <a:gd name="T19" fmla="*/ 22 h 36"/>
                <a:gd name="T20" fmla="*/ 20 w 35"/>
                <a:gd name="T21" fmla="*/ 22 h 36"/>
                <a:gd name="T22" fmla="*/ 20 w 35"/>
                <a:gd name="T23" fmla="*/ 23 h 36"/>
                <a:gd name="T24" fmla="*/ 32 w 35"/>
                <a:gd name="T25" fmla="*/ 35 h 36"/>
                <a:gd name="T26" fmla="*/ 34 w 35"/>
                <a:gd name="T27" fmla="*/ 35 h 36"/>
                <a:gd name="T28" fmla="*/ 35 w 35"/>
                <a:gd name="T29" fmla="*/ 34 h 36"/>
                <a:gd name="T30" fmla="*/ 35 w 35"/>
                <a:gd name="T31" fmla="*/ 32 h 36"/>
                <a:gd name="T32" fmla="*/ 5 w 35"/>
                <a:gd name="T33" fmla="*/ 19 h 36"/>
                <a:gd name="T34" fmla="*/ 4 w 35"/>
                <a:gd name="T35" fmla="*/ 19 h 36"/>
                <a:gd name="T36" fmla="*/ 4 w 35"/>
                <a:gd name="T37" fmla="*/ 5 h 36"/>
                <a:gd name="T38" fmla="*/ 5 w 35"/>
                <a:gd name="T39" fmla="*/ 5 h 36"/>
                <a:gd name="T40" fmla="*/ 5 w 35"/>
                <a:gd name="T41" fmla="*/ 5 h 36"/>
                <a:gd name="T42" fmla="*/ 5 w 35"/>
                <a:gd name="T43" fmla="*/ 18 h 36"/>
                <a:gd name="T44" fmla="*/ 5 w 35"/>
                <a:gd name="T45" fmla="*/ 19 h 36"/>
                <a:gd name="T46" fmla="*/ 5 w 35"/>
                <a:gd name="T47" fmla="*/ 18 h 36"/>
                <a:gd name="T48" fmla="*/ 5 w 35"/>
                <a:gd name="T49" fmla="*/ 6 h 36"/>
                <a:gd name="T50" fmla="*/ 17 w 35"/>
                <a:gd name="T51" fmla="*/ 6 h 36"/>
                <a:gd name="T52" fmla="*/ 17 w 35"/>
                <a:gd name="T53" fmla="*/ 18 h 36"/>
                <a:gd name="T54" fmla="*/ 5 w 35"/>
                <a:gd name="T55" fmla="*/ 18 h 36"/>
                <a:gd name="T56" fmla="*/ 18 w 35"/>
                <a:gd name="T57" fmla="*/ 19 h 36"/>
                <a:gd name="T58" fmla="*/ 18 w 35"/>
                <a:gd name="T59" fmla="*/ 18 h 36"/>
                <a:gd name="T60" fmla="*/ 18 w 35"/>
                <a:gd name="T61" fmla="*/ 5 h 36"/>
                <a:gd name="T62" fmla="*/ 18 w 35"/>
                <a:gd name="T63" fmla="*/ 5 h 36"/>
                <a:gd name="T64" fmla="*/ 19 w 35"/>
                <a:gd name="T65" fmla="*/ 5 h 36"/>
                <a:gd name="T66" fmla="*/ 19 w 35"/>
                <a:gd name="T67" fmla="*/ 19 h 36"/>
                <a:gd name="T68" fmla="*/ 18 w 35"/>
                <a:gd name="T69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" h="36">
                  <a:moveTo>
                    <a:pt x="35" y="32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4"/>
                    <a:pt x="23" y="8"/>
                    <a:pt x="19" y="4"/>
                  </a:cubicBezTo>
                  <a:cubicBezTo>
                    <a:pt x="15" y="0"/>
                    <a:pt x="8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8" y="23"/>
                    <a:pt x="14" y="23"/>
                    <a:pt x="18" y="20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3"/>
                    <a:pt x="20" y="23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3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3"/>
                    <a:pt x="35" y="32"/>
                  </a:cubicBezTo>
                  <a:close/>
                  <a:moveTo>
                    <a:pt x="5" y="19"/>
                  </a:moveTo>
                  <a:cubicBezTo>
                    <a:pt x="5" y="19"/>
                    <a:pt x="4" y="19"/>
                    <a:pt x="4" y="19"/>
                  </a:cubicBezTo>
                  <a:cubicBezTo>
                    <a:pt x="0" y="15"/>
                    <a:pt x="0" y="8"/>
                    <a:pt x="4" y="5"/>
                  </a:cubicBezTo>
                  <a:cubicBezTo>
                    <a:pt x="4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" y="9"/>
                    <a:pt x="1" y="15"/>
                    <a:pt x="5" y="18"/>
                  </a:cubicBezTo>
                  <a:cubicBezTo>
                    <a:pt x="5" y="18"/>
                    <a:pt x="5" y="19"/>
                    <a:pt x="5" y="19"/>
                  </a:cubicBezTo>
                  <a:close/>
                  <a:moveTo>
                    <a:pt x="5" y="18"/>
                  </a:moveTo>
                  <a:cubicBezTo>
                    <a:pt x="2" y="14"/>
                    <a:pt x="2" y="9"/>
                    <a:pt x="5" y="6"/>
                  </a:cubicBezTo>
                  <a:cubicBezTo>
                    <a:pt x="9" y="2"/>
                    <a:pt x="14" y="2"/>
                    <a:pt x="17" y="6"/>
                  </a:cubicBezTo>
                  <a:cubicBezTo>
                    <a:pt x="21" y="9"/>
                    <a:pt x="21" y="14"/>
                    <a:pt x="17" y="18"/>
                  </a:cubicBezTo>
                  <a:cubicBezTo>
                    <a:pt x="14" y="21"/>
                    <a:pt x="9" y="21"/>
                    <a:pt x="5" y="18"/>
                  </a:cubicBezTo>
                  <a:close/>
                  <a:moveTo>
                    <a:pt x="18" y="19"/>
                  </a:moveTo>
                  <a:cubicBezTo>
                    <a:pt x="18" y="19"/>
                    <a:pt x="18" y="18"/>
                    <a:pt x="18" y="18"/>
                  </a:cubicBezTo>
                  <a:cubicBezTo>
                    <a:pt x="21" y="15"/>
                    <a:pt x="21" y="9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9" y="5"/>
                  </a:cubicBezTo>
                  <a:cubicBezTo>
                    <a:pt x="22" y="8"/>
                    <a:pt x="22" y="15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3144867" y="2880114"/>
              <a:ext cx="206760" cy="223677"/>
            </a:xfrm>
            <a:custGeom>
              <a:avLst/>
              <a:gdLst>
                <a:gd name="T0" fmla="*/ 4 w 12"/>
                <a:gd name="T1" fmla="*/ 5 h 13"/>
                <a:gd name="T2" fmla="*/ 12 w 12"/>
                <a:gd name="T3" fmla="*/ 2 h 13"/>
                <a:gd name="T4" fmla="*/ 3 w 12"/>
                <a:gd name="T5" fmla="*/ 3 h 13"/>
                <a:gd name="T6" fmla="*/ 2 w 12"/>
                <a:gd name="T7" fmla="*/ 13 h 13"/>
                <a:gd name="T8" fmla="*/ 4 w 12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4" y="5"/>
                  </a:moveTo>
                  <a:cubicBezTo>
                    <a:pt x="7" y="2"/>
                    <a:pt x="10" y="2"/>
                    <a:pt x="12" y="2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0" y="6"/>
                    <a:pt x="0" y="10"/>
                    <a:pt x="2" y="13"/>
                  </a:cubicBezTo>
                  <a:cubicBezTo>
                    <a:pt x="1" y="10"/>
                    <a:pt x="2" y="7"/>
                    <a:pt x="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815930" y="2757939"/>
              <a:ext cx="86463" cy="86463"/>
            </a:xfrm>
            <a:custGeom>
              <a:avLst/>
              <a:gdLst>
                <a:gd name="T0" fmla="*/ 5 w 5"/>
                <a:gd name="T1" fmla="*/ 3 h 5"/>
                <a:gd name="T2" fmla="*/ 2 w 5"/>
                <a:gd name="T3" fmla="*/ 4 h 5"/>
                <a:gd name="T4" fmla="*/ 1 w 5"/>
                <a:gd name="T5" fmla="*/ 1 h 5"/>
                <a:gd name="T6" fmla="*/ 4 w 5"/>
                <a:gd name="T7" fmla="*/ 0 h 5"/>
                <a:gd name="T8" fmla="*/ 5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4" y="4"/>
                    <a:pt x="3" y="5"/>
                    <a:pt x="2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3904239" y="2757939"/>
              <a:ext cx="86463" cy="86463"/>
            </a:xfrm>
            <a:custGeom>
              <a:avLst/>
              <a:gdLst>
                <a:gd name="T0" fmla="*/ 0 w 5"/>
                <a:gd name="T1" fmla="*/ 3 h 5"/>
                <a:gd name="T2" fmla="*/ 3 w 5"/>
                <a:gd name="T3" fmla="*/ 4 h 5"/>
                <a:gd name="T4" fmla="*/ 4 w 5"/>
                <a:gd name="T5" fmla="*/ 1 h 5"/>
                <a:gd name="T6" fmla="*/ 1 w 5"/>
                <a:gd name="T7" fmla="*/ 0 h 5"/>
                <a:gd name="T8" fmla="*/ 0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1" y="4"/>
                    <a:pt x="2" y="5"/>
                    <a:pt x="3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82097" y="823795"/>
            <a:ext cx="1242438" cy="1986774"/>
            <a:chOff x="2782097" y="823795"/>
            <a:chExt cx="1242438" cy="1986774"/>
          </a:xfrm>
        </p:grpSpPr>
        <p:grpSp>
          <p:nvGrpSpPr>
            <p:cNvPr id="2" name="组合 1"/>
            <p:cNvGrpSpPr/>
            <p:nvPr/>
          </p:nvGrpSpPr>
          <p:grpSpPr>
            <a:xfrm>
              <a:off x="2799014" y="876425"/>
              <a:ext cx="1208605" cy="1934144"/>
              <a:chOff x="2799014" y="876425"/>
              <a:chExt cx="1208605" cy="1934144"/>
            </a:xfrm>
          </p:grpSpPr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2851644" y="2154576"/>
                <a:ext cx="1103346" cy="655993"/>
              </a:xfrm>
              <a:custGeom>
                <a:avLst/>
                <a:gdLst>
                  <a:gd name="T0" fmla="*/ 63 w 64"/>
                  <a:gd name="T1" fmla="*/ 38 h 38"/>
                  <a:gd name="T2" fmla="*/ 47 w 64"/>
                  <a:gd name="T3" fmla="*/ 10 h 38"/>
                  <a:gd name="T4" fmla="*/ 41 w 64"/>
                  <a:gd name="T5" fmla="*/ 3 h 38"/>
                  <a:gd name="T6" fmla="*/ 32 w 64"/>
                  <a:gd name="T7" fmla="*/ 1 h 38"/>
                  <a:gd name="T8" fmla="*/ 23 w 64"/>
                  <a:gd name="T9" fmla="*/ 3 h 38"/>
                  <a:gd name="T10" fmla="*/ 17 w 64"/>
                  <a:gd name="T11" fmla="*/ 10 h 38"/>
                  <a:gd name="T12" fmla="*/ 1 w 64"/>
                  <a:gd name="T13" fmla="*/ 38 h 38"/>
                  <a:gd name="T14" fmla="*/ 0 w 64"/>
                  <a:gd name="T15" fmla="*/ 37 h 38"/>
                  <a:gd name="T16" fmla="*/ 16 w 64"/>
                  <a:gd name="T17" fmla="*/ 9 h 38"/>
                  <a:gd name="T18" fmla="*/ 23 w 64"/>
                  <a:gd name="T19" fmla="*/ 2 h 38"/>
                  <a:gd name="T20" fmla="*/ 32 w 64"/>
                  <a:gd name="T21" fmla="*/ 0 h 38"/>
                  <a:gd name="T22" fmla="*/ 41 w 64"/>
                  <a:gd name="T23" fmla="*/ 2 h 38"/>
                  <a:gd name="T24" fmla="*/ 48 w 64"/>
                  <a:gd name="T25" fmla="*/ 9 h 38"/>
                  <a:gd name="T26" fmla="*/ 64 w 64"/>
                  <a:gd name="T27" fmla="*/ 37 h 38"/>
                  <a:gd name="T28" fmla="*/ 63 w 64"/>
                  <a:gd name="T2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" h="38">
                    <a:moveTo>
                      <a:pt x="63" y="38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5" y="7"/>
                      <a:pt x="43" y="5"/>
                      <a:pt x="41" y="3"/>
                    </a:cubicBezTo>
                    <a:cubicBezTo>
                      <a:pt x="38" y="2"/>
                      <a:pt x="35" y="1"/>
                      <a:pt x="32" y="1"/>
                    </a:cubicBezTo>
                    <a:cubicBezTo>
                      <a:pt x="29" y="1"/>
                      <a:pt x="26" y="2"/>
                      <a:pt x="23" y="3"/>
                    </a:cubicBezTo>
                    <a:cubicBezTo>
                      <a:pt x="21" y="5"/>
                      <a:pt x="19" y="7"/>
                      <a:pt x="17" y="10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8" y="6"/>
                      <a:pt x="20" y="4"/>
                      <a:pt x="23" y="2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5" y="0"/>
                      <a:pt x="38" y="1"/>
                      <a:pt x="41" y="2"/>
                    </a:cubicBezTo>
                    <a:cubicBezTo>
                      <a:pt x="44" y="4"/>
                      <a:pt x="46" y="6"/>
                      <a:pt x="48" y="9"/>
                    </a:cubicBezTo>
                    <a:cubicBezTo>
                      <a:pt x="64" y="37"/>
                      <a:pt x="64" y="37"/>
                      <a:pt x="64" y="37"/>
                    </a:cubicBezTo>
                    <a:lnTo>
                      <a:pt x="63" y="38"/>
                    </a:lnTo>
                    <a:close/>
                  </a:path>
                </a:pathLst>
              </a:custGeom>
              <a:solidFill>
                <a:srgbClr val="AFB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56" name="Rectangle 53"/>
              <p:cNvSpPr>
                <a:spLocks noChangeArrowheads="1"/>
              </p:cNvSpPr>
              <p:nvPr/>
            </p:nvSpPr>
            <p:spPr bwMode="auto">
              <a:xfrm>
                <a:off x="3385460" y="1410241"/>
                <a:ext cx="35714" cy="761252"/>
              </a:xfrm>
              <a:prstGeom prst="rect">
                <a:avLst/>
              </a:prstGeom>
              <a:solidFill>
                <a:srgbClr val="AFB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2799014" y="876425"/>
                <a:ext cx="1208605" cy="552612"/>
              </a:xfrm>
              <a:custGeom>
                <a:avLst/>
                <a:gdLst>
                  <a:gd name="T0" fmla="*/ 35 w 70"/>
                  <a:gd name="T1" fmla="*/ 32 h 32"/>
                  <a:gd name="T2" fmla="*/ 0 w 70"/>
                  <a:gd name="T3" fmla="*/ 0 h 32"/>
                  <a:gd name="T4" fmla="*/ 2 w 70"/>
                  <a:gd name="T5" fmla="*/ 0 h 32"/>
                  <a:gd name="T6" fmla="*/ 35 w 70"/>
                  <a:gd name="T7" fmla="*/ 31 h 32"/>
                  <a:gd name="T8" fmla="*/ 68 w 70"/>
                  <a:gd name="T9" fmla="*/ 0 h 32"/>
                  <a:gd name="T10" fmla="*/ 70 w 70"/>
                  <a:gd name="T11" fmla="*/ 0 h 32"/>
                  <a:gd name="T12" fmla="*/ 35 w 7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32">
                    <a:moveTo>
                      <a:pt x="35" y="32"/>
                    </a:moveTo>
                    <a:cubicBezTo>
                      <a:pt x="17" y="32"/>
                      <a:pt x="2" y="18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7"/>
                      <a:pt x="17" y="31"/>
                      <a:pt x="35" y="31"/>
                    </a:cubicBezTo>
                    <a:cubicBezTo>
                      <a:pt x="53" y="31"/>
                      <a:pt x="67" y="17"/>
                      <a:pt x="6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68" y="18"/>
                      <a:pt x="53" y="32"/>
                      <a:pt x="35" y="32"/>
                    </a:cubicBezTo>
                    <a:close/>
                  </a:path>
                </a:pathLst>
              </a:custGeom>
              <a:solidFill>
                <a:srgbClr val="AFB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  <a:cs typeface="+mn-ea"/>
                  <a:sym typeface="+mn-lt"/>
                </a:endParaRPr>
              </a:p>
            </p:txBody>
          </p:sp>
        </p:grp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3954988" y="823795"/>
              <a:ext cx="69547" cy="86463"/>
            </a:xfrm>
            <a:custGeom>
              <a:avLst/>
              <a:gdLst>
                <a:gd name="T0" fmla="*/ 0 w 4"/>
                <a:gd name="T1" fmla="*/ 3 h 5"/>
                <a:gd name="T2" fmla="*/ 2 w 4"/>
                <a:gd name="T3" fmla="*/ 0 h 5"/>
                <a:gd name="T4" fmla="*/ 4 w 4"/>
                <a:gd name="T5" fmla="*/ 3 h 5"/>
                <a:gd name="T6" fmla="*/ 2 w 4"/>
                <a:gd name="T7" fmla="*/ 5 h 5"/>
                <a:gd name="T8" fmla="*/ 0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2"/>
                    <a:pt x="4" y="3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2782097" y="823795"/>
              <a:ext cx="69547" cy="864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0 h 5"/>
                <a:gd name="T4" fmla="*/ 0 w 4"/>
                <a:gd name="T5" fmla="*/ 3 h 5"/>
                <a:gd name="T6" fmla="*/ 2 w 4"/>
                <a:gd name="T7" fmla="*/ 5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4" y="4"/>
                    <a:pt x="4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3337" name="Freeform 85"/>
          <p:cNvSpPr>
            <a:spLocks noEditPoints="1"/>
          </p:cNvSpPr>
          <p:nvPr/>
        </p:nvSpPr>
        <p:spPr bwMode="auto">
          <a:xfrm>
            <a:off x="3231330" y="461026"/>
            <a:ext cx="343974" cy="639076"/>
          </a:xfrm>
          <a:custGeom>
            <a:avLst/>
            <a:gdLst>
              <a:gd name="T0" fmla="*/ 46 w 183"/>
              <a:gd name="T1" fmla="*/ 266 h 340"/>
              <a:gd name="T2" fmla="*/ 37 w 183"/>
              <a:gd name="T3" fmla="*/ 340 h 340"/>
              <a:gd name="T4" fmla="*/ 0 w 183"/>
              <a:gd name="T5" fmla="*/ 340 h 340"/>
              <a:gd name="T6" fmla="*/ 64 w 183"/>
              <a:gd name="T7" fmla="*/ 0 h 340"/>
              <a:gd name="T8" fmla="*/ 119 w 183"/>
              <a:gd name="T9" fmla="*/ 0 h 340"/>
              <a:gd name="T10" fmla="*/ 183 w 183"/>
              <a:gd name="T11" fmla="*/ 340 h 340"/>
              <a:gd name="T12" fmla="*/ 147 w 183"/>
              <a:gd name="T13" fmla="*/ 340 h 340"/>
              <a:gd name="T14" fmla="*/ 128 w 183"/>
              <a:gd name="T15" fmla="*/ 266 h 340"/>
              <a:gd name="T16" fmla="*/ 46 w 183"/>
              <a:gd name="T17" fmla="*/ 266 h 340"/>
              <a:gd name="T18" fmla="*/ 55 w 183"/>
              <a:gd name="T19" fmla="*/ 239 h 340"/>
              <a:gd name="T20" fmla="*/ 128 w 183"/>
              <a:gd name="T21" fmla="*/ 239 h 340"/>
              <a:gd name="T22" fmla="*/ 92 w 183"/>
              <a:gd name="T23" fmla="*/ 46 h 340"/>
              <a:gd name="T24" fmla="*/ 55 w 183"/>
              <a:gd name="T25" fmla="*/ 2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3" h="340">
                <a:moveTo>
                  <a:pt x="46" y="266"/>
                </a:moveTo>
                <a:lnTo>
                  <a:pt x="37" y="340"/>
                </a:lnTo>
                <a:lnTo>
                  <a:pt x="0" y="340"/>
                </a:lnTo>
                <a:lnTo>
                  <a:pt x="64" y="0"/>
                </a:lnTo>
                <a:lnTo>
                  <a:pt x="119" y="0"/>
                </a:lnTo>
                <a:lnTo>
                  <a:pt x="183" y="340"/>
                </a:lnTo>
                <a:lnTo>
                  <a:pt x="147" y="340"/>
                </a:lnTo>
                <a:lnTo>
                  <a:pt x="128" y="266"/>
                </a:lnTo>
                <a:lnTo>
                  <a:pt x="46" y="266"/>
                </a:lnTo>
                <a:close/>
                <a:moveTo>
                  <a:pt x="55" y="239"/>
                </a:moveTo>
                <a:lnTo>
                  <a:pt x="128" y="239"/>
                </a:lnTo>
                <a:lnTo>
                  <a:pt x="92" y="46"/>
                </a:lnTo>
                <a:lnTo>
                  <a:pt x="55" y="239"/>
                </a:lnTo>
                <a:close/>
              </a:path>
            </a:pathLst>
          </a:custGeom>
          <a:solidFill>
            <a:srgbClr val="7A7D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95633" y="3674704"/>
            <a:ext cx="1415365" cy="1813846"/>
            <a:chOff x="2695633" y="3674704"/>
            <a:chExt cx="1415365" cy="1813846"/>
          </a:xfrm>
        </p:grpSpPr>
        <p:sp>
          <p:nvSpPr>
            <p:cNvPr id="13342" name="Freeform 90"/>
            <p:cNvSpPr>
              <a:spLocks/>
            </p:cNvSpPr>
            <p:nvPr/>
          </p:nvSpPr>
          <p:spPr bwMode="auto">
            <a:xfrm>
              <a:off x="2695633" y="4003639"/>
              <a:ext cx="1415365" cy="1484911"/>
            </a:xfrm>
            <a:custGeom>
              <a:avLst/>
              <a:gdLst>
                <a:gd name="T0" fmla="*/ 753 w 753"/>
                <a:gd name="T1" fmla="*/ 790 h 790"/>
                <a:gd name="T2" fmla="*/ 735 w 753"/>
                <a:gd name="T3" fmla="*/ 790 h 790"/>
                <a:gd name="T4" fmla="*/ 735 w 753"/>
                <a:gd name="T5" fmla="*/ 9 h 790"/>
                <a:gd name="T6" fmla="*/ 19 w 753"/>
                <a:gd name="T7" fmla="*/ 9 h 790"/>
                <a:gd name="T8" fmla="*/ 19 w 753"/>
                <a:gd name="T9" fmla="*/ 790 h 790"/>
                <a:gd name="T10" fmla="*/ 0 w 753"/>
                <a:gd name="T11" fmla="*/ 790 h 790"/>
                <a:gd name="T12" fmla="*/ 0 w 753"/>
                <a:gd name="T13" fmla="*/ 0 h 790"/>
                <a:gd name="T14" fmla="*/ 753 w 753"/>
                <a:gd name="T15" fmla="*/ 0 h 790"/>
                <a:gd name="T16" fmla="*/ 753 w 753"/>
                <a:gd name="T17" fmla="*/ 79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3" h="790">
                  <a:moveTo>
                    <a:pt x="753" y="790"/>
                  </a:moveTo>
                  <a:lnTo>
                    <a:pt x="735" y="790"/>
                  </a:lnTo>
                  <a:lnTo>
                    <a:pt x="735" y="9"/>
                  </a:lnTo>
                  <a:lnTo>
                    <a:pt x="19" y="9"/>
                  </a:lnTo>
                  <a:lnTo>
                    <a:pt x="19" y="790"/>
                  </a:lnTo>
                  <a:lnTo>
                    <a:pt x="0" y="790"/>
                  </a:lnTo>
                  <a:lnTo>
                    <a:pt x="0" y="0"/>
                  </a:lnTo>
                  <a:lnTo>
                    <a:pt x="753" y="0"/>
                  </a:lnTo>
                  <a:lnTo>
                    <a:pt x="753" y="790"/>
                  </a:ln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43" name="Rectangle 91"/>
            <p:cNvSpPr>
              <a:spLocks noChangeArrowheads="1"/>
            </p:cNvSpPr>
            <p:nvPr/>
          </p:nvSpPr>
          <p:spPr bwMode="auto">
            <a:xfrm>
              <a:off x="3385459" y="3796879"/>
              <a:ext cx="35714" cy="206760"/>
            </a:xfrm>
            <a:prstGeom prst="rect">
              <a:avLst/>
            </a:pr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44" name="Freeform 92"/>
            <p:cNvSpPr>
              <a:spLocks/>
            </p:cNvSpPr>
            <p:nvPr/>
          </p:nvSpPr>
          <p:spPr bwMode="auto">
            <a:xfrm>
              <a:off x="3300875" y="3674704"/>
              <a:ext cx="206760" cy="172926"/>
            </a:xfrm>
            <a:custGeom>
              <a:avLst/>
              <a:gdLst>
                <a:gd name="T0" fmla="*/ 6 w 12"/>
                <a:gd name="T1" fmla="*/ 0 h 10"/>
                <a:gd name="T2" fmla="*/ 12 w 12"/>
                <a:gd name="T3" fmla="*/ 10 h 10"/>
                <a:gd name="T4" fmla="*/ 6 w 12"/>
                <a:gd name="T5" fmla="*/ 8 h 10"/>
                <a:gd name="T6" fmla="*/ 0 w 12"/>
                <a:gd name="T7" fmla="*/ 10 h 10"/>
                <a:gd name="T8" fmla="*/ 6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6" y="0"/>
                  </a:moveTo>
                  <a:cubicBezTo>
                    <a:pt x="7" y="3"/>
                    <a:pt x="9" y="8"/>
                    <a:pt x="12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8"/>
                    <a:pt x="5" y="3"/>
                    <a:pt x="6" y="0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84788" y="2310586"/>
            <a:ext cx="1518744" cy="1311985"/>
            <a:chOff x="4684788" y="2310586"/>
            <a:chExt cx="1518744" cy="131198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684788" y="2310586"/>
              <a:ext cx="1518744" cy="1311985"/>
            </a:xfrm>
            <a:custGeom>
              <a:avLst/>
              <a:gdLst>
                <a:gd name="T0" fmla="*/ 3 w 88"/>
                <a:gd name="T1" fmla="*/ 65 h 76"/>
                <a:gd name="T2" fmla="*/ 37 w 88"/>
                <a:gd name="T3" fmla="*/ 5 h 76"/>
                <a:gd name="T4" fmla="*/ 51 w 88"/>
                <a:gd name="T5" fmla="*/ 5 h 76"/>
                <a:gd name="T6" fmla="*/ 85 w 88"/>
                <a:gd name="T7" fmla="*/ 65 h 76"/>
                <a:gd name="T8" fmla="*/ 78 w 88"/>
                <a:gd name="T9" fmla="*/ 76 h 76"/>
                <a:gd name="T10" fmla="*/ 10 w 88"/>
                <a:gd name="T11" fmla="*/ 76 h 76"/>
                <a:gd name="T12" fmla="*/ 3 w 88"/>
                <a:gd name="T13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3" y="6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40" y="0"/>
                    <a:pt x="48" y="0"/>
                    <a:pt x="51" y="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8" y="70"/>
                    <a:pt x="84" y="76"/>
                    <a:pt x="78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4" y="76"/>
                    <a:pt x="0" y="70"/>
                    <a:pt x="3" y="65"/>
                  </a:cubicBezTo>
                  <a:close/>
                </a:path>
              </a:pathLst>
            </a:custGeom>
            <a:solidFill>
              <a:srgbClr val="C9D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391531" y="3398894"/>
              <a:ext cx="103380" cy="33833"/>
            </a:xfrm>
            <a:custGeom>
              <a:avLst/>
              <a:gdLst>
                <a:gd name="T0" fmla="*/ 4 w 6"/>
                <a:gd name="T1" fmla="*/ 2 h 2"/>
                <a:gd name="T2" fmla="*/ 2 w 6"/>
                <a:gd name="T3" fmla="*/ 2 h 2"/>
                <a:gd name="T4" fmla="*/ 2 w 6"/>
                <a:gd name="T5" fmla="*/ 2 h 2"/>
                <a:gd name="T6" fmla="*/ 0 w 6"/>
                <a:gd name="T7" fmla="*/ 1 h 2"/>
                <a:gd name="T8" fmla="*/ 0 w 6"/>
                <a:gd name="T9" fmla="*/ 0 h 2"/>
                <a:gd name="T10" fmla="*/ 6 w 6"/>
                <a:gd name="T11" fmla="*/ 0 h 2"/>
                <a:gd name="T12" fmla="*/ 6 w 6"/>
                <a:gd name="T13" fmla="*/ 1 h 2"/>
                <a:gd name="T14" fmla="*/ 4 w 6"/>
                <a:gd name="T15" fmla="*/ 2 h 2"/>
                <a:gd name="T16" fmla="*/ 4 w 6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">
                  <a:moveTo>
                    <a:pt x="4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5511827" y="3086875"/>
              <a:ext cx="35714" cy="35714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1 w 2"/>
                <a:gd name="T9" fmla="*/ 2 h 2"/>
                <a:gd name="T10" fmla="*/ 2 w 2"/>
                <a:gd name="T11" fmla="*/ 1 h 2"/>
                <a:gd name="T12" fmla="*/ 1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338901" y="3086875"/>
              <a:ext cx="35714" cy="35714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2 h 2"/>
                <a:gd name="T8" fmla="*/ 2 w 2"/>
                <a:gd name="T9" fmla="*/ 1 h 2"/>
                <a:gd name="T10" fmla="*/ 1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271234" y="2932745"/>
              <a:ext cx="343974" cy="379686"/>
            </a:xfrm>
            <a:custGeom>
              <a:avLst/>
              <a:gdLst>
                <a:gd name="T0" fmla="*/ 17 w 20"/>
                <a:gd name="T1" fmla="*/ 3 h 22"/>
                <a:gd name="T2" fmla="*/ 3 w 20"/>
                <a:gd name="T3" fmla="*/ 3 h 22"/>
                <a:gd name="T4" fmla="*/ 3 w 20"/>
                <a:gd name="T5" fmla="*/ 17 h 22"/>
                <a:gd name="T6" fmla="*/ 6 w 20"/>
                <a:gd name="T7" fmla="*/ 22 h 22"/>
                <a:gd name="T8" fmla="*/ 14 w 20"/>
                <a:gd name="T9" fmla="*/ 22 h 22"/>
                <a:gd name="T10" fmla="*/ 17 w 20"/>
                <a:gd name="T11" fmla="*/ 17 h 22"/>
                <a:gd name="T12" fmla="*/ 17 w 20"/>
                <a:gd name="T13" fmla="*/ 3 h 22"/>
                <a:gd name="T14" fmla="*/ 15 w 20"/>
                <a:gd name="T15" fmla="*/ 12 h 22"/>
                <a:gd name="T16" fmla="*/ 14 w 20"/>
                <a:gd name="T17" fmla="*/ 12 h 22"/>
                <a:gd name="T18" fmla="*/ 13 w 20"/>
                <a:gd name="T19" fmla="*/ 22 h 22"/>
                <a:gd name="T20" fmla="*/ 12 w 20"/>
                <a:gd name="T21" fmla="*/ 21 h 22"/>
                <a:gd name="T22" fmla="*/ 13 w 20"/>
                <a:gd name="T23" fmla="*/ 12 h 22"/>
                <a:gd name="T24" fmla="*/ 12 w 20"/>
                <a:gd name="T25" fmla="*/ 12 h 22"/>
                <a:gd name="T26" fmla="*/ 11 w 20"/>
                <a:gd name="T27" fmla="*/ 11 h 22"/>
                <a:gd name="T28" fmla="*/ 11 w 20"/>
                <a:gd name="T29" fmla="*/ 10 h 22"/>
                <a:gd name="T30" fmla="*/ 11 w 20"/>
                <a:gd name="T31" fmla="*/ 10 h 22"/>
                <a:gd name="T32" fmla="*/ 10 w 20"/>
                <a:gd name="T33" fmla="*/ 9 h 22"/>
                <a:gd name="T34" fmla="*/ 9 w 20"/>
                <a:gd name="T35" fmla="*/ 10 h 22"/>
                <a:gd name="T36" fmla="*/ 9 w 20"/>
                <a:gd name="T37" fmla="*/ 10 h 22"/>
                <a:gd name="T38" fmla="*/ 9 w 20"/>
                <a:gd name="T39" fmla="*/ 11 h 22"/>
                <a:gd name="T40" fmla="*/ 8 w 20"/>
                <a:gd name="T41" fmla="*/ 12 h 22"/>
                <a:gd name="T42" fmla="*/ 7 w 20"/>
                <a:gd name="T43" fmla="*/ 12 h 22"/>
                <a:gd name="T44" fmla="*/ 8 w 20"/>
                <a:gd name="T45" fmla="*/ 21 h 22"/>
                <a:gd name="T46" fmla="*/ 7 w 20"/>
                <a:gd name="T47" fmla="*/ 22 h 22"/>
                <a:gd name="T48" fmla="*/ 6 w 20"/>
                <a:gd name="T49" fmla="*/ 12 h 22"/>
                <a:gd name="T50" fmla="*/ 5 w 20"/>
                <a:gd name="T51" fmla="*/ 12 h 22"/>
                <a:gd name="T52" fmla="*/ 3 w 20"/>
                <a:gd name="T53" fmla="*/ 10 h 22"/>
                <a:gd name="T54" fmla="*/ 5 w 20"/>
                <a:gd name="T55" fmla="*/ 8 h 22"/>
                <a:gd name="T56" fmla="*/ 6 w 20"/>
                <a:gd name="T57" fmla="*/ 9 h 22"/>
                <a:gd name="T58" fmla="*/ 6 w 20"/>
                <a:gd name="T59" fmla="*/ 9 h 22"/>
                <a:gd name="T60" fmla="*/ 7 w 20"/>
                <a:gd name="T61" fmla="*/ 11 h 22"/>
                <a:gd name="T62" fmla="*/ 8 w 20"/>
                <a:gd name="T63" fmla="*/ 11 h 22"/>
                <a:gd name="T64" fmla="*/ 8 w 20"/>
                <a:gd name="T65" fmla="*/ 11 h 22"/>
                <a:gd name="T66" fmla="*/ 8 w 20"/>
                <a:gd name="T67" fmla="*/ 10 h 22"/>
                <a:gd name="T68" fmla="*/ 8 w 20"/>
                <a:gd name="T69" fmla="*/ 10 h 22"/>
                <a:gd name="T70" fmla="*/ 10 w 20"/>
                <a:gd name="T71" fmla="*/ 8 h 22"/>
                <a:gd name="T72" fmla="*/ 12 w 20"/>
                <a:gd name="T73" fmla="*/ 10 h 22"/>
                <a:gd name="T74" fmla="*/ 12 w 20"/>
                <a:gd name="T75" fmla="*/ 10 h 22"/>
                <a:gd name="T76" fmla="*/ 12 w 20"/>
                <a:gd name="T77" fmla="*/ 11 h 22"/>
                <a:gd name="T78" fmla="*/ 12 w 20"/>
                <a:gd name="T79" fmla="*/ 11 h 22"/>
                <a:gd name="T80" fmla="*/ 13 w 20"/>
                <a:gd name="T81" fmla="*/ 11 h 22"/>
                <a:gd name="T82" fmla="*/ 14 w 20"/>
                <a:gd name="T83" fmla="*/ 9 h 22"/>
                <a:gd name="T84" fmla="*/ 15 w 20"/>
                <a:gd name="T85" fmla="*/ 8 h 22"/>
                <a:gd name="T86" fmla="*/ 17 w 20"/>
                <a:gd name="T87" fmla="*/ 10 h 22"/>
                <a:gd name="T88" fmla="*/ 15 w 20"/>
                <a:gd name="T8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" h="22">
                  <a:moveTo>
                    <a:pt x="17" y="3"/>
                  </a:moveTo>
                  <a:cubicBezTo>
                    <a:pt x="13" y="0"/>
                    <a:pt x="7" y="0"/>
                    <a:pt x="3" y="3"/>
                  </a:cubicBezTo>
                  <a:cubicBezTo>
                    <a:pt x="0" y="7"/>
                    <a:pt x="0" y="13"/>
                    <a:pt x="3" y="17"/>
                  </a:cubicBezTo>
                  <a:cubicBezTo>
                    <a:pt x="5" y="18"/>
                    <a:pt x="6" y="20"/>
                    <a:pt x="6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5" y="18"/>
                    <a:pt x="17" y="17"/>
                  </a:cubicBezTo>
                  <a:cubicBezTo>
                    <a:pt x="20" y="13"/>
                    <a:pt x="20" y="7"/>
                    <a:pt x="17" y="3"/>
                  </a:cubicBezTo>
                  <a:close/>
                  <a:moveTo>
                    <a:pt x="15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3" y="11"/>
                    <a:pt x="3" y="10"/>
                  </a:cubicBezTo>
                  <a:cubicBezTo>
                    <a:pt x="3" y="9"/>
                    <a:pt x="4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11" y="8"/>
                    <a:pt x="12" y="9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8"/>
                    <a:pt x="15" y="8"/>
                  </a:cubicBezTo>
                  <a:cubicBezTo>
                    <a:pt x="16" y="8"/>
                    <a:pt x="17" y="9"/>
                    <a:pt x="17" y="10"/>
                  </a:cubicBezTo>
                  <a:cubicBezTo>
                    <a:pt x="17" y="11"/>
                    <a:pt x="16" y="12"/>
                    <a:pt x="1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444161" y="2846281"/>
              <a:ext cx="0" cy="86463"/>
            </a:xfrm>
            <a:custGeom>
              <a:avLst/>
              <a:gdLst>
                <a:gd name="T0" fmla="*/ 5 h 5"/>
                <a:gd name="T1" fmla="*/ 4 h 5"/>
                <a:gd name="T2" fmla="*/ 0 h 5"/>
                <a:gd name="T3" fmla="*/ 0 h 5"/>
                <a:gd name="T4" fmla="*/ 0 h 5"/>
                <a:gd name="T5" fmla="*/ 4 h 5"/>
                <a:gd name="T6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cubicBezTo>
                    <a:pt x="0" y="5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374614" y="2880115"/>
              <a:ext cx="33833" cy="5263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1 h 3"/>
                <a:gd name="T6" fmla="*/ 1 w 2"/>
                <a:gd name="T7" fmla="*/ 0 h 3"/>
                <a:gd name="T8" fmla="*/ 1 w 2"/>
                <a:gd name="T9" fmla="*/ 1 h 3"/>
                <a:gd name="T10" fmla="*/ 2 w 2"/>
                <a:gd name="T11" fmla="*/ 2 h 3"/>
                <a:gd name="T12" fmla="*/ 1 w 2"/>
                <a:gd name="T13" fmla="*/ 3 h 3"/>
                <a:gd name="T14" fmla="*/ 1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5288150" y="2932745"/>
              <a:ext cx="33833" cy="50751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2 w 2"/>
                <a:gd name="T11" fmla="*/ 2 h 3"/>
                <a:gd name="T12" fmla="*/ 2 w 2"/>
                <a:gd name="T13" fmla="*/ 3 h 3"/>
                <a:gd name="T14" fmla="*/ 1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5218605" y="3036125"/>
              <a:ext cx="52630" cy="33833"/>
            </a:xfrm>
            <a:custGeom>
              <a:avLst/>
              <a:gdLst>
                <a:gd name="T0" fmla="*/ 3 w 3"/>
                <a:gd name="T1" fmla="*/ 2 h 2"/>
                <a:gd name="T2" fmla="*/ 2 w 3"/>
                <a:gd name="T3" fmla="*/ 2 h 2"/>
                <a:gd name="T4" fmla="*/ 1 w 3"/>
                <a:gd name="T5" fmla="*/ 1 h 2"/>
                <a:gd name="T6" fmla="*/ 0 w 3"/>
                <a:gd name="T7" fmla="*/ 1 h 2"/>
                <a:gd name="T8" fmla="*/ 1 w 3"/>
                <a:gd name="T9" fmla="*/ 0 h 2"/>
                <a:gd name="T10" fmla="*/ 3 w 3"/>
                <a:gd name="T11" fmla="*/ 1 h 2"/>
                <a:gd name="T12" fmla="*/ 3 w 3"/>
                <a:gd name="T13" fmla="*/ 1 h 2"/>
                <a:gd name="T14" fmla="*/ 3 w 3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218605" y="3139504"/>
              <a:ext cx="52630" cy="33833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1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3 w 3"/>
                <a:gd name="T11" fmla="*/ 1 h 2"/>
                <a:gd name="T12" fmla="*/ 1 w 3"/>
                <a:gd name="T13" fmla="*/ 2 h 2"/>
                <a:gd name="T14" fmla="*/ 1 w 3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288150" y="3225967"/>
              <a:ext cx="33833" cy="33833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1 w 2"/>
                <a:gd name="T7" fmla="*/ 0 h 2"/>
                <a:gd name="T8" fmla="*/ 2 w 2"/>
                <a:gd name="T9" fmla="*/ 0 h 2"/>
                <a:gd name="T10" fmla="*/ 2 w 2"/>
                <a:gd name="T11" fmla="*/ 1 h 2"/>
                <a:gd name="T12" fmla="*/ 0 w 2"/>
                <a:gd name="T13" fmla="*/ 2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5564457" y="3225967"/>
              <a:ext cx="33833" cy="33833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1 h 2"/>
                <a:gd name="T6" fmla="*/ 0 w 2"/>
                <a:gd name="T7" fmla="*/ 0 h 2"/>
                <a:gd name="T8" fmla="*/ 1 w 2"/>
                <a:gd name="T9" fmla="*/ 0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615207" y="3139504"/>
              <a:ext cx="52630" cy="33833"/>
            </a:xfrm>
            <a:custGeom>
              <a:avLst/>
              <a:gdLst>
                <a:gd name="T0" fmla="*/ 2 w 3"/>
                <a:gd name="T1" fmla="*/ 2 h 2"/>
                <a:gd name="T2" fmla="*/ 2 w 3"/>
                <a:gd name="T3" fmla="*/ 2 h 2"/>
                <a:gd name="T4" fmla="*/ 0 w 3"/>
                <a:gd name="T5" fmla="*/ 1 h 2"/>
                <a:gd name="T6" fmla="*/ 0 w 3"/>
                <a:gd name="T7" fmla="*/ 1 h 2"/>
                <a:gd name="T8" fmla="*/ 1 w 3"/>
                <a:gd name="T9" fmla="*/ 0 h 2"/>
                <a:gd name="T10" fmla="*/ 2 w 3"/>
                <a:gd name="T11" fmla="*/ 1 h 2"/>
                <a:gd name="T12" fmla="*/ 3 w 3"/>
                <a:gd name="T13" fmla="*/ 1 h 2"/>
                <a:gd name="T14" fmla="*/ 2 w 3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5615207" y="3036125"/>
              <a:ext cx="52630" cy="33833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1 h 2"/>
                <a:gd name="T4" fmla="*/ 0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1 h 2"/>
                <a:gd name="T12" fmla="*/ 1 w 3"/>
                <a:gd name="T13" fmla="*/ 2 h 2"/>
                <a:gd name="T14" fmla="*/ 0 w 3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564457" y="2932745"/>
              <a:ext cx="33833" cy="50751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2 w 2"/>
                <a:gd name="T7" fmla="*/ 1 h 3"/>
                <a:gd name="T8" fmla="*/ 2 w 2"/>
                <a:gd name="T9" fmla="*/ 1 h 3"/>
                <a:gd name="T10" fmla="*/ 2 w 2"/>
                <a:gd name="T11" fmla="*/ 1 h 3"/>
                <a:gd name="T12" fmla="*/ 1 w 2"/>
                <a:gd name="T13" fmla="*/ 3 h 3"/>
                <a:gd name="T14" fmla="*/ 1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477994" y="2880115"/>
              <a:ext cx="33833" cy="5263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3 h 3"/>
                <a:gd name="T14" fmla="*/ 1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305068" y="2880115"/>
              <a:ext cx="52630" cy="69547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0 h 4"/>
                <a:gd name="T10" fmla="*/ 3 w 3"/>
                <a:gd name="T11" fmla="*/ 3 h 4"/>
                <a:gd name="T12" fmla="*/ 3 w 3"/>
                <a:gd name="T13" fmla="*/ 4 h 4"/>
                <a:gd name="T14" fmla="*/ 3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5218605" y="2966578"/>
              <a:ext cx="69547" cy="50751"/>
            </a:xfrm>
            <a:custGeom>
              <a:avLst/>
              <a:gdLst>
                <a:gd name="T0" fmla="*/ 4 w 4"/>
                <a:gd name="T1" fmla="*/ 3 h 3"/>
                <a:gd name="T2" fmla="*/ 3 w 4"/>
                <a:gd name="T3" fmla="*/ 3 h 3"/>
                <a:gd name="T4" fmla="*/ 0 w 4"/>
                <a:gd name="T5" fmla="*/ 1 h 3"/>
                <a:gd name="T6" fmla="*/ 0 w 4"/>
                <a:gd name="T7" fmla="*/ 0 h 3"/>
                <a:gd name="T8" fmla="*/ 1 w 4"/>
                <a:gd name="T9" fmla="*/ 0 h 3"/>
                <a:gd name="T10" fmla="*/ 4 w 4"/>
                <a:gd name="T11" fmla="*/ 2 h 3"/>
                <a:gd name="T12" fmla="*/ 4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3"/>
                    <a:pt x="4" y="3"/>
                    <a:pt x="3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5184771" y="3103792"/>
              <a:ext cx="86463" cy="0"/>
            </a:xfrm>
            <a:custGeom>
              <a:avLst/>
              <a:gdLst>
                <a:gd name="T0" fmla="*/ 4 w 5"/>
                <a:gd name="T1" fmla="*/ 0 w 5"/>
                <a:gd name="T2" fmla="*/ 0 w 5"/>
                <a:gd name="T3" fmla="*/ 0 w 5"/>
                <a:gd name="T4" fmla="*/ 4 w 5"/>
                <a:gd name="T5" fmla="*/ 5 w 5"/>
                <a:gd name="T6" fmla="*/ 4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5218605" y="3190255"/>
              <a:ext cx="69547" cy="52630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2 h 3"/>
                <a:gd name="T4" fmla="*/ 0 w 4"/>
                <a:gd name="T5" fmla="*/ 2 h 3"/>
                <a:gd name="T6" fmla="*/ 3 w 4"/>
                <a:gd name="T7" fmla="*/ 0 h 3"/>
                <a:gd name="T8" fmla="*/ 4 w 4"/>
                <a:gd name="T9" fmla="*/ 0 h 3"/>
                <a:gd name="T10" fmla="*/ 4 w 4"/>
                <a:gd name="T11" fmla="*/ 1 h 3"/>
                <a:gd name="T12" fmla="*/ 1 w 4"/>
                <a:gd name="T13" fmla="*/ 3 h 3"/>
                <a:gd name="T14" fmla="*/ 0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5598291" y="3190255"/>
              <a:ext cx="69547" cy="52630"/>
            </a:xfrm>
            <a:custGeom>
              <a:avLst/>
              <a:gdLst>
                <a:gd name="T0" fmla="*/ 4 w 4"/>
                <a:gd name="T1" fmla="*/ 3 h 3"/>
                <a:gd name="T2" fmla="*/ 3 w 4"/>
                <a:gd name="T3" fmla="*/ 3 h 3"/>
                <a:gd name="T4" fmla="*/ 0 w 4"/>
                <a:gd name="T5" fmla="*/ 1 h 3"/>
                <a:gd name="T6" fmla="*/ 0 w 4"/>
                <a:gd name="T7" fmla="*/ 0 h 3"/>
                <a:gd name="T8" fmla="*/ 1 w 4"/>
                <a:gd name="T9" fmla="*/ 0 h 3"/>
                <a:gd name="T10" fmla="*/ 4 w 4"/>
                <a:gd name="T11" fmla="*/ 2 h 3"/>
                <a:gd name="T12" fmla="*/ 4 w 4"/>
                <a:gd name="T13" fmla="*/ 2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3"/>
                    <a:pt x="4" y="3"/>
                    <a:pt x="3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5615207" y="3103792"/>
              <a:ext cx="86463" cy="0"/>
            </a:xfrm>
            <a:custGeom>
              <a:avLst/>
              <a:gdLst>
                <a:gd name="T0" fmla="*/ 5 w 5"/>
                <a:gd name="T1" fmla="*/ 1 w 5"/>
                <a:gd name="T2" fmla="*/ 0 w 5"/>
                <a:gd name="T3" fmla="*/ 1 w 5"/>
                <a:gd name="T4" fmla="*/ 5 w 5"/>
                <a:gd name="T5" fmla="*/ 5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5598291" y="2966578"/>
              <a:ext cx="69547" cy="50751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0 w 4"/>
                <a:gd name="T5" fmla="*/ 2 h 3"/>
                <a:gd name="T6" fmla="*/ 3 w 4"/>
                <a:gd name="T7" fmla="*/ 0 h 3"/>
                <a:gd name="T8" fmla="*/ 4 w 4"/>
                <a:gd name="T9" fmla="*/ 0 h 3"/>
                <a:gd name="T10" fmla="*/ 4 w 4"/>
                <a:gd name="T11" fmla="*/ 1 h 3"/>
                <a:gd name="T12" fmla="*/ 1 w 4"/>
                <a:gd name="T13" fmla="*/ 3 h 3"/>
                <a:gd name="T14" fmla="*/ 0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5528744" y="2880115"/>
              <a:ext cx="52630" cy="69547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0 w 3"/>
                <a:gd name="T5" fmla="*/ 3 h 4"/>
                <a:gd name="T6" fmla="*/ 2 w 3"/>
                <a:gd name="T7" fmla="*/ 0 h 4"/>
                <a:gd name="T8" fmla="*/ 3 w 3"/>
                <a:gd name="T9" fmla="*/ 0 h 4"/>
                <a:gd name="T10" fmla="*/ 3 w 3"/>
                <a:gd name="T11" fmla="*/ 0 h 4"/>
                <a:gd name="T12" fmla="*/ 1 w 3"/>
                <a:gd name="T13" fmla="*/ 4 h 4"/>
                <a:gd name="T14" fmla="*/ 0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5374614" y="3295514"/>
              <a:ext cx="137214" cy="33833"/>
            </a:xfrm>
            <a:custGeom>
              <a:avLst/>
              <a:gdLst>
                <a:gd name="T0" fmla="*/ 8 w 8"/>
                <a:gd name="T1" fmla="*/ 2 h 2"/>
                <a:gd name="T2" fmla="*/ 0 w 8"/>
                <a:gd name="T3" fmla="*/ 2 h 2"/>
                <a:gd name="T4" fmla="*/ 0 w 8"/>
                <a:gd name="T5" fmla="*/ 2 h 2"/>
                <a:gd name="T6" fmla="*/ 0 w 8"/>
                <a:gd name="T7" fmla="*/ 0 h 2"/>
                <a:gd name="T8" fmla="*/ 0 w 8"/>
                <a:gd name="T9" fmla="*/ 0 h 2"/>
                <a:gd name="T10" fmla="*/ 8 w 8"/>
                <a:gd name="T11" fmla="*/ 0 h 2"/>
                <a:gd name="T12" fmla="*/ 8 w 8"/>
                <a:gd name="T13" fmla="*/ 0 h 2"/>
                <a:gd name="T14" fmla="*/ 8 w 8"/>
                <a:gd name="T15" fmla="*/ 2 h 2"/>
                <a:gd name="T16" fmla="*/ 8 w 8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5374614" y="3346264"/>
              <a:ext cx="137214" cy="16917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0 h 1"/>
                <a:gd name="T6" fmla="*/ 0 w 8"/>
                <a:gd name="T7" fmla="*/ 0 h 1"/>
                <a:gd name="T8" fmla="*/ 0 w 8"/>
                <a:gd name="T9" fmla="*/ 0 h 1"/>
                <a:gd name="T10" fmla="*/ 8 w 8"/>
                <a:gd name="T11" fmla="*/ 0 h 1"/>
                <a:gd name="T12" fmla="*/ 8 w 8"/>
                <a:gd name="T13" fmla="*/ 0 h 1"/>
                <a:gd name="T14" fmla="*/ 8 w 8"/>
                <a:gd name="T15" fmla="*/ 0 h 1"/>
                <a:gd name="T16" fmla="*/ 8 w 8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5374614" y="3363181"/>
              <a:ext cx="137214" cy="18796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1 h 1"/>
                <a:gd name="T6" fmla="*/ 0 w 8"/>
                <a:gd name="T7" fmla="*/ 1 h 1"/>
                <a:gd name="T8" fmla="*/ 0 w 8"/>
                <a:gd name="T9" fmla="*/ 0 h 1"/>
                <a:gd name="T10" fmla="*/ 8 w 8"/>
                <a:gd name="T11" fmla="*/ 0 h 1"/>
                <a:gd name="T12" fmla="*/ 8 w 8"/>
                <a:gd name="T13" fmla="*/ 1 h 1"/>
                <a:gd name="T14" fmla="*/ 8 w 8"/>
                <a:gd name="T15" fmla="*/ 1 h 1"/>
                <a:gd name="T16" fmla="*/ 8 w 8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22001" y="823795"/>
            <a:ext cx="1242439" cy="2022486"/>
            <a:chOff x="4822001" y="823795"/>
            <a:chExt cx="1242439" cy="2022486"/>
          </a:xfrm>
        </p:grpSpPr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4891548" y="2154576"/>
              <a:ext cx="1103346" cy="655993"/>
            </a:xfrm>
            <a:custGeom>
              <a:avLst/>
              <a:gdLst>
                <a:gd name="T0" fmla="*/ 63 w 64"/>
                <a:gd name="T1" fmla="*/ 38 h 38"/>
                <a:gd name="T2" fmla="*/ 47 w 64"/>
                <a:gd name="T3" fmla="*/ 10 h 38"/>
                <a:gd name="T4" fmla="*/ 41 w 64"/>
                <a:gd name="T5" fmla="*/ 3 h 38"/>
                <a:gd name="T6" fmla="*/ 32 w 64"/>
                <a:gd name="T7" fmla="*/ 1 h 38"/>
                <a:gd name="T8" fmla="*/ 23 w 64"/>
                <a:gd name="T9" fmla="*/ 3 h 38"/>
                <a:gd name="T10" fmla="*/ 17 w 64"/>
                <a:gd name="T11" fmla="*/ 10 h 38"/>
                <a:gd name="T12" fmla="*/ 1 w 64"/>
                <a:gd name="T13" fmla="*/ 38 h 38"/>
                <a:gd name="T14" fmla="*/ 0 w 64"/>
                <a:gd name="T15" fmla="*/ 37 h 38"/>
                <a:gd name="T16" fmla="*/ 16 w 64"/>
                <a:gd name="T17" fmla="*/ 9 h 38"/>
                <a:gd name="T18" fmla="*/ 23 w 64"/>
                <a:gd name="T19" fmla="*/ 2 h 38"/>
                <a:gd name="T20" fmla="*/ 32 w 64"/>
                <a:gd name="T21" fmla="*/ 0 h 38"/>
                <a:gd name="T22" fmla="*/ 41 w 64"/>
                <a:gd name="T23" fmla="*/ 2 h 38"/>
                <a:gd name="T24" fmla="*/ 48 w 64"/>
                <a:gd name="T25" fmla="*/ 9 h 38"/>
                <a:gd name="T26" fmla="*/ 64 w 64"/>
                <a:gd name="T27" fmla="*/ 37 h 38"/>
                <a:gd name="T28" fmla="*/ 63 w 64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8">
                  <a:moveTo>
                    <a:pt x="63" y="38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45" y="7"/>
                    <a:pt x="43" y="5"/>
                    <a:pt x="41" y="3"/>
                  </a:cubicBezTo>
                  <a:cubicBezTo>
                    <a:pt x="38" y="2"/>
                    <a:pt x="35" y="1"/>
                    <a:pt x="32" y="1"/>
                  </a:cubicBezTo>
                  <a:cubicBezTo>
                    <a:pt x="29" y="1"/>
                    <a:pt x="26" y="2"/>
                    <a:pt x="23" y="3"/>
                  </a:cubicBezTo>
                  <a:cubicBezTo>
                    <a:pt x="21" y="5"/>
                    <a:pt x="19" y="7"/>
                    <a:pt x="17" y="1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8" y="6"/>
                    <a:pt x="20" y="4"/>
                    <a:pt x="23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4"/>
                    <a:pt x="46" y="6"/>
                    <a:pt x="48" y="9"/>
                  </a:cubicBezTo>
                  <a:cubicBezTo>
                    <a:pt x="64" y="37"/>
                    <a:pt x="64" y="37"/>
                    <a:pt x="64" y="37"/>
                  </a:cubicBezTo>
                  <a:lnTo>
                    <a:pt x="63" y="38"/>
                  </a:ln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855835" y="2759818"/>
              <a:ext cx="86463" cy="86463"/>
            </a:xfrm>
            <a:custGeom>
              <a:avLst/>
              <a:gdLst>
                <a:gd name="T0" fmla="*/ 5 w 5"/>
                <a:gd name="T1" fmla="*/ 3 h 5"/>
                <a:gd name="T2" fmla="*/ 2 w 5"/>
                <a:gd name="T3" fmla="*/ 4 h 5"/>
                <a:gd name="T4" fmla="*/ 1 w 5"/>
                <a:gd name="T5" fmla="*/ 1 h 5"/>
                <a:gd name="T6" fmla="*/ 4 w 5"/>
                <a:gd name="T7" fmla="*/ 0 h 5"/>
                <a:gd name="T8" fmla="*/ 5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4" y="4"/>
                    <a:pt x="3" y="5"/>
                    <a:pt x="2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5944143" y="2759818"/>
              <a:ext cx="86463" cy="86463"/>
            </a:xfrm>
            <a:custGeom>
              <a:avLst/>
              <a:gdLst>
                <a:gd name="T0" fmla="*/ 0 w 5"/>
                <a:gd name="T1" fmla="*/ 3 h 5"/>
                <a:gd name="T2" fmla="*/ 3 w 5"/>
                <a:gd name="T3" fmla="*/ 4 h 5"/>
                <a:gd name="T4" fmla="*/ 4 w 5"/>
                <a:gd name="T5" fmla="*/ 1 h 5"/>
                <a:gd name="T6" fmla="*/ 1 w 5"/>
                <a:gd name="T7" fmla="*/ 0 h 5"/>
                <a:gd name="T8" fmla="*/ 0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1" y="4"/>
                    <a:pt x="2" y="5"/>
                    <a:pt x="3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5425364" y="1412121"/>
              <a:ext cx="35714" cy="759372"/>
            </a:xfrm>
            <a:prstGeom prst="rect">
              <a:avLst/>
            </a:pr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12" name="Freeform 61"/>
            <p:cNvSpPr>
              <a:spLocks/>
            </p:cNvSpPr>
            <p:nvPr/>
          </p:nvSpPr>
          <p:spPr bwMode="auto">
            <a:xfrm>
              <a:off x="4838918" y="876425"/>
              <a:ext cx="1208605" cy="552612"/>
            </a:xfrm>
            <a:custGeom>
              <a:avLst/>
              <a:gdLst>
                <a:gd name="T0" fmla="*/ 35 w 70"/>
                <a:gd name="T1" fmla="*/ 32 h 32"/>
                <a:gd name="T2" fmla="*/ 0 w 70"/>
                <a:gd name="T3" fmla="*/ 0 h 32"/>
                <a:gd name="T4" fmla="*/ 2 w 70"/>
                <a:gd name="T5" fmla="*/ 0 h 32"/>
                <a:gd name="T6" fmla="*/ 35 w 70"/>
                <a:gd name="T7" fmla="*/ 31 h 32"/>
                <a:gd name="T8" fmla="*/ 68 w 70"/>
                <a:gd name="T9" fmla="*/ 0 h 32"/>
                <a:gd name="T10" fmla="*/ 70 w 70"/>
                <a:gd name="T11" fmla="*/ 0 h 32"/>
                <a:gd name="T12" fmla="*/ 35 w 70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32">
                  <a:moveTo>
                    <a:pt x="35" y="32"/>
                  </a:moveTo>
                  <a:cubicBezTo>
                    <a:pt x="17" y="32"/>
                    <a:pt x="2" y="18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7"/>
                    <a:pt x="17" y="31"/>
                    <a:pt x="35" y="31"/>
                  </a:cubicBezTo>
                  <a:cubicBezTo>
                    <a:pt x="53" y="31"/>
                    <a:pt x="67" y="17"/>
                    <a:pt x="6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18"/>
                    <a:pt x="53" y="32"/>
                    <a:pt x="35" y="32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13" name="Freeform 62"/>
            <p:cNvSpPr>
              <a:spLocks/>
            </p:cNvSpPr>
            <p:nvPr/>
          </p:nvSpPr>
          <p:spPr bwMode="auto">
            <a:xfrm>
              <a:off x="5994893" y="823795"/>
              <a:ext cx="69547" cy="86463"/>
            </a:xfrm>
            <a:custGeom>
              <a:avLst/>
              <a:gdLst>
                <a:gd name="T0" fmla="*/ 0 w 4"/>
                <a:gd name="T1" fmla="*/ 3 h 5"/>
                <a:gd name="T2" fmla="*/ 2 w 4"/>
                <a:gd name="T3" fmla="*/ 0 h 5"/>
                <a:gd name="T4" fmla="*/ 4 w 4"/>
                <a:gd name="T5" fmla="*/ 3 h 5"/>
                <a:gd name="T6" fmla="*/ 2 w 4"/>
                <a:gd name="T7" fmla="*/ 5 h 5"/>
                <a:gd name="T8" fmla="*/ 0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2"/>
                    <a:pt x="4" y="3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14" name="Freeform 63"/>
            <p:cNvSpPr>
              <a:spLocks/>
            </p:cNvSpPr>
            <p:nvPr/>
          </p:nvSpPr>
          <p:spPr bwMode="auto">
            <a:xfrm>
              <a:off x="4822001" y="823795"/>
              <a:ext cx="69547" cy="864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0 h 5"/>
                <a:gd name="T4" fmla="*/ 0 w 4"/>
                <a:gd name="T5" fmla="*/ 3 h 5"/>
                <a:gd name="T6" fmla="*/ 2 w 4"/>
                <a:gd name="T7" fmla="*/ 5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4" y="4"/>
                    <a:pt x="4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3338" name="Freeform 86"/>
          <p:cNvSpPr>
            <a:spLocks noEditPoints="1"/>
          </p:cNvSpPr>
          <p:nvPr/>
        </p:nvSpPr>
        <p:spPr bwMode="auto">
          <a:xfrm>
            <a:off x="5305068" y="461026"/>
            <a:ext cx="293223" cy="639076"/>
          </a:xfrm>
          <a:custGeom>
            <a:avLst/>
            <a:gdLst>
              <a:gd name="T0" fmla="*/ 8 w 17"/>
              <a:gd name="T1" fmla="*/ 0 h 37"/>
              <a:gd name="T2" fmla="*/ 16 w 17"/>
              <a:gd name="T3" fmla="*/ 8 h 37"/>
              <a:gd name="T4" fmla="*/ 16 w 17"/>
              <a:gd name="T5" fmla="*/ 10 h 37"/>
              <a:gd name="T6" fmla="*/ 12 w 17"/>
              <a:gd name="T7" fmla="*/ 17 h 37"/>
              <a:gd name="T8" fmla="*/ 17 w 17"/>
              <a:gd name="T9" fmla="*/ 25 h 37"/>
              <a:gd name="T10" fmla="*/ 17 w 17"/>
              <a:gd name="T11" fmla="*/ 28 h 37"/>
              <a:gd name="T12" fmla="*/ 8 w 17"/>
              <a:gd name="T13" fmla="*/ 37 h 37"/>
              <a:gd name="T14" fmla="*/ 0 w 17"/>
              <a:gd name="T15" fmla="*/ 37 h 37"/>
              <a:gd name="T16" fmla="*/ 0 w 17"/>
              <a:gd name="T17" fmla="*/ 0 h 37"/>
              <a:gd name="T18" fmla="*/ 8 w 17"/>
              <a:gd name="T19" fmla="*/ 0 h 37"/>
              <a:gd name="T20" fmla="*/ 7 w 17"/>
              <a:gd name="T21" fmla="*/ 16 h 37"/>
              <a:gd name="T22" fmla="*/ 12 w 17"/>
              <a:gd name="T23" fmla="*/ 11 h 37"/>
              <a:gd name="T24" fmla="*/ 12 w 17"/>
              <a:gd name="T25" fmla="*/ 9 h 37"/>
              <a:gd name="T26" fmla="*/ 8 w 17"/>
              <a:gd name="T27" fmla="*/ 4 h 37"/>
              <a:gd name="T28" fmla="*/ 4 w 17"/>
              <a:gd name="T29" fmla="*/ 4 h 37"/>
              <a:gd name="T30" fmla="*/ 4 w 17"/>
              <a:gd name="T31" fmla="*/ 16 h 37"/>
              <a:gd name="T32" fmla="*/ 7 w 17"/>
              <a:gd name="T33" fmla="*/ 16 h 37"/>
              <a:gd name="T34" fmla="*/ 8 w 17"/>
              <a:gd name="T35" fmla="*/ 33 h 37"/>
              <a:gd name="T36" fmla="*/ 13 w 17"/>
              <a:gd name="T37" fmla="*/ 28 h 37"/>
              <a:gd name="T38" fmla="*/ 13 w 17"/>
              <a:gd name="T39" fmla="*/ 25 h 37"/>
              <a:gd name="T40" fmla="*/ 7 w 17"/>
              <a:gd name="T41" fmla="*/ 19 h 37"/>
              <a:gd name="T42" fmla="*/ 4 w 17"/>
              <a:gd name="T43" fmla="*/ 19 h 37"/>
              <a:gd name="T44" fmla="*/ 4 w 17"/>
              <a:gd name="T45" fmla="*/ 33 h 37"/>
              <a:gd name="T46" fmla="*/ 8 w 17"/>
              <a:gd name="T47" fmla="*/ 33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" h="37">
                <a:moveTo>
                  <a:pt x="8" y="0"/>
                </a:moveTo>
                <a:cubicBezTo>
                  <a:pt x="14" y="0"/>
                  <a:pt x="16" y="3"/>
                  <a:pt x="16" y="8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4"/>
                  <a:pt x="15" y="16"/>
                  <a:pt x="12" y="17"/>
                </a:cubicBezTo>
                <a:cubicBezTo>
                  <a:pt x="15" y="18"/>
                  <a:pt x="17" y="21"/>
                  <a:pt x="17" y="25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4"/>
                  <a:pt x="14" y="37"/>
                  <a:pt x="8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lnTo>
                  <a:pt x="8" y="0"/>
                </a:lnTo>
                <a:close/>
                <a:moveTo>
                  <a:pt x="7" y="16"/>
                </a:moveTo>
                <a:cubicBezTo>
                  <a:pt x="10" y="16"/>
                  <a:pt x="12" y="15"/>
                  <a:pt x="12" y="11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6"/>
                  <a:pt x="11" y="4"/>
                  <a:pt x="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16"/>
                  <a:pt x="4" y="16"/>
                  <a:pt x="4" y="16"/>
                </a:cubicBezTo>
                <a:lnTo>
                  <a:pt x="7" y="16"/>
                </a:lnTo>
                <a:close/>
                <a:moveTo>
                  <a:pt x="8" y="33"/>
                </a:moveTo>
                <a:cubicBezTo>
                  <a:pt x="11" y="33"/>
                  <a:pt x="13" y="31"/>
                  <a:pt x="13" y="28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1"/>
                  <a:pt x="11" y="19"/>
                  <a:pt x="7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33"/>
                  <a:pt x="4" y="33"/>
                  <a:pt x="4" y="33"/>
                </a:cubicBezTo>
                <a:lnTo>
                  <a:pt x="8" y="33"/>
                </a:lnTo>
                <a:close/>
              </a:path>
            </a:pathLst>
          </a:custGeom>
          <a:solidFill>
            <a:srgbClr val="7A7D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36478" y="3674704"/>
            <a:ext cx="1415365" cy="1815726"/>
            <a:chOff x="4736478" y="3674704"/>
            <a:chExt cx="1415365" cy="1815726"/>
          </a:xfrm>
        </p:grpSpPr>
        <p:sp>
          <p:nvSpPr>
            <p:cNvPr id="13345" name="Freeform 93"/>
            <p:cNvSpPr>
              <a:spLocks/>
            </p:cNvSpPr>
            <p:nvPr/>
          </p:nvSpPr>
          <p:spPr bwMode="auto">
            <a:xfrm>
              <a:off x="4736478" y="4003639"/>
              <a:ext cx="1415365" cy="1486791"/>
            </a:xfrm>
            <a:custGeom>
              <a:avLst/>
              <a:gdLst>
                <a:gd name="T0" fmla="*/ 753 w 753"/>
                <a:gd name="T1" fmla="*/ 791 h 791"/>
                <a:gd name="T2" fmla="*/ 735 w 753"/>
                <a:gd name="T3" fmla="*/ 791 h 791"/>
                <a:gd name="T4" fmla="*/ 735 w 753"/>
                <a:gd name="T5" fmla="*/ 9 h 791"/>
                <a:gd name="T6" fmla="*/ 18 w 753"/>
                <a:gd name="T7" fmla="*/ 9 h 791"/>
                <a:gd name="T8" fmla="*/ 18 w 753"/>
                <a:gd name="T9" fmla="*/ 791 h 791"/>
                <a:gd name="T10" fmla="*/ 0 w 753"/>
                <a:gd name="T11" fmla="*/ 791 h 791"/>
                <a:gd name="T12" fmla="*/ 0 w 753"/>
                <a:gd name="T13" fmla="*/ 0 h 791"/>
                <a:gd name="T14" fmla="*/ 753 w 753"/>
                <a:gd name="T15" fmla="*/ 0 h 791"/>
                <a:gd name="T16" fmla="*/ 753 w 753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3" h="791">
                  <a:moveTo>
                    <a:pt x="753" y="791"/>
                  </a:moveTo>
                  <a:lnTo>
                    <a:pt x="735" y="791"/>
                  </a:lnTo>
                  <a:lnTo>
                    <a:pt x="735" y="9"/>
                  </a:lnTo>
                  <a:lnTo>
                    <a:pt x="18" y="9"/>
                  </a:lnTo>
                  <a:lnTo>
                    <a:pt x="18" y="791"/>
                  </a:lnTo>
                  <a:lnTo>
                    <a:pt x="0" y="791"/>
                  </a:lnTo>
                  <a:lnTo>
                    <a:pt x="0" y="0"/>
                  </a:lnTo>
                  <a:lnTo>
                    <a:pt x="753" y="0"/>
                  </a:lnTo>
                  <a:lnTo>
                    <a:pt x="753" y="791"/>
                  </a:ln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46" name="Rectangle 94"/>
            <p:cNvSpPr>
              <a:spLocks noChangeArrowheads="1"/>
            </p:cNvSpPr>
            <p:nvPr/>
          </p:nvSpPr>
          <p:spPr bwMode="auto">
            <a:xfrm>
              <a:off x="5426304" y="3796880"/>
              <a:ext cx="35714" cy="206760"/>
            </a:xfrm>
            <a:prstGeom prst="rect">
              <a:avLst/>
            </a:pr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47" name="Freeform 95"/>
            <p:cNvSpPr>
              <a:spLocks/>
            </p:cNvSpPr>
            <p:nvPr/>
          </p:nvSpPr>
          <p:spPr bwMode="auto">
            <a:xfrm>
              <a:off x="5339841" y="3674704"/>
              <a:ext cx="208640" cy="172926"/>
            </a:xfrm>
            <a:custGeom>
              <a:avLst/>
              <a:gdLst>
                <a:gd name="T0" fmla="*/ 6 w 12"/>
                <a:gd name="T1" fmla="*/ 0 h 10"/>
                <a:gd name="T2" fmla="*/ 12 w 12"/>
                <a:gd name="T3" fmla="*/ 10 h 10"/>
                <a:gd name="T4" fmla="*/ 6 w 12"/>
                <a:gd name="T5" fmla="*/ 8 h 10"/>
                <a:gd name="T6" fmla="*/ 0 w 12"/>
                <a:gd name="T7" fmla="*/ 10 h 10"/>
                <a:gd name="T8" fmla="*/ 6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6" y="0"/>
                  </a:moveTo>
                  <a:cubicBezTo>
                    <a:pt x="7" y="3"/>
                    <a:pt x="9" y="8"/>
                    <a:pt x="12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8"/>
                    <a:pt x="5" y="3"/>
                    <a:pt x="6" y="0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905559" y="2326564"/>
            <a:ext cx="1516865" cy="1311985"/>
            <a:chOff x="6905559" y="2326564"/>
            <a:chExt cx="1516865" cy="1311985"/>
          </a:xfrm>
        </p:grpSpPr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905559" y="2326564"/>
              <a:ext cx="1516865" cy="1311985"/>
            </a:xfrm>
            <a:custGeom>
              <a:avLst/>
              <a:gdLst>
                <a:gd name="T0" fmla="*/ 3 w 88"/>
                <a:gd name="T1" fmla="*/ 65 h 76"/>
                <a:gd name="T2" fmla="*/ 37 w 88"/>
                <a:gd name="T3" fmla="*/ 5 h 76"/>
                <a:gd name="T4" fmla="*/ 51 w 88"/>
                <a:gd name="T5" fmla="*/ 5 h 76"/>
                <a:gd name="T6" fmla="*/ 85 w 88"/>
                <a:gd name="T7" fmla="*/ 65 h 76"/>
                <a:gd name="T8" fmla="*/ 78 w 88"/>
                <a:gd name="T9" fmla="*/ 76 h 76"/>
                <a:gd name="T10" fmla="*/ 10 w 88"/>
                <a:gd name="T11" fmla="*/ 76 h 76"/>
                <a:gd name="T12" fmla="*/ 3 w 88"/>
                <a:gd name="T13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3" y="6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40" y="0"/>
                    <a:pt x="48" y="0"/>
                    <a:pt x="51" y="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8" y="70"/>
                    <a:pt x="84" y="76"/>
                    <a:pt x="78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4" y="76"/>
                    <a:pt x="0" y="70"/>
                    <a:pt x="3" y="65"/>
                  </a:cubicBezTo>
                  <a:close/>
                </a:path>
              </a:pathLst>
            </a:custGeom>
            <a:solidFill>
              <a:srgbClr val="FFA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7595384" y="3102852"/>
              <a:ext cx="137214" cy="122177"/>
            </a:xfrm>
            <a:custGeom>
              <a:avLst/>
              <a:gdLst>
                <a:gd name="T0" fmla="*/ 3 w 8"/>
                <a:gd name="T1" fmla="*/ 4 h 7"/>
                <a:gd name="T2" fmla="*/ 4 w 8"/>
                <a:gd name="T3" fmla="*/ 0 h 7"/>
                <a:gd name="T4" fmla="*/ 5 w 8"/>
                <a:gd name="T5" fmla="*/ 0 h 7"/>
                <a:gd name="T6" fmla="*/ 2 w 8"/>
                <a:gd name="T7" fmla="*/ 1 h 7"/>
                <a:gd name="T8" fmla="*/ 2 w 8"/>
                <a:gd name="T9" fmla="*/ 6 h 7"/>
                <a:gd name="T10" fmla="*/ 6 w 8"/>
                <a:gd name="T11" fmla="*/ 6 h 7"/>
                <a:gd name="T12" fmla="*/ 7 w 8"/>
                <a:gd name="T13" fmla="*/ 3 h 7"/>
                <a:gd name="T14" fmla="*/ 7 w 8"/>
                <a:gd name="T15" fmla="*/ 3 h 7"/>
                <a:gd name="T16" fmla="*/ 3 w 8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3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0" y="2"/>
                    <a:pt x="0" y="4"/>
                    <a:pt x="2" y="6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5"/>
                    <a:pt x="8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7475087" y="2965639"/>
              <a:ext cx="379686" cy="396603"/>
            </a:xfrm>
            <a:custGeom>
              <a:avLst/>
              <a:gdLst>
                <a:gd name="T0" fmla="*/ 16 w 22"/>
                <a:gd name="T1" fmla="*/ 7 h 23"/>
                <a:gd name="T2" fmla="*/ 16 w 22"/>
                <a:gd name="T3" fmla="*/ 16 h 23"/>
                <a:gd name="T4" fmla="*/ 6 w 22"/>
                <a:gd name="T5" fmla="*/ 16 h 23"/>
                <a:gd name="T6" fmla="*/ 6 w 22"/>
                <a:gd name="T7" fmla="*/ 6 h 23"/>
                <a:gd name="T8" fmla="*/ 15 w 22"/>
                <a:gd name="T9" fmla="*/ 6 h 23"/>
                <a:gd name="T10" fmla="*/ 17 w 22"/>
                <a:gd name="T11" fmla="*/ 4 h 23"/>
                <a:gd name="T12" fmla="*/ 18 w 22"/>
                <a:gd name="T13" fmla="*/ 3 h 23"/>
                <a:gd name="T14" fmla="*/ 4 w 22"/>
                <a:gd name="T15" fmla="*/ 4 h 23"/>
                <a:gd name="T16" fmla="*/ 4 w 22"/>
                <a:gd name="T17" fmla="*/ 19 h 23"/>
                <a:gd name="T18" fmla="*/ 18 w 22"/>
                <a:gd name="T19" fmla="*/ 19 h 23"/>
                <a:gd name="T20" fmla="*/ 19 w 22"/>
                <a:gd name="T21" fmla="*/ 5 h 23"/>
                <a:gd name="T22" fmla="*/ 18 w 22"/>
                <a:gd name="T23" fmla="*/ 6 h 23"/>
                <a:gd name="T24" fmla="*/ 16 w 22"/>
                <a:gd name="T2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6" y="7"/>
                  </a:moveTo>
                  <a:cubicBezTo>
                    <a:pt x="19" y="10"/>
                    <a:pt x="18" y="14"/>
                    <a:pt x="16" y="16"/>
                  </a:cubicBezTo>
                  <a:cubicBezTo>
                    <a:pt x="13" y="19"/>
                    <a:pt x="9" y="19"/>
                    <a:pt x="6" y="16"/>
                  </a:cubicBezTo>
                  <a:cubicBezTo>
                    <a:pt x="3" y="13"/>
                    <a:pt x="3" y="9"/>
                    <a:pt x="6" y="6"/>
                  </a:cubicBezTo>
                  <a:cubicBezTo>
                    <a:pt x="9" y="4"/>
                    <a:pt x="12" y="4"/>
                    <a:pt x="15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4" y="0"/>
                    <a:pt x="8" y="0"/>
                    <a:pt x="4" y="4"/>
                  </a:cubicBezTo>
                  <a:cubicBezTo>
                    <a:pt x="0" y="8"/>
                    <a:pt x="0" y="14"/>
                    <a:pt x="4" y="19"/>
                  </a:cubicBezTo>
                  <a:cubicBezTo>
                    <a:pt x="8" y="23"/>
                    <a:pt x="14" y="23"/>
                    <a:pt x="18" y="19"/>
                  </a:cubicBezTo>
                  <a:cubicBezTo>
                    <a:pt x="22" y="15"/>
                    <a:pt x="22" y="9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lnTo>
                    <a:pt x="1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7335994" y="2826546"/>
              <a:ext cx="655993" cy="657872"/>
            </a:xfrm>
            <a:custGeom>
              <a:avLst/>
              <a:gdLst>
                <a:gd name="T0" fmla="*/ 33 w 38"/>
                <a:gd name="T1" fmla="*/ 10 h 38"/>
                <a:gd name="T2" fmla="*/ 31 w 38"/>
                <a:gd name="T3" fmla="*/ 10 h 38"/>
                <a:gd name="T4" fmla="*/ 29 w 38"/>
                <a:gd name="T5" fmla="*/ 10 h 38"/>
                <a:gd name="T6" fmla="*/ 29 w 38"/>
                <a:gd name="T7" fmla="*/ 10 h 38"/>
                <a:gd name="T8" fmla="*/ 29 w 38"/>
                <a:gd name="T9" fmla="*/ 29 h 38"/>
                <a:gd name="T10" fmla="*/ 9 w 38"/>
                <a:gd name="T11" fmla="*/ 29 h 38"/>
                <a:gd name="T12" fmla="*/ 9 w 38"/>
                <a:gd name="T13" fmla="*/ 9 h 38"/>
                <a:gd name="T14" fmla="*/ 28 w 38"/>
                <a:gd name="T15" fmla="*/ 9 h 38"/>
                <a:gd name="T16" fmla="*/ 28 w 38"/>
                <a:gd name="T17" fmla="*/ 9 h 38"/>
                <a:gd name="T18" fmla="*/ 28 w 38"/>
                <a:gd name="T19" fmla="*/ 7 h 38"/>
                <a:gd name="T20" fmla="*/ 28 w 38"/>
                <a:gd name="T21" fmla="*/ 5 h 38"/>
                <a:gd name="T22" fmla="*/ 29 w 38"/>
                <a:gd name="T23" fmla="*/ 5 h 38"/>
                <a:gd name="T24" fmla="*/ 7 w 38"/>
                <a:gd name="T25" fmla="*/ 7 h 38"/>
                <a:gd name="T26" fmla="*/ 7 w 38"/>
                <a:gd name="T27" fmla="*/ 31 h 38"/>
                <a:gd name="T28" fmla="*/ 31 w 38"/>
                <a:gd name="T29" fmla="*/ 31 h 38"/>
                <a:gd name="T30" fmla="*/ 33 w 38"/>
                <a:gd name="T31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8">
                  <a:moveTo>
                    <a:pt x="33" y="10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4" y="16"/>
                    <a:pt x="34" y="24"/>
                    <a:pt x="29" y="29"/>
                  </a:cubicBezTo>
                  <a:cubicBezTo>
                    <a:pt x="23" y="34"/>
                    <a:pt x="15" y="34"/>
                    <a:pt x="9" y="29"/>
                  </a:cubicBezTo>
                  <a:cubicBezTo>
                    <a:pt x="4" y="24"/>
                    <a:pt x="4" y="15"/>
                    <a:pt x="9" y="9"/>
                  </a:cubicBezTo>
                  <a:cubicBezTo>
                    <a:pt x="14" y="4"/>
                    <a:pt x="23" y="4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2" y="0"/>
                    <a:pt x="13" y="1"/>
                    <a:pt x="7" y="7"/>
                  </a:cubicBezTo>
                  <a:cubicBezTo>
                    <a:pt x="0" y="14"/>
                    <a:pt x="0" y="25"/>
                    <a:pt x="7" y="31"/>
                  </a:cubicBezTo>
                  <a:cubicBezTo>
                    <a:pt x="14" y="38"/>
                    <a:pt x="24" y="38"/>
                    <a:pt x="31" y="31"/>
                  </a:cubicBezTo>
                  <a:cubicBezTo>
                    <a:pt x="37" y="26"/>
                    <a:pt x="38" y="16"/>
                    <a:pt x="3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7664931" y="2862259"/>
              <a:ext cx="293223" cy="293223"/>
            </a:xfrm>
            <a:custGeom>
              <a:avLst/>
              <a:gdLst>
                <a:gd name="T0" fmla="*/ 119 w 156"/>
                <a:gd name="T1" fmla="*/ 46 h 156"/>
                <a:gd name="T2" fmla="*/ 119 w 156"/>
                <a:gd name="T3" fmla="*/ 46 h 156"/>
                <a:gd name="T4" fmla="*/ 119 w 156"/>
                <a:gd name="T5" fmla="*/ 36 h 156"/>
                <a:gd name="T6" fmla="*/ 119 w 156"/>
                <a:gd name="T7" fmla="*/ 0 h 156"/>
                <a:gd name="T8" fmla="*/ 91 w 156"/>
                <a:gd name="T9" fmla="*/ 27 h 156"/>
                <a:gd name="T10" fmla="*/ 91 w 156"/>
                <a:gd name="T11" fmla="*/ 64 h 156"/>
                <a:gd name="T12" fmla="*/ 18 w 156"/>
                <a:gd name="T13" fmla="*/ 138 h 156"/>
                <a:gd name="T14" fmla="*/ 18 w 156"/>
                <a:gd name="T15" fmla="*/ 101 h 156"/>
                <a:gd name="T16" fmla="*/ 0 w 156"/>
                <a:gd name="T17" fmla="*/ 147 h 156"/>
                <a:gd name="T18" fmla="*/ 0 w 156"/>
                <a:gd name="T19" fmla="*/ 147 h 156"/>
                <a:gd name="T20" fmla="*/ 0 w 156"/>
                <a:gd name="T21" fmla="*/ 156 h 156"/>
                <a:gd name="T22" fmla="*/ 0 w 156"/>
                <a:gd name="T23" fmla="*/ 156 h 156"/>
                <a:gd name="T24" fmla="*/ 0 w 156"/>
                <a:gd name="T25" fmla="*/ 156 h 156"/>
                <a:gd name="T26" fmla="*/ 9 w 156"/>
                <a:gd name="T27" fmla="*/ 156 h 156"/>
                <a:gd name="T28" fmla="*/ 9 w 156"/>
                <a:gd name="T29" fmla="*/ 156 h 156"/>
                <a:gd name="T30" fmla="*/ 9 w 156"/>
                <a:gd name="T31" fmla="*/ 156 h 156"/>
                <a:gd name="T32" fmla="*/ 55 w 156"/>
                <a:gd name="T33" fmla="*/ 138 h 156"/>
                <a:gd name="T34" fmla="*/ 18 w 156"/>
                <a:gd name="T35" fmla="*/ 138 h 156"/>
                <a:gd name="T36" fmla="*/ 91 w 156"/>
                <a:gd name="T37" fmla="*/ 73 h 156"/>
                <a:gd name="T38" fmla="*/ 128 w 156"/>
                <a:gd name="T39" fmla="*/ 64 h 156"/>
                <a:gd name="T40" fmla="*/ 156 w 156"/>
                <a:gd name="T41" fmla="*/ 36 h 156"/>
                <a:gd name="T42" fmla="*/ 119 w 156"/>
                <a:gd name="T43" fmla="*/ 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6" h="156">
                  <a:moveTo>
                    <a:pt x="119" y="46"/>
                  </a:moveTo>
                  <a:lnTo>
                    <a:pt x="119" y="46"/>
                  </a:lnTo>
                  <a:lnTo>
                    <a:pt x="119" y="36"/>
                  </a:lnTo>
                  <a:lnTo>
                    <a:pt x="119" y="0"/>
                  </a:lnTo>
                  <a:lnTo>
                    <a:pt x="91" y="27"/>
                  </a:lnTo>
                  <a:lnTo>
                    <a:pt x="91" y="64"/>
                  </a:lnTo>
                  <a:lnTo>
                    <a:pt x="18" y="138"/>
                  </a:lnTo>
                  <a:lnTo>
                    <a:pt x="18" y="101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55" y="138"/>
                  </a:lnTo>
                  <a:lnTo>
                    <a:pt x="18" y="138"/>
                  </a:lnTo>
                  <a:lnTo>
                    <a:pt x="91" y="73"/>
                  </a:lnTo>
                  <a:lnTo>
                    <a:pt x="128" y="64"/>
                  </a:lnTo>
                  <a:lnTo>
                    <a:pt x="156" y="36"/>
                  </a:lnTo>
                  <a:lnTo>
                    <a:pt x="11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042771" y="839772"/>
            <a:ext cx="1242439" cy="2022487"/>
            <a:chOff x="7042771" y="839772"/>
            <a:chExt cx="1242439" cy="2022487"/>
          </a:xfrm>
        </p:grpSpPr>
        <p:sp>
          <p:nvSpPr>
            <p:cNvPr id="13315" name="Freeform 64"/>
            <p:cNvSpPr>
              <a:spLocks/>
            </p:cNvSpPr>
            <p:nvPr/>
          </p:nvSpPr>
          <p:spPr bwMode="auto">
            <a:xfrm>
              <a:off x="7112318" y="2170553"/>
              <a:ext cx="1103346" cy="655993"/>
            </a:xfrm>
            <a:custGeom>
              <a:avLst/>
              <a:gdLst>
                <a:gd name="T0" fmla="*/ 63 w 64"/>
                <a:gd name="T1" fmla="*/ 38 h 38"/>
                <a:gd name="T2" fmla="*/ 47 w 64"/>
                <a:gd name="T3" fmla="*/ 10 h 38"/>
                <a:gd name="T4" fmla="*/ 41 w 64"/>
                <a:gd name="T5" fmla="*/ 3 h 38"/>
                <a:gd name="T6" fmla="*/ 32 w 64"/>
                <a:gd name="T7" fmla="*/ 1 h 38"/>
                <a:gd name="T8" fmla="*/ 23 w 64"/>
                <a:gd name="T9" fmla="*/ 3 h 38"/>
                <a:gd name="T10" fmla="*/ 17 w 64"/>
                <a:gd name="T11" fmla="*/ 10 h 38"/>
                <a:gd name="T12" fmla="*/ 1 w 64"/>
                <a:gd name="T13" fmla="*/ 38 h 38"/>
                <a:gd name="T14" fmla="*/ 0 w 64"/>
                <a:gd name="T15" fmla="*/ 37 h 38"/>
                <a:gd name="T16" fmla="*/ 16 w 64"/>
                <a:gd name="T17" fmla="*/ 9 h 38"/>
                <a:gd name="T18" fmla="*/ 23 w 64"/>
                <a:gd name="T19" fmla="*/ 2 h 38"/>
                <a:gd name="T20" fmla="*/ 32 w 64"/>
                <a:gd name="T21" fmla="*/ 0 h 38"/>
                <a:gd name="T22" fmla="*/ 41 w 64"/>
                <a:gd name="T23" fmla="*/ 2 h 38"/>
                <a:gd name="T24" fmla="*/ 48 w 64"/>
                <a:gd name="T25" fmla="*/ 9 h 38"/>
                <a:gd name="T26" fmla="*/ 64 w 64"/>
                <a:gd name="T27" fmla="*/ 37 h 38"/>
                <a:gd name="T28" fmla="*/ 63 w 64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8">
                  <a:moveTo>
                    <a:pt x="63" y="38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45" y="7"/>
                    <a:pt x="43" y="5"/>
                    <a:pt x="41" y="3"/>
                  </a:cubicBezTo>
                  <a:cubicBezTo>
                    <a:pt x="38" y="2"/>
                    <a:pt x="35" y="1"/>
                    <a:pt x="32" y="1"/>
                  </a:cubicBezTo>
                  <a:cubicBezTo>
                    <a:pt x="29" y="1"/>
                    <a:pt x="26" y="2"/>
                    <a:pt x="23" y="3"/>
                  </a:cubicBezTo>
                  <a:cubicBezTo>
                    <a:pt x="21" y="5"/>
                    <a:pt x="19" y="7"/>
                    <a:pt x="17" y="1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8" y="6"/>
                    <a:pt x="20" y="4"/>
                    <a:pt x="23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4"/>
                    <a:pt x="46" y="6"/>
                    <a:pt x="48" y="9"/>
                  </a:cubicBezTo>
                  <a:cubicBezTo>
                    <a:pt x="64" y="37"/>
                    <a:pt x="64" y="37"/>
                    <a:pt x="64" y="37"/>
                  </a:cubicBezTo>
                  <a:lnTo>
                    <a:pt x="63" y="38"/>
                  </a:ln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16" name="Freeform 65"/>
            <p:cNvSpPr>
              <a:spLocks/>
            </p:cNvSpPr>
            <p:nvPr/>
          </p:nvSpPr>
          <p:spPr bwMode="auto">
            <a:xfrm>
              <a:off x="7076605" y="2775796"/>
              <a:ext cx="86463" cy="86463"/>
            </a:xfrm>
            <a:custGeom>
              <a:avLst/>
              <a:gdLst>
                <a:gd name="T0" fmla="*/ 5 w 5"/>
                <a:gd name="T1" fmla="*/ 3 h 5"/>
                <a:gd name="T2" fmla="*/ 2 w 5"/>
                <a:gd name="T3" fmla="*/ 4 h 5"/>
                <a:gd name="T4" fmla="*/ 1 w 5"/>
                <a:gd name="T5" fmla="*/ 1 h 5"/>
                <a:gd name="T6" fmla="*/ 4 w 5"/>
                <a:gd name="T7" fmla="*/ 0 h 5"/>
                <a:gd name="T8" fmla="*/ 5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4" y="4"/>
                    <a:pt x="3" y="5"/>
                    <a:pt x="2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18" name="Freeform 66"/>
            <p:cNvSpPr>
              <a:spLocks/>
            </p:cNvSpPr>
            <p:nvPr/>
          </p:nvSpPr>
          <p:spPr bwMode="auto">
            <a:xfrm>
              <a:off x="8164913" y="2775796"/>
              <a:ext cx="86463" cy="86463"/>
            </a:xfrm>
            <a:custGeom>
              <a:avLst/>
              <a:gdLst>
                <a:gd name="T0" fmla="*/ 0 w 5"/>
                <a:gd name="T1" fmla="*/ 3 h 5"/>
                <a:gd name="T2" fmla="*/ 3 w 5"/>
                <a:gd name="T3" fmla="*/ 4 h 5"/>
                <a:gd name="T4" fmla="*/ 4 w 5"/>
                <a:gd name="T5" fmla="*/ 1 h 5"/>
                <a:gd name="T6" fmla="*/ 1 w 5"/>
                <a:gd name="T7" fmla="*/ 0 h 5"/>
                <a:gd name="T8" fmla="*/ 0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1" y="4"/>
                    <a:pt x="2" y="5"/>
                    <a:pt x="3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19" name="Rectangle 67"/>
            <p:cNvSpPr>
              <a:spLocks noChangeArrowheads="1"/>
            </p:cNvSpPr>
            <p:nvPr/>
          </p:nvSpPr>
          <p:spPr bwMode="auto">
            <a:xfrm>
              <a:off x="7646135" y="1428098"/>
              <a:ext cx="35714" cy="759372"/>
            </a:xfrm>
            <a:prstGeom prst="rect">
              <a:avLst/>
            </a:pr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20" name="Freeform 68"/>
            <p:cNvSpPr>
              <a:spLocks/>
            </p:cNvSpPr>
            <p:nvPr/>
          </p:nvSpPr>
          <p:spPr bwMode="auto">
            <a:xfrm>
              <a:off x="7059689" y="892402"/>
              <a:ext cx="1208605" cy="552612"/>
            </a:xfrm>
            <a:custGeom>
              <a:avLst/>
              <a:gdLst>
                <a:gd name="T0" fmla="*/ 35 w 70"/>
                <a:gd name="T1" fmla="*/ 32 h 32"/>
                <a:gd name="T2" fmla="*/ 0 w 70"/>
                <a:gd name="T3" fmla="*/ 0 h 32"/>
                <a:gd name="T4" fmla="*/ 2 w 70"/>
                <a:gd name="T5" fmla="*/ 0 h 32"/>
                <a:gd name="T6" fmla="*/ 35 w 70"/>
                <a:gd name="T7" fmla="*/ 31 h 32"/>
                <a:gd name="T8" fmla="*/ 68 w 70"/>
                <a:gd name="T9" fmla="*/ 0 h 32"/>
                <a:gd name="T10" fmla="*/ 70 w 70"/>
                <a:gd name="T11" fmla="*/ 0 h 32"/>
                <a:gd name="T12" fmla="*/ 35 w 70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32">
                  <a:moveTo>
                    <a:pt x="35" y="32"/>
                  </a:moveTo>
                  <a:cubicBezTo>
                    <a:pt x="17" y="32"/>
                    <a:pt x="2" y="18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7"/>
                    <a:pt x="17" y="31"/>
                    <a:pt x="35" y="31"/>
                  </a:cubicBezTo>
                  <a:cubicBezTo>
                    <a:pt x="53" y="31"/>
                    <a:pt x="67" y="17"/>
                    <a:pt x="6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18"/>
                    <a:pt x="53" y="32"/>
                    <a:pt x="35" y="32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21" name="Freeform 69"/>
            <p:cNvSpPr>
              <a:spLocks/>
            </p:cNvSpPr>
            <p:nvPr/>
          </p:nvSpPr>
          <p:spPr bwMode="auto">
            <a:xfrm>
              <a:off x="8215663" y="839772"/>
              <a:ext cx="69547" cy="86463"/>
            </a:xfrm>
            <a:custGeom>
              <a:avLst/>
              <a:gdLst>
                <a:gd name="T0" fmla="*/ 0 w 4"/>
                <a:gd name="T1" fmla="*/ 3 h 5"/>
                <a:gd name="T2" fmla="*/ 2 w 4"/>
                <a:gd name="T3" fmla="*/ 0 h 5"/>
                <a:gd name="T4" fmla="*/ 4 w 4"/>
                <a:gd name="T5" fmla="*/ 3 h 5"/>
                <a:gd name="T6" fmla="*/ 2 w 4"/>
                <a:gd name="T7" fmla="*/ 5 h 5"/>
                <a:gd name="T8" fmla="*/ 0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2"/>
                    <a:pt x="4" y="3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22" name="Freeform 70"/>
            <p:cNvSpPr>
              <a:spLocks/>
            </p:cNvSpPr>
            <p:nvPr/>
          </p:nvSpPr>
          <p:spPr bwMode="auto">
            <a:xfrm>
              <a:off x="7042771" y="839772"/>
              <a:ext cx="69547" cy="864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0 h 5"/>
                <a:gd name="T4" fmla="*/ 0 w 4"/>
                <a:gd name="T5" fmla="*/ 3 h 5"/>
                <a:gd name="T6" fmla="*/ 2 w 4"/>
                <a:gd name="T7" fmla="*/ 5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4" y="4"/>
                    <a:pt x="4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3339" name="Freeform 87"/>
          <p:cNvSpPr>
            <a:spLocks/>
          </p:cNvSpPr>
          <p:nvPr/>
        </p:nvSpPr>
        <p:spPr bwMode="auto">
          <a:xfrm>
            <a:off x="7525838" y="477004"/>
            <a:ext cx="276307" cy="639076"/>
          </a:xfrm>
          <a:custGeom>
            <a:avLst/>
            <a:gdLst>
              <a:gd name="T0" fmla="*/ 16 w 16"/>
              <a:gd name="T1" fmla="*/ 9 h 37"/>
              <a:gd name="T2" fmla="*/ 16 w 16"/>
              <a:gd name="T3" fmla="*/ 12 h 37"/>
              <a:gd name="T4" fmla="*/ 12 w 16"/>
              <a:gd name="T5" fmla="*/ 12 h 37"/>
              <a:gd name="T6" fmla="*/ 12 w 16"/>
              <a:gd name="T7" fmla="*/ 9 h 37"/>
              <a:gd name="T8" fmla="*/ 8 w 16"/>
              <a:gd name="T9" fmla="*/ 4 h 37"/>
              <a:gd name="T10" fmla="*/ 4 w 16"/>
              <a:gd name="T11" fmla="*/ 9 h 37"/>
              <a:gd name="T12" fmla="*/ 4 w 16"/>
              <a:gd name="T13" fmla="*/ 28 h 37"/>
              <a:gd name="T14" fmla="*/ 8 w 16"/>
              <a:gd name="T15" fmla="*/ 33 h 37"/>
              <a:gd name="T16" fmla="*/ 12 w 16"/>
              <a:gd name="T17" fmla="*/ 28 h 37"/>
              <a:gd name="T18" fmla="*/ 12 w 16"/>
              <a:gd name="T19" fmla="*/ 23 h 37"/>
              <a:gd name="T20" fmla="*/ 16 w 16"/>
              <a:gd name="T21" fmla="*/ 23 h 37"/>
              <a:gd name="T22" fmla="*/ 16 w 16"/>
              <a:gd name="T23" fmla="*/ 28 h 37"/>
              <a:gd name="T24" fmla="*/ 8 w 16"/>
              <a:gd name="T25" fmla="*/ 37 h 37"/>
              <a:gd name="T26" fmla="*/ 0 w 16"/>
              <a:gd name="T27" fmla="*/ 28 h 37"/>
              <a:gd name="T28" fmla="*/ 0 w 16"/>
              <a:gd name="T29" fmla="*/ 9 h 37"/>
              <a:gd name="T30" fmla="*/ 8 w 16"/>
              <a:gd name="T31" fmla="*/ 0 h 37"/>
              <a:gd name="T32" fmla="*/ 16 w 16"/>
              <a:gd name="T3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" h="37">
                <a:moveTo>
                  <a:pt x="16" y="9"/>
                </a:moveTo>
                <a:cubicBezTo>
                  <a:pt x="16" y="12"/>
                  <a:pt x="16" y="12"/>
                  <a:pt x="16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6"/>
                  <a:pt x="11" y="4"/>
                  <a:pt x="8" y="4"/>
                </a:cubicBezTo>
                <a:cubicBezTo>
                  <a:pt x="5" y="4"/>
                  <a:pt x="4" y="6"/>
                  <a:pt x="4" y="9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31"/>
                  <a:pt x="5" y="33"/>
                  <a:pt x="8" y="33"/>
                </a:cubicBezTo>
                <a:cubicBezTo>
                  <a:pt x="11" y="33"/>
                  <a:pt x="12" y="31"/>
                  <a:pt x="12" y="28"/>
                </a:cubicBezTo>
                <a:cubicBezTo>
                  <a:pt x="12" y="23"/>
                  <a:pt x="12" y="23"/>
                  <a:pt x="12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33"/>
                  <a:pt x="14" y="37"/>
                  <a:pt x="8" y="37"/>
                </a:cubicBezTo>
                <a:cubicBezTo>
                  <a:pt x="2" y="37"/>
                  <a:pt x="0" y="33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2" y="0"/>
                  <a:pt x="8" y="0"/>
                </a:cubicBezTo>
                <a:cubicBezTo>
                  <a:pt x="14" y="0"/>
                  <a:pt x="16" y="4"/>
                  <a:pt x="16" y="9"/>
                </a:cubicBezTo>
                <a:close/>
              </a:path>
            </a:pathLst>
          </a:custGeom>
          <a:solidFill>
            <a:srgbClr val="7A7D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99540" y="3674702"/>
            <a:ext cx="1415365" cy="1813848"/>
            <a:chOff x="6867770" y="3676582"/>
            <a:chExt cx="1415365" cy="1813848"/>
          </a:xfrm>
        </p:grpSpPr>
        <p:sp>
          <p:nvSpPr>
            <p:cNvPr id="13348" name="Freeform 96"/>
            <p:cNvSpPr>
              <a:spLocks/>
            </p:cNvSpPr>
            <p:nvPr/>
          </p:nvSpPr>
          <p:spPr bwMode="auto">
            <a:xfrm>
              <a:off x="6867770" y="4003639"/>
              <a:ext cx="1415365" cy="1486791"/>
            </a:xfrm>
            <a:custGeom>
              <a:avLst/>
              <a:gdLst>
                <a:gd name="T0" fmla="*/ 753 w 753"/>
                <a:gd name="T1" fmla="*/ 791 h 791"/>
                <a:gd name="T2" fmla="*/ 735 w 753"/>
                <a:gd name="T3" fmla="*/ 791 h 791"/>
                <a:gd name="T4" fmla="*/ 735 w 753"/>
                <a:gd name="T5" fmla="*/ 9 h 791"/>
                <a:gd name="T6" fmla="*/ 18 w 753"/>
                <a:gd name="T7" fmla="*/ 9 h 791"/>
                <a:gd name="T8" fmla="*/ 18 w 753"/>
                <a:gd name="T9" fmla="*/ 791 h 791"/>
                <a:gd name="T10" fmla="*/ 0 w 753"/>
                <a:gd name="T11" fmla="*/ 791 h 791"/>
                <a:gd name="T12" fmla="*/ 0 w 753"/>
                <a:gd name="T13" fmla="*/ 0 h 791"/>
                <a:gd name="T14" fmla="*/ 753 w 753"/>
                <a:gd name="T15" fmla="*/ 0 h 791"/>
                <a:gd name="T16" fmla="*/ 753 w 753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3" h="791">
                  <a:moveTo>
                    <a:pt x="753" y="791"/>
                  </a:moveTo>
                  <a:lnTo>
                    <a:pt x="735" y="791"/>
                  </a:lnTo>
                  <a:lnTo>
                    <a:pt x="735" y="9"/>
                  </a:lnTo>
                  <a:lnTo>
                    <a:pt x="18" y="9"/>
                  </a:lnTo>
                  <a:lnTo>
                    <a:pt x="18" y="791"/>
                  </a:lnTo>
                  <a:lnTo>
                    <a:pt x="0" y="791"/>
                  </a:lnTo>
                  <a:lnTo>
                    <a:pt x="0" y="0"/>
                  </a:lnTo>
                  <a:lnTo>
                    <a:pt x="753" y="0"/>
                  </a:lnTo>
                  <a:lnTo>
                    <a:pt x="753" y="791"/>
                  </a:ln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49" name="Rectangle 97"/>
            <p:cNvSpPr>
              <a:spLocks noChangeArrowheads="1"/>
            </p:cNvSpPr>
            <p:nvPr/>
          </p:nvSpPr>
          <p:spPr bwMode="auto">
            <a:xfrm>
              <a:off x="7557597" y="3796879"/>
              <a:ext cx="35714" cy="206760"/>
            </a:xfrm>
            <a:prstGeom prst="rect">
              <a:avLst/>
            </a:pr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50" name="Freeform 98"/>
            <p:cNvSpPr>
              <a:spLocks/>
            </p:cNvSpPr>
            <p:nvPr/>
          </p:nvSpPr>
          <p:spPr bwMode="auto">
            <a:xfrm>
              <a:off x="7471133" y="3676582"/>
              <a:ext cx="208640" cy="171047"/>
            </a:xfrm>
            <a:custGeom>
              <a:avLst/>
              <a:gdLst>
                <a:gd name="T0" fmla="*/ 6 w 12"/>
                <a:gd name="T1" fmla="*/ 0 h 10"/>
                <a:gd name="T2" fmla="*/ 12 w 12"/>
                <a:gd name="T3" fmla="*/ 10 h 10"/>
                <a:gd name="T4" fmla="*/ 6 w 12"/>
                <a:gd name="T5" fmla="*/ 8 h 10"/>
                <a:gd name="T6" fmla="*/ 0 w 12"/>
                <a:gd name="T7" fmla="*/ 10 h 10"/>
                <a:gd name="T8" fmla="*/ 6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6" y="0"/>
                  </a:moveTo>
                  <a:cubicBezTo>
                    <a:pt x="7" y="3"/>
                    <a:pt x="9" y="8"/>
                    <a:pt x="12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8"/>
                    <a:pt x="5" y="3"/>
                    <a:pt x="6" y="0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141366" y="2326564"/>
            <a:ext cx="1518744" cy="1313865"/>
            <a:chOff x="9141366" y="2326564"/>
            <a:chExt cx="1518744" cy="1313865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9141366" y="2326564"/>
              <a:ext cx="1518744" cy="1313865"/>
            </a:xfrm>
            <a:custGeom>
              <a:avLst/>
              <a:gdLst>
                <a:gd name="T0" fmla="*/ 3 w 88"/>
                <a:gd name="T1" fmla="*/ 65 h 76"/>
                <a:gd name="T2" fmla="*/ 37 w 88"/>
                <a:gd name="T3" fmla="*/ 5 h 76"/>
                <a:gd name="T4" fmla="*/ 51 w 88"/>
                <a:gd name="T5" fmla="*/ 5 h 76"/>
                <a:gd name="T6" fmla="*/ 85 w 88"/>
                <a:gd name="T7" fmla="*/ 65 h 76"/>
                <a:gd name="T8" fmla="*/ 78 w 88"/>
                <a:gd name="T9" fmla="*/ 76 h 76"/>
                <a:gd name="T10" fmla="*/ 10 w 88"/>
                <a:gd name="T11" fmla="*/ 76 h 76"/>
                <a:gd name="T12" fmla="*/ 3 w 88"/>
                <a:gd name="T13" fmla="*/ 6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3" y="6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40" y="0"/>
                    <a:pt x="48" y="0"/>
                    <a:pt x="51" y="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8" y="70"/>
                    <a:pt x="84" y="76"/>
                    <a:pt x="78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4" y="76"/>
                    <a:pt x="0" y="70"/>
                    <a:pt x="3" y="65"/>
                  </a:cubicBezTo>
                  <a:close/>
                </a:path>
              </a:pathLst>
            </a:custGeom>
            <a:solidFill>
              <a:srgbClr val="FF5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3" name="Freeform 40"/>
            <p:cNvSpPr>
              <a:spLocks noEditPoints="1"/>
            </p:cNvSpPr>
            <p:nvPr/>
          </p:nvSpPr>
          <p:spPr bwMode="auto">
            <a:xfrm>
              <a:off x="9607515" y="2862259"/>
              <a:ext cx="588326" cy="586446"/>
            </a:xfrm>
            <a:custGeom>
              <a:avLst/>
              <a:gdLst>
                <a:gd name="T0" fmla="*/ 32 w 34"/>
                <a:gd name="T1" fmla="*/ 18 h 34"/>
                <a:gd name="T2" fmla="*/ 32 w 34"/>
                <a:gd name="T3" fmla="*/ 17 h 34"/>
                <a:gd name="T4" fmla="*/ 34 w 34"/>
                <a:gd name="T5" fmla="*/ 16 h 34"/>
                <a:gd name="T6" fmla="*/ 33 w 34"/>
                <a:gd name="T7" fmla="*/ 13 h 34"/>
                <a:gd name="T8" fmla="*/ 31 w 34"/>
                <a:gd name="T9" fmla="*/ 12 h 34"/>
                <a:gd name="T10" fmla="*/ 31 w 34"/>
                <a:gd name="T11" fmla="*/ 11 h 34"/>
                <a:gd name="T12" fmla="*/ 31 w 34"/>
                <a:gd name="T13" fmla="*/ 8 h 34"/>
                <a:gd name="T14" fmla="*/ 28 w 34"/>
                <a:gd name="T15" fmla="*/ 8 h 34"/>
                <a:gd name="T16" fmla="*/ 28 w 34"/>
                <a:gd name="T17" fmla="*/ 8 h 34"/>
                <a:gd name="T18" fmla="*/ 29 w 34"/>
                <a:gd name="T19" fmla="*/ 5 h 34"/>
                <a:gd name="T20" fmla="*/ 25 w 34"/>
                <a:gd name="T21" fmla="*/ 5 h 34"/>
                <a:gd name="T22" fmla="*/ 24 w 34"/>
                <a:gd name="T23" fmla="*/ 4 h 34"/>
                <a:gd name="T24" fmla="*/ 24 w 34"/>
                <a:gd name="T25" fmla="*/ 2 h 34"/>
                <a:gd name="T26" fmla="*/ 21 w 34"/>
                <a:gd name="T27" fmla="*/ 1 h 34"/>
                <a:gd name="T28" fmla="*/ 20 w 34"/>
                <a:gd name="T29" fmla="*/ 3 h 34"/>
                <a:gd name="T30" fmla="*/ 19 w 34"/>
                <a:gd name="T31" fmla="*/ 2 h 34"/>
                <a:gd name="T32" fmla="*/ 16 w 34"/>
                <a:gd name="T33" fmla="*/ 0 h 34"/>
                <a:gd name="T34" fmla="*/ 15 w 34"/>
                <a:gd name="T35" fmla="*/ 3 h 34"/>
                <a:gd name="T36" fmla="*/ 14 w 34"/>
                <a:gd name="T37" fmla="*/ 3 h 34"/>
                <a:gd name="T38" fmla="*/ 12 w 34"/>
                <a:gd name="T39" fmla="*/ 1 h 34"/>
                <a:gd name="T40" fmla="*/ 10 w 34"/>
                <a:gd name="T41" fmla="*/ 4 h 34"/>
                <a:gd name="T42" fmla="*/ 9 w 34"/>
                <a:gd name="T43" fmla="*/ 5 h 34"/>
                <a:gd name="T44" fmla="*/ 7 w 34"/>
                <a:gd name="T45" fmla="*/ 3 h 34"/>
                <a:gd name="T46" fmla="*/ 5 w 34"/>
                <a:gd name="T47" fmla="*/ 5 h 34"/>
                <a:gd name="T48" fmla="*/ 6 w 34"/>
                <a:gd name="T49" fmla="*/ 8 h 34"/>
                <a:gd name="T50" fmla="*/ 5 w 34"/>
                <a:gd name="T51" fmla="*/ 8 h 34"/>
                <a:gd name="T52" fmla="*/ 2 w 34"/>
                <a:gd name="T53" fmla="*/ 9 h 34"/>
                <a:gd name="T54" fmla="*/ 3 w 34"/>
                <a:gd name="T55" fmla="*/ 12 h 34"/>
                <a:gd name="T56" fmla="*/ 3 w 34"/>
                <a:gd name="T57" fmla="*/ 13 h 34"/>
                <a:gd name="T58" fmla="*/ 0 w 34"/>
                <a:gd name="T59" fmla="*/ 13 h 34"/>
                <a:gd name="T60" fmla="*/ 2 w 34"/>
                <a:gd name="T61" fmla="*/ 16 h 34"/>
                <a:gd name="T62" fmla="*/ 2 w 34"/>
                <a:gd name="T63" fmla="*/ 17 h 34"/>
                <a:gd name="T64" fmla="*/ 2 w 34"/>
                <a:gd name="T65" fmla="*/ 18 h 34"/>
                <a:gd name="T66" fmla="*/ 0 w 34"/>
                <a:gd name="T67" fmla="*/ 21 h 34"/>
                <a:gd name="T68" fmla="*/ 3 w 34"/>
                <a:gd name="T69" fmla="*/ 22 h 34"/>
                <a:gd name="T70" fmla="*/ 3 w 34"/>
                <a:gd name="T71" fmla="*/ 23 h 34"/>
                <a:gd name="T72" fmla="*/ 2 w 34"/>
                <a:gd name="T73" fmla="*/ 25 h 34"/>
                <a:gd name="T74" fmla="*/ 5 w 34"/>
                <a:gd name="T75" fmla="*/ 26 h 34"/>
                <a:gd name="T76" fmla="*/ 6 w 34"/>
                <a:gd name="T77" fmla="*/ 27 h 34"/>
                <a:gd name="T78" fmla="*/ 5 w 34"/>
                <a:gd name="T79" fmla="*/ 29 h 34"/>
                <a:gd name="T80" fmla="*/ 7 w 34"/>
                <a:gd name="T81" fmla="*/ 31 h 34"/>
                <a:gd name="T82" fmla="*/ 9 w 34"/>
                <a:gd name="T83" fmla="*/ 30 h 34"/>
                <a:gd name="T84" fmla="*/ 10 w 34"/>
                <a:gd name="T85" fmla="*/ 31 h 34"/>
                <a:gd name="T86" fmla="*/ 12 w 34"/>
                <a:gd name="T87" fmla="*/ 34 h 34"/>
                <a:gd name="T88" fmla="*/ 14 w 34"/>
                <a:gd name="T89" fmla="*/ 32 h 34"/>
                <a:gd name="T90" fmla="*/ 15 w 34"/>
                <a:gd name="T91" fmla="*/ 32 h 34"/>
                <a:gd name="T92" fmla="*/ 16 w 34"/>
                <a:gd name="T93" fmla="*/ 34 h 34"/>
                <a:gd name="T94" fmla="*/ 19 w 34"/>
                <a:gd name="T95" fmla="*/ 32 h 34"/>
                <a:gd name="T96" fmla="*/ 20 w 34"/>
                <a:gd name="T97" fmla="*/ 32 h 34"/>
                <a:gd name="T98" fmla="*/ 21 w 34"/>
                <a:gd name="T99" fmla="*/ 33 h 34"/>
                <a:gd name="T100" fmla="*/ 24 w 34"/>
                <a:gd name="T101" fmla="*/ 32 h 34"/>
                <a:gd name="T102" fmla="*/ 24 w 34"/>
                <a:gd name="T103" fmla="*/ 30 h 34"/>
                <a:gd name="T104" fmla="*/ 25 w 34"/>
                <a:gd name="T105" fmla="*/ 30 h 34"/>
                <a:gd name="T106" fmla="*/ 29 w 34"/>
                <a:gd name="T107" fmla="*/ 30 h 34"/>
                <a:gd name="T108" fmla="*/ 28 w 34"/>
                <a:gd name="T109" fmla="*/ 27 h 34"/>
                <a:gd name="T110" fmla="*/ 28 w 34"/>
                <a:gd name="T111" fmla="*/ 26 h 34"/>
                <a:gd name="T112" fmla="*/ 31 w 34"/>
                <a:gd name="T113" fmla="*/ 27 h 34"/>
                <a:gd name="T114" fmla="*/ 31 w 34"/>
                <a:gd name="T115" fmla="*/ 23 h 34"/>
                <a:gd name="T116" fmla="*/ 31 w 34"/>
                <a:gd name="T117" fmla="*/ 22 h 34"/>
                <a:gd name="T118" fmla="*/ 33 w 34"/>
                <a:gd name="T119" fmla="*/ 22 h 34"/>
                <a:gd name="T120" fmla="*/ 34 w 34"/>
                <a:gd name="T121" fmla="*/ 19 h 34"/>
                <a:gd name="T122" fmla="*/ 17 w 34"/>
                <a:gd name="T1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" h="34">
                  <a:moveTo>
                    <a:pt x="34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5"/>
                    <a:pt x="34" y="15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1"/>
                    <a:pt x="31" y="11"/>
                    <a:pt x="31" y="11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1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5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1"/>
                    <a:pt x="24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4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2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3"/>
                    <a:pt x="3" y="23"/>
                    <a:pt x="3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5"/>
                    <a:pt x="2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8"/>
                    <a:pt x="6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29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1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6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1"/>
                    <a:pt x="20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30"/>
                    <a:pt x="25" y="3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29"/>
                    <a:pt x="29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4"/>
                    <a:pt x="32" y="24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0" y="23"/>
                    <a:pt x="31" y="23"/>
                  </a:cubicBezTo>
                  <a:cubicBezTo>
                    <a:pt x="31" y="23"/>
                    <a:pt x="31" y="23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2"/>
                    <a:pt x="3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2"/>
                    <a:pt x="34" y="21"/>
                    <a:pt x="34" y="2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lose/>
                  <a:moveTo>
                    <a:pt x="17" y="29"/>
                  </a:moveTo>
                  <a:cubicBezTo>
                    <a:pt x="10" y="29"/>
                    <a:pt x="5" y="24"/>
                    <a:pt x="5" y="17"/>
                  </a:cubicBezTo>
                  <a:cubicBezTo>
                    <a:pt x="5" y="11"/>
                    <a:pt x="10" y="5"/>
                    <a:pt x="17" y="5"/>
                  </a:cubicBezTo>
                  <a:cubicBezTo>
                    <a:pt x="24" y="5"/>
                    <a:pt x="29" y="11"/>
                    <a:pt x="29" y="17"/>
                  </a:cubicBezTo>
                  <a:cubicBezTo>
                    <a:pt x="29" y="24"/>
                    <a:pt x="24" y="29"/>
                    <a:pt x="1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9710895" y="2965639"/>
              <a:ext cx="379686" cy="396603"/>
            </a:xfrm>
            <a:custGeom>
              <a:avLst/>
              <a:gdLst>
                <a:gd name="T0" fmla="*/ 11 w 22"/>
                <a:gd name="T1" fmla="*/ 0 h 23"/>
                <a:gd name="T2" fmla="*/ 0 w 22"/>
                <a:gd name="T3" fmla="*/ 11 h 23"/>
                <a:gd name="T4" fmla="*/ 11 w 22"/>
                <a:gd name="T5" fmla="*/ 23 h 23"/>
                <a:gd name="T6" fmla="*/ 22 w 22"/>
                <a:gd name="T7" fmla="*/ 11 h 23"/>
                <a:gd name="T8" fmla="*/ 11 w 22"/>
                <a:gd name="T9" fmla="*/ 0 h 23"/>
                <a:gd name="T10" fmla="*/ 11 w 22"/>
                <a:gd name="T11" fmla="*/ 10 h 23"/>
                <a:gd name="T12" fmla="*/ 12 w 22"/>
                <a:gd name="T13" fmla="*/ 11 h 23"/>
                <a:gd name="T14" fmla="*/ 11 w 22"/>
                <a:gd name="T15" fmla="*/ 12 h 23"/>
                <a:gd name="T16" fmla="*/ 10 w 22"/>
                <a:gd name="T17" fmla="*/ 11 h 23"/>
                <a:gd name="T18" fmla="*/ 11 w 22"/>
                <a:gd name="T19" fmla="*/ 10 h 23"/>
                <a:gd name="T20" fmla="*/ 0 w 22"/>
                <a:gd name="T21" fmla="*/ 11 h 23"/>
                <a:gd name="T22" fmla="*/ 9 w 22"/>
                <a:gd name="T23" fmla="*/ 1 h 23"/>
                <a:gd name="T24" fmla="*/ 9 w 22"/>
                <a:gd name="T25" fmla="*/ 9 h 23"/>
                <a:gd name="T26" fmla="*/ 8 w 22"/>
                <a:gd name="T27" fmla="*/ 11 h 23"/>
                <a:gd name="T28" fmla="*/ 1 w 22"/>
                <a:gd name="T29" fmla="*/ 15 h 23"/>
                <a:gd name="T30" fmla="*/ 0 w 22"/>
                <a:gd name="T31" fmla="*/ 11 h 23"/>
                <a:gd name="T32" fmla="*/ 11 w 22"/>
                <a:gd name="T33" fmla="*/ 22 h 23"/>
                <a:gd name="T34" fmla="*/ 3 w 22"/>
                <a:gd name="T35" fmla="*/ 18 h 23"/>
                <a:gd name="T36" fmla="*/ 10 w 22"/>
                <a:gd name="T37" fmla="*/ 14 h 23"/>
                <a:gd name="T38" fmla="*/ 11 w 22"/>
                <a:gd name="T39" fmla="*/ 14 h 23"/>
                <a:gd name="T40" fmla="*/ 12 w 22"/>
                <a:gd name="T41" fmla="*/ 14 h 23"/>
                <a:gd name="T42" fmla="*/ 19 w 22"/>
                <a:gd name="T43" fmla="*/ 18 h 23"/>
                <a:gd name="T44" fmla="*/ 11 w 22"/>
                <a:gd name="T45" fmla="*/ 22 h 23"/>
                <a:gd name="T46" fmla="*/ 14 w 22"/>
                <a:gd name="T47" fmla="*/ 11 h 23"/>
                <a:gd name="T48" fmla="*/ 13 w 22"/>
                <a:gd name="T49" fmla="*/ 9 h 23"/>
                <a:gd name="T50" fmla="*/ 13 w 22"/>
                <a:gd name="T51" fmla="*/ 1 h 23"/>
                <a:gd name="T52" fmla="*/ 22 w 22"/>
                <a:gd name="T53" fmla="*/ 11 h 23"/>
                <a:gd name="T54" fmla="*/ 21 w 22"/>
                <a:gd name="T55" fmla="*/ 15 h 23"/>
                <a:gd name="T56" fmla="*/ 14 w 22"/>
                <a:gd name="T5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2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7" y="23"/>
                    <a:pt x="22" y="18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0"/>
                  </a:moveTo>
                  <a:cubicBezTo>
                    <a:pt x="12" y="10"/>
                    <a:pt x="12" y="11"/>
                    <a:pt x="12" y="11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11"/>
                    <a:pt x="10" y="10"/>
                    <a:pt x="11" y="10"/>
                  </a:cubicBezTo>
                  <a:close/>
                  <a:moveTo>
                    <a:pt x="0" y="11"/>
                  </a:moveTo>
                  <a:cubicBezTo>
                    <a:pt x="0" y="6"/>
                    <a:pt x="4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3"/>
                    <a:pt x="0" y="11"/>
                  </a:cubicBezTo>
                  <a:close/>
                  <a:moveTo>
                    <a:pt x="11" y="22"/>
                  </a:moveTo>
                  <a:cubicBezTo>
                    <a:pt x="8" y="22"/>
                    <a:pt x="5" y="20"/>
                    <a:pt x="3" y="1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20"/>
                    <a:pt x="14" y="22"/>
                    <a:pt x="11" y="22"/>
                  </a:cubicBezTo>
                  <a:close/>
                  <a:moveTo>
                    <a:pt x="14" y="11"/>
                  </a:moveTo>
                  <a:cubicBezTo>
                    <a:pt x="14" y="10"/>
                    <a:pt x="13" y="9"/>
                    <a:pt x="13" y="9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8" y="1"/>
                    <a:pt x="22" y="6"/>
                    <a:pt x="22" y="11"/>
                  </a:cubicBezTo>
                  <a:cubicBezTo>
                    <a:pt x="22" y="13"/>
                    <a:pt x="22" y="14"/>
                    <a:pt x="21" y="15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280459" y="839773"/>
            <a:ext cx="1242438" cy="2022486"/>
            <a:chOff x="9280459" y="839773"/>
            <a:chExt cx="1242438" cy="2022486"/>
          </a:xfrm>
        </p:grpSpPr>
        <p:sp>
          <p:nvSpPr>
            <p:cNvPr id="13323" name="Freeform 71"/>
            <p:cNvSpPr>
              <a:spLocks/>
            </p:cNvSpPr>
            <p:nvPr/>
          </p:nvSpPr>
          <p:spPr bwMode="auto">
            <a:xfrm>
              <a:off x="9350006" y="2170554"/>
              <a:ext cx="1103346" cy="657872"/>
            </a:xfrm>
            <a:custGeom>
              <a:avLst/>
              <a:gdLst>
                <a:gd name="T0" fmla="*/ 63 w 64"/>
                <a:gd name="T1" fmla="*/ 38 h 38"/>
                <a:gd name="T2" fmla="*/ 47 w 64"/>
                <a:gd name="T3" fmla="*/ 10 h 38"/>
                <a:gd name="T4" fmla="*/ 41 w 64"/>
                <a:gd name="T5" fmla="*/ 3 h 38"/>
                <a:gd name="T6" fmla="*/ 32 w 64"/>
                <a:gd name="T7" fmla="*/ 1 h 38"/>
                <a:gd name="T8" fmla="*/ 23 w 64"/>
                <a:gd name="T9" fmla="*/ 3 h 38"/>
                <a:gd name="T10" fmla="*/ 17 w 64"/>
                <a:gd name="T11" fmla="*/ 10 h 38"/>
                <a:gd name="T12" fmla="*/ 1 w 64"/>
                <a:gd name="T13" fmla="*/ 38 h 38"/>
                <a:gd name="T14" fmla="*/ 0 w 64"/>
                <a:gd name="T15" fmla="*/ 37 h 38"/>
                <a:gd name="T16" fmla="*/ 16 w 64"/>
                <a:gd name="T17" fmla="*/ 9 h 38"/>
                <a:gd name="T18" fmla="*/ 23 w 64"/>
                <a:gd name="T19" fmla="*/ 2 h 38"/>
                <a:gd name="T20" fmla="*/ 32 w 64"/>
                <a:gd name="T21" fmla="*/ 0 h 38"/>
                <a:gd name="T22" fmla="*/ 41 w 64"/>
                <a:gd name="T23" fmla="*/ 2 h 38"/>
                <a:gd name="T24" fmla="*/ 48 w 64"/>
                <a:gd name="T25" fmla="*/ 9 h 38"/>
                <a:gd name="T26" fmla="*/ 64 w 64"/>
                <a:gd name="T27" fmla="*/ 37 h 38"/>
                <a:gd name="T28" fmla="*/ 63 w 64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8">
                  <a:moveTo>
                    <a:pt x="63" y="38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45" y="7"/>
                    <a:pt x="43" y="5"/>
                    <a:pt x="41" y="3"/>
                  </a:cubicBezTo>
                  <a:cubicBezTo>
                    <a:pt x="38" y="2"/>
                    <a:pt x="35" y="1"/>
                    <a:pt x="32" y="1"/>
                  </a:cubicBezTo>
                  <a:cubicBezTo>
                    <a:pt x="29" y="1"/>
                    <a:pt x="26" y="2"/>
                    <a:pt x="23" y="3"/>
                  </a:cubicBezTo>
                  <a:cubicBezTo>
                    <a:pt x="21" y="5"/>
                    <a:pt x="19" y="7"/>
                    <a:pt x="17" y="10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8" y="6"/>
                    <a:pt x="20" y="4"/>
                    <a:pt x="23" y="2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4"/>
                    <a:pt x="46" y="6"/>
                    <a:pt x="48" y="9"/>
                  </a:cubicBezTo>
                  <a:cubicBezTo>
                    <a:pt x="64" y="37"/>
                    <a:pt x="64" y="37"/>
                    <a:pt x="64" y="37"/>
                  </a:cubicBezTo>
                  <a:lnTo>
                    <a:pt x="63" y="38"/>
                  </a:ln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24" name="Freeform 72"/>
            <p:cNvSpPr>
              <a:spLocks/>
            </p:cNvSpPr>
            <p:nvPr/>
          </p:nvSpPr>
          <p:spPr bwMode="auto">
            <a:xfrm>
              <a:off x="9314292" y="2775796"/>
              <a:ext cx="86463" cy="86463"/>
            </a:xfrm>
            <a:custGeom>
              <a:avLst/>
              <a:gdLst>
                <a:gd name="T0" fmla="*/ 5 w 5"/>
                <a:gd name="T1" fmla="*/ 3 h 5"/>
                <a:gd name="T2" fmla="*/ 2 w 5"/>
                <a:gd name="T3" fmla="*/ 4 h 5"/>
                <a:gd name="T4" fmla="*/ 1 w 5"/>
                <a:gd name="T5" fmla="*/ 1 h 5"/>
                <a:gd name="T6" fmla="*/ 4 w 5"/>
                <a:gd name="T7" fmla="*/ 0 h 5"/>
                <a:gd name="T8" fmla="*/ 5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4" y="4"/>
                    <a:pt x="3" y="5"/>
                    <a:pt x="2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25" name="Freeform 73"/>
            <p:cNvSpPr>
              <a:spLocks/>
            </p:cNvSpPr>
            <p:nvPr/>
          </p:nvSpPr>
          <p:spPr bwMode="auto">
            <a:xfrm>
              <a:off x="10402601" y="2775796"/>
              <a:ext cx="86463" cy="86463"/>
            </a:xfrm>
            <a:custGeom>
              <a:avLst/>
              <a:gdLst>
                <a:gd name="T0" fmla="*/ 0 w 5"/>
                <a:gd name="T1" fmla="*/ 3 h 5"/>
                <a:gd name="T2" fmla="*/ 3 w 5"/>
                <a:gd name="T3" fmla="*/ 4 h 5"/>
                <a:gd name="T4" fmla="*/ 4 w 5"/>
                <a:gd name="T5" fmla="*/ 1 h 5"/>
                <a:gd name="T6" fmla="*/ 1 w 5"/>
                <a:gd name="T7" fmla="*/ 0 h 5"/>
                <a:gd name="T8" fmla="*/ 0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1" y="4"/>
                    <a:pt x="2" y="5"/>
                    <a:pt x="3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26" name="Rectangle 74"/>
            <p:cNvSpPr>
              <a:spLocks noChangeArrowheads="1"/>
            </p:cNvSpPr>
            <p:nvPr/>
          </p:nvSpPr>
          <p:spPr bwMode="auto">
            <a:xfrm>
              <a:off x="9883822" y="1428099"/>
              <a:ext cx="35714" cy="759372"/>
            </a:xfrm>
            <a:prstGeom prst="rect">
              <a:avLst/>
            </a:pr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27" name="Freeform 75"/>
            <p:cNvSpPr>
              <a:spLocks/>
            </p:cNvSpPr>
            <p:nvPr/>
          </p:nvSpPr>
          <p:spPr bwMode="auto">
            <a:xfrm>
              <a:off x="9297376" y="892403"/>
              <a:ext cx="1208605" cy="552612"/>
            </a:xfrm>
            <a:custGeom>
              <a:avLst/>
              <a:gdLst>
                <a:gd name="T0" fmla="*/ 35 w 70"/>
                <a:gd name="T1" fmla="*/ 32 h 32"/>
                <a:gd name="T2" fmla="*/ 0 w 70"/>
                <a:gd name="T3" fmla="*/ 0 h 32"/>
                <a:gd name="T4" fmla="*/ 2 w 70"/>
                <a:gd name="T5" fmla="*/ 0 h 32"/>
                <a:gd name="T6" fmla="*/ 35 w 70"/>
                <a:gd name="T7" fmla="*/ 31 h 32"/>
                <a:gd name="T8" fmla="*/ 68 w 70"/>
                <a:gd name="T9" fmla="*/ 0 h 32"/>
                <a:gd name="T10" fmla="*/ 70 w 70"/>
                <a:gd name="T11" fmla="*/ 0 h 32"/>
                <a:gd name="T12" fmla="*/ 35 w 70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32">
                  <a:moveTo>
                    <a:pt x="35" y="32"/>
                  </a:moveTo>
                  <a:cubicBezTo>
                    <a:pt x="17" y="32"/>
                    <a:pt x="2" y="18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7"/>
                    <a:pt x="17" y="31"/>
                    <a:pt x="35" y="31"/>
                  </a:cubicBezTo>
                  <a:cubicBezTo>
                    <a:pt x="53" y="31"/>
                    <a:pt x="67" y="17"/>
                    <a:pt x="6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8" y="18"/>
                    <a:pt x="53" y="32"/>
                    <a:pt x="35" y="32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28" name="Freeform 76"/>
            <p:cNvSpPr>
              <a:spLocks/>
            </p:cNvSpPr>
            <p:nvPr/>
          </p:nvSpPr>
          <p:spPr bwMode="auto">
            <a:xfrm>
              <a:off x="10453350" y="839773"/>
              <a:ext cx="69547" cy="86463"/>
            </a:xfrm>
            <a:custGeom>
              <a:avLst/>
              <a:gdLst>
                <a:gd name="T0" fmla="*/ 0 w 4"/>
                <a:gd name="T1" fmla="*/ 3 h 5"/>
                <a:gd name="T2" fmla="*/ 2 w 4"/>
                <a:gd name="T3" fmla="*/ 0 h 5"/>
                <a:gd name="T4" fmla="*/ 4 w 4"/>
                <a:gd name="T5" fmla="*/ 3 h 5"/>
                <a:gd name="T6" fmla="*/ 2 w 4"/>
                <a:gd name="T7" fmla="*/ 5 h 5"/>
                <a:gd name="T8" fmla="*/ 0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2"/>
                    <a:pt x="4" y="3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29" name="Freeform 77"/>
            <p:cNvSpPr>
              <a:spLocks/>
            </p:cNvSpPr>
            <p:nvPr/>
          </p:nvSpPr>
          <p:spPr bwMode="auto">
            <a:xfrm>
              <a:off x="9280459" y="839773"/>
              <a:ext cx="69547" cy="864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0 h 5"/>
                <a:gd name="T4" fmla="*/ 0 w 4"/>
                <a:gd name="T5" fmla="*/ 3 h 5"/>
                <a:gd name="T6" fmla="*/ 2 w 4"/>
                <a:gd name="T7" fmla="*/ 5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4" y="4"/>
                    <a:pt x="4" y="3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3340" name="Freeform 88"/>
          <p:cNvSpPr>
            <a:spLocks noEditPoints="1"/>
          </p:cNvSpPr>
          <p:nvPr/>
        </p:nvSpPr>
        <p:spPr bwMode="auto">
          <a:xfrm>
            <a:off x="9763525" y="477004"/>
            <a:ext cx="293223" cy="640956"/>
          </a:xfrm>
          <a:custGeom>
            <a:avLst/>
            <a:gdLst>
              <a:gd name="T0" fmla="*/ 8 w 17"/>
              <a:gd name="T1" fmla="*/ 0 h 37"/>
              <a:gd name="T2" fmla="*/ 17 w 17"/>
              <a:gd name="T3" fmla="*/ 9 h 37"/>
              <a:gd name="T4" fmla="*/ 17 w 17"/>
              <a:gd name="T5" fmla="*/ 28 h 37"/>
              <a:gd name="T6" fmla="*/ 8 w 17"/>
              <a:gd name="T7" fmla="*/ 37 h 37"/>
              <a:gd name="T8" fmla="*/ 0 w 17"/>
              <a:gd name="T9" fmla="*/ 37 h 37"/>
              <a:gd name="T10" fmla="*/ 0 w 17"/>
              <a:gd name="T11" fmla="*/ 0 h 37"/>
              <a:gd name="T12" fmla="*/ 8 w 17"/>
              <a:gd name="T13" fmla="*/ 0 h 37"/>
              <a:gd name="T14" fmla="*/ 8 w 17"/>
              <a:gd name="T15" fmla="*/ 33 h 37"/>
              <a:gd name="T16" fmla="*/ 13 w 17"/>
              <a:gd name="T17" fmla="*/ 28 h 37"/>
              <a:gd name="T18" fmla="*/ 13 w 17"/>
              <a:gd name="T19" fmla="*/ 9 h 37"/>
              <a:gd name="T20" fmla="*/ 8 w 17"/>
              <a:gd name="T21" fmla="*/ 4 h 37"/>
              <a:gd name="T22" fmla="*/ 4 w 17"/>
              <a:gd name="T23" fmla="*/ 4 h 37"/>
              <a:gd name="T24" fmla="*/ 4 w 17"/>
              <a:gd name="T25" fmla="*/ 33 h 37"/>
              <a:gd name="T26" fmla="*/ 8 w 17"/>
              <a:gd name="T27" fmla="*/ 33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37">
                <a:moveTo>
                  <a:pt x="8" y="0"/>
                </a:moveTo>
                <a:cubicBezTo>
                  <a:pt x="14" y="0"/>
                  <a:pt x="17" y="4"/>
                  <a:pt x="17" y="9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4" y="37"/>
                  <a:pt x="8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lnTo>
                  <a:pt x="8" y="0"/>
                </a:lnTo>
                <a:close/>
                <a:moveTo>
                  <a:pt x="8" y="33"/>
                </a:moveTo>
                <a:cubicBezTo>
                  <a:pt x="11" y="33"/>
                  <a:pt x="13" y="31"/>
                  <a:pt x="13" y="28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6"/>
                  <a:pt x="11" y="4"/>
                  <a:pt x="8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3"/>
                  <a:pt x="4" y="33"/>
                  <a:pt x="4" y="33"/>
                </a:cubicBezTo>
                <a:lnTo>
                  <a:pt x="8" y="33"/>
                </a:lnTo>
                <a:close/>
              </a:path>
            </a:pathLst>
          </a:custGeom>
          <a:solidFill>
            <a:srgbClr val="7A7D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76139" y="3709975"/>
            <a:ext cx="1415365" cy="1813847"/>
            <a:chOff x="9176139" y="3709975"/>
            <a:chExt cx="1415365" cy="1813847"/>
          </a:xfrm>
        </p:grpSpPr>
        <p:sp>
          <p:nvSpPr>
            <p:cNvPr id="13351" name="Freeform 99"/>
            <p:cNvSpPr>
              <a:spLocks/>
            </p:cNvSpPr>
            <p:nvPr/>
          </p:nvSpPr>
          <p:spPr bwMode="auto">
            <a:xfrm>
              <a:off x="9176139" y="4037031"/>
              <a:ext cx="1415365" cy="1486791"/>
            </a:xfrm>
            <a:custGeom>
              <a:avLst/>
              <a:gdLst>
                <a:gd name="T0" fmla="*/ 753 w 753"/>
                <a:gd name="T1" fmla="*/ 791 h 791"/>
                <a:gd name="T2" fmla="*/ 735 w 753"/>
                <a:gd name="T3" fmla="*/ 791 h 791"/>
                <a:gd name="T4" fmla="*/ 735 w 753"/>
                <a:gd name="T5" fmla="*/ 10 h 791"/>
                <a:gd name="T6" fmla="*/ 18 w 753"/>
                <a:gd name="T7" fmla="*/ 10 h 791"/>
                <a:gd name="T8" fmla="*/ 18 w 753"/>
                <a:gd name="T9" fmla="*/ 791 h 791"/>
                <a:gd name="T10" fmla="*/ 0 w 753"/>
                <a:gd name="T11" fmla="*/ 791 h 791"/>
                <a:gd name="T12" fmla="*/ 0 w 753"/>
                <a:gd name="T13" fmla="*/ 0 h 791"/>
                <a:gd name="T14" fmla="*/ 753 w 753"/>
                <a:gd name="T15" fmla="*/ 0 h 791"/>
                <a:gd name="T16" fmla="*/ 753 w 753"/>
                <a:gd name="T17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3" h="791">
                  <a:moveTo>
                    <a:pt x="753" y="791"/>
                  </a:moveTo>
                  <a:lnTo>
                    <a:pt x="735" y="791"/>
                  </a:lnTo>
                  <a:lnTo>
                    <a:pt x="735" y="10"/>
                  </a:lnTo>
                  <a:lnTo>
                    <a:pt x="18" y="10"/>
                  </a:lnTo>
                  <a:lnTo>
                    <a:pt x="18" y="791"/>
                  </a:lnTo>
                  <a:lnTo>
                    <a:pt x="0" y="791"/>
                  </a:lnTo>
                  <a:lnTo>
                    <a:pt x="0" y="0"/>
                  </a:lnTo>
                  <a:lnTo>
                    <a:pt x="753" y="0"/>
                  </a:lnTo>
                  <a:lnTo>
                    <a:pt x="753" y="791"/>
                  </a:ln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52" name="Rectangle 100"/>
            <p:cNvSpPr>
              <a:spLocks noChangeArrowheads="1"/>
            </p:cNvSpPr>
            <p:nvPr/>
          </p:nvSpPr>
          <p:spPr bwMode="auto">
            <a:xfrm>
              <a:off x="9865965" y="3830271"/>
              <a:ext cx="35714" cy="206760"/>
            </a:xfrm>
            <a:prstGeom prst="rect">
              <a:avLst/>
            </a:pr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13353" name="Freeform 101"/>
            <p:cNvSpPr>
              <a:spLocks/>
            </p:cNvSpPr>
            <p:nvPr/>
          </p:nvSpPr>
          <p:spPr bwMode="auto">
            <a:xfrm>
              <a:off x="9779502" y="3709975"/>
              <a:ext cx="208640" cy="172926"/>
            </a:xfrm>
            <a:custGeom>
              <a:avLst/>
              <a:gdLst>
                <a:gd name="T0" fmla="*/ 6 w 12"/>
                <a:gd name="T1" fmla="*/ 0 h 10"/>
                <a:gd name="T2" fmla="*/ 12 w 12"/>
                <a:gd name="T3" fmla="*/ 10 h 10"/>
                <a:gd name="T4" fmla="*/ 6 w 12"/>
                <a:gd name="T5" fmla="*/ 8 h 10"/>
                <a:gd name="T6" fmla="*/ 0 w 12"/>
                <a:gd name="T7" fmla="*/ 10 h 10"/>
                <a:gd name="T8" fmla="*/ 6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6" y="0"/>
                  </a:moveTo>
                  <a:cubicBezTo>
                    <a:pt x="7" y="3"/>
                    <a:pt x="9" y="8"/>
                    <a:pt x="12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8"/>
                    <a:pt x="5" y="3"/>
                    <a:pt x="6" y="0"/>
                  </a:cubicBezTo>
                  <a:close/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2766263" y="4238262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824535" y="4272594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103597" y="4299321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269720" y="4329808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39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5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5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5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5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15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65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15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65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150"/>
                            </p:stCondLst>
                            <p:childTnLst>
                              <p:par>
                                <p:cTn id="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65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15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650"/>
                            </p:stCondLst>
                            <p:childTnLst>
                              <p:par>
                                <p:cTn id="1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15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650"/>
                            </p:stCondLst>
                            <p:childTnLst>
                              <p:par>
                                <p:cTn id="1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7" grpId="0" animBg="1"/>
      <p:bldP spid="13338" grpId="0" animBg="1"/>
      <p:bldP spid="13339" grpId="0" animBg="1"/>
      <p:bldP spid="13340" grpId="0" animBg="1"/>
      <p:bldP spid="114" grpId="0"/>
      <p:bldP spid="115" grpId="0"/>
      <p:bldP spid="116" grpId="0"/>
      <p:bldP spid="117" grpId="0"/>
      <p:bldP spid="94" grpId="0" build="allAtOnce"/>
      <p:bldP spid="95" grpId="0" animBg="1"/>
      <p:bldP spid="96" grpId="0" animBg="1"/>
      <p:bldP spid="97" grpId="0" animBg="1"/>
      <p:bldP spid="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97582" y="1441449"/>
            <a:ext cx="1932487" cy="2909889"/>
            <a:chOff x="1697582" y="1441449"/>
            <a:chExt cx="1932487" cy="2909889"/>
          </a:xfrm>
        </p:grpSpPr>
        <p:sp>
          <p:nvSpPr>
            <p:cNvPr id="19" name="矩形: 圆角 18"/>
            <p:cNvSpPr/>
            <p:nvPr/>
          </p:nvSpPr>
          <p:spPr>
            <a:xfrm>
              <a:off x="1697582" y="1441449"/>
              <a:ext cx="1932487" cy="2909889"/>
            </a:xfrm>
            <a:prstGeom prst="roundRect">
              <a:avLst>
                <a:gd name="adj" fmla="val 5582"/>
              </a:avLst>
            </a:prstGeom>
            <a:solidFill>
              <a:srgbClr val="8DD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1773147" y="1492249"/>
              <a:ext cx="1770154" cy="2203451"/>
            </a:xfrm>
            <a:prstGeom prst="roundRect">
              <a:avLst>
                <a:gd name="adj" fmla="val 5582"/>
              </a:avLst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50000" sy="50000" flip="none" algn="ctr"/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76540" y="1441449"/>
            <a:ext cx="1932487" cy="2909889"/>
            <a:chOff x="3976540" y="1441449"/>
            <a:chExt cx="1932487" cy="2909889"/>
          </a:xfrm>
        </p:grpSpPr>
        <p:sp>
          <p:nvSpPr>
            <p:cNvPr id="28" name="矩形: 圆角 27"/>
            <p:cNvSpPr/>
            <p:nvPr/>
          </p:nvSpPr>
          <p:spPr>
            <a:xfrm>
              <a:off x="3976540" y="1441449"/>
              <a:ext cx="1932487" cy="2909889"/>
            </a:xfrm>
            <a:prstGeom prst="roundRect">
              <a:avLst>
                <a:gd name="adj" fmla="val 5582"/>
              </a:avLst>
            </a:prstGeom>
            <a:solidFill>
              <a:srgbClr val="B6C2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4057707" y="1492249"/>
              <a:ext cx="1770154" cy="2203451"/>
            </a:xfrm>
            <a:prstGeom prst="roundRect">
              <a:avLst>
                <a:gd name="adj" fmla="val 5582"/>
              </a:avLst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55498" y="1441449"/>
            <a:ext cx="1932487" cy="2909889"/>
            <a:chOff x="6255498" y="1441449"/>
            <a:chExt cx="1932487" cy="2909889"/>
          </a:xfrm>
        </p:grpSpPr>
        <p:sp>
          <p:nvSpPr>
            <p:cNvPr id="29" name="矩形: 圆角 28"/>
            <p:cNvSpPr/>
            <p:nvPr/>
          </p:nvSpPr>
          <p:spPr>
            <a:xfrm>
              <a:off x="6255498" y="1441449"/>
              <a:ext cx="1932487" cy="2909889"/>
            </a:xfrm>
            <a:prstGeom prst="roundRect">
              <a:avLst>
                <a:gd name="adj" fmla="val 5582"/>
              </a:avLst>
            </a:prstGeom>
            <a:solidFill>
              <a:srgbClr val="F59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6336665" y="1492249"/>
              <a:ext cx="1770154" cy="2203451"/>
            </a:xfrm>
            <a:prstGeom prst="roundRect">
              <a:avLst>
                <a:gd name="adj" fmla="val 5582"/>
              </a:avLst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34456" y="1441448"/>
            <a:ext cx="1932487" cy="2909889"/>
            <a:chOff x="8534456" y="1441448"/>
            <a:chExt cx="1932487" cy="2909889"/>
          </a:xfrm>
        </p:grpSpPr>
        <p:sp>
          <p:nvSpPr>
            <p:cNvPr id="30" name="矩形: 圆角 29"/>
            <p:cNvSpPr/>
            <p:nvPr/>
          </p:nvSpPr>
          <p:spPr>
            <a:xfrm>
              <a:off x="8534456" y="1441448"/>
              <a:ext cx="1932487" cy="2909889"/>
            </a:xfrm>
            <a:prstGeom prst="roundRect">
              <a:avLst>
                <a:gd name="adj" fmla="val 5582"/>
              </a:avLst>
            </a:prstGeom>
            <a:solidFill>
              <a:srgbClr val="E9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615622" y="1520823"/>
              <a:ext cx="1770154" cy="2203451"/>
            </a:xfrm>
            <a:prstGeom prst="roundRect">
              <a:avLst>
                <a:gd name="adj" fmla="val 5582"/>
              </a:avLst>
            </a:prstGeom>
            <a:blipFill dpi="0"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+mj-lt"/>
                <a:cs typeface="+mn-ea"/>
                <a:sym typeface="+mn-lt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874510" y="3786745"/>
            <a:ext cx="129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NOTE HERE</a:t>
            </a:r>
            <a:endParaRPr lang="zh-CN" altLang="en-US" sz="1800" b="1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59070" y="3786745"/>
            <a:ext cx="129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NOTE HERE</a:t>
            </a:r>
            <a:endParaRPr lang="zh-CN" altLang="en-US" sz="1800" b="1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32550" y="3786745"/>
            <a:ext cx="129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NOTE HERE</a:t>
            </a:r>
            <a:endParaRPr lang="zh-CN" altLang="en-US" sz="1800" b="1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716985" y="3786745"/>
            <a:ext cx="129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NOTE HERE</a:t>
            </a:r>
            <a:endParaRPr lang="zh-CN" altLang="en-US" sz="1800" b="1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31080" y="4597257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73370" y="4597257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1390" y="4597257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42212" y="4597257"/>
            <a:ext cx="1254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CC1"/>
                </a:solidFill>
                <a:latin typeface="+mj-lt"/>
                <a:cs typeface="+mn-ea"/>
                <a:sym typeface="+mn-lt"/>
              </a:rPr>
              <a:t>We hope that this template will return to you as a time, money and reputation.</a:t>
            </a:r>
            <a:endParaRPr lang="zh-CN" altLang="en-US" sz="1200" dirty="0">
              <a:solidFill>
                <a:srgbClr val="00ACC1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8656" y="1436031"/>
            <a:ext cx="461665" cy="133158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tr-TR" altLang="zh-CN" b="1" spc="300" dirty="0">
                <a:solidFill>
                  <a:schemeClr val="bg1">
                    <a:lumMod val="65000"/>
                  </a:schemeClr>
                </a:solidFill>
                <a:latin typeface="+mj-lt"/>
                <a:cs typeface="+mn-ea"/>
                <a:sym typeface="+mn-lt"/>
              </a:rPr>
              <a:t>COUNTRY</a:t>
            </a:r>
            <a:endParaRPr lang="zh-CN" altLang="en-US" b="1" spc="300" dirty="0">
              <a:solidFill>
                <a:schemeClr val="bg1">
                  <a:lumMod val="6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8839" y="3298991"/>
            <a:ext cx="121298" cy="1212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84848" y="3642290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84848" y="3951377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84848" y="4260463"/>
            <a:ext cx="89280" cy="870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17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5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15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5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6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1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150"/>
                            </p:stCondLst>
                            <p:childTnLst>
                              <p:par>
                                <p:cTn id="8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5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5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5" grpId="0" build="allAtOnce"/>
      <p:bldP spid="26" grpId="0" animBg="1"/>
      <p:bldP spid="27" grpId="0" animBg="1"/>
      <p:bldP spid="43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旅游PPT"/>
</p:tagLst>
</file>

<file path=ppt/theme/theme1.xml><?xml version="1.0" encoding="utf-8"?>
<a:theme xmlns:a="http://schemas.openxmlformats.org/drawingml/2006/main" name="Travel Tour Plan Powerpoint Template，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523</Words>
  <Application>Microsoft Macintosh PowerPoint</Application>
  <PresentationFormat>Widescreen</PresentationFormat>
  <Paragraphs>92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American Typewriter</vt:lpstr>
      <vt:lpstr>Arial</vt:lpstr>
      <vt:lpstr>Calibri</vt:lpstr>
      <vt:lpstr>Rockwell</vt:lpstr>
      <vt:lpstr>Tw Cen MT</vt:lpstr>
      <vt:lpstr>Travel Tour Plan Powerpoint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Tour Plan Powerpoint Template</dc:title>
  <dc:subject>Powerpoint Template</dc:subject>
  <dc:creator>Freepptbackgrounds.net</dc:creator>
  <cp:keywords>Travel Tour Plan Powerpoint Template</cp:keywords>
  <dc:description>Travel Tour Plan Powerpoint Template_x000d_
www.freepptbackgrounds.net_x000d_
</dc:description>
  <cp:lastModifiedBy>Microsoft Office User</cp:lastModifiedBy>
  <cp:revision>88</cp:revision>
  <dcterms:created xsi:type="dcterms:W3CDTF">2017-03-30T14:36:58Z</dcterms:created>
  <dcterms:modified xsi:type="dcterms:W3CDTF">2022-04-03T09:24:11Z</dcterms:modified>
</cp:coreProperties>
</file>