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41FE-E68A-43BF-BAE3-3DFE14DD6B84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B0E-A17F-41F7-9B55-2DEA92A7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41FE-E68A-43BF-BAE3-3DFE14DD6B84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B0E-A17F-41F7-9B55-2DEA92A7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41FE-E68A-43BF-BAE3-3DFE14DD6B84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B0E-A17F-41F7-9B55-2DEA92A7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41FE-E68A-43BF-BAE3-3DFE14DD6B84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B0E-A17F-41F7-9B55-2DEA92A7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41FE-E68A-43BF-BAE3-3DFE14DD6B84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B0E-A17F-41F7-9B55-2DEA92A7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41FE-E68A-43BF-BAE3-3DFE14DD6B84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B0E-A17F-41F7-9B55-2DEA92A7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41FE-E68A-43BF-BAE3-3DFE14DD6B84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B0E-A17F-41F7-9B55-2DEA92A7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41FE-E68A-43BF-BAE3-3DFE14DD6B84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B0E-A17F-41F7-9B55-2DEA92A7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41FE-E68A-43BF-BAE3-3DFE14DD6B84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B0E-A17F-41F7-9B55-2DEA92A7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41FE-E68A-43BF-BAE3-3DFE14DD6B84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B0E-A17F-41F7-9B55-2DEA92A7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41FE-E68A-43BF-BAE3-3DFE14DD6B84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B0E-A17F-41F7-9B55-2DEA92A7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A41FE-E68A-43BF-BAE3-3DFE14DD6B84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4EB0E-A17F-41F7-9B55-2DEA92A7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Proiect</a:t>
            </a:r>
            <a:r>
              <a:rPr lang="en-US" b="1" dirty="0">
                <a:solidFill>
                  <a:srgbClr val="002060"/>
                </a:solidFill>
              </a:rPr>
              <a:t> IRA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Etape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Etapa</a:t>
            </a:r>
            <a:r>
              <a:rPr lang="en-US" dirty="0"/>
              <a:t> 1 (S1)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temelor</a:t>
            </a:r>
            <a:r>
              <a:rPr lang="en-US" dirty="0"/>
              <a:t> de </a:t>
            </a:r>
            <a:r>
              <a:rPr lang="en-US" dirty="0" err="1"/>
              <a:t>proiect</a:t>
            </a:r>
            <a:endParaRPr lang="en-US" dirty="0"/>
          </a:p>
          <a:p>
            <a:r>
              <a:rPr lang="ro-RO" dirty="0"/>
              <a:t>Î</a:t>
            </a:r>
            <a:r>
              <a:rPr lang="en-US" dirty="0" smtClean="0"/>
              <a:t>mp</a:t>
            </a:r>
            <a:r>
              <a:rPr lang="ro-RO" dirty="0" smtClean="0"/>
              <a:t>ă</a:t>
            </a:r>
            <a:r>
              <a:rPr lang="en-US" dirty="0" smtClean="0"/>
              <a:t>r</a:t>
            </a:r>
            <a:r>
              <a:rPr lang="ro-RO" dirty="0"/>
              <a:t>ț</a:t>
            </a:r>
            <a:r>
              <a:rPr lang="en-US" dirty="0" err="1"/>
              <a:t>irea</a:t>
            </a:r>
            <a:r>
              <a:rPr lang="en-US" dirty="0"/>
              <a:t> </a:t>
            </a:r>
            <a:r>
              <a:rPr lang="ro-RO" dirty="0"/>
              <a:t>grupelor pe echipe</a:t>
            </a:r>
            <a:endParaRPr lang="en-US" dirty="0"/>
          </a:p>
          <a:p>
            <a:r>
              <a:rPr lang="en-US" dirty="0" err="1"/>
              <a:t>Planul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etape</a:t>
            </a:r>
            <a:endParaRPr lang="en-US" dirty="0"/>
          </a:p>
          <a:p>
            <a:endParaRPr lang="en-US" dirty="0"/>
          </a:p>
          <a:p>
            <a:r>
              <a:rPr lang="en-US" dirty="0"/>
              <a:t>NF=0.6NS+0.4NC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Etapele</a:t>
            </a:r>
            <a:r>
              <a:rPr lang="en-US" dirty="0"/>
              <a:t> 2-3 (S</a:t>
            </a:r>
            <a:r>
              <a:rPr lang="ro-RO" dirty="0"/>
              <a:t>2</a:t>
            </a:r>
            <a:r>
              <a:rPr lang="en-US" dirty="0"/>
              <a:t>-</a:t>
            </a:r>
            <a:r>
              <a:rPr lang="ro-RO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o-RO" dirty="0"/>
              <a:t>Documentare</a:t>
            </a:r>
          </a:p>
          <a:p>
            <a:pPr lvl="1"/>
            <a:r>
              <a:rPr lang="ro-RO" dirty="0"/>
              <a:t>Descrierea părților fixate și modelarea acestora</a:t>
            </a:r>
          </a:p>
          <a:p>
            <a:pPr lvl="1"/>
            <a:r>
              <a:rPr lang="ro-RO" dirty="0"/>
              <a:t>Obţinerea cerinţelor (performanțe, restricții etc.) impuse sistemului de reglare din cerinţele generale</a:t>
            </a:r>
          </a:p>
          <a:p>
            <a:pPr lvl="1"/>
            <a:r>
              <a:rPr lang="ro-RO" dirty="0"/>
              <a:t>Soluții de control (minimum </a:t>
            </a:r>
            <a:r>
              <a:rPr lang="ro-RO" dirty="0" smtClean="0"/>
              <a:t>trei </a:t>
            </a:r>
            <a:r>
              <a:rPr lang="ro-RO" dirty="0"/>
              <a:t>din care cel puțin două se vor folosi pentru dezvoltarea algoritmilor de reglare)</a:t>
            </a:r>
          </a:p>
          <a:p>
            <a:pPr lvl="1"/>
            <a:r>
              <a:rPr lang="ro-RO" dirty="0"/>
              <a:t>Fiecare echipă prezintă în S3 rezultatele </a:t>
            </a:r>
            <a:r>
              <a:rPr lang="ro-RO" dirty="0" smtClean="0"/>
              <a:t>documentării </a:t>
            </a:r>
            <a:r>
              <a:rPr lang="ro-RO" dirty="0"/>
              <a:t>în fața </a:t>
            </a:r>
            <a:r>
              <a:rPr lang="ro-RO" dirty="0" smtClean="0"/>
              <a:t>celorlalte </a:t>
            </a:r>
            <a:r>
              <a:rPr lang="ro-RO" dirty="0"/>
              <a:t>echipe și se discută/analizează soluțiile găsite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Etapele 4-5 (S4-5)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Modele ale părților fixate pentru soluțiile de control alese</a:t>
            </a:r>
          </a:p>
          <a:p>
            <a:r>
              <a:rPr lang="ro-RO" dirty="0"/>
              <a:t>Dezvoltarea unui simulator în Matlab-Simulink care să surprindă cât mai bine dinamica proceselor</a:t>
            </a:r>
          </a:p>
          <a:p>
            <a:r>
              <a:rPr lang="ro-RO" dirty="0"/>
              <a:t>Validarea modelelor folosind simulatoarele </a:t>
            </a:r>
            <a:r>
              <a:rPr lang="ro-RO" dirty="0" smtClean="0"/>
              <a:t>create</a:t>
            </a:r>
            <a:r>
              <a:rPr lang="ro-RO" dirty="0"/>
              <a:t> </a:t>
            </a:r>
            <a:r>
              <a:rPr lang="ro-RO" dirty="0" smtClean="0"/>
              <a:t>și </a:t>
            </a:r>
            <a:r>
              <a:rPr lang="ro-RO" dirty="0" smtClean="0"/>
              <a:t>simulatorul </a:t>
            </a:r>
            <a:r>
              <a:rPr lang="ro-RO" dirty="0"/>
              <a:t>de timp real</a:t>
            </a:r>
          </a:p>
          <a:p>
            <a:r>
              <a:rPr lang="ro-RO" dirty="0"/>
              <a:t>Echipele prezintă în S5 simulatoarele implementate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Etapele 6-7-8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Dezvoltarea algoritmilor de reglare pornind de la cerințele impuse</a:t>
            </a:r>
          </a:p>
          <a:p>
            <a:r>
              <a:rPr lang="ro-RO" dirty="0"/>
              <a:t>Priectare unor algoritmi de reglare tipizați (PID)</a:t>
            </a:r>
          </a:p>
          <a:p>
            <a:r>
              <a:rPr lang="ro-RO" dirty="0"/>
              <a:t>Proiectarea unor algorimi avansați de reglare</a:t>
            </a:r>
          </a:p>
          <a:p>
            <a:r>
              <a:rPr lang="ro-RO" dirty="0"/>
              <a:t>Testarea în bucla deschisă, prin simulare, a regulatoarelor</a:t>
            </a:r>
          </a:p>
          <a:p>
            <a:r>
              <a:rPr lang="ro-RO" dirty="0"/>
              <a:t>Prezentarea în S8 a regulatoarelor proiectate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Etapele 9-10-11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Testarea în buclă închisă a algoritmilor de reglare</a:t>
            </a:r>
          </a:p>
          <a:p>
            <a:r>
              <a:rPr lang="ro-RO" dirty="0"/>
              <a:t>Testarea în buclă închisă a regulatoarelor</a:t>
            </a:r>
          </a:p>
          <a:p>
            <a:r>
              <a:rPr lang="ro-RO" dirty="0"/>
              <a:t>Testarea în buclă închisă cu HIL</a:t>
            </a:r>
          </a:p>
          <a:p>
            <a:r>
              <a:rPr lang="ro-RO" dirty="0"/>
              <a:t>S11 – prezentarea rezultatelor obținue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Etapele 12-13-14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Alegerea celei mai bune soluții de reglare</a:t>
            </a:r>
          </a:p>
          <a:p>
            <a:r>
              <a:rPr lang="ro-RO" dirty="0" smtClean="0"/>
              <a:t>Îmbunătățirea </a:t>
            </a:r>
            <a:r>
              <a:rPr lang="ro-RO" dirty="0"/>
              <a:t>performanțelor</a:t>
            </a:r>
          </a:p>
          <a:p>
            <a:r>
              <a:rPr lang="ro-RO" dirty="0"/>
              <a:t>Redactarea proiectelor</a:t>
            </a:r>
          </a:p>
          <a:p>
            <a:r>
              <a:rPr lang="ro-RO" dirty="0"/>
              <a:t>S14 – prezentarea proiectelor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221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Proiect IRA</vt:lpstr>
      <vt:lpstr>Etapa 1 (S1)</vt:lpstr>
      <vt:lpstr>Etapele 2-3 (S2-3)</vt:lpstr>
      <vt:lpstr>Etapele 4-5 (S4-5)</vt:lpstr>
      <vt:lpstr>Etapele 6-7-8</vt:lpstr>
      <vt:lpstr>Etapele 9-10-11</vt:lpstr>
      <vt:lpstr>Etapele 12-13-14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IRA</dc:title>
  <dc:creator>User</dc:creator>
  <cp:lastModifiedBy>Windows User</cp:lastModifiedBy>
  <cp:revision>14</cp:revision>
  <dcterms:created xsi:type="dcterms:W3CDTF">2016-02-16T17:25:28Z</dcterms:created>
  <dcterms:modified xsi:type="dcterms:W3CDTF">2020-02-15T14:29:27Z</dcterms:modified>
</cp:coreProperties>
</file>