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78" r:id="rId6"/>
    <p:sldId id="279" r:id="rId7"/>
    <p:sldId id="286" r:id="rId8"/>
    <p:sldId id="280" r:id="rId9"/>
    <p:sldId id="285" r:id="rId10"/>
    <p:sldId id="281" r:id="rId11"/>
    <p:sldId id="282" r:id="rId12"/>
    <p:sldId id="283" r:id="rId13"/>
    <p:sldId id="28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846" autoAdjust="0"/>
  </p:normalViewPr>
  <p:slideViewPr>
    <p:cSldViewPr snapToGrid="0">
      <p:cViewPr>
        <p:scale>
          <a:sx n="66" d="100"/>
          <a:sy n="66" d="100"/>
        </p:scale>
        <p:origin x="-231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C4B7-191E-4602-A4F3-189E80B9C4A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E376-6352-4535-AFF0-E0FF2C29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U0 = viteza impusa</a:t>
            </a:r>
          </a:p>
          <a:p>
            <a:r>
              <a:rPr lang="it-IT" dirty="0" smtClean="0"/>
              <a:t>g=</a:t>
            </a:r>
            <a:r>
              <a:rPr lang="it-IT" baseline="0" dirty="0" smtClean="0"/>
              <a:t>acceleratia gravitationala</a:t>
            </a:r>
          </a:p>
          <a:p>
            <a:r>
              <a:rPr lang="it-IT" baseline="0" dirty="0" smtClean="0"/>
              <a:t>m=masa vehiculului</a:t>
            </a:r>
          </a:p>
          <a:p>
            <a:r>
              <a:rPr lang="it-IT" baseline="0" dirty="0" smtClean="0"/>
              <a:t>f=</a:t>
            </a:r>
            <a:r>
              <a:rPr lang="vi-VN" baseline="0" dirty="0" smtClean="0"/>
              <a:t>coeficientul de rezistență la rulare</a:t>
            </a:r>
            <a:endParaRPr lang="it-IT" baseline="0" dirty="0" smtClean="0"/>
          </a:p>
          <a:p>
            <a:r>
              <a:rPr lang="it-IT" dirty="0" smtClean="0"/>
              <a:t>rho=densitatea</a:t>
            </a:r>
            <a:r>
              <a:rPr lang="it-IT" baseline="0" dirty="0" smtClean="0"/>
              <a:t> aerului</a:t>
            </a:r>
          </a:p>
          <a:p>
            <a:r>
              <a:rPr lang="it-IT" baseline="0" dirty="0" smtClean="0"/>
              <a:t>A=aria sectiunii vehiculului</a:t>
            </a:r>
          </a:p>
          <a:p>
            <a:r>
              <a:rPr lang="it-IT" dirty="0" smtClean="0"/>
              <a:t>Cd=</a:t>
            </a:r>
            <a:r>
              <a:rPr lang="pt-BR" dirty="0" smtClean="0"/>
              <a:t>coeficientul de rezistență a aerului</a:t>
            </a:r>
          </a:p>
          <a:p>
            <a:r>
              <a:rPr lang="it-IT" dirty="0" smtClean="0"/>
              <a:t>uw=viteza</a:t>
            </a:r>
          </a:p>
          <a:p>
            <a:r>
              <a:rPr lang="it-IT" dirty="0" smtClean="0"/>
              <a:t>alfa=unghiul</a:t>
            </a:r>
            <a:r>
              <a:rPr lang="it-IT" baseline="0" dirty="0" smtClean="0"/>
              <a:t> cu planul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Deoarece cele 2 raspunsuri nu se suprapuneau,</a:t>
            </a:r>
            <a:r>
              <a:rPr lang="it-IT" baseline="0" dirty="0" smtClean="0"/>
              <a:t> a fost nevoie sa modificam parametrii tau si k</a:t>
            </a:r>
          </a:p>
          <a:p>
            <a:r>
              <a:rPr lang="it-IT" baseline="0" dirty="0" smtClean="0"/>
              <a:t>Parametrii noi folositi au fost: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cooperativ</a:t>
            </a:r>
            <a:r>
              <a:rPr lang="en-US" dirty="0"/>
              <a:t> al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E84E9F-C0B0-4435-8E03-70889C93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Cojocaru Georgiana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Dumea Cristian-Petrisor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Modoranu</a:t>
            </a:r>
            <a:r>
              <a:rPr lang="en-US" dirty="0"/>
              <a:t> Diana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Munteanu Alin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Popoiu</a:t>
            </a:r>
            <a:r>
              <a:rPr lang="en-US" dirty="0"/>
              <a:t> Ramona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Rotaru</a:t>
            </a:r>
            <a:r>
              <a:rPr lang="en-US" dirty="0"/>
              <a:t> Diana Georgiana</a:t>
            </a:r>
          </a:p>
        </p:txBody>
      </p:sp>
    </p:spTree>
    <p:extLst>
      <p:ext uri="{BB962C8B-B14F-4D97-AF65-F5344CB8AC3E}">
        <p14:creationId xmlns:p14="http://schemas.microsoft.com/office/powerpoint/2010/main" val="4208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 Comparative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Facultate\IRA_ACC\captur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6" y="2242684"/>
            <a:ext cx="10020301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 Comparative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Facultate\IRA_ACC\captur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13202"/>
            <a:ext cx="100203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 smtClean="0"/>
                  <a:t> =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 smtClean="0"/>
                  <a:t> = </a:t>
                </a:r>
                <a:r>
                  <a:rPr lang="en-US" dirty="0"/>
                  <a:t>0.05; </a:t>
                </a:r>
              </a:p>
              <a:p>
                <a:endParaRPr lang="en-US" i="1" dirty="0" smtClean="0"/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 smtClean="0"/>
              <a:t>Modelarea clapetei de acceleratie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Subsistemul obtinut din modelul clapetei de acceleratie si modelul masinii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49" y="2423887"/>
            <a:ext cx="10052889" cy="198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umea\Desktop\0f235e777748deb8a3509cedb28cd2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 smtClean="0"/>
              <a:t>Parametrilor</a:t>
            </a:r>
            <a:r>
              <a:rPr lang="en-US" dirty="0" smtClean="0"/>
              <a:t> </a:t>
            </a:r>
            <a:r>
              <a:rPr lang="en-US" dirty="0" err="1" smtClean="0"/>
              <a:t>utilizati</a:t>
            </a:r>
            <a:r>
              <a:rPr lang="en-US" dirty="0" smtClean="0"/>
              <a:t> in simulator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=20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t-IT" sz="16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600" dirty="0" smtClean="0"/>
                  <a:t>; </a:t>
                </a:r>
                <a:endParaRPr lang="en-US" sz="1600" dirty="0"/>
              </a:p>
              <a:p>
                <a:r>
                  <a:rPr lang="en-US" sz="1600" dirty="0" smtClean="0"/>
                  <a:t>g=9.81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 ; </a:t>
                </a:r>
                <a:endParaRPr lang="en-US" sz="1600" dirty="0"/>
              </a:p>
              <a:p>
                <a:r>
                  <a:rPr lang="en-US" sz="1600" dirty="0" smtClean="0"/>
                  <a:t>m=1000 kg; </a:t>
                </a:r>
                <a:endParaRPr lang="en-US" sz="1600" dirty="0"/>
              </a:p>
              <a:p>
                <a:r>
                  <a:rPr lang="en-US" sz="1600" dirty="0"/>
                  <a:t>f=0.015; </a:t>
                </a:r>
              </a:p>
              <a:p>
                <a:r>
                  <a:rPr lang="en-US" sz="1600" dirty="0">
                    <a:latin typeface="Cambria Math"/>
                    <a:ea typeface="Cambria Math"/>
                  </a:rPr>
                  <a:t>ρ</a:t>
                </a:r>
                <a:r>
                  <a:rPr lang="en-US" sz="1600" dirty="0" smtClean="0"/>
                  <a:t>=1.202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; </a:t>
                </a:r>
              </a:p>
              <a:p>
                <a:r>
                  <a:rPr lang="en-US" sz="1600" dirty="0"/>
                  <a:t>A=1;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=0.5;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 smtClean="0"/>
                  <a:t>=2;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α</m:t>
                    </m:r>
                  </m:oMath>
                </a14:m>
                <a:r>
                  <a:rPr lang="en-US" sz="1600" dirty="0" smtClean="0"/>
                  <a:t>=0.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  <a:blipFill rotWithShape="1">
                <a:blip r:embed="rId3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it-IT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r>
                          <a:rPr lang="it-IT" i="1">
                            <a:latin typeface="Cambria Math"/>
                          </a:rPr>
                          <m:t>𝑓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+0.5∗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𝐴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i="1" dirty="0" smtClean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𝑓</m:t>
                    </m:r>
                    <m:r>
                      <a:rPr lang="it-IT" b="0" i="1" smtClean="0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0.5∗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 smtClean="0"/>
              <a:t>Modelarea vitezei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Modelul masinii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13" y="2220685"/>
            <a:ext cx="9732287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Rezultatele obtinute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Facultate\IRA_ACC\captu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86" y="1702864"/>
            <a:ext cx="6499225" cy="45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i="1" dirty="0" smtClean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𝑚</m:t>
                    </m:r>
                    <m:r>
                      <a:rPr lang="it-IT" b="0" i="1" smtClean="0">
                        <a:latin typeface="Cambria Math"/>
                      </a:rPr>
                      <m:t>/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 smtClean="0"/>
              <a:t>Simplificarea Modelului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Modelul masinii simplificat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2905047"/>
            <a:ext cx="9950677" cy="20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1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Rezultatele obtinute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Facultate\IRA_ACC\captur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60324"/>
            <a:ext cx="9334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Modelul complet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35" y="1770743"/>
            <a:ext cx="10185583" cy="405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273</TotalTime>
  <Words>406</Words>
  <Application>Microsoft Office PowerPoint</Application>
  <PresentationFormat>Custom</PresentationFormat>
  <Paragraphs>57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Controlul cooperativ al vehiculelor unui pluton</vt:lpstr>
      <vt:lpstr>Descrierea Parametrilor utilizati in simulator</vt:lpstr>
      <vt:lpstr>Modelarea vitezei</vt:lpstr>
      <vt:lpstr>Modelul masinii</vt:lpstr>
      <vt:lpstr>Rezultatele obtinute</vt:lpstr>
      <vt:lpstr>Simplificarea Modelului</vt:lpstr>
      <vt:lpstr>Modelul masinii simplificat</vt:lpstr>
      <vt:lpstr>Rezultatele obtinute</vt:lpstr>
      <vt:lpstr>Modelul complet</vt:lpstr>
      <vt:lpstr>Rezultate Comparative</vt:lpstr>
      <vt:lpstr>Rezultate Comparative</vt:lpstr>
      <vt:lpstr>Modelarea clapetei de acceleratie</vt:lpstr>
      <vt:lpstr>Subsistemul obtinut din modelul clapetei de acceleratie si modelul masinii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cooperative al vehiculelor unui pluton</dc:title>
  <dc:creator>Dumea, Cristian-Petrisor (uib13583)</dc:creator>
  <cp:lastModifiedBy>Dumea Cristian</cp:lastModifiedBy>
  <cp:revision>34</cp:revision>
  <dcterms:created xsi:type="dcterms:W3CDTF">2020-03-03T20:50:29Z</dcterms:created>
  <dcterms:modified xsi:type="dcterms:W3CDTF">2020-03-25T13:59:29Z</dcterms:modified>
</cp:coreProperties>
</file>