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>
        <p:scale>
          <a:sx n="70" d="100"/>
          <a:sy n="70" d="100"/>
        </p:scale>
        <p:origin x="-75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53EC7-0184-4452-9FB7-D1451C16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5396E4-BAB8-410E-AB29-23C998A0A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36D889-51FA-45A9-A468-A671991A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21873F-899C-4C93-88F8-2185A2E6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463914-97DB-47EA-81A1-01FACEFB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3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BAB97-18F4-49ED-9700-2A33E85F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E2EEDA-BD52-4EAE-B7C0-BB669F61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0DA0D4-FB1B-406E-A39C-1D7C7AA3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1426BE-F2DD-42E5-AE02-0790D20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48A1C6-CFA5-47B0-821F-31A5F050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32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9D62A5-1E48-4EDE-8C36-45CBCBDB2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7D2B18-2BE6-4987-A826-AF32774B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EBB1A7-757E-4943-8610-A1379A1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EC6E4-DB0D-45BE-87BD-D87BB455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B55B76-39FF-40EA-A9D6-99F88870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721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33DD3-07F4-4692-A5AA-A3DFAD6B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B65D83-8075-4086-A975-E27C0D3B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A2A304-163C-4BDD-9DE8-99E78E66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0B9AB-5316-4047-8B64-3A1C1761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BCCAF8-DA30-435F-B15A-8E81FC1A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07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7F1AF-9203-443B-9644-4D32F7C2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5617AF-5DDD-4350-A6EB-754B749D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D99CFE-6DE7-4140-8B68-7CBAF1E8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3E7E9D-65BE-4631-8175-E2212D94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8CCBF-21E9-44D8-A203-98C31754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07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5073B-5D73-4597-A3DA-BC32F92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16299E-3F5E-4BF4-A7A0-C4B141C40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F7B70D-792A-420A-B0BA-803A89E1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D54749-126A-462C-8983-7401DD6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596500-E937-4353-BFCF-17A1B77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FF42E1-FA94-4EF9-862A-FFAE30C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55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919BC-4EB3-4E80-B7B3-64C6464B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302FEF-6B38-47A3-85AD-0E104973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3CFDB1-80FC-4C0C-9569-BFCC79E6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D5F64B-B46B-45FC-A365-9C465EBF5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2887CF1-7510-4871-A1DE-99B9A0A4D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C58D2C-4CB5-4ED2-9BB2-18D38B78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D6F3C2-B18E-4827-ACA5-B87ECEAF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D8C66-CF44-453C-AD77-1DDE311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45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8C325-78DA-42F6-94B7-41487B1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ED4328-E36D-4B25-B4F3-6AD309D7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4445F7-A00B-48D9-821F-3BDB7134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BE55E1-CCFF-46F2-93BC-DFB7186C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0CCE4F-BD21-4AC4-8752-7C23C50C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C2D3CF-8FC7-4B0D-A47D-E1B2E648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54DD81-D124-4379-B3CA-E0CF0449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38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3F835-C144-4CFC-BC63-313023F1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371CE-973B-4F55-A674-48CBD1E9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12A0D5-E926-43E8-B675-CABC9CAD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5F879C-9454-44AB-9C23-54727307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D8446B-D561-4327-8220-690C0CFB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65AF02-00F6-4840-A498-3D654983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65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271D2-3501-48E3-8424-23325871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799FED-BF16-4477-BA67-8C46B4D43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B56AC0-E205-4C5F-B663-69E6E803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56D598-9767-4FA4-8CA4-F7C0AC39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2494FA-92AB-471A-8A29-BBA3BF7E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FA2439-48B4-4C72-A3D0-5FADBDB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6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1F71010-7250-4B38-A4B1-C767706A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C6BCC-66EB-4F04-A00C-F32AD228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397062-3F92-4311-AEC7-B021ABA9E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61E4-B80B-47C3-AE31-5069F42E0D4A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04F61-5A51-4C1A-82E0-B274FFBF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388BC6-F769-41F2-96A0-5C738444F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16A8-B95A-447F-A2DB-C7FF9279DB0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89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2D194478-8153-4A67-9678-32DB37FA1B3B}"/>
              </a:ext>
            </a:extLst>
          </p:cNvPr>
          <p:cNvGrpSpPr/>
          <p:nvPr/>
        </p:nvGrpSpPr>
        <p:grpSpPr>
          <a:xfrm>
            <a:off x="524604" y="1425917"/>
            <a:ext cx="9642984" cy="4154808"/>
            <a:chOff x="772725" y="1309337"/>
            <a:chExt cx="6707282" cy="2889922"/>
          </a:xfrm>
        </p:grpSpPr>
        <p:grpSp>
          <p:nvGrpSpPr>
            <p:cNvPr id="53" name="Google Shape;1306;p36">
              <a:extLst>
                <a:ext uri="{FF2B5EF4-FFF2-40B4-BE49-F238E27FC236}">
                  <a16:creationId xmlns:a16="http://schemas.microsoft.com/office/drawing/2014/main" xmlns="" id="{CBF39DA4-5907-4F11-A36C-A4147DC44514}"/>
                </a:ext>
              </a:extLst>
            </p:cNvPr>
            <p:cNvGrpSpPr/>
            <p:nvPr/>
          </p:nvGrpSpPr>
          <p:grpSpPr>
            <a:xfrm>
              <a:off x="4994600" y="1309337"/>
              <a:ext cx="2459418" cy="1418974"/>
              <a:chOff x="5022025" y="1309337"/>
              <a:chExt cx="2459418" cy="1418974"/>
            </a:xfrm>
          </p:grpSpPr>
          <p:sp>
            <p:nvSpPr>
              <p:cNvPr id="115" name="Google Shape;1307;p36">
                <a:extLst>
                  <a:ext uri="{FF2B5EF4-FFF2-40B4-BE49-F238E27FC236}">
                    <a16:creationId xmlns:a16="http://schemas.microsoft.com/office/drawing/2014/main" xmlns="" id="{0CB9753C-B19B-4324-B0DA-F71BAC2400A6}"/>
                  </a:ext>
                </a:extLst>
              </p:cNvPr>
              <p:cNvSpPr/>
              <p:nvPr/>
            </p:nvSpPr>
            <p:spPr>
              <a:xfrm>
                <a:off x="5129670" y="1309337"/>
                <a:ext cx="2351773" cy="1418974"/>
              </a:xfrm>
              <a:custGeom>
                <a:avLst/>
                <a:gdLst/>
                <a:ahLst/>
                <a:cxnLst/>
                <a:rect l="l" t="t" r="r" b="b"/>
                <a:pathLst>
                  <a:path w="75462" h="45531" extrusionOk="0">
                    <a:moveTo>
                      <a:pt x="0" y="1"/>
                    </a:moveTo>
                    <a:lnTo>
                      <a:pt x="6025" y="5942"/>
                    </a:lnTo>
                    <a:lnTo>
                      <a:pt x="26420" y="5942"/>
                    </a:lnTo>
                    <a:lnTo>
                      <a:pt x="66592" y="45530"/>
                    </a:lnTo>
                    <a:lnTo>
                      <a:pt x="75462" y="45530"/>
                    </a:lnTo>
                    <a:lnTo>
                      <a:pt x="29266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Google Shape;1308;p36">
                <a:extLst>
                  <a:ext uri="{FF2B5EF4-FFF2-40B4-BE49-F238E27FC236}">
                    <a16:creationId xmlns:a16="http://schemas.microsoft.com/office/drawing/2014/main" xmlns="" id="{9713D7D2-B9A1-49D4-BE9C-057A8381BAE6}"/>
                  </a:ext>
                </a:extLst>
              </p:cNvPr>
              <p:cNvSpPr txBox="1"/>
              <p:nvPr/>
            </p:nvSpPr>
            <p:spPr>
              <a:xfrm>
                <a:off x="5022025" y="1678950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C1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117" name="Google Shape;1309;p36">
                <a:extLst>
                  <a:ext uri="{FF2B5EF4-FFF2-40B4-BE49-F238E27FC236}">
                    <a16:creationId xmlns:a16="http://schemas.microsoft.com/office/drawing/2014/main" xmlns="" id="{EE4C5982-6972-4C3D-A3E7-E49468EE3ED7}"/>
                  </a:ext>
                </a:extLst>
              </p:cNvPr>
              <p:cNvSpPr txBox="1"/>
              <p:nvPr/>
            </p:nvSpPr>
            <p:spPr>
              <a:xfrm>
                <a:off x="5326825" y="1975075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C2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cxnSp>
            <p:nvCxnSpPr>
              <p:cNvPr id="118" name="Google Shape;1310;p36">
                <a:extLst>
                  <a:ext uri="{FF2B5EF4-FFF2-40B4-BE49-F238E27FC236}">
                    <a16:creationId xmlns:a16="http://schemas.microsoft.com/office/drawing/2014/main" xmlns="" id="{A08C65E7-9382-49AD-9FC9-778DCAAF6D80}"/>
                  </a:ext>
                </a:extLst>
              </p:cNvPr>
              <p:cNvCxnSpPr>
                <a:stCxn id="116" idx="3"/>
              </p:cNvCxnSpPr>
              <p:nvPr/>
            </p:nvCxnSpPr>
            <p:spPr>
              <a:xfrm>
                <a:off x="5986225" y="1808100"/>
                <a:ext cx="28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311;p36">
                <a:extLst>
                  <a:ext uri="{FF2B5EF4-FFF2-40B4-BE49-F238E27FC236}">
                    <a16:creationId xmlns:a16="http://schemas.microsoft.com/office/drawing/2014/main" xmlns="" id="{94144997-6F77-4EBC-B5C0-E3A6D9099EB2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6291025" y="2104225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" name="Google Shape;1312;p36">
              <a:extLst>
                <a:ext uri="{FF2B5EF4-FFF2-40B4-BE49-F238E27FC236}">
                  <a16:creationId xmlns:a16="http://schemas.microsoft.com/office/drawing/2014/main" xmlns="" id="{ECC1BD4C-ABD2-433A-A103-56322C82C617}"/>
                </a:ext>
              </a:extLst>
            </p:cNvPr>
            <p:cNvGrpSpPr/>
            <p:nvPr/>
          </p:nvGrpSpPr>
          <p:grpSpPr>
            <a:xfrm>
              <a:off x="2910050" y="1366871"/>
              <a:ext cx="2354969" cy="1361443"/>
              <a:chOff x="2937475" y="1366871"/>
              <a:chExt cx="2354969" cy="1361443"/>
            </a:xfrm>
          </p:grpSpPr>
          <p:sp>
            <p:nvSpPr>
              <p:cNvPr id="110" name="Google Shape;1313;p36">
                <a:extLst>
                  <a:ext uri="{FF2B5EF4-FFF2-40B4-BE49-F238E27FC236}">
                    <a16:creationId xmlns:a16="http://schemas.microsoft.com/office/drawing/2014/main" xmlns="" id="{F18139A8-7E63-4AE9-B1F3-968516DF640A}"/>
                  </a:ext>
                </a:extLst>
              </p:cNvPr>
              <p:cNvSpPr/>
              <p:nvPr/>
            </p:nvSpPr>
            <p:spPr>
              <a:xfrm>
                <a:off x="3037501" y="1366871"/>
                <a:ext cx="2254944" cy="1361443"/>
              </a:xfrm>
              <a:custGeom>
                <a:avLst/>
                <a:gdLst/>
                <a:ahLst/>
                <a:cxnLst/>
                <a:rect l="l" t="t" r="r" b="b"/>
                <a:pathLst>
                  <a:path w="72355" h="43685" extrusionOk="0">
                    <a:moveTo>
                      <a:pt x="1" y="0"/>
                    </a:moveTo>
                    <a:lnTo>
                      <a:pt x="6025" y="5954"/>
                    </a:lnTo>
                    <a:lnTo>
                      <a:pt x="26421" y="5954"/>
                    </a:lnTo>
                    <a:lnTo>
                      <a:pt x="63497" y="43684"/>
                    </a:lnTo>
                    <a:lnTo>
                      <a:pt x="72355" y="43684"/>
                    </a:lnTo>
                    <a:lnTo>
                      <a:pt x="29266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Google Shape;1314;p36">
                <a:extLst>
                  <a:ext uri="{FF2B5EF4-FFF2-40B4-BE49-F238E27FC236}">
                    <a16:creationId xmlns:a16="http://schemas.microsoft.com/office/drawing/2014/main" xmlns="" id="{3536CF2D-C877-4538-AE69-3387D61D3C53}"/>
                  </a:ext>
                </a:extLst>
              </p:cNvPr>
              <p:cNvSpPr txBox="1"/>
              <p:nvPr/>
            </p:nvSpPr>
            <p:spPr>
              <a:xfrm>
                <a:off x="2937475" y="1755150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B1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112" name="Google Shape;1315;p36">
                <a:extLst>
                  <a:ext uri="{FF2B5EF4-FFF2-40B4-BE49-F238E27FC236}">
                    <a16:creationId xmlns:a16="http://schemas.microsoft.com/office/drawing/2014/main" xmlns="" id="{65C2BA87-D3E1-4742-A3B4-DE8586FE73EF}"/>
                  </a:ext>
                </a:extLst>
              </p:cNvPr>
              <p:cNvSpPr txBox="1"/>
              <p:nvPr/>
            </p:nvSpPr>
            <p:spPr>
              <a:xfrm>
                <a:off x="3242275" y="2051275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B2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cxnSp>
            <p:nvCxnSpPr>
              <p:cNvPr id="113" name="Google Shape;1316;p36">
                <a:extLst>
                  <a:ext uri="{FF2B5EF4-FFF2-40B4-BE49-F238E27FC236}">
                    <a16:creationId xmlns:a16="http://schemas.microsoft.com/office/drawing/2014/main" xmlns="" id="{0A6D57D0-4F32-4117-B696-D6CC33F34EBD}"/>
                  </a:ext>
                </a:extLst>
              </p:cNvPr>
              <p:cNvCxnSpPr>
                <a:stCxn id="111" idx="3"/>
              </p:cNvCxnSpPr>
              <p:nvPr/>
            </p:nvCxnSpPr>
            <p:spPr>
              <a:xfrm>
                <a:off x="3901675" y="1884300"/>
                <a:ext cx="28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317;p36">
                <a:extLst>
                  <a:ext uri="{FF2B5EF4-FFF2-40B4-BE49-F238E27FC236}">
                    <a16:creationId xmlns:a16="http://schemas.microsoft.com/office/drawing/2014/main" xmlns="" id="{B0A0EE19-B845-4B8F-941E-24865DA26041}"/>
                  </a:ext>
                </a:extLst>
              </p:cNvPr>
              <p:cNvCxnSpPr>
                <a:stCxn id="112" idx="3"/>
              </p:cNvCxnSpPr>
              <p:nvPr/>
            </p:nvCxnSpPr>
            <p:spPr>
              <a:xfrm>
                <a:off x="4206475" y="2180425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1318;p36">
              <a:extLst>
                <a:ext uri="{FF2B5EF4-FFF2-40B4-BE49-F238E27FC236}">
                  <a16:creationId xmlns:a16="http://schemas.microsoft.com/office/drawing/2014/main" xmlns="" id="{F2796AF1-FC1A-42B3-86E6-7F0D0692D41B}"/>
                </a:ext>
              </a:extLst>
            </p:cNvPr>
            <p:cNvGrpSpPr/>
            <p:nvPr/>
          </p:nvGrpSpPr>
          <p:grpSpPr>
            <a:xfrm>
              <a:off x="797400" y="1424374"/>
              <a:ext cx="2356566" cy="1303570"/>
              <a:chOff x="824825" y="1424374"/>
              <a:chExt cx="2356566" cy="1303570"/>
            </a:xfrm>
          </p:grpSpPr>
          <p:sp>
            <p:nvSpPr>
              <p:cNvPr id="105" name="Google Shape;1319;p36">
                <a:extLst>
                  <a:ext uri="{FF2B5EF4-FFF2-40B4-BE49-F238E27FC236}">
                    <a16:creationId xmlns:a16="http://schemas.microsoft.com/office/drawing/2014/main" xmlns="" id="{C2981028-7FA4-4E61-88F4-15DCD76DAE8C}"/>
                  </a:ext>
                </a:extLst>
              </p:cNvPr>
              <p:cNvSpPr/>
              <p:nvPr/>
            </p:nvSpPr>
            <p:spPr>
              <a:xfrm>
                <a:off x="974316" y="1424374"/>
                <a:ext cx="2207074" cy="1303570"/>
              </a:xfrm>
              <a:custGeom>
                <a:avLst/>
                <a:gdLst/>
                <a:ahLst/>
                <a:cxnLst/>
                <a:rect l="l" t="t" r="r" b="b"/>
                <a:pathLst>
                  <a:path w="70819" h="41828" extrusionOk="0">
                    <a:moveTo>
                      <a:pt x="0" y="1"/>
                    </a:moveTo>
                    <a:lnTo>
                      <a:pt x="6025" y="5954"/>
                    </a:lnTo>
                    <a:lnTo>
                      <a:pt x="26420" y="5954"/>
                    </a:lnTo>
                    <a:lnTo>
                      <a:pt x="62270" y="41827"/>
                    </a:lnTo>
                    <a:lnTo>
                      <a:pt x="70818" y="41827"/>
                    </a:lnTo>
                    <a:lnTo>
                      <a:pt x="2926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Google Shape;1320;p36">
                <a:extLst>
                  <a:ext uri="{FF2B5EF4-FFF2-40B4-BE49-F238E27FC236}">
                    <a16:creationId xmlns:a16="http://schemas.microsoft.com/office/drawing/2014/main" xmlns="" id="{F9E12A37-9B27-49A3-A8E6-CC7C1E463928}"/>
                  </a:ext>
                </a:extLst>
              </p:cNvPr>
              <p:cNvSpPr txBox="1"/>
              <p:nvPr/>
            </p:nvSpPr>
            <p:spPr>
              <a:xfrm>
                <a:off x="824825" y="1755150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A1</a:t>
                </a:r>
                <a:endParaRPr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107" name="Google Shape;1321;p36">
                <a:extLst>
                  <a:ext uri="{FF2B5EF4-FFF2-40B4-BE49-F238E27FC236}">
                    <a16:creationId xmlns:a16="http://schemas.microsoft.com/office/drawing/2014/main" xmlns="" id="{BC65E3F5-F320-4DD9-9092-9D3E1AA51708}"/>
                  </a:ext>
                </a:extLst>
              </p:cNvPr>
              <p:cNvSpPr txBox="1"/>
              <p:nvPr/>
            </p:nvSpPr>
            <p:spPr>
              <a:xfrm>
                <a:off x="1129625" y="2051275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A2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cxnSp>
            <p:nvCxnSpPr>
              <p:cNvPr id="108" name="Google Shape;1322;p36">
                <a:extLst>
                  <a:ext uri="{FF2B5EF4-FFF2-40B4-BE49-F238E27FC236}">
                    <a16:creationId xmlns:a16="http://schemas.microsoft.com/office/drawing/2014/main" xmlns="" id="{B21FB841-CEBF-4611-8B3B-E57C3759D441}"/>
                  </a:ext>
                </a:extLst>
              </p:cNvPr>
              <p:cNvCxnSpPr>
                <a:stCxn id="106" idx="3"/>
              </p:cNvCxnSpPr>
              <p:nvPr/>
            </p:nvCxnSpPr>
            <p:spPr>
              <a:xfrm>
                <a:off x="1789025" y="1884300"/>
                <a:ext cx="28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323;p36">
                <a:extLst>
                  <a:ext uri="{FF2B5EF4-FFF2-40B4-BE49-F238E27FC236}">
                    <a16:creationId xmlns:a16="http://schemas.microsoft.com/office/drawing/2014/main" xmlns="" id="{C88947FF-B39F-494E-97C2-5C43816FA672}"/>
                  </a:ext>
                </a:extLst>
              </p:cNvPr>
              <p:cNvCxnSpPr>
                <a:stCxn id="107" idx="3"/>
              </p:cNvCxnSpPr>
              <p:nvPr/>
            </p:nvCxnSpPr>
            <p:spPr>
              <a:xfrm>
                <a:off x="2093825" y="2180425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" name="Google Shape;1324;p36">
              <a:extLst>
                <a:ext uri="{FF2B5EF4-FFF2-40B4-BE49-F238E27FC236}">
                  <a16:creationId xmlns:a16="http://schemas.microsoft.com/office/drawing/2014/main" xmlns="" id="{E036F313-7EE1-4286-B6CF-C5A6E23E34FB}"/>
                </a:ext>
              </a:extLst>
            </p:cNvPr>
            <p:cNvGrpSpPr/>
            <p:nvPr/>
          </p:nvGrpSpPr>
          <p:grpSpPr>
            <a:xfrm>
              <a:off x="4994600" y="2780317"/>
              <a:ext cx="2459418" cy="1418942"/>
              <a:chOff x="5022025" y="2780317"/>
              <a:chExt cx="2459418" cy="1418942"/>
            </a:xfrm>
          </p:grpSpPr>
          <p:sp>
            <p:nvSpPr>
              <p:cNvPr id="100" name="Google Shape;1325;p36">
                <a:extLst>
                  <a:ext uri="{FF2B5EF4-FFF2-40B4-BE49-F238E27FC236}">
                    <a16:creationId xmlns:a16="http://schemas.microsoft.com/office/drawing/2014/main" xmlns="" id="{8DBDD741-E5DD-4ED6-B6A6-F7A776646E00}"/>
                  </a:ext>
                </a:extLst>
              </p:cNvPr>
              <p:cNvSpPr/>
              <p:nvPr/>
            </p:nvSpPr>
            <p:spPr>
              <a:xfrm>
                <a:off x="5129670" y="2780317"/>
                <a:ext cx="2351773" cy="1418942"/>
              </a:xfrm>
              <a:custGeom>
                <a:avLst/>
                <a:gdLst/>
                <a:ahLst/>
                <a:cxnLst/>
                <a:rect l="l" t="t" r="r" b="b"/>
                <a:pathLst>
                  <a:path w="75462" h="45530" extrusionOk="0">
                    <a:moveTo>
                      <a:pt x="66592" y="0"/>
                    </a:moveTo>
                    <a:lnTo>
                      <a:pt x="26420" y="39577"/>
                    </a:lnTo>
                    <a:lnTo>
                      <a:pt x="6025" y="39577"/>
                    </a:lnTo>
                    <a:lnTo>
                      <a:pt x="0" y="45530"/>
                    </a:lnTo>
                    <a:lnTo>
                      <a:pt x="29266" y="45530"/>
                    </a:lnTo>
                    <a:lnTo>
                      <a:pt x="75462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Google Shape;1326;p36">
                <a:extLst>
                  <a:ext uri="{FF2B5EF4-FFF2-40B4-BE49-F238E27FC236}">
                    <a16:creationId xmlns:a16="http://schemas.microsoft.com/office/drawing/2014/main" xmlns="" id="{0580506E-F82B-4BC8-95D7-9E928A6E9B12}"/>
                  </a:ext>
                </a:extLst>
              </p:cNvPr>
              <p:cNvSpPr txBox="1"/>
              <p:nvPr/>
            </p:nvSpPr>
            <p:spPr>
              <a:xfrm>
                <a:off x="5326825" y="3277900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F1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102" name="Google Shape;1327;p36">
                <a:extLst>
                  <a:ext uri="{FF2B5EF4-FFF2-40B4-BE49-F238E27FC236}">
                    <a16:creationId xmlns:a16="http://schemas.microsoft.com/office/drawing/2014/main" xmlns="" id="{7F29ED5A-5144-45BE-AFE0-BA7A6AB08764}"/>
                  </a:ext>
                </a:extLst>
              </p:cNvPr>
              <p:cNvSpPr txBox="1"/>
              <p:nvPr/>
            </p:nvSpPr>
            <p:spPr>
              <a:xfrm>
                <a:off x="5022025" y="3574025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F2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cxnSp>
            <p:nvCxnSpPr>
              <p:cNvPr id="103" name="Google Shape;1328;p36">
                <a:extLst>
                  <a:ext uri="{FF2B5EF4-FFF2-40B4-BE49-F238E27FC236}">
                    <a16:creationId xmlns:a16="http://schemas.microsoft.com/office/drawing/2014/main" xmlns="" id="{59ECFA8F-FA1A-4B23-B6BE-C8AF6ACA4DAD}"/>
                  </a:ext>
                </a:extLst>
              </p:cNvPr>
              <p:cNvCxnSpPr>
                <a:stCxn id="101" idx="3"/>
              </p:cNvCxnSpPr>
              <p:nvPr/>
            </p:nvCxnSpPr>
            <p:spPr>
              <a:xfrm>
                <a:off x="6291025" y="3407050"/>
                <a:ext cx="28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329;p36">
                <a:extLst>
                  <a:ext uri="{FF2B5EF4-FFF2-40B4-BE49-F238E27FC236}">
                    <a16:creationId xmlns:a16="http://schemas.microsoft.com/office/drawing/2014/main" xmlns="" id="{95191E3D-251B-4AB4-915E-BAD49F74D0C5}"/>
                  </a:ext>
                </a:extLst>
              </p:cNvPr>
              <p:cNvCxnSpPr>
                <a:stCxn id="102" idx="3"/>
              </p:cNvCxnSpPr>
              <p:nvPr/>
            </p:nvCxnSpPr>
            <p:spPr>
              <a:xfrm>
                <a:off x="5986225" y="3703175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" name="Google Shape;1330;p36">
              <a:extLst>
                <a:ext uri="{FF2B5EF4-FFF2-40B4-BE49-F238E27FC236}">
                  <a16:creationId xmlns:a16="http://schemas.microsoft.com/office/drawing/2014/main" xmlns="" id="{DB091BCA-2677-4AED-9D54-0707A5CAE45D}"/>
                </a:ext>
              </a:extLst>
            </p:cNvPr>
            <p:cNvGrpSpPr/>
            <p:nvPr/>
          </p:nvGrpSpPr>
          <p:grpSpPr>
            <a:xfrm>
              <a:off x="2910063" y="2780317"/>
              <a:ext cx="2354957" cy="1361443"/>
              <a:chOff x="2937488" y="2780317"/>
              <a:chExt cx="2354957" cy="1361443"/>
            </a:xfrm>
          </p:grpSpPr>
          <p:sp>
            <p:nvSpPr>
              <p:cNvPr id="95" name="Google Shape;1331;p36">
                <a:extLst>
                  <a:ext uri="{FF2B5EF4-FFF2-40B4-BE49-F238E27FC236}">
                    <a16:creationId xmlns:a16="http://schemas.microsoft.com/office/drawing/2014/main" xmlns="" id="{976E8685-CFC3-4875-970E-61B94339D378}"/>
                  </a:ext>
                </a:extLst>
              </p:cNvPr>
              <p:cNvSpPr/>
              <p:nvPr/>
            </p:nvSpPr>
            <p:spPr>
              <a:xfrm>
                <a:off x="3037501" y="2780317"/>
                <a:ext cx="2254944" cy="1361443"/>
              </a:xfrm>
              <a:custGeom>
                <a:avLst/>
                <a:gdLst/>
                <a:ahLst/>
                <a:cxnLst/>
                <a:rect l="l" t="t" r="r" b="b"/>
                <a:pathLst>
                  <a:path w="72355" h="43685" extrusionOk="0">
                    <a:moveTo>
                      <a:pt x="63497" y="0"/>
                    </a:moveTo>
                    <a:lnTo>
                      <a:pt x="26421" y="37731"/>
                    </a:lnTo>
                    <a:lnTo>
                      <a:pt x="6025" y="37731"/>
                    </a:lnTo>
                    <a:lnTo>
                      <a:pt x="1" y="43684"/>
                    </a:lnTo>
                    <a:lnTo>
                      <a:pt x="29266" y="43684"/>
                    </a:lnTo>
                    <a:lnTo>
                      <a:pt x="72355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Google Shape;1332;p36">
                <a:extLst>
                  <a:ext uri="{FF2B5EF4-FFF2-40B4-BE49-F238E27FC236}">
                    <a16:creationId xmlns:a16="http://schemas.microsoft.com/office/drawing/2014/main" xmlns="" id="{FF19B3E3-2A55-494E-ABFE-11A71E19BE7B}"/>
                  </a:ext>
                </a:extLst>
              </p:cNvPr>
              <p:cNvSpPr txBox="1"/>
              <p:nvPr/>
            </p:nvSpPr>
            <p:spPr>
              <a:xfrm>
                <a:off x="3242288" y="3201700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E1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97" name="Google Shape;1333;p36">
                <a:extLst>
                  <a:ext uri="{FF2B5EF4-FFF2-40B4-BE49-F238E27FC236}">
                    <a16:creationId xmlns:a16="http://schemas.microsoft.com/office/drawing/2014/main" xmlns="" id="{112C6018-B03D-46C9-A479-BB573A79B717}"/>
                  </a:ext>
                </a:extLst>
              </p:cNvPr>
              <p:cNvSpPr txBox="1"/>
              <p:nvPr/>
            </p:nvSpPr>
            <p:spPr>
              <a:xfrm>
                <a:off x="2937488" y="3497825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E2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cxnSp>
            <p:nvCxnSpPr>
              <p:cNvPr id="98" name="Google Shape;1334;p36">
                <a:extLst>
                  <a:ext uri="{FF2B5EF4-FFF2-40B4-BE49-F238E27FC236}">
                    <a16:creationId xmlns:a16="http://schemas.microsoft.com/office/drawing/2014/main" xmlns="" id="{BF275B96-9BAF-4B45-A20E-429542ECEE14}"/>
                  </a:ext>
                </a:extLst>
              </p:cNvPr>
              <p:cNvCxnSpPr>
                <a:stCxn id="96" idx="3"/>
              </p:cNvCxnSpPr>
              <p:nvPr/>
            </p:nvCxnSpPr>
            <p:spPr>
              <a:xfrm>
                <a:off x="4206488" y="3330850"/>
                <a:ext cx="28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1335;p36">
                <a:extLst>
                  <a:ext uri="{FF2B5EF4-FFF2-40B4-BE49-F238E27FC236}">
                    <a16:creationId xmlns:a16="http://schemas.microsoft.com/office/drawing/2014/main" xmlns="" id="{6C84AA18-142E-40F9-88B9-9BC91E771465}"/>
                  </a:ext>
                </a:extLst>
              </p:cNvPr>
              <p:cNvCxnSpPr>
                <a:stCxn id="97" idx="3"/>
              </p:cNvCxnSpPr>
              <p:nvPr/>
            </p:nvCxnSpPr>
            <p:spPr>
              <a:xfrm>
                <a:off x="3901688" y="3626975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" name="Google Shape;1336;p36">
              <a:extLst>
                <a:ext uri="{FF2B5EF4-FFF2-40B4-BE49-F238E27FC236}">
                  <a16:creationId xmlns:a16="http://schemas.microsoft.com/office/drawing/2014/main" xmlns="" id="{0B074E5D-ED27-4673-B461-DEA6D5F36EDC}"/>
                </a:ext>
              </a:extLst>
            </p:cNvPr>
            <p:cNvGrpSpPr/>
            <p:nvPr/>
          </p:nvGrpSpPr>
          <p:grpSpPr>
            <a:xfrm>
              <a:off x="805200" y="2780691"/>
              <a:ext cx="2348766" cy="1303164"/>
              <a:chOff x="832625" y="2780691"/>
              <a:chExt cx="2348766" cy="1303164"/>
            </a:xfrm>
          </p:grpSpPr>
          <p:sp>
            <p:nvSpPr>
              <p:cNvPr id="90" name="Google Shape;1337;p36">
                <a:extLst>
                  <a:ext uri="{FF2B5EF4-FFF2-40B4-BE49-F238E27FC236}">
                    <a16:creationId xmlns:a16="http://schemas.microsoft.com/office/drawing/2014/main" xmlns="" id="{0049F8D7-6742-47A1-B8F6-27D171F94CE4}"/>
                  </a:ext>
                </a:extLst>
              </p:cNvPr>
              <p:cNvSpPr/>
              <p:nvPr/>
            </p:nvSpPr>
            <p:spPr>
              <a:xfrm>
                <a:off x="974316" y="2780691"/>
                <a:ext cx="2207074" cy="1303164"/>
              </a:xfrm>
              <a:custGeom>
                <a:avLst/>
                <a:gdLst/>
                <a:ahLst/>
                <a:cxnLst/>
                <a:rect l="l" t="t" r="r" b="b"/>
                <a:pathLst>
                  <a:path w="70819" h="41815" extrusionOk="0">
                    <a:moveTo>
                      <a:pt x="62270" y="0"/>
                    </a:moveTo>
                    <a:lnTo>
                      <a:pt x="26420" y="35874"/>
                    </a:lnTo>
                    <a:lnTo>
                      <a:pt x="6025" y="35874"/>
                    </a:lnTo>
                    <a:lnTo>
                      <a:pt x="0" y="41815"/>
                    </a:lnTo>
                    <a:lnTo>
                      <a:pt x="29266" y="41815"/>
                    </a:lnTo>
                    <a:lnTo>
                      <a:pt x="70818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Google Shape;1338;p36">
                <a:extLst>
                  <a:ext uri="{FF2B5EF4-FFF2-40B4-BE49-F238E27FC236}">
                    <a16:creationId xmlns:a16="http://schemas.microsoft.com/office/drawing/2014/main" xmlns="" id="{C69F87AA-31F4-4B31-8C6F-9C5A0FBCA71D}"/>
                  </a:ext>
                </a:extLst>
              </p:cNvPr>
              <p:cNvSpPr txBox="1"/>
              <p:nvPr/>
            </p:nvSpPr>
            <p:spPr>
              <a:xfrm>
                <a:off x="1137425" y="3201700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D1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92" name="Google Shape;1339;p36">
                <a:extLst>
                  <a:ext uri="{FF2B5EF4-FFF2-40B4-BE49-F238E27FC236}">
                    <a16:creationId xmlns:a16="http://schemas.microsoft.com/office/drawing/2014/main" xmlns="" id="{916F6D26-9A08-4C88-90D8-5A63D8C5B85B}"/>
                  </a:ext>
                </a:extLst>
              </p:cNvPr>
              <p:cNvSpPr txBox="1"/>
              <p:nvPr/>
            </p:nvSpPr>
            <p:spPr>
              <a:xfrm>
                <a:off x="832625" y="3497825"/>
                <a:ext cx="9642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Action D2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cxnSp>
            <p:nvCxnSpPr>
              <p:cNvPr id="93" name="Google Shape;1340;p36">
                <a:extLst>
                  <a:ext uri="{FF2B5EF4-FFF2-40B4-BE49-F238E27FC236}">
                    <a16:creationId xmlns:a16="http://schemas.microsoft.com/office/drawing/2014/main" xmlns="" id="{04CCD53F-2972-4FB2-9185-DE3C8398BE15}"/>
                  </a:ext>
                </a:extLst>
              </p:cNvPr>
              <p:cNvCxnSpPr>
                <a:stCxn id="91" idx="3"/>
              </p:cNvCxnSpPr>
              <p:nvPr/>
            </p:nvCxnSpPr>
            <p:spPr>
              <a:xfrm>
                <a:off x="2101625" y="3330850"/>
                <a:ext cx="28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1341;p36">
                <a:extLst>
                  <a:ext uri="{FF2B5EF4-FFF2-40B4-BE49-F238E27FC236}">
                    <a16:creationId xmlns:a16="http://schemas.microsoft.com/office/drawing/2014/main" xmlns="" id="{AC17F28C-1785-4F83-A4AD-9189647A8F42}"/>
                  </a:ext>
                </a:extLst>
              </p:cNvPr>
              <p:cNvCxnSpPr>
                <a:stCxn id="92" idx="3"/>
              </p:cNvCxnSpPr>
              <p:nvPr/>
            </p:nvCxnSpPr>
            <p:spPr>
              <a:xfrm>
                <a:off x="1796825" y="3626975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" name="Google Shape;1344;p36">
              <a:extLst>
                <a:ext uri="{FF2B5EF4-FFF2-40B4-BE49-F238E27FC236}">
                  <a16:creationId xmlns:a16="http://schemas.microsoft.com/office/drawing/2014/main" xmlns="" id="{6D9A543D-1B67-452F-974D-680B360CD217}"/>
                </a:ext>
              </a:extLst>
            </p:cNvPr>
            <p:cNvSpPr/>
            <p:nvPr/>
          </p:nvSpPr>
          <p:spPr>
            <a:xfrm>
              <a:off x="772725" y="2479743"/>
              <a:ext cx="6707282" cy="551776"/>
            </a:xfrm>
            <a:custGeom>
              <a:avLst/>
              <a:gdLst/>
              <a:ahLst/>
              <a:cxnLst/>
              <a:rect l="l" t="t" r="r" b="b"/>
              <a:pathLst>
                <a:path w="232280" h="17705" extrusionOk="0">
                  <a:moveTo>
                    <a:pt x="1" y="0"/>
                  </a:moveTo>
                  <a:lnTo>
                    <a:pt x="1" y="8847"/>
                  </a:lnTo>
                  <a:lnTo>
                    <a:pt x="1" y="8858"/>
                  </a:lnTo>
                  <a:lnTo>
                    <a:pt x="1" y="17705"/>
                  </a:lnTo>
                  <a:lnTo>
                    <a:pt x="8573" y="10180"/>
                  </a:lnTo>
                  <a:lnTo>
                    <a:pt x="232280" y="10180"/>
                  </a:lnTo>
                  <a:lnTo>
                    <a:pt x="232280" y="7525"/>
                  </a:lnTo>
                  <a:lnTo>
                    <a:pt x="8573" y="75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oogle Shape;1346;p36">
              <a:extLst>
                <a:ext uri="{FF2B5EF4-FFF2-40B4-BE49-F238E27FC236}">
                  <a16:creationId xmlns:a16="http://schemas.microsoft.com/office/drawing/2014/main" xmlns="" id="{8B224F4C-521A-43A1-A219-FBD02E09C59B}"/>
                </a:ext>
              </a:extLst>
            </p:cNvPr>
            <p:cNvGrpSpPr/>
            <p:nvPr/>
          </p:nvGrpSpPr>
          <p:grpSpPr>
            <a:xfrm>
              <a:off x="1568509" y="2396310"/>
              <a:ext cx="718400" cy="718400"/>
              <a:chOff x="1550063" y="2350425"/>
              <a:chExt cx="810012" cy="810012"/>
            </a:xfrm>
          </p:grpSpPr>
          <p:sp>
            <p:nvSpPr>
              <p:cNvPr id="80" name="Google Shape;1347;p36">
                <a:extLst>
                  <a:ext uri="{FF2B5EF4-FFF2-40B4-BE49-F238E27FC236}">
                    <a16:creationId xmlns:a16="http://schemas.microsoft.com/office/drawing/2014/main" xmlns="" id="{986B3A83-2FF7-458D-9EF0-F3A3685FF5AB}"/>
                  </a:ext>
                </a:extLst>
              </p:cNvPr>
              <p:cNvSpPr/>
              <p:nvPr/>
            </p:nvSpPr>
            <p:spPr>
              <a:xfrm>
                <a:off x="1550063" y="2350425"/>
                <a:ext cx="810012" cy="810012"/>
              </a:xfrm>
              <a:custGeom>
                <a:avLst/>
                <a:gdLst/>
                <a:ahLst/>
                <a:cxnLst/>
                <a:rect l="l" t="t" r="r" b="b"/>
                <a:pathLst>
                  <a:path w="23051" h="23051" extrusionOk="0">
                    <a:moveTo>
                      <a:pt x="11525" y="0"/>
                    </a:moveTo>
                    <a:lnTo>
                      <a:pt x="0" y="11526"/>
                    </a:lnTo>
                    <a:lnTo>
                      <a:pt x="11525" y="23051"/>
                    </a:lnTo>
                    <a:lnTo>
                      <a:pt x="23051" y="11526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CBD24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Google Shape;1348;p36">
                <a:extLst>
                  <a:ext uri="{FF2B5EF4-FFF2-40B4-BE49-F238E27FC236}">
                    <a16:creationId xmlns:a16="http://schemas.microsoft.com/office/drawing/2014/main" xmlns="" id="{51DFE36C-A81E-4739-8B6A-93227EC5E537}"/>
                  </a:ext>
                </a:extLst>
              </p:cNvPr>
              <p:cNvSpPr/>
              <p:nvPr/>
            </p:nvSpPr>
            <p:spPr>
              <a:xfrm>
                <a:off x="1619050" y="2419398"/>
                <a:ext cx="672897" cy="67293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6527" extrusionOk="0">
                    <a:moveTo>
                      <a:pt x="8263" y="1"/>
                    </a:moveTo>
                    <a:lnTo>
                      <a:pt x="0" y="8263"/>
                    </a:lnTo>
                    <a:lnTo>
                      <a:pt x="8263" y="16526"/>
                    </a:lnTo>
                    <a:lnTo>
                      <a:pt x="16526" y="8263"/>
                    </a:lnTo>
                    <a:lnTo>
                      <a:pt x="8263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Google Shape;1355;p36">
              <a:extLst>
                <a:ext uri="{FF2B5EF4-FFF2-40B4-BE49-F238E27FC236}">
                  <a16:creationId xmlns:a16="http://schemas.microsoft.com/office/drawing/2014/main" xmlns="" id="{AEE7C320-4C87-4A2C-A055-701127F836ED}"/>
                </a:ext>
              </a:extLst>
            </p:cNvPr>
            <p:cNvGrpSpPr/>
            <p:nvPr/>
          </p:nvGrpSpPr>
          <p:grpSpPr>
            <a:xfrm>
              <a:off x="3656165" y="2396347"/>
              <a:ext cx="718339" cy="718339"/>
              <a:chOff x="3637925" y="2350626"/>
              <a:chExt cx="810035" cy="810035"/>
            </a:xfrm>
          </p:grpSpPr>
          <p:sp>
            <p:nvSpPr>
              <p:cNvPr id="71" name="Google Shape;1356;p36">
                <a:extLst>
                  <a:ext uri="{FF2B5EF4-FFF2-40B4-BE49-F238E27FC236}">
                    <a16:creationId xmlns:a16="http://schemas.microsoft.com/office/drawing/2014/main" xmlns="" id="{FFB25F6D-2943-431E-9BAF-CC2DEA4DD34F}"/>
                  </a:ext>
                </a:extLst>
              </p:cNvPr>
              <p:cNvSpPr/>
              <p:nvPr/>
            </p:nvSpPr>
            <p:spPr>
              <a:xfrm>
                <a:off x="3637925" y="2350626"/>
                <a:ext cx="810035" cy="810035"/>
              </a:xfrm>
              <a:custGeom>
                <a:avLst/>
                <a:gdLst/>
                <a:ahLst/>
                <a:cxnLst/>
                <a:rect l="l" t="t" r="r" b="b"/>
                <a:pathLst>
                  <a:path w="23349" h="23349" extrusionOk="0">
                    <a:moveTo>
                      <a:pt x="11681" y="0"/>
                    </a:moveTo>
                    <a:lnTo>
                      <a:pt x="1" y="11680"/>
                    </a:lnTo>
                    <a:lnTo>
                      <a:pt x="11681" y="23349"/>
                    </a:lnTo>
                    <a:lnTo>
                      <a:pt x="23349" y="1168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rgbClr val="EC3A3B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Google Shape;1357;p36">
                <a:extLst>
                  <a:ext uri="{FF2B5EF4-FFF2-40B4-BE49-F238E27FC236}">
                    <a16:creationId xmlns:a16="http://schemas.microsoft.com/office/drawing/2014/main" xmlns="" id="{0B0A6983-7FE7-4BD7-AA4D-933F396F5651}"/>
                  </a:ext>
                </a:extLst>
              </p:cNvPr>
              <p:cNvSpPr/>
              <p:nvPr/>
            </p:nvSpPr>
            <p:spPr>
              <a:xfrm>
                <a:off x="3706287" y="2418987"/>
                <a:ext cx="672904" cy="672904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16741" extrusionOk="0">
                    <a:moveTo>
                      <a:pt x="8371" y="0"/>
                    </a:moveTo>
                    <a:lnTo>
                      <a:pt x="1" y="8371"/>
                    </a:lnTo>
                    <a:lnTo>
                      <a:pt x="8371" y="16741"/>
                    </a:lnTo>
                    <a:lnTo>
                      <a:pt x="16741" y="8371"/>
                    </a:lnTo>
                    <a:lnTo>
                      <a:pt x="8371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oogle Shape;1365;p36">
              <a:extLst>
                <a:ext uri="{FF2B5EF4-FFF2-40B4-BE49-F238E27FC236}">
                  <a16:creationId xmlns:a16="http://schemas.microsoft.com/office/drawing/2014/main" xmlns="" id="{0DA5DBF3-8EF7-43FF-B293-A274A6BF0581}"/>
                </a:ext>
              </a:extLst>
            </p:cNvPr>
            <p:cNvGrpSpPr/>
            <p:nvPr/>
          </p:nvGrpSpPr>
          <p:grpSpPr>
            <a:xfrm>
              <a:off x="5759653" y="2396439"/>
              <a:ext cx="718329" cy="717996"/>
              <a:chOff x="5741201" y="2350600"/>
              <a:chExt cx="810024" cy="809648"/>
            </a:xfrm>
          </p:grpSpPr>
          <p:sp>
            <p:nvSpPr>
              <p:cNvPr id="63" name="Google Shape;1366;p36">
                <a:extLst>
                  <a:ext uri="{FF2B5EF4-FFF2-40B4-BE49-F238E27FC236}">
                    <a16:creationId xmlns:a16="http://schemas.microsoft.com/office/drawing/2014/main" xmlns="" id="{739F0C7B-EF48-48E3-82F8-549A512037E4}"/>
                  </a:ext>
                </a:extLst>
              </p:cNvPr>
              <p:cNvSpPr/>
              <p:nvPr/>
            </p:nvSpPr>
            <p:spPr>
              <a:xfrm>
                <a:off x="5741201" y="2350600"/>
                <a:ext cx="810024" cy="809648"/>
              </a:xfrm>
              <a:custGeom>
                <a:avLst/>
                <a:gdLst/>
                <a:ahLst/>
                <a:cxnLst/>
                <a:rect l="l" t="t" r="r" b="b"/>
                <a:pathLst>
                  <a:path w="23730" h="23719" extrusionOk="0">
                    <a:moveTo>
                      <a:pt x="11871" y="1"/>
                    </a:moveTo>
                    <a:lnTo>
                      <a:pt x="1" y="11860"/>
                    </a:lnTo>
                    <a:lnTo>
                      <a:pt x="11871" y="23718"/>
                    </a:lnTo>
                    <a:lnTo>
                      <a:pt x="23730" y="11860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rgbClr val="4949E7">
                  <a:alpha val="290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Google Shape;1367;p36">
                <a:extLst>
                  <a:ext uri="{FF2B5EF4-FFF2-40B4-BE49-F238E27FC236}">
                    <a16:creationId xmlns:a16="http://schemas.microsoft.com/office/drawing/2014/main" xmlns="" id="{5EAE8F0A-D696-4BF1-AD80-940FB0DB5874}"/>
                  </a:ext>
                </a:extLst>
              </p:cNvPr>
              <p:cNvSpPr/>
              <p:nvPr/>
            </p:nvSpPr>
            <p:spPr>
              <a:xfrm>
                <a:off x="5810001" y="2418976"/>
                <a:ext cx="672894" cy="672936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17003" extrusionOk="0">
                    <a:moveTo>
                      <a:pt x="8501" y="1"/>
                    </a:moveTo>
                    <a:lnTo>
                      <a:pt x="0" y="8502"/>
                    </a:lnTo>
                    <a:lnTo>
                      <a:pt x="8501" y="17003"/>
                    </a:lnTo>
                    <a:lnTo>
                      <a:pt x="17002" y="8502"/>
                    </a:lnTo>
                    <a:lnTo>
                      <a:pt x="850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0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10505454" y="3324727"/>
            <a:ext cx="1386220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Result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1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804171" y="1211600"/>
            <a:ext cx="1802559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Cause A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2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3713422" y="1118338"/>
            <a:ext cx="1802559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Cause B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3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6770519" y="1036451"/>
            <a:ext cx="1802559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Cause C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4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751855" y="5431029"/>
            <a:ext cx="1802559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Cause D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5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3713420" y="5512916"/>
            <a:ext cx="1802559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Cause E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29" name="Google Shape;1314;p36">
            <a:extLst>
              <a:ext uri="{FF2B5EF4-FFF2-40B4-BE49-F238E27FC236}">
                <a16:creationId xmlns:a16="http://schemas.microsoft.com/office/drawing/2014/main" xmlns="" id="{3536CF2D-C877-4538-AE69-3387D61D3C53}"/>
              </a:ext>
            </a:extLst>
          </p:cNvPr>
          <p:cNvSpPr txBox="1"/>
          <p:nvPr/>
        </p:nvSpPr>
        <p:spPr>
          <a:xfrm>
            <a:off x="6729574" y="5594803"/>
            <a:ext cx="1802559" cy="3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Cause F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97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1C4F7C"/>
      </a:accent1>
      <a:accent2>
        <a:srgbClr val="0477BF"/>
      </a:accent2>
      <a:accent3>
        <a:srgbClr val="048ABF"/>
      </a:accent3>
      <a:accent4>
        <a:srgbClr val="18B5D9"/>
      </a:accent4>
      <a:accent5>
        <a:srgbClr val="AEEBF2"/>
      </a:accent5>
      <a:accent6>
        <a:srgbClr val="FFC000"/>
      </a:accent6>
      <a:hlink>
        <a:srgbClr val="BF2424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Cristian</cp:lastModifiedBy>
  <cp:revision>5</cp:revision>
  <dcterms:created xsi:type="dcterms:W3CDTF">2020-04-30T13:39:30Z</dcterms:created>
  <dcterms:modified xsi:type="dcterms:W3CDTF">2022-10-01T00:11:37Z</dcterms:modified>
</cp:coreProperties>
</file>