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5D4E4-6A39-7F5A-B4CD-FF0D1CD12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2C9813-2DAA-F9B3-52B7-D2BD42678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583FFE-BA76-6EB8-5301-96698DA1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97A3-9544-4C45-B750-0BCA77B5FBFE}" type="datetimeFigureOut">
              <a:rPr lang="es-MX" smtClean="0"/>
              <a:t>22/08/2024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E86B43-F84B-D4E8-91AF-45A99157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CB90FE-8C77-6889-F3CC-54B9E85E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155-7A37-4983-BE18-E4AF961CD0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445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DAEBB-D3B7-769F-1751-68D02E2D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599B87-2A72-3741-EEBB-3469C3E74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33D598-8EF7-CD34-AC2A-335C6460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97A3-9544-4C45-B750-0BCA77B5FBFE}" type="datetimeFigureOut">
              <a:rPr lang="es-MX" smtClean="0"/>
              <a:t>22/08/2024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633535-DE58-0773-1794-18451DFA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4ADE59-5388-A1D4-3606-3F1E145F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155-7A37-4983-BE18-E4AF961CD0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529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22A239-A175-F7FF-3B6C-CBFF264E9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8D77C9-EE32-169F-28B0-865437F83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2A6463-14E6-64A4-9A3C-2434E061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97A3-9544-4C45-B750-0BCA77B5FBFE}" type="datetimeFigureOut">
              <a:rPr lang="es-MX" smtClean="0"/>
              <a:t>22/08/2024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0709EC-D58C-E07D-4B6B-529B85C9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9940B-7B32-6E5C-AB78-7CDD55C0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155-7A37-4983-BE18-E4AF961CD0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982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ADFD4-C1EB-0DE7-B614-A4205498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ECC2D6-8B8A-11B9-117C-8DF6606C3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8B5FC7-9D06-5951-4A7F-BD1EA537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97A3-9544-4C45-B750-0BCA77B5FBFE}" type="datetimeFigureOut">
              <a:rPr lang="es-MX" smtClean="0"/>
              <a:t>22/08/2024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6BB6A0-7071-E358-CE7E-6D6A920F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3C3793-6CE2-2E56-C4F9-D83974A8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155-7A37-4983-BE18-E4AF961CD0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438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05F61-88B4-2343-C891-D391AF44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F7D004-5909-3650-B9AD-464D95A63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FBFBF5-6E76-F841-C12B-B7229925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97A3-9544-4C45-B750-0BCA77B5FBFE}" type="datetimeFigureOut">
              <a:rPr lang="es-MX" smtClean="0"/>
              <a:t>22/08/2024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B88B0-0EDA-4B6C-12DA-C386D23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899236-9DD2-3756-3A52-6DF4A2D8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155-7A37-4983-BE18-E4AF961CD0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587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D6B92-CC4E-FE93-8FE2-D939A3B1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40C19A-FF08-F94F-5B58-C069A8967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F5E515-F297-4F63-93E0-3A3219666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39194F-837B-3569-FE3C-CAD32B8A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97A3-9544-4C45-B750-0BCA77B5FBFE}" type="datetimeFigureOut">
              <a:rPr lang="es-MX" smtClean="0"/>
              <a:t>22/08/2024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29DAED-B51C-3D63-FE09-119D8F0C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FC0A2D-6883-34DE-44F2-5EE5A30F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155-7A37-4983-BE18-E4AF961CD0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799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485F9-D2DA-BA4D-10C5-46D622B5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7C5E80-6799-BFF2-2A99-0C22A8D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769616-BC29-7708-BD11-5EE7AF230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324160-62AA-782B-9EAD-69B233047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41F25F-97AA-DEBB-B71F-41CA9CDC3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331FE6-4A51-A01D-67FF-1D5F77F1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97A3-9544-4C45-B750-0BCA77B5FBFE}" type="datetimeFigureOut">
              <a:rPr lang="es-MX" smtClean="0"/>
              <a:t>22/08/2024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1436C8-2CEB-1350-EC13-4BCACC23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AE9968-8BC8-1E6D-15A2-5A048B5E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155-7A37-4983-BE18-E4AF961CD0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531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0ABF4-9300-A51F-579C-0E8104C9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EA019F-B2A0-C8F4-C451-03152E2D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97A3-9544-4C45-B750-0BCA77B5FBFE}" type="datetimeFigureOut">
              <a:rPr lang="es-MX" smtClean="0"/>
              <a:t>22/08/2024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04A68B-97F7-89FE-559D-7DABA72A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36C9D1-3912-844D-C62A-CFC24B05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155-7A37-4983-BE18-E4AF961CD0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55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7101E1-9DBB-5991-0D1D-63FA781E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97A3-9544-4C45-B750-0BCA77B5FBFE}" type="datetimeFigureOut">
              <a:rPr lang="es-MX" smtClean="0"/>
              <a:t>22/08/2024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B7DAE5-FDEA-F0E5-BE8A-00EA11E7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7DEF86-CDCA-1071-C8CE-19266BEC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155-7A37-4983-BE18-E4AF961CD0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003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08768-6A5F-8CC1-2FA2-246FD082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362D66-F65B-C2E1-5DFE-A19E75853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15F055-C5BB-3973-175C-BDBCBCB75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128993-E093-4AD0-D3BF-A8E482F9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97A3-9544-4C45-B750-0BCA77B5FBFE}" type="datetimeFigureOut">
              <a:rPr lang="es-MX" smtClean="0"/>
              <a:t>22/08/2024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1D0270-4647-91E4-BA95-2E5119E0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9EECC3-4E98-5347-7844-90FED918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155-7A37-4983-BE18-E4AF961CD0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9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2C835-457D-7C9F-6F4C-70F4E838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B60824-0B97-5FF3-2CEB-F0794E3B4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357C98-6EB0-8A1D-8465-447356597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3C241F-375F-BC81-69EE-159B4F55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97A3-9544-4C45-B750-0BCA77B5FBFE}" type="datetimeFigureOut">
              <a:rPr lang="es-MX" smtClean="0"/>
              <a:t>22/08/2024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F46C10-3D29-6E27-C6F7-CA2CD770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C33F10-FBD8-8A9B-CDFE-D27B882A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155-7A37-4983-BE18-E4AF961CD0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940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36158D-916D-1F61-3D98-F377D765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8E9BA-BF57-7259-D2DC-8C61B1950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D27F0D-E8F2-C205-5402-EAF77BE58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1197A3-9544-4C45-B750-0BCA77B5FBFE}" type="datetimeFigureOut">
              <a:rPr lang="es-MX" smtClean="0"/>
              <a:t>22/08/2024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8B7769-9D0E-57F4-14BD-A6C2DF913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AE744B-1C9D-6187-AA2E-B49BB2A37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807155-7A37-4983-BE18-E4AF961CD0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349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CDD5483A-7C4B-9CE4-B600-E8951C262326}"/>
              </a:ext>
            </a:extLst>
          </p:cNvPr>
          <p:cNvSpPr/>
          <p:nvPr/>
        </p:nvSpPr>
        <p:spPr>
          <a:xfrm>
            <a:off x="4603135" y="2793873"/>
            <a:ext cx="2153265" cy="9144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SISTEMAS OPERATIVOS</a:t>
            </a:r>
          </a:p>
        </p:txBody>
      </p:sp>
      <p:sp>
        <p:nvSpPr>
          <p:cNvPr id="5" name="Diagrama de flujo: proceso alternativo 4">
            <a:extLst>
              <a:ext uri="{FF2B5EF4-FFF2-40B4-BE49-F238E27FC236}">
                <a16:creationId xmlns:a16="http://schemas.microsoft.com/office/drawing/2014/main" id="{50BCB020-C79B-0100-019F-D198B3AFC61D}"/>
              </a:ext>
            </a:extLst>
          </p:cNvPr>
          <p:cNvSpPr/>
          <p:nvPr/>
        </p:nvSpPr>
        <p:spPr>
          <a:xfrm>
            <a:off x="1074666" y="2662518"/>
            <a:ext cx="1897134" cy="686292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Windows: Desarrollado por </a:t>
            </a:r>
            <a:r>
              <a:rPr lang="es-MX" sz="1100" dirty="0" err="1"/>
              <a:t>Microsoft,es</a:t>
            </a:r>
            <a:r>
              <a:rPr lang="es-MX" sz="1100" dirty="0"/>
              <a:t> ampliamente utilizado e computadoras</a:t>
            </a:r>
          </a:p>
        </p:txBody>
      </p:sp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87B45F29-59B2-4631-2423-50649C5D9FE0}"/>
              </a:ext>
            </a:extLst>
          </p:cNvPr>
          <p:cNvSpPr/>
          <p:nvPr/>
        </p:nvSpPr>
        <p:spPr>
          <a:xfrm>
            <a:off x="1244846" y="4858438"/>
            <a:ext cx="1556774" cy="686292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macOS: Desarrollado por </a:t>
            </a:r>
            <a:r>
              <a:rPr lang="es-MX" sz="1100" dirty="0" err="1"/>
              <a:t>apple</a:t>
            </a:r>
            <a:r>
              <a:rPr lang="es-MX" sz="1100" dirty="0"/>
              <a:t> y para </a:t>
            </a:r>
            <a:r>
              <a:rPr lang="es-MX" sz="1100" dirty="0" err="1"/>
              <a:t>apple</a:t>
            </a:r>
            <a:endParaRPr lang="es-MX" sz="1100" dirty="0"/>
          </a:p>
        </p:txBody>
      </p:sp>
      <p:sp>
        <p:nvSpPr>
          <p:cNvPr id="11" name="Diagrama de flujo: proceso alternativo 10">
            <a:extLst>
              <a:ext uri="{FF2B5EF4-FFF2-40B4-BE49-F238E27FC236}">
                <a16:creationId xmlns:a16="http://schemas.microsoft.com/office/drawing/2014/main" id="{D415BD37-7BB0-0BE7-6A92-2043ACC5C95C}"/>
              </a:ext>
            </a:extLst>
          </p:cNvPr>
          <p:cNvSpPr/>
          <p:nvPr/>
        </p:nvSpPr>
        <p:spPr>
          <a:xfrm>
            <a:off x="622300" y="3797300"/>
            <a:ext cx="2349500" cy="612648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Linux: De código abierto con múltiples distribuciones, conocido por su estabilidad y seguridad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A44B5CB2-E310-A0F2-0CA8-85F8AAFF92FD}"/>
              </a:ext>
            </a:extLst>
          </p:cNvPr>
          <p:cNvSpPr/>
          <p:nvPr/>
        </p:nvSpPr>
        <p:spPr>
          <a:xfrm>
            <a:off x="622300" y="1513755"/>
            <a:ext cx="2603500" cy="355773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SISTEMAS OPWRATIVOS DE ESCRITORIO</a:t>
            </a:r>
          </a:p>
        </p:txBody>
      </p:sp>
      <p:sp>
        <p:nvSpPr>
          <p:cNvPr id="13" name="Diagrama de flujo: proceso alternativo 12">
            <a:extLst>
              <a:ext uri="{FF2B5EF4-FFF2-40B4-BE49-F238E27FC236}">
                <a16:creationId xmlns:a16="http://schemas.microsoft.com/office/drawing/2014/main" id="{0F75C92D-158A-AE7E-9A29-CE2EB5B024F3}"/>
              </a:ext>
            </a:extLst>
          </p:cNvPr>
          <p:cNvSpPr/>
          <p:nvPr/>
        </p:nvSpPr>
        <p:spPr>
          <a:xfrm>
            <a:off x="8519037" y="1335869"/>
            <a:ext cx="2413000" cy="355773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SISTEMAS OPERATIVOS MOVILES</a:t>
            </a:r>
          </a:p>
        </p:txBody>
      </p:sp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02F1BD40-ECDD-53F9-371C-00C807299306}"/>
              </a:ext>
            </a:extLst>
          </p:cNvPr>
          <p:cNvSpPr/>
          <p:nvPr/>
        </p:nvSpPr>
        <p:spPr>
          <a:xfrm>
            <a:off x="8394700" y="2555010"/>
            <a:ext cx="2661674" cy="901308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Android: Basado en Linux, es el sistema mas popular y mayormente utilizado en </a:t>
            </a:r>
            <a:r>
              <a:rPr lang="es-MX" sz="1200" dirty="0" err="1"/>
              <a:t>moviles</a:t>
            </a:r>
            <a:endParaRPr lang="es-MX" sz="1200" dirty="0"/>
          </a:p>
        </p:txBody>
      </p:sp>
      <p:sp>
        <p:nvSpPr>
          <p:cNvPr id="15" name="Diagrama de flujo: proceso alternativo 14">
            <a:extLst>
              <a:ext uri="{FF2B5EF4-FFF2-40B4-BE49-F238E27FC236}">
                <a16:creationId xmlns:a16="http://schemas.microsoft.com/office/drawing/2014/main" id="{A975319A-864A-B4CD-E896-173262D04BDA}"/>
              </a:ext>
            </a:extLst>
          </p:cNvPr>
          <p:cNvSpPr/>
          <p:nvPr/>
        </p:nvSpPr>
        <p:spPr>
          <a:xfrm>
            <a:off x="8394700" y="4632452"/>
            <a:ext cx="2661674" cy="901308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iOS: Desarrollado por Apple , es el sistema para </a:t>
            </a:r>
            <a:r>
              <a:rPr lang="es-MX" sz="1200" dirty="0" err="1"/>
              <a:t>iPhones</a:t>
            </a:r>
            <a:r>
              <a:rPr lang="es-MX" sz="1200" dirty="0"/>
              <a:t> y iPads</a:t>
            </a:r>
          </a:p>
        </p:txBody>
      </p:sp>
      <p:sp>
        <p:nvSpPr>
          <p:cNvPr id="16" name="Diagrama de flujo: proceso alternativo 15">
            <a:extLst>
              <a:ext uri="{FF2B5EF4-FFF2-40B4-BE49-F238E27FC236}">
                <a16:creationId xmlns:a16="http://schemas.microsoft.com/office/drawing/2014/main" id="{FBF1EA94-2FF1-96FA-8D94-232955512B91}"/>
              </a:ext>
            </a:extLst>
          </p:cNvPr>
          <p:cNvSpPr/>
          <p:nvPr/>
        </p:nvSpPr>
        <p:spPr>
          <a:xfrm>
            <a:off x="4647584" y="708489"/>
            <a:ext cx="2064365" cy="161053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Es un software esencial que actúa como intermediario entre el hardware del computador y las aplicaciones que usa</a:t>
            </a:r>
          </a:p>
        </p:txBody>
      </p:sp>
      <p:sp>
        <p:nvSpPr>
          <p:cNvPr id="17" name="Diagrama de flujo: proceso alternativo 16">
            <a:extLst>
              <a:ext uri="{FF2B5EF4-FFF2-40B4-BE49-F238E27FC236}">
                <a16:creationId xmlns:a16="http://schemas.microsoft.com/office/drawing/2014/main" id="{20135C5F-94A2-5511-23D7-B1382F77C346}"/>
              </a:ext>
            </a:extLst>
          </p:cNvPr>
          <p:cNvSpPr/>
          <p:nvPr/>
        </p:nvSpPr>
        <p:spPr>
          <a:xfrm>
            <a:off x="4770283" y="4460356"/>
            <a:ext cx="1818966" cy="193040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Funciones principales </a:t>
            </a:r>
          </a:p>
          <a:p>
            <a:pPr algn="ctr"/>
            <a:r>
              <a:rPr lang="es-MX" sz="1200" dirty="0" err="1"/>
              <a:t>Gestion</a:t>
            </a:r>
            <a:r>
              <a:rPr lang="es-MX" sz="1200" dirty="0"/>
              <a:t> de procesos</a:t>
            </a:r>
          </a:p>
          <a:p>
            <a:pPr algn="ctr"/>
            <a:r>
              <a:rPr lang="es-MX" sz="1200" dirty="0" err="1"/>
              <a:t>Gestion</a:t>
            </a:r>
            <a:r>
              <a:rPr lang="es-MX" sz="1200" dirty="0"/>
              <a:t> de memoria</a:t>
            </a:r>
          </a:p>
          <a:p>
            <a:pPr algn="ctr"/>
            <a:r>
              <a:rPr lang="es-MX" sz="1200" dirty="0" err="1"/>
              <a:t>Gestion</a:t>
            </a:r>
            <a:r>
              <a:rPr lang="es-MX" sz="1200" dirty="0"/>
              <a:t> de dispositivos</a:t>
            </a:r>
          </a:p>
          <a:p>
            <a:pPr algn="ctr"/>
            <a:r>
              <a:rPr lang="es-MX" sz="1200" dirty="0" err="1"/>
              <a:t>Gestionde</a:t>
            </a:r>
            <a:r>
              <a:rPr lang="es-MX" sz="1200" dirty="0"/>
              <a:t> archivos</a:t>
            </a:r>
          </a:p>
          <a:p>
            <a:pPr algn="ctr"/>
            <a:r>
              <a:rPr lang="es-MX" sz="1200" dirty="0"/>
              <a:t>Interfaz de usuario</a:t>
            </a:r>
          </a:p>
          <a:p>
            <a:pPr algn="ctr"/>
            <a:r>
              <a:rPr lang="es-MX" sz="1200" dirty="0"/>
              <a:t>Seguridad y acceso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1ACA9C4-7750-0213-D5DE-C9E45A4BA90C}"/>
              </a:ext>
            </a:extLst>
          </p:cNvPr>
          <p:cNvCxnSpPr>
            <a:cxnSpLocks/>
          </p:cNvCxnSpPr>
          <p:nvPr/>
        </p:nvCxnSpPr>
        <p:spPr>
          <a:xfrm flipV="1">
            <a:off x="6845300" y="1691641"/>
            <a:ext cx="1542435" cy="1559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15138F3-DCF7-EBFF-3493-5678CA38134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725537" y="1691642"/>
            <a:ext cx="0" cy="624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B21AA03-B79E-8EBA-0C00-8C8D6DBC656B}"/>
              </a:ext>
            </a:extLst>
          </p:cNvPr>
          <p:cNvCxnSpPr>
            <a:cxnSpLocks/>
          </p:cNvCxnSpPr>
          <p:nvPr/>
        </p:nvCxnSpPr>
        <p:spPr>
          <a:xfrm>
            <a:off x="9725537" y="3432604"/>
            <a:ext cx="0" cy="1027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0080B50-BD8F-103B-F1B6-AE612053985F}"/>
              </a:ext>
            </a:extLst>
          </p:cNvPr>
          <p:cNvCxnSpPr>
            <a:cxnSpLocks/>
          </p:cNvCxnSpPr>
          <p:nvPr/>
        </p:nvCxnSpPr>
        <p:spPr>
          <a:xfrm>
            <a:off x="1924050" y="3349124"/>
            <a:ext cx="0" cy="359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51F2305-CB17-7445-8AB0-B590454C786B}"/>
              </a:ext>
            </a:extLst>
          </p:cNvPr>
          <p:cNvCxnSpPr>
            <a:cxnSpLocks/>
          </p:cNvCxnSpPr>
          <p:nvPr/>
        </p:nvCxnSpPr>
        <p:spPr>
          <a:xfrm>
            <a:off x="1887998" y="2003787"/>
            <a:ext cx="0" cy="551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E5835FA-B1F2-C9CF-D268-9075FE2CE4D8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225800" y="1869528"/>
            <a:ext cx="1377335" cy="1381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E452D0F6-5A04-26F1-CE25-818B33940086}"/>
              </a:ext>
            </a:extLst>
          </p:cNvPr>
          <p:cNvCxnSpPr>
            <a:cxnSpLocks/>
          </p:cNvCxnSpPr>
          <p:nvPr/>
        </p:nvCxnSpPr>
        <p:spPr>
          <a:xfrm>
            <a:off x="1924050" y="4409948"/>
            <a:ext cx="0" cy="452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DAB754C9-DC3D-5E2D-547E-00D3D5975B1C}"/>
              </a:ext>
            </a:extLst>
          </p:cNvPr>
          <p:cNvCxnSpPr>
            <a:cxnSpLocks/>
          </p:cNvCxnSpPr>
          <p:nvPr/>
        </p:nvCxnSpPr>
        <p:spPr>
          <a:xfrm flipV="1">
            <a:off x="5695026" y="2377124"/>
            <a:ext cx="0" cy="35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FFD0EED-0A68-F387-B7A6-0C3538E5F221}"/>
              </a:ext>
            </a:extLst>
          </p:cNvPr>
          <p:cNvCxnSpPr>
            <a:cxnSpLocks/>
          </p:cNvCxnSpPr>
          <p:nvPr/>
        </p:nvCxnSpPr>
        <p:spPr>
          <a:xfrm>
            <a:off x="5695026" y="3797300"/>
            <a:ext cx="0" cy="567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533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109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 René Nicolás Hernández</dc:creator>
  <cp:lastModifiedBy>Cristian René Nicolás Hernández</cp:lastModifiedBy>
  <cp:revision>1</cp:revision>
  <dcterms:created xsi:type="dcterms:W3CDTF">2024-08-23T01:10:39Z</dcterms:created>
  <dcterms:modified xsi:type="dcterms:W3CDTF">2024-08-23T01:50:13Z</dcterms:modified>
</cp:coreProperties>
</file>