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639F-E193-90A3-17D7-CB6D2911D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380FC-CECD-815D-C884-5B406F71D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35A8-2056-09C5-5DDF-3AFEDFBF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D41C-C3C0-261B-59C4-444159AE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31EA-8931-713F-0F77-5579B514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261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0B33-1B74-B819-C829-4CFFAAB1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E218-1440-31F6-3A6E-47F583619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73C6-A389-7AD3-A979-1AAB8484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157F-AD7A-039E-0FDB-33F95914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2073-09AF-7BC4-6842-5F8CF317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74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9A941-6654-90B8-0670-18A307D6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9837E-5578-7630-F411-33E2AFFD9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A007-142C-B662-CBCB-BDF98787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55F6-9D5C-2016-EB4E-B3DB5330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BB21-A81B-8DC9-DF0D-1151E03B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36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865A-659E-1876-9F03-4DDC270C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4248-2772-FBB3-87E4-3C8546F3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4DFD-1F4C-280F-9224-17392241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B463-5A41-BC3E-6B1B-8FC0A5B8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1AA2-718E-F340-6918-97E1F0CA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6D18-4372-C383-C367-7963C0EC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99B9-BAD2-80B2-97B6-A031915C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9F14-D998-512E-8304-B73BF1B1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1D09-8B6D-8BE7-DF43-0E3F2B82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8608-3885-0F42-76A9-FC11FC78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89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4A3-A1EE-A7D9-F965-B77C042D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68F8-D497-E100-A431-5E7AEAE9E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3C25-D63A-68B0-592C-3B3158FE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FB251-F48B-C75B-4EC6-B3BE5AED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3152E-D5E1-515E-47B3-D4112E4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195E6-6DD6-D2E0-79FC-E055533F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3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6FB5-03D3-C013-AA73-6E186600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4853-5710-9484-4DAF-AE7C4ADC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70EE7-2C97-C5F0-7F74-EB9382AD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15C09-4175-365A-953A-DF1AF9733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DECE0-7DAC-5819-416E-9D7D8D562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4A581-6921-095C-1DB0-C884BA22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7FC85-2147-2A46-30D0-CDEF3036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1EF03-2AAE-EF95-2752-CD235112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961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D0CB-1D2C-53F8-82D2-D63201F8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3EA6C-D0C3-69B4-B6E4-56314BD1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A1026-F7FB-55A3-79E8-984552C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CFFEC-917D-EFCC-93D6-ED7D147A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383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093A7-39D9-197B-4AD5-15CA447F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66AFB-7BA6-3BBE-AE18-F4513387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6976-2D50-5139-42D4-CBB145B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86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7485-3569-5543-798F-447BD2CA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7B60-CCED-1C1B-5442-33E9A48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1BD79-ECCE-2543-B839-2335DFD26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16F88-3029-A500-DEF5-14F981F0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99114-6F1E-757A-02C4-09ED7140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94B1F-48E8-9124-553E-602C64E5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99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9D43-0EAB-BFC8-6007-5900659D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ED56E-D3FE-637E-79A9-3349BFD8F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CDCCE-42E4-5E94-9B76-AD7E673B1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A26E-22B1-38C9-6130-7232A12F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8CDF6-8ACF-F32F-6287-35E5451D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28DCA-A61D-8AB0-06D7-88EA3CB4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386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53BD3-391F-857E-5332-3471B462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FF3CD-CE89-B24A-8E8E-D3B473AE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E16F-3801-D391-E2D3-976AE9BBA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A6F3-5C28-4BD7-92C7-B61C63003B5C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3F5F-EC39-16F9-D328-065AE9B8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B8C2-1568-DECF-54B7-BCFE42A50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1A68-63AD-4174-A279-F3EDFBE56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73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4D0B-D05D-987A-1784-673F5E165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Chatbot using BERT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74463-AED8-1831-4BB8-55ADE168C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0872"/>
            <a:ext cx="9144000" cy="1276927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879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F96F-E85F-E433-491D-6084C154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Chatbot using BERT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9364-920F-3B3A-FD38-E340DB14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8200" cy="2099830"/>
          </a:xfrm>
        </p:spPr>
        <p:txBody>
          <a:bodyPr/>
          <a:lstStyle/>
          <a:p>
            <a:r>
              <a:rPr lang="en-US" dirty="0"/>
              <a:t>Developing a chatbot using a BERT model involves several steps, including data collection, fine-tuning the BERT model for conversational understanding, and integrating the model into a chatbot interface. 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8EC22-7992-4384-408F-9C70C62E4250}"/>
              </a:ext>
            </a:extLst>
          </p:cNvPr>
          <p:cNvSpPr txBox="1"/>
          <p:nvPr/>
        </p:nvSpPr>
        <p:spPr>
          <a:xfrm>
            <a:off x="1350818" y="3669146"/>
            <a:ext cx="10002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Collection</a:t>
            </a:r>
            <a:r>
              <a:rPr lang="en-US" dirty="0"/>
              <a:t>: Gather a dataset of conversational data that will be used to train the BERT model. This dataset should include pairs of questions and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Preprocessing</a:t>
            </a:r>
            <a:r>
              <a:rPr lang="en-US" dirty="0"/>
              <a:t>: Preprocess the conversational data to tokenize the text and convert it into a format suitable for training the BERT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Fine-Tuning BERT</a:t>
            </a:r>
            <a:r>
              <a:rPr lang="en-US" dirty="0"/>
              <a:t>: Fine-tune a pre-trained BERT model on the conversational data using a task-specific objective, such as sequence classification or sequence-to-sequence modeling. During fine-tuning, the BERT model learns to generate appropriate responses based on the input questions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r>
              <a:rPr lang="en-US" dirty="0"/>
              <a:t>: Evaluate the performance of the fine-tuned BERT model on a held-out dataset to assess its ability to generate accurate and contextually relevant responses.</a:t>
            </a:r>
          </a:p>
        </p:txBody>
      </p:sp>
    </p:spTree>
    <p:extLst>
      <p:ext uri="{BB962C8B-B14F-4D97-AF65-F5344CB8AC3E}">
        <p14:creationId xmlns:p14="http://schemas.microsoft.com/office/powerpoint/2010/main" val="96225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BC01-9B85-9AEA-D9B0-471652A9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Simple Chatbot using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7C29B-C2F2-3D86-5CB4-32A17501F4A8}"/>
              </a:ext>
            </a:extLst>
          </p:cNvPr>
          <p:cNvSpPr txBox="1"/>
          <p:nvPr/>
        </p:nvSpPr>
        <p:spPr>
          <a:xfrm>
            <a:off x="755073" y="1607128"/>
            <a:ext cx="11085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= {"intents": [</a:t>
            </a:r>
          </a:p>
          <a:p>
            <a:r>
              <a:rPr lang="en-US" dirty="0"/>
              <a:t>{"tag": "greeting",</a:t>
            </a:r>
          </a:p>
          <a:p>
            <a:r>
              <a:rPr lang="en-US" dirty="0"/>
              <a:t> "responses": ["Howdy Partner!", "Hello", "How are you doing?",   "Greetings!", "How do you do?"]},</a:t>
            </a:r>
          </a:p>
          <a:p>
            <a:r>
              <a:rPr lang="en-US" dirty="0"/>
              <a:t>{"tag": "age",</a:t>
            </a:r>
          </a:p>
          <a:p>
            <a:r>
              <a:rPr lang="en-US" dirty="0"/>
              <a:t> "responses": ["I am 25 years old", "I was born in 1998", "My birthday is July 3rd and I was born in 1998", "03/07/1998"]},</a:t>
            </a:r>
          </a:p>
          <a:p>
            <a:r>
              <a:rPr lang="en-US" dirty="0"/>
              <a:t>{"tag": "date",</a:t>
            </a:r>
          </a:p>
          <a:p>
            <a:r>
              <a:rPr lang="en-US" dirty="0"/>
              <a:t> "responses": ["I am available all week", "I don't have any plans",  "I am not busy"]},</a:t>
            </a:r>
          </a:p>
          <a:p>
            <a:r>
              <a:rPr lang="en-US" dirty="0"/>
              <a:t>{"tag": "name",</a:t>
            </a:r>
          </a:p>
          <a:p>
            <a:r>
              <a:rPr lang="en-US" dirty="0"/>
              <a:t> "responses": ["My name is James", "I'm James", "James"]},</a:t>
            </a:r>
          </a:p>
          <a:p>
            <a:r>
              <a:rPr lang="en-US" dirty="0"/>
              <a:t>{"tag": "goodbye",</a:t>
            </a:r>
          </a:p>
          <a:p>
            <a:r>
              <a:rPr lang="en-US" dirty="0"/>
              <a:t> "responses": ["It was nice speaking to you", "See you later", "Speak soon!"]}</a:t>
            </a:r>
          </a:p>
          <a:p>
            <a:r>
              <a:rPr lang="en-US" dirty="0"/>
              <a:t>]}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527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FCAC-05F7-27E1-7D45-5C7D9B7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Simple Chatbot using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4B8AD-CEF5-3E88-4259-4D9C0E9340B9}"/>
              </a:ext>
            </a:extLst>
          </p:cNvPr>
          <p:cNvSpPr txBox="1"/>
          <p:nvPr/>
        </p:nvSpPr>
        <p:spPr>
          <a:xfrm>
            <a:off x="1088734" y="1376652"/>
            <a:ext cx="6530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bert_asli</a:t>
            </a:r>
            <a:r>
              <a:rPr lang="en-US" sz="1400" dirty="0"/>
              <a:t>=1</a:t>
            </a:r>
          </a:p>
          <a:p>
            <a:endParaRPr lang="en-US" sz="1400" dirty="0"/>
          </a:p>
          <a:p>
            <a:r>
              <a:rPr lang="en-US" sz="1400" dirty="0"/>
              <a:t>if (</a:t>
            </a:r>
            <a:r>
              <a:rPr lang="en-US" sz="1400" dirty="0" err="1"/>
              <a:t>bert_asli</a:t>
            </a:r>
            <a:r>
              <a:rPr lang="en-US" sz="1400" dirty="0"/>
              <a:t>==1):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nama_model</a:t>
            </a:r>
            <a:r>
              <a:rPr lang="en-US" sz="1400" dirty="0"/>
              <a:t> = '</a:t>
            </a:r>
            <a:r>
              <a:rPr lang="en-US" sz="1400" dirty="0" err="1"/>
              <a:t>bert</a:t>
            </a:r>
            <a:r>
              <a:rPr lang="en-US" sz="1400" dirty="0"/>
              <a:t>-base-uncased'</a:t>
            </a:r>
          </a:p>
          <a:p>
            <a:r>
              <a:rPr lang="en-US" sz="1400" dirty="0"/>
              <a:t>else: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nama_model</a:t>
            </a:r>
            <a:r>
              <a:rPr lang="en-US" sz="1400" dirty="0"/>
              <a:t> = "./</a:t>
            </a:r>
            <a:r>
              <a:rPr lang="en-US" sz="1400" dirty="0" err="1"/>
              <a:t>fine_tuned_chatbot-bert_model</a:t>
            </a:r>
            <a:r>
              <a:rPr lang="en-US" sz="1400" dirty="0"/>
              <a:t>"</a:t>
            </a:r>
          </a:p>
          <a:p>
            <a:endParaRPr lang="en-US" sz="1400" dirty="0"/>
          </a:p>
          <a:p>
            <a:r>
              <a:rPr lang="en-US" sz="1400" dirty="0"/>
              <a:t>model = </a:t>
            </a:r>
            <a:r>
              <a:rPr lang="en-US" sz="1400" dirty="0" err="1"/>
              <a:t>BertForSequenceClassification.from_pretrained</a:t>
            </a:r>
            <a:r>
              <a:rPr lang="en-US" sz="1400" dirty="0"/>
              <a:t>(</a:t>
            </a:r>
            <a:r>
              <a:rPr lang="en-US" sz="1400" dirty="0" err="1"/>
              <a:t>nama_model</a:t>
            </a:r>
            <a:r>
              <a:rPr lang="en-US" sz="1400" dirty="0"/>
              <a:t>, </a:t>
            </a:r>
            <a:r>
              <a:rPr lang="en-US" sz="1400" dirty="0" err="1"/>
              <a:t>num_labels</a:t>
            </a:r>
            <a:r>
              <a:rPr lang="en-US" sz="1400" dirty="0"/>
              <a:t>=</a:t>
            </a:r>
            <a:r>
              <a:rPr lang="en-US" sz="1400" dirty="0" err="1"/>
              <a:t>len</a:t>
            </a:r>
            <a:r>
              <a:rPr lang="en-US" sz="1400" dirty="0"/>
              <a:t>(categories))</a:t>
            </a:r>
            <a:endParaRPr lang="en-ID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035F-187F-57F2-5FE1-332CF3F4B61F}"/>
              </a:ext>
            </a:extLst>
          </p:cNvPr>
          <p:cNvSpPr txBox="1"/>
          <p:nvPr/>
        </p:nvSpPr>
        <p:spPr>
          <a:xfrm>
            <a:off x="8109527" y="197346"/>
            <a:ext cx="3177309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300" dirty="0"/>
              <a:t># https://medium.com/geekculture/simple-chatbot-using-bert-and-pytorch-part-2-ef48506a4105</a:t>
            </a:r>
          </a:p>
          <a:p>
            <a:r>
              <a:rPr lang="en-ID" sz="300" dirty="0"/>
              <a:t># pip install </a:t>
            </a:r>
            <a:r>
              <a:rPr lang="en-ID" sz="300" dirty="0" err="1"/>
              <a:t>torchinfo</a:t>
            </a:r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import re</a:t>
            </a:r>
          </a:p>
          <a:p>
            <a:r>
              <a:rPr lang="en-ID" sz="300" dirty="0"/>
              <a:t>import </a:t>
            </a:r>
            <a:r>
              <a:rPr lang="en-ID" sz="300" dirty="0" err="1"/>
              <a:t>numpy</a:t>
            </a:r>
            <a:r>
              <a:rPr lang="en-ID" sz="300" dirty="0"/>
              <a:t> as np</a:t>
            </a:r>
          </a:p>
          <a:p>
            <a:r>
              <a:rPr lang="en-ID" sz="300" dirty="0"/>
              <a:t>import random</a:t>
            </a:r>
          </a:p>
          <a:p>
            <a:r>
              <a:rPr lang="en-ID" sz="300" dirty="0"/>
              <a:t>import torch</a:t>
            </a:r>
          </a:p>
          <a:p>
            <a:r>
              <a:rPr lang="en-ID" sz="300" dirty="0"/>
              <a:t>import </a:t>
            </a:r>
            <a:r>
              <a:rPr lang="en-ID" sz="300" dirty="0" err="1"/>
              <a:t>torch.nn</a:t>
            </a:r>
            <a:r>
              <a:rPr lang="en-ID" sz="300" dirty="0"/>
              <a:t> as </a:t>
            </a:r>
            <a:r>
              <a:rPr lang="en-ID" sz="300" dirty="0" err="1"/>
              <a:t>nn</a:t>
            </a:r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from </a:t>
            </a:r>
            <a:r>
              <a:rPr lang="en-ID" sz="300" dirty="0" err="1"/>
              <a:t>sklearn.model_selection</a:t>
            </a:r>
            <a:r>
              <a:rPr lang="en-ID" sz="300" dirty="0"/>
              <a:t> import </a:t>
            </a:r>
            <a:r>
              <a:rPr lang="en-ID" sz="300" dirty="0" err="1"/>
              <a:t>train_test_split</a:t>
            </a:r>
            <a:endParaRPr lang="en-ID" sz="300" dirty="0"/>
          </a:p>
          <a:p>
            <a:r>
              <a:rPr lang="en-ID" sz="300" dirty="0"/>
              <a:t>from transformers import </a:t>
            </a:r>
            <a:r>
              <a:rPr lang="en-ID" sz="300" dirty="0" err="1"/>
              <a:t>BertTokenizer</a:t>
            </a:r>
            <a:r>
              <a:rPr lang="en-ID" sz="300" dirty="0"/>
              <a:t>, </a:t>
            </a:r>
            <a:r>
              <a:rPr lang="en-ID" sz="300" dirty="0" err="1"/>
              <a:t>BertForSequenceClassification</a:t>
            </a:r>
            <a:r>
              <a:rPr lang="en-ID" sz="300" dirty="0"/>
              <a:t>, Trainer, </a:t>
            </a:r>
            <a:r>
              <a:rPr lang="en-ID" sz="300" dirty="0" err="1"/>
              <a:t>TrainingArguments</a:t>
            </a:r>
            <a:endParaRPr lang="en-ID" sz="300" dirty="0"/>
          </a:p>
          <a:p>
            <a:r>
              <a:rPr lang="en-ID" sz="300" dirty="0"/>
              <a:t>import torch</a:t>
            </a:r>
          </a:p>
          <a:p>
            <a:r>
              <a:rPr lang="en-ID" sz="300" dirty="0"/>
              <a:t>import </a:t>
            </a:r>
            <a:r>
              <a:rPr lang="en-ID" sz="300" dirty="0" err="1"/>
              <a:t>numpy</a:t>
            </a:r>
            <a:r>
              <a:rPr lang="en-ID" sz="300" dirty="0"/>
              <a:t> as np 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# used a dictionary to represent an intents JSON file</a:t>
            </a:r>
          </a:p>
          <a:p>
            <a:r>
              <a:rPr lang="en-ID" sz="300" dirty="0"/>
              <a:t>data = {"intents": [</a:t>
            </a:r>
          </a:p>
          <a:p>
            <a:r>
              <a:rPr lang="en-ID" sz="300" dirty="0"/>
              <a:t>{"tag": "greeting",</a:t>
            </a:r>
          </a:p>
          <a:p>
            <a:r>
              <a:rPr lang="en-ID" sz="300" dirty="0"/>
              <a:t> "responses": ["Howdy Partner!", "Hello", "How are you doing?",   "Greetings!", "How do you do?"]},</a:t>
            </a:r>
          </a:p>
          <a:p>
            <a:r>
              <a:rPr lang="en-ID" sz="300" dirty="0"/>
              <a:t>{"tag": "age",</a:t>
            </a:r>
          </a:p>
          <a:p>
            <a:r>
              <a:rPr lang="en-ID" sz="300" dirty="0"/>
              <a:t> "responses": ["I am 25 years old", "I was born in 1998", "My birthday is July 3rd and I was born in 1998", "03/07/1998"]},</a:t>
            </a:r>
          </a:p>
          <a:p>
            <a:r>
              <a:rPr lang="en-ID" sz="300" dirty="0"/>
              <a:t>{"tag": "date",</a:t>
            </a:r>
          </a:p>
          <a:p>
            <a:r>
              <a:rPr lang="en-ID" sz="300" dirty="0"/>
              <a:t> "responses": ["I am available all week", "I don't have any plans",  "I am not busy"]},</a:t>
            </a:r>
          </a:p>
          <a:p>
            <a:r>
              <a:rPr lang="en-ID" sz="300" dirty="0"/>
              <a:t>{"tag": "name",</a:t>
            </a:r>
          </a:p>
          <a:p>
            <a:r>
              <a:rPr lang="en-ID" sz="300" dirty="0"/>
              <a:t> "responses": ["My name is James", "I'm James", "James"]},</a:t>
            </a:r>
          </a:p>
          <a:p>
            <a:r>
              <a:rPr lang="en-ID" sz="300" dirty="0"/>
              <a:t>{"tag": "goodbye",</a:t>
            </a:r>
          </a:p>
          <a:p>
            <a:r>
              <a:rPr lang="en-ID" sz="300" dirty="0"/>
              <a:t> "responses": ["It was nice speaking to you", "See you later", "Speak soon!"]}</a:t>
            </a:r>
          </a:p>
          <a:p>
            <a:r>
              <a:rPr lang="en-ID" sz="300" dirty="0"/>
              <a:t>]}</a:t>
            </a:r>
          </a:p>
          <a:p>
            <a:endParaRPr lang="en-ID" sz="300" dirty="0"/>
          </a:p>
          <a:p>
            <a:r>
              <a:rPr lang="en-ID" sz="300" dirty="0"/>
              <a:t># Extract tags from the intents</a:t>
            </a:r>
          </a:p>
          <a:p>
            <a:r>
              <a:rPr lang="en-ID" sz="300" dirty="0"/>
              <a:t>tags = [intent["tag"] for intent in data["intents"]]</a:t>
            </a:r>
          </a:p>
          <a:p>
            <a:r>
              <a:rPr lang="en-ID" sz="300" dirty="0"/>
              <a:t>categories = </a:t>
            </a:r>
            <a:r>
              <a:rPr lang="en-ID" sz="300" dirty="0" err="1"/>
              <a:t>np.unique</a:t>
            </a:r>
            <a:r>
              <a:rPr lang="en-ID" sz="300" dirty="0"/>
              <a:t>(tags)</a:t>
            </a:r>
          </a:p>
          <a:p>
            <a:r>
              <a:rPr lang="en-ID" sz="300" dirty="0"/>
              <a:t>print (categories)</a:t>
            </a:r>
          </a:p>
          <a:p>
            <a:endParaRPr lang="en-ID" sz="300" dirty="0"/>
          </a:p>
          <a:p>
            <a:r>
              <a:rPr lang="en-ID" sz="300" dirty="0"/>
              <a:t># Load the BERT tokenizer</a:t>
            </a:r>
          </a:p>
          <a:p>
            <a:r>
              <a:rPr lang="en-ID" sz="300" dirty="0"/>
              <a:t>tokenizer = </a:t>
            </a:r>
            <a:r>
              <a:rPr lang="en-ID" sz="300" dirty="0" err="1"/>
              <a:t>BertTokenizer.from_pretrained</a:t>
            </a:r>
            <a:r>
              <a:rPr lang="en-ID" sz="300" dirty="0"/>
              <a:t>('</a:t>
            </a:r>
            <a:r>
              <a:rPr lang="en-ID" sz="300" dirty="0" err="1"/>
              <a:t>bert</a:t>
            </a:r>
            <a:r>
              <a:rPr lang="en-ID" sz="300" dirty="0"/>
              <a:t>-base-uncased')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 err="1"/>
              <a:t>bert_asli</a:t>
            </a:r>
            <a:r>
              <a:rPr lang="en-ID" sz="300" dirty="0"/>
              <a:t>=0</a:t>
            </a:r>
          </a:p>
          <a:p>
            <a:endParaRPr lang="en-ID" sz="300" dirty="0"/>
          </a:p>
          <a:p>
            <a:r>
              <a:rPr lang="en-ID" sz="300" dirty="0"/>
              <a:t>if (</a:t>
            </a:r>
            <a:r>
              <a:rPr lang="en-ID" sz="300" dirty="0" err="1"/>
              <a:t>bert_asli</a:t>
            </a:r>
            <a:r>
              <a:rPr lang="en-ID" sz="300" dirty="0"/>
              <a:t>==1):</a:t>
            </a:r>
          </a:p>
          <a:p>
            <a:r>
              <a:rPr lang="en-ID" sz="300" dirty="0"/>
              <a:t>	</a:t>
            </a:r>
            <a:r>
              <a:rPr lang="en-ID" sz="300" dirty="0" err="1"/>
              <a:t>nama_model</a:t>
            </a:r>
            <a:r>
              <a:rPr lang="en-ID" sz="300" dirty="0"/>
              <a:t> = '</a:t>
            </a:r>
            <a:r>
              <a:rPr lang="en-ID" sz="300" dirty="0" err="1"/>
              <a:t>bert</a:t>
            </a:r>
            <a:r>
              <a:rPr lang="en-ID" sz="300" dirty="0"/>
              <a:t>-base-uncased'</a:t>
            </a:r>
          </a:p>
          <a:p>
            <a:r>
              <a:rPr lang="en-ID" sz="300" dirty="0"/>
              <a:t>else:</a:t>
            </a:r>
          </a:p>
          <a:p>
            <a:r>
              <a:rPr lang="en-ID" sz="300" dirty="0"/>
              <a:t>	</a:t>
            </a:r>
            <a:r>
              <a:rPr lang="en-ID" sz="300" dirty="0" err="1"/>
              <a:t>nama_model</a:t>
            </a:r>
            <a:r>
              <a:rPr lang="en-ID" sz="300" dirty="0"/>
              <a:t> = "./</a:t>
            </a:r>
            <a:r>
              <a:rPr lang="en-ID" sz="300" dirty="0" err="1"/>
              <a:t>fine_tuned_chatbot-bert_model</a:t>
            </a:r>
            <a:r>
              <a:rPr lang="en-ID" sz="300" dirty="0"/>
              <a:t>"</a:t>
            </a:r>
          </a:p>
          <a:p>
            <a:endParaRPr lang="en-ID" sz="300" dirty="0"/>
          </a:p>
          <a:p>
            <a:r>
              <a:rPr lang="en-ID" sz="300" dirty="0"/>
              <a:t>model = </a:t>
            </a:r>
            <a:r>
              <a:rPr lang="en-ID" sz="300" dirty="0" err="1"/>
              <a:t>BertForSequenceClassification.from_pretrained</a:t>
            </a:r>
            <a:r>
              <a:rPr lang="en-ID" sz="300" dirty="0"/>
              <a:t>(</a:t>
            </a:r>
            <a:r>
              <a:rPr lang="en-ID" sz="300" dirty="0" err="1"/>
              <a:t>nama_model</a:t>
            </a:r>
            <a:r>
              <a:rPr lang="en-ID" sz="300" dirty="0"/>
              <a:t>, </a:t>
            </a:r>
            <a:r>
              <a:rPr lang="en-ID" sz="300" dirty="0" err="1"/>
              <a:t>num_labels</a:t>
            </a:r>
            <a:r>
              <a:rPr lang="en-ID" sz="300" dirty="0"/>
              <a:t>=</a:t>
            </a:r>
            <a:r>
              <a:rPr lang="en-ID" sz="300" dirty="0" err="1"/>
              <a:t>len</a:t>
            </a:r>
            <a:r>
              <a:rPr lang="en-ID" sz="300" dirty="0"/>
              <a:t>(categories))</a:t>
            </a:r>
          </a:p>
          <a:p>
            <a:endParaRPr lang="en-ID" sz="300" dirty="0"/>
          </a:p>
          <a:p>
            <a:r>
              <a:rPr lang="en-ID" sz="300" dirty="0"/>
              <a:t># Based on the histogram we are selecting the max </a:t>
            </a:r>
            <a:r>
              <a:rPr lang="en-ID" sz="300" dirty="0" err="1"/>
              <a:t>len</a:t>
            </a:r>
            <a:r>
              <a:rPr lang="en-ID" sz="300" dirty="0"/>
              <a:t> as 8</a:t>
            </a:r>
          </a:p>
          <a:p>
            <a:r>
              <a:rPr lang="en-ID" sz="300" dirty="0" err="1"/>
              <a:t>max_seq_len</a:t>
            </a:r>
            <a:r>
              <a:rPr lang="en-ID" sz="300" dirty="0"/>
              <a:t> = 8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# Check if GPU is available</a:t>
            </a:r>
          </a:p>
          <a:p>
            <a:r>
              <a:rPr lang="en-ID" sz="300" dirty="0"/>
              <a:t>device = </a:t>
            </a:r>
            <a:r>
              <a:rPr lang="en-ID" sz="300" dirty="0" err="1"/>
              <a:t>torch.device</a:t>
            </a:r>
            <a:r>
              <a:rPr lang="en-ID" sz="300" dirty="0"/>
              <a:t>("</a:t>
            </a:r>
            <a:r>
              <a:rPr lang="en-ID" sz="300" dirty="0" err="1"/>
              <a:t>cuda</a:t>
            </a:r>
            <a:r>
              <a:rPr lang="en-ID" sz="300" dirty="0"/>
              <a:t>" if </a:t>
            </a:r>
            <a:r>
              <a:rPr lang="en-ID" sz="300" dirty="0" err="1"/>
              <a:t>torch.cuda.is_available</a:t>
            </a:r>
            <a:r>
              <a:rPr lang="en-ID" sz="300" dirty="0"/>
              <a:t>() else "</a:t>
            </a:r>
            <a:r>
              <a:rPr lang="en-ID" sz="300" dirty="0" err="1"/>
              <a:t>cpu</a:t>
            </a:r>
            <a:r>
              <a:rPr lang="en-ID" sz="300" dirty="0"/>
              <a:t>")</a:t>
            </a:r>
          </a:p>
          <a:p>
            <a:endParaRPr lang="en-ID" sz="300" dirty="0"/>
          </a:p>
          <a:p>
            <a:r>
              <a:rPr lang="en-ID" sz="300" dirty="0"/>
              <a:t># push the model to GPU</a:t>
            </a:r>
          </a:p>
          <a:p>
            <a:r>
              <a:rPr lang="en-ID" sz="300" dirty="0"/>
              <a:t>model = model.to(device)</a:t>
            </a:r>
          </a:p>
          <a:p>
            <a:endParaRPr lang="en-ID" sz="300" dirty="0"/>
          </a:p>
          <a:p>
            <a:r>
              <a:rPr lang="en-ID" sz="300" dirty="0"/>
              <a:t>from </a:t>
            </a:r>
            <a:r>
              <a:rPr lang="en-ID" sz="300" dirty="0" err="1"/>
              <a:t>torchinfo</a:t>
            </a:r>
            <a:r>
              <a:rPr lang="en-ID" sz="300" dirty="0"/>
              <a:t> import summary</a:t>
            </a:r>
          </a:p>
          <a:p>
            <a:r>
              <a:rPr lang="en-ID" sz="300" dirty="0"/>
              <a:t>summary(model)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#-----------------------------------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 err="1"/>
              <a:t>label_list</a:t>
            </a:r>
            <a:r>
              <a:rPr lang="en-ID" sz="300" dirty="0"/>
              <a:t> = ['date', 'name', 'date', 'date', 'goodbye']</a:t>
            </a:r>
          </a:p>
          <a:p>
            <a:endParaRPr lang="en-ID" sz="300" dirty="0"/>
          </a:p>
          <a:p>
            <a:r>
              <a:rPr lang="en-ID" sz="300" dirty="0"/>
              <a:t># Converting the labels into encodings</a:t>
            </a:r>
          </a:p>
          <a:p>
            <a:r>
              <a:rPr lang="en-ID" sz="300" dirty="0"/>
              <a:t>from </a:t>
            </a:r>
            <a:r>
              <a:rPr lang="en-ID" sz="300" dirty="0" err="1"/>
              <a:t>sklearn.preprocessing</a:t>
            </a:r>
            <a:r>
              <a:rPr lang="en-ID" sz="300" dirty="0"/>
              <a:t> import </a:t>
            </a:r>
            <a:r>
              <a:rPr lang="en-ID" sz="300" dirty="0" err="1"/>
              <a:t>LabelEncoder</a:t>
            </a:r>
            <a:endParaRPr lang="en-ID" sz="300" dirty="0"/>
          </a:p>
          <a:p>
            <a:r>
              <a:rPr lang="en-ID" sz="300" dirty="0"/>
              <a:t>le = </a:t>
            </a:r>
            <a:r>
              <a:rPr lang="en-ID" sz="300" dirty="0" err="1"/>
              <a:t>LabelEncoder</a:t>
            </a:r>
            <a:r>
              <a:rPr lang="en-ID" sz="300" dirty="0"/>
              <a:t>()</a:t>
            </a:r>
          </a:p>
          <a:p>
            <a:r>
              <a:rPr lang="en-ID" sz="300" dirty="0" err="1"/>
              <a:t>embuh</a:t>
            </a:r>
            <a:r>
              <a:rPr lang="en-ID" sz="300" dirty="0"/>
              <a:t> = </a:t>
            </a:r>
            <a:r>
              <a:rPr lang="en-ID" sz="300" dirty="0" err="1"/>
              <a:t>le.fit_transform</a:t>
            </a:r>
            <a:r>
              <a:rPr lang="en-ID" sz="300" dirty="0"/>
              <a:t>(</a:t>
            </a:r>
            <a:r>
              <a:rPr lang="en-ID" sz="300" dirty="0" err="1"/>
              <a:t>label_list</a:t>
            </a:r>
            <a:r>
              <a:rPr lang="en-ID" sz="300" dirty="0"/>
              <a:t>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def </a:t>
            </a:r>
            <a:r>
              <a:rPr lang="en-ID" sz="300" dirty="0" err="1"/>
              <a:t>get_predictionX</a:t>
            </a:r>
            <a:r>
              <a:rPr lang="en-ID" sz="300" dirty="0"/>
              <a:t>(str):</a:t>
            </a:r>
          </a:p>
          <a:p>
            <a:r>
              <a:rPr lang="en-ID" sz="300" dirty="0"/>
              <a:t> str = </a:t>
            </a:r>
            <a:r>
              <a:rPr lang="en-ID" sz="300" dirty="0" err="1"/>
              <a:t>re.sub</a:t>
            </a:r>
            <a:r>
              <a:rPr lang="en-ID" sz="300" dirty="0"/>
              <a:t>(r'[^a-</a:t>
            </a:r>
            <a:r>
              <a:rPr lang="en-ID" sz="300" dirty="0" err="1"/>
              <a:t>zA</a:t>
            </a:r>
            <a:r>
              <a:rPr lang="en-ID" sz="300" dirty="0"/>
              <a:t>-Z ]+', '', str)</a:t>
            </a:r>
          </a:p>
          <a:p>
            <a:r>
              <a:rPr lang="en-ID" sz="300" dirty="0"/>
              <a:t> </a:t>
            </a:r>
            <a:r>
              <a:rPr lang="en-ID" sz="300" dirty="0" err="1"/>
              <a:t>test_text</a:t>
            </a:r>
            <a:r>
              <a:rPr lang="en-ID" sz="300" dirty="0"/>
              <a:t> = [str]</a:t>
            </a:r>
          </a:p>
          <a:p>
            <a:r>
              <a:rPr lang="en-ID" sz="300" dirty="0"/>
              <a:t> </a:t>
            </a:r>
            <a:r>
              <a:rPr lang="en-ID" sz="300" dirty="0" err="1"/>
              <a:t>model.eval</a:t>
            </a:r>
            <a:r>
              <a:rPr lang="en-ID" sz="300" dirty="0"/>
              <a:t>()</a:t>
            </a:r>
          </a:p>
          <a:p>
            <a:r>
              <a:rPr lang="en-ID" sz="300" dirty="0"/>
              <a:t> </a:t>
            </a:r>
          </a:p>
          <a:p>
            <a:r>
              <a:rPr lang="en-ID" sz="300" dirty="0"/>
              <a:t> </a:t>
            </a:r>
            <a:r>
              <a:rPr lang="en-ID" sz="300" dirty="0" err="1"/>
              <a:t>tokens_test_data</a:t>
            </a:r>
            <a:r>
              <a:rPr lang="en-ID" sz="300" dirty="0"/>
              <a:t> = tokenizer(</a:t>
            </a:r>
            <a:r>
              <a:rPr lang="en-ID" sz="300" dirty="0" err="1"/>
              <a:t>test_text</a:t>
            </a:r>
            <a:r>
              <a:rPr lang="en-ID" sz="300" dirty="0"/>
              <a:t>, </a:t>
            </a:r>
            <a:r>
              <a:rPr lang="en-ID" sz="300" dirty="0" err="1"/>
              <a:t>max_length</a:t>
            </a:r>
            <a:r>
              <a:rPr lang="en-ID" sz="300" dirty="0"/>
              <a:t> = </a:t>
            </a:r>
            <a:r>
              <a:rPr lang="en-ID" sz="300" dirty="0" err="1"/>
              <a:t>max_seq_len</a:t>
            </a:r>
            <a:r>
              <a:rPr lang="en-ID" sz="300" dirty="0"/>
              <a:t>, </a:t>
            </a:r>
            <a:r>
              <a:rPr lang="en-ID" sz="300" dirty="0" err="1"/>
              <a:t>pad_to_max_length</a:t>
            </a:r>
            <a:r>
              <a:rPr lang="en-ID" sz="300" dirty="0"/>
              <a:t>=True, truncation=True,</a:t>
            </a:r>
          </a:p>
          <a:p>
            <a:r>
              <a:rPr lang="en-ID" sz="300" dirty="0"/>
              <a:t> </a:t>
            </a:r>
            <a:r>
              <a:rPr lang="en-ID" sz="300" dirty="0" err="1"/>
              <a:t>return_token_type_ids</a:t>
            </a:r>
            <a:r>
              <a:rPr lang="en-ID" sz="300" dirty="0"/>
              <a:t>=False</a:t>
            </a:r>
          </a:p>
          <a:p>
            <a:r>
              <a:rPr lang="en-ID" sz="300" dirty="0"/>
              <a:t> )</a:t>
            </a:r>
          </a:p>
          <a:p>
            <a:endParaRPr lang="en-ID" sz="300" dirty="0"/>
          </a:p>
          <a:p>
            <a:r>
              <a:rPr lang="en-ID" sz="300" dirty="0"/>
              <a:t> </a:t>
            </a:r>
            <a:r>
              <a:rPr lang="en-ID" sz="300" dirty="0" err="1"/>
              <a:t>test_seq</a:t>
            </a:r>
            <a:r>
              <a:rPr lang="en-ID" sz="300" dirty="0"/>
              <a:t> = </a:t>
            </a:r>
            <a:r>
              <a:rPr lang="en-ID" sz="300" dirty="0" err="1"/>
              <a:t>torch.tensor</a:t>
            </a:r>
            <a:r>
              <a:rPr lang="en-ID" sz="300" dirty="0"/>
              <a:t>(</a:t>
            </a:r>
            <a:r>
              <a:rPr lang="en-ID" sz="300" dirty="0" err="1"/>
              <a:t>tokens_test_data</a:t>
            </a:r>
            <a:r>
              <a:rPr lang="en-ID" sz="300" dirty="0"/>
              <a:t>['</a:t>
            </a:r>
            <a:r>
              <a:rPr lang="en-ID" sz="300" dirty="0" err="1"/>
              <a:t>input_ids</a:t>
            </a:r>
            <a:r>
              <a:rPr lang="en-ID" sz="300" dirty="0"/>
              <a:t>'])</a:t>
            </a:r>
          </a:p>
          <a:p>
            <a:r>
              <a:rPr lang="en-ID" sz="300" dirty="0"/>
              <a:t> </a:t>
            </a:r>
            <a:r>
              <a:rPr lang="en-ID" sz="300" dirty="0" err="1"/>
              <a:t>test_mask</a:t>
            </a:r>
            <a:r>
              <a:rPr lang="en-ID" sz="300" dirty="0"/>
              <a:t> = </a:t>
            </a:r>
            <a:r>
              <a:rPr lang="en-ID" sz="300" dirty="0" err="1"/>
              <a:t>torch.tensor</a:t>
            </a:r>
            <a:r>
              <a:rPr lang="en-ID" sz="300" dirty="0"/>
              <a:t>(</a:t>
            </a:r>
            <a:r>
              <a:rPr lang="en-ID" sz="300" dirty="0" err="1"/>
              <a:t>tokens_test_data</a:t>
            </a:r>
            <a:r>
              <a:rPr lang="en-ID" sz="300" dirty="0"/>
              <a:t>['</a:t>
            </a:r>
            <a:r>
              <a:rPr lang="en-ID" sz="300" dirty="0" err="1"/>
              <a:t>attention_mask</a:t>
            </a:r>
            <a:r>
              <a:rPr lang="en-ID" sz="300" dirty="0"/>
              <a:t>'])</a:t>
            </a:r>
          </a:p>
          <a:p>
            <a:r>
              <a:rPr lang="en-ID" sz="300" dirty="0"/>
              <a:t> </a:t>
            </a:r>
          </a:p>
          <a:p>
            <a:r>
              <a:rPr lang="en-ID" sz="300" dirty="0"/>
              <a:t> preds = None</a:t>
            </a:r>
          </a:p>
          <a:p>
            <a:r>
              <a:rPr lang="en-ID" sz="300" dirty="0"/>
              <a:t> with </a:t>
            </a:r>
            <a:r>
              <a:rPr lang="en-ID" sz="300" dirty="0" err="1"/>
              <a:t>torch.no_grad</a:t>
            </a:r>
            <a:r>
              <a:rPr lang="en-ID" sz="300" dirty="0"/>
              <a:t>():</a:t>
            </a:r>
          </a:p>
          <a:p>
            <a:r>
              <a:rPr lang="en-ID" sz="300" dirty="0"/>
              <a:t>   preds = model(test_seq.to(device), test_mask.to(device))</a:t>
            </a:r>
          </a:p>
          <a:p>
            <a:endParaRPr lang="en-ID" sz="300" dirty="0"/>
          </a:p>
          <a:p>
            <a:r>
              <a:rPr lang="en-ID" sz="300" dirty="0"/>
              <a:t> preds = </a:t>
            </a:r>
            <a:r>
              <a:rPr lang="en-ID" sz="300" dirty="0" err="1"/>
              <a:t>preds.detach</a:t>
            </a:r>
            <a:r>
              <a:rPr lang="en-ID" sz="300" dirty="0"/>
              <a:t>().</a:t>
            </a:r>
            <a:r>
              <a:rPr lang="en-ID" sz="300" dirty="0" err="1"/>
              <a:t>cpu</a:t>
            </a:r>
            <a:r>
              <a:rPr lang="en-ID" sz="300" dirty="0"/>
              <a:t>().</a:t>
            </a:r>
            <a:r>
              <a:rPr lang="en-ID" sz="300" dirty="0" err="1"/>
              <a:t>numpy</a:t>
            </a:r>
            <a:r>
              <a:rPr lang="en-ID" sz="300" dirty="0"/>
              <a:t>()</a:t>
            </a:r>
          </a:p>
          <a:p>
            <a:r>
              <a:rPr lang="en-ID" sz="300" dirty="0"/>
              <a:t> preds = </a:t>
            </a:r>
            <a:r>
              <a:rPr lang="en-ID" sz="300" dirty="0" err="1"/>
              <a:t>np.argmax</a:t>
            </a:r>
            <a:r>
              <a:rPr lang="en-ID" sz="300" dirty="0"/>
              <a:t>(preds, axis = 1)</a:t>
            </a:r>
          </a:p>
          <a:p>
            <a:endParaRPr lang="en-ID" sz="300" dirty="0"/>
          </a:p>
          <a:p>
            <a:r>
              <a:rPr lang="en-ID" sz="300" dirty="0"/>
              <a:t> print("Intent Identified: ", </a:t>
            </a:r>
            <a:r>
              <a:rPr lang="en-ID" sz="300" dirty="0" err="1"/>
              <a:t>le.inverse_transform</a:t>
            </a:r>
            <a:r>
              <a:rPr lang="en-ID" sz="300" dirty="0"/>
              <a:t>(preds)[0])</a:t>
            </a:r>
          </a:p>
          <a:p>
            <a:r>
              <a:rPr lang="en-ID" sz="300" dirty="0"/>
              <a:t> return </a:t>
            </a:r>
            <a:r>
              <a:rPr lang="en-ID" sz="300" dirty="0" err="1"/>
              <a:t>le.inverse_transform</a:t>
            </a:r>
            <a:r>
              <a:rPr lang="en-ID" sz="300" dirty="0"/>
              <a:t>(preds)[0]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def </a:t>
            </a:r>
            <a:r>
              <a:rPr lang="en-ID" sz="300" dirty="0" err="1"/>
              <a:t>get_prediction</a:t>
            </a:r>
            <a:r>
              <a:rPr lang="en-ID" sz="300" dirty="0"/>
              <a:t>(str):</a:t>
            </a:r>
          </a:p>
          <a:p>
            <a:r>
              <a:rPr lang="en-ID" sz="300" dirty="0"/>
              <a:t>	</a:t>
            </a:r>
            <a:r>
              <a:rPr lang="en-ID" sz="300" dirty="0" err="1"/>
              <a:t>example_text</a:t>
            </a:r>
            <a:r>
              <a:rPr lang="en-ID" sz="300" dirty="0"/>
              <a:t> = </a:t>
            </a:r>
            <a:r>
              <a:rPr lang="en-ID" sz="300" dirty="0" err="1"/>
              <a:t>re.sub</a:t>
            </a:r>
            <a:r>
              <a:rPr lang="en-ID" sz="300" dirty="0"/>
              <a:t>(r'[^a-</a:t>
            </a:r>
            <a:r>
              <a:rPr lang="en-ID" sz="300" dirty="0" err="1"/>
              <a:t>zA</a:t>
            </a:r>
            <a:r>
              <a:rPr lang="en-ID" sz="300" dirty="0"/>
              <a:t>-Z ]+', '', str)</a:t>
            </a:r>
          </a:p>
          <a:p>
            <a:endParaRPr lang="en-ID" sz="300" dirty="0"/>
          </a:p>
          <a:p>
            <a:r>
              <a:rPr lang="en-ID" sz="300" dirty="0"/>
              <a:t>	# Tokenize input text</a:t>
            </a:r>
          </a:p>
          <a:p>
            <a:r>
              <a:rPr lang="en-ID" sz="300" dirty="0"/>
              <a:t>	inputs = tokenizer(</a:t>
            </a:r>
            <a:r>
              <a:rPr lang="en-ID" sz="300" dirty="0" err="1"/>
              <a:t>example_text</a:t>
            </a:r>
            <a:r>
              <a:rPr lang="en-ID" sz="300" dirty="0"/>
              <a:t>, padding=True, truncation=True, </a:t>
            </a:r>
            <a:r>
              <a:rPr lang="en-ID" sz="300" dirty="0" err="1"/>
              <a:t>return_tensors</a:t>
            </a:r>
            <a:r>
              <a:rPr lang="en-ID" sz="300" dirty="0"/>
              <a:t>='pt')</a:t>
            </a:r>
          </a:p>
          <a:p>
            <a:endParaRPr lang="en-ID" sz="300" dirty="0"/>
          </a:p>
          <a:p>
            <a:r>
              <a:rPr lang="en-ID" sz="300" dirty="0"/>
              <a:t>	# Perform inference</a:t>
            </a:r>
          </a:p>
          <a:p>
            <a:r>
              <a:rPr lang="en-ID" sz="300" dirty="0"/>
              <a:t>	with </a:t>
            </a:r>
            <a:r>
              <a:rPr lang="en-ID" sz="300" dirty="0" err="1"/>
              <a:t>torch.no_grad</a:t>
            </a:r>
            <a:r>
              <a:rPr lang="en-ID" sz="300" dirty="0"/>
              <a:t>():</a:t>
            </a:r>
          </a:p>
          <a:p>
            <a:r>
              <a:rPr lang="en-ID" sz="300" dirty="0"/>
              <a:t>		outputs = model(**inputs)</a:t>
            </a:r>
          </a:p>
          <a:p>
            <a:endParaRPr lang="en-ID" sz="300" dirty="0"/>
          </a:p>
          <a:p>
            <a:r>
              <a:rPr lang="en-ID" sz="300" dirty="0"/>
              <a:t>	# Get predicted logits</a:t>
            </a:r>
          </a:p>
          <a:p>
            <a:r>
              <a:rPr lang="en-ID" sz="300" dirty="0"/>
              <a:t>	logits = </a:t>
            </a:r>
            <a:r>
              <a:rPr lang="en-ID" sz="300" dirty="0" err="1"/>
              <a:t>outputs.logits</a:t>
            </a:r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	# Convert logits to probabilities</a:t>
            </a:r>
          </a:p>
          <a:p>
            <a:r>
              <a:rPr lang="en-ID" sz="300" dirty="0"/>
              <a:t>	probs = </a:t>
            </a:r>
            <a:r>
              <a:rPr lang="en-ID" sz="300" dirty="0" err="1"/>
              <a:t>torch.softmax</a:t>
            </a:r>
            <a:r>
              <a:rPr lang="en-ID" sz="300" dirty="0"/>
              <a:t>(logits, dim=-1)</a:t>
            </a:r>
          </a:p>
          <a:p>
            <a:endParaRPr lang="en-ID" sz="300" dirty="0"/>
          </a:p>
          <a:p>
            <a:r>
              <a:rPr lang="en-ID" sz="300" dirty="0"/>
              <a:t>	# Get predicted label (index of the maximum probability)</a:t>
            </a:r>
          </a:p>
          <a:p>
            <a:r>
              <a:rPr lang="en-ID" sz="300" dirty="0"/>
              <a:t>	</a:t>
            </a:r>
            <a:r>
              <a:rPr lang="en-ID" sz="300" dirty="0" err="1"/>
              <a:t>predicted_label_index</a:t>
            </a:r>
            <a:r>
              <a:rPr lang="en-ID" sz="300" dirty="0"/>
              <a:t> = </a:t>
            </a:r>
            <a:r>
              <a:rPr lang="en-ID" sz="300" dirty="0" err="1"/>
              <a:t>torch.argmax</a:t>
            </a:r>
            <a:r>
              <a:rPr lang="en-ID" sz="300" dirty="0"/>
              <a:t>(probs, dim=-1).item()</a:t>
            </a:r>
          </a:p>
          <a:p>
            <a:endParaRPr lang="en-ID" sz="300" dirty="0"/>
          </a:p>
          <a:p>
            <a:r>
              <a:rPr lang="en-ID" sz="300" dirty="0"/>
              <a:t>	# Get corresponding label name</a:t>
            </a:r>
          </a:p>
          <a:p>
            <a:r>
              <a:rPr lang="en-ID" sz="300" dirty="0"/>
              <a:t>	</a:t>
            </a:r>
            <a:r>
              <a:rPr lang="en-ID" sz="300" dirty="0" err="1"/>
              <a:t>predicted_label</a:t>
            </a:r>
            <a:r>
              <a:rPr lang="en-ID" sz="300" dirty="0"/>
              <a:t> = categories[</a:t>
            </a:r>
            <a:r>
              <a:rPr lang="en-ID" sz="300" dirty="0" err="1"/>
              <a:t>predicted_label_index</a:t>
            </a:r>
            <a:r>
              <a:rPr lang="en-ID" sz="300" dirty="0"/>
              <a:t>]</a:t>
            </a:r>
          </a:p>
          <a:p>
            <a:r>
              <a:rPr lang="en-ID" sz="300" dirty="0"/>
              <a:t>	return </a:t>
            </a:r>
            <a:r>
              <a:rPr lang="en-ID" sz="300" dirty="0" err="1"/>
              <a:t>predicted_label</a:t>
            </a:r>
            <a:endParaRPr lang="en-ID" sz="300" dirty="0"/>
          </a:p>
          <a:p>
            <a:endParaRPr lang="en-ID" sz="300" dirty="0"/>
          </a:p>
          <a:p>
            <a:endParaRPr lang="en-ID" sz="300" dirty="0"/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def </a:t>
            </a:r>
            <a:r>
              <a:rPr lang="en-ID" sz="300" dirty="0" err="1"/>
              <a:t>get_response</a:t>
            </a:r>
            <a:r>
              <a:rPr lang="en-ID" sz="300" dirty="0"/>
              <a:t>(message): </a:t>
            </a:r>
          </a:p>
          <a:p>
            <a:r>
              <a:rPr lang="en-ID" sz="300" dirty="0"/>
              <a:t>  intent = </a:t>
            </a:r>
            <a:r>
              <a:rPr lang="en-ID" sz="300" dirty="0" err="1"/>
              <a:t>get_prediction</a:t>
            </a:r>
            <a:r>
              <a:rPr lang="en-ID" sz="300" dirty="0"/>
              <a:t>(message)</a:t>
            </a:r>
          </a:p>
          <a:p>
            <a:r>
              <a:rPr lang="en-ID" sz="300" dirty="0"/>
              <a:t>  for </a:t>
            </a:r>
            <a:r>
              <a:rPr lang="en-ID" sz="300" dirty="0" err="1"/>
              <a:t>i</a:t>
            </a:r>
            <a:r>
              <a:rPr lang="en-ID" sz="300" dirty="0"/>
              <a:t> in data['intents']: </a:t>
            </a:r>
          </a:p>
          <a:p>
            <a:r>
              <a:rPr lang="en-ID" sz="300" dirty="0"/>
              <a:t>    if </a:t>
            </a:r>
            <a:r>
              <a:rPr lang="en-ID" sz="300" dirty="0" err="1"/>
              <a:t>i</a:t>
            </a:r>
            <a:r>
              <a:rPr lang="en-ID" sz="300" dirty="0"/>
              <a:t>["tag"] == intent:</a:t>
            </a:r>
          </a:p>
          <a:p>
            <a:r>
              <a:rPr lang="en-ID" sz="300" dirty="0"/>
              <a:t>      result = </a:t>
            </a:r>
            <a:r>
              <a:rPr lang="en-ID" sz="300" dirty="0" err="1"/>
              <a:t>random.choice</a:t>
            </a:r>
            <a:r>
              <a:rPr lang="en-ID" sz="300" dirty="0"/>
              <a:t>(</a:t>
            </a:r>
            <a:r>
              <a:rPr lang="en-ID" sz="300" dirty="0" err="1"/>
              <a:t>i</a:t>
            </a:r>
            <a:r>
              <a:rPr lang="en-ID" sz="300" dirty="0"/>
              <a:t>["responses"])</a:t>
            </a:r>
          </a:p>
          <a:p>
            <a:r>
              <a:rPr lang="en-ID" sz="300" dirty="0"/>
              <a:t>      break</a:t>
            </a:r>
          </a:p>
          <a:p>
            <a:r>
              <a:rPr lang="en-ID" sz="300" dirty="0"/>
              <a:t>  # print(</a:t>
            </a:r>
            <a:r>
              <a:rPr lang="en-ID" sz="300" dirty="0" err="1"/>
              <a:t>f"Response</a:t>
            </a:r>
            <a:r>
              <a:rPr lang="en-ID" sz="300" dirty="0"/>
              <a:t> : {result}")</a:t>
            </a:r>
          </a:p>
          <a:p>
            <a:r>
              <a:rPr lang="en-ID" sz="300" dirty="0"/>
              <a:t>  return "Intent: "+ intent + '\n' + "Response: " + result</a:t>
            </a:r>
          </a:p>
          <a:p>
            <a:endParaRPr lang="en-ID" sz="300" dirty="0"/>
          </a:p>
          <a:p>
            <a:r>
              <a:rPr lang="en-ID" sz="300" dirty="0" err="1"/>
              <a:t>pertanyaan_list</a:t>
            </a:r>
            <a:r>
              <a:rPr lang="en-ID" sz="300" dirty="0"/>
              <a:t> = ["who are you", "how old are you", "do you know what is today", "goodbye"]</a:t>
            </a:r>
          </a:p>
          <a:p>
            <a:r>
              <a:rPr lang="en-ID" sz="300" dirty="0"/>
              <a:t>for </a:t>
            </a:r>
            <a:r>
              <a:rPr lang="en-ID" sz="300" dirty="0" err="1"/>
              <a:t>pertanyaan</a:t>
            </a:r>
            <a:r>
              <a:rPr lang="en-ID" sz="300" dirty="0"/>
              <a:t> in </a:t>
            </a:r>
            <a:r>
              <a:rPr lang="en-ID" sz="300" dirty="0" err="1"/>
              <a:t>pertanyaan_list</a:t>
            </a:r>
            <a:r>
              <a:rPr lang="en-ID" sz="300" dirty="0"/>
              <a:t>:</a:t>
            </a:r>
          </a:p>
          <a:p>
            <a:r>
              <a:rPr lang="en-ID" sz="300" dirty="0"/>
              <a:t>	print()</a:t>
            </a:r>
          </a:p>
          <a:p>
            <a:r>
              <a:rPr lang="en-ID" sz="300" dirty="0"/>
              <a:t>	print(</a:t>
            </a:r>
            <a:r>
              <a:rPr lang="en-ID" sz="300" dirty="0" err="1"/>
              <a:t>f"Question</a:t>
            </a:r>
            <a:r>
              <a:rPr lang="en-ID" sz="300" dirty="0"/>
              <a:t> : {</a:t>
            </a:r>
            <a:r>
              <a:rPr lang="en-ID" sz="300" dirty="0" err="1"/>
              <a:t>pertanyaan</a:t>
            </a:r>
            <a:r>
              <a:rPr lang="en-ID" sz="300" dirty="0"/>
              <a:t>}")</a:t>
            </a:r>
          </a:p>
          <a:p>
            <a:r>
              <a:rPr lang="en-ID" sz="300" dirty="0"/>
              <a:t>	print (</a:t>
            </a:r>
            <a:r>
              <a:rPr lang="en-ID" sz="300" dirty="0" err="1"/>
              <a:t>get_response</a:t>
            </a:r>
            <a:r>
              <a:rPr lang="en-ID" sz="300" dirty="0"/>
              <a:t>(</a:t>
            </a:r>
            <a:r>
              <a:rPr lang="en-ID" sz="300" dirty="0" err="1"/>
              <a:t>pertanyaan</a:t>
            </a:r>
            <a:r>
              <a:rPr lang="en-ID" sz="300" dirty="0"/>
              <a:t>))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print ("</a:t>
            </a:r>
            <a:r>
              <a:rPr lang="en-ID" sz="300" dirty="0" err="1"/>
              <a:t>Selesai</a:t>
            </a:r>
            <a:r>
              <a:rPr lang="en-ID" sz="300" dirty="0"/>
              <a:t>...")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8E5FBA-C4C0-D3C5-FF15-CB31A9E5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116" y="3603432"/>
            <a:ext cx="5212775" cy="282775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872B523-F3DF-7185-09C7-EE59D6B56DD8}"/>
              </a:ext>
            </a:extLst>
          </p:cNvPr>
          <p:cNvSpPr/>
          <p:nvPr/>
        </p:nvSpPr>
        <p:spPr>
          <a:xfrm>
            <a:off x="738909" y="3740727"/>
            <a:ext cx="659243" cy="3694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232D17-C2FC-6686-8024-06D949A9A893}"/>
              </a:ext>
            </a:extLst>
          </p:cNvPr>
          <p:cNvSpPr/>
          <p:nvPr/>
        </p:nvSpPr>
        <p:spPr>
          <a:xfrm>
            <a:off x="671945" y="5066290"/>
            <a:ext cx="659243" cy="415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701BC7F-34D9-CAA6-FBF6-FD54CD417253}"/>
              </a:ext>
            </a:extLst>
          </p:cNvPr>
          <p:cNvSpPr/>
          <p:nvPr/>
        </p:nvSpPr>
        <p:spPr>
          <a:xfrm>
            <a:off x="738909" y="5846618"/>
            <a:ext cx="526473" cy="415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87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7BBF-76AD-9E28-F120-3C7AC551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 BERT Model for Chatbot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9E271-35E2-F022-114D-8C65EC62962D}"/>
              </a:ext>
            </a:extLst>
          </p:cNvPr>
          <p:cNvSpPr txBox="1"/>
          <p:nvPr/>
        </p:nvSpPr>
        <p:spPr>
          <a:xfrm>
            <a:off x="9543705" y="233681"/>
            <a:ext cx="2253671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300" dirty="0"/>
              <a:t>import </a:t>
            </a:r>
            <a:r>
              <a:rPr lang="en-ID" sz="300" dirty="0" err="1"/>
              <a:t>numpy</a:t>
            </a:r>
            <a:r>
              <a:rPr lang="en-ID" sz="300" dirty="0"/>
              <a:t> as np</a:t>
            </a:r>
          </a:p>
          <a:p>
            <a:r>
              <a:rPr lang="en-ID" sz="300" dirty="0"/>
              <a:t>import pandas as pd</a:t>
            </a:r>
          </a:p>
          <a:p>
            <a:endParaRPr lang="en-ID" sz="300" dirty="0"/>
          </a:p>
          <a:p>
            <a:r>
              <a:rPr lang="en-ID" sz="300" dirty="0"/>
              <a:t>from </a:t>
            </a:r>
            <a:r>
              <a:rPr lang="en-ID" sz="300" dirty="0" err="1"/>
              <a:t>sklearn.model_selection</a:t>
            </a:r>
            <a:r>
              <a:rPr lang="en-ID" sz="300" dirty="0"/>
              <a:t> import </a:t>
            </a:r>
            <a:r>
              <a:rPr lang="en-ID" sz="300" dirty="0" err="1"/>
              <a:t>train_test_split</a:t>
            </a:r>
            <a:endParaRPr lang="en-ID" sz="300" dirty="0"/>
          </a:p>
          <a:p>
            <a:r>
              <a:rPr lang="en-ID" sz="300" dirty="0"/>
              <a:t>from transformers import </a:t>
            </a:r>
            <a:r>
              <a:rPr lang="en-ID" sz="300" dirty="0" err="1"/>
              <a:t>BertTokenizer</a:t>
            </a:r>
            <a:r>
              <a:rPr lang="en-ID" sz="300" dirty="0"/>
              <a:t>, </a:t>
            </a:r>
            <a:r>
              <a:rPr lang="en-ID" sz="300" dirty="0" err="1"/>
              <a:t>BertForSequenceClassification</a:t>
            </a:r>
            <a:r>
              <a:rPr lang="en-ID" sz="300" dirty="0"/>
              <a:t>, Trainer, </a:t>
            </a:r>
            <a:r>
              <a:rPr lang="en-ID" sz="300" dirty="0" err="1"/>
              <a:t>TrainingArguments</a:t>
            </a:r>
            <a:endParaRPr lang="en-ID" sz="300" dirty="0"/>
          </a:p>
          <a:p>
            <a:r>
              <a:rPr lang="en-ID" sz="300" dirty="0"/>
              <a:t>import torch</a:t>
            </a:r>
          </a:p>
          <a:p>
            <a:endParaRPr lang="en-ID" sz="300" dirty="0"/>
          </a:p>
          <a:p>
            <a:r>
              <a:rPr lang="en-ID" sz="300" dirty="0"/>
              <a:t># specify GPU</a:t>
            </a:r>
          </a:p>
          <a:p>
            <a:r>
              <a:rPr lang="en-ID" sz="300" dirty="0"/>
              <a:t># device = </a:t>
            </a:r>
            <a:r>
              <a:rPr lang="en-ID" sz="300" dirty="0" err="1"/>
              <a:t>torch.device</a:t>
            </a:r>
            <a:r>
              <a:rPr lang="en-ID" sz="300" dirty="0"/>
              <a:t>("</a:t>
            </a:r>
            <a:r>
              <a:rPr lang="en-ID" sz="300" dirty="0" err="1"/>
              <a:t>cuda</a:t>
            </a:r>
            <a:r>
              <a:rPr lang="en-ID" sz="300" dirty="0"/>
              <a:t>")</a:t>
            </a:r>
          </a:p>
          <a:p>
            <a:r>
              <a:rPr lang="en-ID" sz="300" dirty="0"/>
              <a:t># Check if GPU is available</a:t>
            </a:r>
          </a:p>
          <a:p>
            <a:r>
              <a:rPr lang="en-ID" sz="300" dirty="0"/>
              <a:t>device = </a:t>
            </a:r>
            <a:r>
              <a:rPr lang="en-ID" sz="300" dirty="0" err="1"/>
              <a:t>torch.device</a:t>
            </a:r>
            <a:r>
              <a:rPr lang="en-ID" sz="300" dirty="0"/>
              <a:t>("</a:t>
            </a:r>
            <a:r>
              <a:rPr lang="en-ID" sz="300" dirty="0" err="1"/>
              <a:t>cuda</a:t>
            </a:r>
            <a:r>
              <a:rPr lang="en-ID" sz="300" dirty="0"/>
              <a:t>" if </a:t>
            </a:r>
            <a:r>
              <a:rPr lang="en-ID" sz="300" dirty="0" err="1"/>
              <a:t>torch.cuda.is_available</a:t>
            </a:r>
            <a:r>
              <a:rPr lang="en-ID" sz="300" dirty="0"/>
              <a:t>() else "</a:t>
            </a:r>
            <a:r>
              <a:rPr lang="en-ID" sz="300" dirty="0" err="1"/>
              <a:t>cpu</a:t>
            </a:r>
            <a:r>
              <a:rPr lang="en-ID" sz="300" dirty="0"/>
              <a:t>")</a:t>
            </a:r>
          </a:p>
          <a:p>
            <a:endParaRPr lang="en-ID" sz="300" dirty="0"/>
          </a:p>
          <a:p>
            <a:r>
              <a:rPr lang="en-ID" sz="300" dirty="0"/>
              <a:t># We have prepared a chitchat dataset with 5 labels</a:t>
            </a:r>
          </a:p>
          <a:p>
            <a:r>
              <a:rPr lang="en-ID" sz="300" dirty="0" err="1"/>
              <a:t>df</a:t>
            </a:r>
            <a:r>
              <a:rPr lang="en-ID" sz="300" dirty="0"/>
              <a:t> = </a:t>
            </a:r>
            <a:r>
              <a:rPr lang="en-ID" sz="300" dirty="0" err="1"/>
              <a:t>pd.read_excel</a:t>
            </a:r>
            <a:r>
              <a:rPr lang="en-ID" sz="300" dirty="0"/>
              <a:t>("chitchat.xlsx")</a:t>
            </a:r>
          </a:p>
          <a:p>
            <a:r>
              <a:rPr lang="en-ID" sz="300" dirty="0"/>
              <a:t>print (</a:t>
            </a:r>
            <a:r>
              <a:rPr lang="en-ID" sz="300" dirty="0" err="1"/>
              <a:t>df.head</a:t>
            </a:r>
            <a:r>
              <a:rPr lang="en-ID" sz="300" dirty="0"/>
              <a:t>())</a:t>
            </a:r>
          </a:p>
          <a:p>
            <a:endParaRPr lang="en-ID" sz="300" dirty="0"/>
          </a:p>
          <a:p>
            <a:r>
              <a:rPr lang="en-ID" sz="300" dirty="0"/>
              <a:t># buat </a:t>
            </a:r>
            <a:r>
              <a:rPr lang="en-ID" sz="300" dirty="0" err="1"/>
              <a:t>sedemikian</a:t>
            </a:r>
            <a:r>
              <a:rPr lang="en-ID" sz="300" dirty="0"/>
              <a:t> </a:t>
            </a:r>
            <a:r>
              <a:rPr lang="en-ID" sz="300" dirty="0" err="1"/>
              <a:t>rupa</a:t>
            </a:r>
            <a:r>
              <a:rPr lang="en-ID" sz="300" dirty="0"/>
              <a:t> </a:t>
            </a:r>
            <a:r>
              <a:rPr lang="en-ID" sz="300" dirty="0" err="1"/>
              <a:t>sehingga</a:t>
            </a:r>
            <a:r>
              <a:rPr lang="en-ID" sz="300" dirty="0"/>
              <a:t> </a:t>
            </a:r>
            <a:r>
              <a:rPr lang="en-ID" sz="300" dirty="0" err="1"/>
              <a:t>untuk</a:t>
            </a:r>
            <a:r>
              <a:rPr lang="en-ID" sz="300" dirty="0"/>
              <a:t> </a:t>
            </a:r>
            <a:r>
              <a:rPr lang="en-ID" sz="300" dirty="0" err="1"/>
              <a:t>setiap</a:t>
            </a:r>
            <a:r>
              <a:rPr lang="en-ID" sz="300" dirty="0"/>
              <a:t> label </a:t>
            </a:r>
            <a:r>
              <a:rPr lang="en-ID" sz="300" dirty="0" err="1"/>
              <a:t>terdapat</a:t>
            </a:r>
            <a:r>
              <a:rPr lang="en-ID" sz="300" dirty="0"/>
              <a:t> </a:t>
            </a:r>
            <a:r>
              <a:rPr lang="en-ID" sz="300" dirty="0" err="1"/>
              <a:t>sekitar</a:t>
            </a:r>
            <a:r>
              <a:rPr lang="en-ID" sz="300" dirty="0"/>
              <a:t> 100 </a:t>
            </a:r>
            <a:r>
              <a:rPr lang="en-ID" sz="300" dirty="0" err="1"/>
              <a:t>buah</a:t>
            </a:r>
            <a:endParaRPr lang="en-ID" sz="300" dirty="0"/>
          </a:p>
          <a:p>
            <a:r>
              <a:rPr lang="en-ID" sz="300" dirty="0"/>
              <a:t>print (</a:t>
            </a:r>
            <a:r>
              <a:rPr lang="en-ID" sz="300" dirty="0" err="1"/>
              <a:t>df</a:t>
            </a:r>
            <a:r>
              <a:rPr lang="en-ID" sz="300" dirty="0"/>
              <a:t>['</a:t>
            </a:r>
            <a:r>
              <a:rPr lang="en-ID" sz="300" dirty="0" err="1"/>
              <a:t>labelx</a:t>
            </a:r>
            <a:r>
              <a:rPr lang="en-ID" sz="300" dirty="0"/>
              <a:t>'].</a:t>
            </a:r>
            <a:r>
              <a:rPr lang="en-ID" sz="300" dirty="0" err="1"/>
              <a:t>value_counts</a:t>
            </a:r>
            <a:r>
              <a:rPr lang="en-ID" sz="300" dirty="0"/>
              <a:t>())</a:t>
            </a:r>
          </a:p>
          <a:p>
            <a:endParaRPr lang="en-ID" sz="300" dirty="0"/>
          </a:p>
          <a:p>
            <a:r>
              <a:rPr lang="en-ID" sz="300" dirty="0"/>
              <a:t># Converting the labels into encodings</a:t>
            </a:r>
          </a:p>
          <a:p>
            <a:r>
              <a:rPr lang="en-ID" sz="300" dirty="0"/>
              <a:t>from </a:t>
            </a:r>
            <a:r>
              <a:rPr lang="en-ID" sz="300" dirty="0" err="1"/>
              <a:t>sklearn.preprocessing</a:t>
            </a:r>
            <a:r>
              <a:rPr lang="en-ID" sz="300" dirty="0"/>
              <a:t> import </a:t>
            </a:r>
            <a:r>
              <a:rPr lang="en-ID" sz="300" dirty="0" err="1"/>
              <a:t>LabelEncoder</a:t>
            </a:r>
            <a:endParaRPr lang="en-ID" sz="300" dirty="0"/>
          </a:p>
          <a:p>
            <a:r>
              <a:rPr lang="en-ID" sz="300" dirty="0"/>
              <a:t>le = </a:t>
            </a:r>
            <a:r>
              <a:rPr lang="en-ID" sz="300" dirty="0" err="1"/>
              <a:t>LabelEncoder</a:t>
            </a:r>
            <a:r>
              <a:rPr lang="en-ID" sz="300" dirty="0"/>
              <a:t>()</a:t>
            </a:r>
          </a:p>
          <a:p>
            <a:r>
              <a:rPr lang="en-ID" sz="300" dirty="0" err="1"/>
              <a:t>df</a:t>
            </a:r>
            <a:r>
              <a:rPr lang="en-ID" sz="300" dirty="0"/>
              <a:t>['label'] = </a:t>
            </a:r>
            <a:r>
              <a:rPr lang="en-ID" sz="300" dirty="0" err="1"/>
              <a:t>le.fit_transform</a:t>
            </a:r>
            <a:r>
              <a:rPr lang="en-ID" sz="300" dirty="0"/>
              <a:t>(</a:t>
            </a:r>
            <a:r>
              <a:rPr lang="en-ID" sz="300" dirty="0" err="1"/>
              <a:t>df</a:t>
            </a:r>
            <a:r>
              <a:rPr lang="en-ID" sz="300" dirty="0"/>
              <a:t>['</a:t>
            </a:r>
            <a:r>
              <a:rPr lang="en-ID" sz="300" dirty="0" err="1"/>
              <a:t>labelx</a:t>
            </a:r>
            <a:r>
              <a:rPr lang="en-ID" sz="300" dirty="0"/>
              <a:t>'])</a:t>
            </a:r>
          </a:p>
          <a:p>
            <a:endParaRPr lang="en-ID" sz="300" dirty="0"/>
          </a:p>
          <a:p>
            <a:r>
              <a:rPr lang="en-ID" sz="300" dirty="0"/>
              <a:t># check class distribution</a:t>
            </a:r>
          </a:p>
          <a:p>
            <a:r>
              <a:rPr lang="en-ID" sz="300" dirty="0"/>
              <a:t>print (</a:t>
            </a:r>
            <a:r>
              <a:rPr lang="en-ID" sz="300" dirty="0" err="1"/>
              <a:t>df</a:t>
            </a:r>
            <a:r>
              <a:rPr lang="en-ID" sz="300" dirty="0"/>
              <a:t>['label'].</a:t>
            </a:r>
            <a:r>
              <a:rPr lang="en-ID" sz="300" dirty="0" err="1"/>
              <a:t>value_counts</a:t>
            </a:r>
            <a:r>
              <a:rPr lang="en-ID" sz="300" dirty="0"/>
              <a:t>(normalize = True))</a:t>
            </a:r>
          </a:p>
          <a:p>
            <a:endParaRPr lang="en-ID" sz="300" dirty="0"/>
          </a:p>
          <a:p>
            <a:r>
              <a:rPr lang="en-ID" sz="300" dirty="0"/>
              <a:t>categories = </a:t>
            </a:r>
            <a:r>
              <a:rPr lang="en-ID" sz="300" dirty="0" err="1"/>
              <a:t>np.unique</a:t>
            </a:r>
            <a:r>
              <a:rPr lang="en-ID" sz="300" dirty="0"/>
              <a:t>(list(</a:t>
            </a:r>
            <a:r>
              <a:rPr lang="en-ID" sz="300" dirty="0" err="1"/>
              <a:t>df</a:t>
            </a:r>
            <a:r>
              <a:rPr lang="en-ID" sz="300" dirty="0"/>
              <a:t>['</a:t>
            </a:r>
            <a:r>
              <a:rPr lang="en-ID" sz="300" dirty="0" err="1"/>
              <a:t>labelx</a:t>
            </a:r>
            <a:r>
              <a:rPr lang="en-ID" sz="300" dirty="0"/>
              <a:t>']))</a:t>
            </a:r>
          </a:p>
          <a:p>
            <a:r>
              <a:rPr lang="en-ID" sz="300" dirty="0"/>
              <a:t>print (categories)</a:t>
            </a:r>
          </a:p>
          <a:p>
            <a:endParaRPr lang="en-ID" sz="300" dirty="0"/>
          </a:p>
          <a:p>
            <a:r>
              <a:rPr lang="en-ID" sz="300" dirty="0"/>
              <a:t># In this example we have used all the utterances for training purpose</a:t>
            </a:r>
          </a:p>
          <a:p>
            <a:r>
              <a:rPr lang="en-ID" sz="300" dirty="0" err="1"/>
              <a:t>train_text</a:t>
            </a:r>
            <a:r>
              <a:rPr lang="en-ID" sz="300" dirty="0"/>
              <a:t>, </a:t>
            </a:r>
            <a:r>
              <a:rPr lang="en-ID" sz="300" dirty="0" err="1"/>
              <a:t>train_labels</a:t>
            </a:r>
            <a:r>
              <a:rPr lang="en-ID" sz="300" dirty="0"/>
              <a:t> = list(</a:t>
            </a:r>
            <a:r>
              <a:rPr lang="en-ID" sz="300" dirty="0" err="1"/>
              <a:t>df</a:t>
            </a:r>
            <a:r>
              <a:rPr lang="en-ID" sz="300" dirty="0"/>
              <a:t>['text']), list(</a:t>
            </a:r>
            <a:r>
              <a:rPr lang="en-ID" sz="300" dirty="0" err="1"/>
              <a:t>df</a:t>
            </a:r>
            <a:r>
              <a:rPr lang="en-ID" sz="300" dirty="0"/>
              <a:t>['label'])</a:t>
            </a:r>
          </a:p>
          <a:p>
            <a:endParaRPr lang="en-ID" sz="300" dirty="0"/>
          </a:p>
          <a:p>
            <a:r>
              <a:rPr lang="en-ID" sz="300" dirty="0"/>
              <a:t>print (</a:t>
            </a:r>
            <a:r>
              <a:rPr lang="en-ID" sz="300" dirty="0" err="1"/>
              <a:t>train_labels</a:t>
            </a:r>
            <a:r>
              <a:rPr lang="en-ID" sz="300" dirty="0"/>
              <a:t>)</a:t>
            </a:r>
          </a:p>
          <a:p>
            <a:endParaRPr lang="en-ID" sz="300" dirty="0"/>
          </a:p>
          <a:p>
            <a:r>
              <a:rPr lang="en-ID" sz="300" dirty="0"/>
              <a:t>#-------------------------------------------------</a:t>
            </a:r>
          </a:p>
          <a:p>
            <a:endParaRPr lang="en-ID" sz="300" dirty="0"/>
          </a:p>
          <a:p>
            <a:r>
              <a:rPr lang="en-ID" sz="300" dirty="0"/>
              <a:t># Split the dataset into training and validation sets</a:t>
            </a:r>
          </a:p>
          <a:p>
            <a:r>
              <a:rPr lang="en-ID" sz="300" dirty="0" err="1"/>
              <a:t>train_texts</a:t>
            </a:r>
            <a:r>
              <a:rPr lang="en-ID" sz="300" dirty="0"/>
              <a:t>, </a:t>
            </a:r>
            <a:r>
              <a:rPr lang="en-ID" sz="300" dirty="0" err="1"/>
              <a:t>val_texts</a:t>
            </a:r>
            <a:r>
              <a:rPr lang="en-ID" sz="300" dirty="0"/>
              <a:t>, </a:t>
            </a:r>
            <a:r>
              <a:rPr lang="en-ID" sz="300" dirty="0" err="1"/>
              <a:t>train_labels</a:t>
            </a:r>
            <a:r>
              <a:rPr lang="en-ID" sz="300" dirty="0"/>
              <a:t>, </a:t>
            </a:r>
            <a:r>
              <a:rPr lang="en-ID" sz="300" dirty="0" err="1"/>
              <a:t>val_labels</a:t>
            </a:r>
            <a:r>
              <a:rPr lang="en-ID" sz="300" dirty="0"/>
              <a:t> = </a:t>
            </a:r>
            <a:r>
              <a:rPr lang="en-ID" sz="300" dirty="0" err="1"/>
              <a:t>train_test_split</a:t>
            </a:r>
            <a:r>
              <a:rPr lang="en-ID" sz="300" dirty="0"/>
              <a:t>(</a:t>
            </a:r>
          </a:p>
          <a:p>
            <a:r>
              <a:rPr lang="en-ID" sz="300" dirty="0"/>
              <a:t>    </a:t>
            </a:r>
            <a:r>
              <a:rPr lang="en-ID" sz="300" dirty="0" err="1"/>
              <a:t>train_text</a:t>
            </a:r>
            <a:r>
              <a:rPr lang="en-ID" sz="300" dirty="0"/>
              <a:t>, </a:t>
            </a:r>
            <a:r>
              <a:rPr lang="en-ID" sz="300" dirty="0" err="1"/>
              <a:t>train_labels</a:t>
            </a:r>
            <a:r>
              <a:rPr lang="en-ID" sz="300" dirty="0"/>
              <a:t>, </a:t>
            </a:r>
            <a:r>
              <a:rPr lang="en-ID" sz="300" dirty="0" err="1"/>
              <a:t>random_state</a:t>
            </a:r>
            <a:r>
              <a:rPr lang="en-ID" sz="300" dirty="0"/>
              <a:t>=42, </a:t>
            </a:r>
            <a:r>
              <a:rPr lang="en-ID" sz="300" dirty="0" err="1"/>
              <a:t>test_size</a:t>
            </a:r>
            <a:r>
              <a:rPr lang="en-ID" sz="300" dirty="0"/>
              <a:t>=0.2</a:t>
            </a:r>
          </a:p>
          <a:p>
            <a:r>
              <a:rPr lang="en-ID" sz="300" dirty="0"/>
              <a:t>)</a:t>
            </a:r>
          </a:p>
          <a:p>
            <a:endParaRPr lang="en-ID" sz="300" dirty="0"/>
          </a:p>
          <a:p>
            <a:r>
              <a:rPr lang="en-ID" sz="300" dirty="0"/>
              <a:t>print (type(</a:t>
            </a:r>
            <a:r>
              <a:rPr lang="en-ID" sz="300" dirty="0" err="1"/>
              <a:t>train_texts</a:t>
            </a:r>
            <a:r>
              <a:rPr lang="en-ID" sz="300" dirty="0"/>
              <a:t>))</a:t>
            </a:r>
          </a:p>
          <a:p>
            <a:r>
              <a:rPr lang="en-ID" sz="300" dirty="0"/>
              <a:t>print (type(</a:t>
            </a:r>
            <a:r>
              <a:rPr lang="en-ID" sz="300" dirty="0" err="1"/>
              <a:t>val_texts</a:t>
            </a:r>
            <a:r>
              <a:rPr lang="en-ID" sz="300" dirty="0"/>
              <a:t>))</a:t>
            </a:r>
          </a:p>
          <a:p>
            <a:endParaRPr lang="en-ID" sz="300" dirty="0"/>
          </a:p>
          <a:p>
            <a:r>
              <a:rPr lang="en-ID" sz="300" dirty="0"/>
              <a:t>#import sys</a:t>
            </a:r>
          </a:p>
          <a:p>
            <a:r>
              <a:rPr lang="en-ID" sz="300" dirty="0"/>
              <a:t>#sys.exit()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# Load BERT tokenizer</a:t>
            </a:r>
          </a:p>
          <a:p>
            <a:r>
              <a:rPr lang="en-ID" sz="300" dirty="0"/>
              <a:t>tokenizer = </a:t>
            </a:r>
            <a:r>
              <a:rPr lang="en-ID" sz="300" dirty="0" err="1"/>
              <a:t>BertTokenizer.from_pretrained</a:t>
            </a:r>
            <a:r>
              <a:rPr lang="en-ID" sz="300" dirty="0"/>
              <a:t>('</a:t>
            </a:r>
            <a:r>
              <a:rPr lang="en-ID" sz="300" dirty="0" err="1"/>
              <a:t>bert</a:t>
            </a:r>
            <a:r>
              <a:rPr lang="en-ID" sz="300" dirty="0"/>
              <a:t>-base-uncased')</a:t>
            </a:r>
          </a:p>
          <a:p>
            <a:endParaRPr lang="en-ID" sz="300" dirty="0"/>
          </a:p>
          <a:p>
            <a:r>
              <a:rPr lang="en-ID" sz="300" dirty="0"/>
              <a:t># Tokenize input texts</a:t>
            </a:r>
          </a:p>
          <a:p>
            <a:r>
              <a:rPr lang="en-ID" sz="300" dirty="0" err="1"/>
              <a:t>train_encodings</a:t>
            </a:r>
            <a:r>
              <a:rPr lang="en-ID" sz="300" dirty="0"/>
              <a:t> = tokenizer(</a:t>
            </a:r>
            <a:r>
              <a:rPr lang="en-ID" sz="300" dirty="0" err="1"/>
              <a:t>train_texts</a:t>
            </a:r>
            <a:r>
              <a:rPr lang="en-ID" sz="300" dirty="0"/>
              <a:t>, padding=True, truncation=True)</a:t>
            </a:r>
          </a:p>
          <a:p>
            <a:r>
              <a:rPr lang="en-ID" sz="300" dirty="0" err="1"/>
              <a:t>val_encodings</a:t>
            </a:r>
            <a:r>
              <a:rPr lang="en-ID" sz="300" dirty="0"/>
              <a:t> = tokenizer(</a:t>
            </a:r>
            <a:r>
              <a:rPr lang="en-ID" sz="300" dirty="0" err="1"/>
              <a:t>val_texts</a:t>
            </a:r>
            <a:r>
              <a:rPr lang="en-ID" sz="300" dirty="0"/>
              <a:t>, padding=True, truncation=True)</a:t>
            </a:r>
          </a:p>
          <a:p>
            <a:endParaRPr lang="en-ID" sz="300" dirty="0"/>
          </a:p>
          <a:p>
            <a:r>
              <a:rPr lang="en-ID" sz="300" dirty="0"/>
              <a:t># Define </a:t>
            </a:r>
            <a:r>
              <a:rPr lang="en-ID" sz="300" dirty="0" err="1"/>
              <a:t>PyTorch</a:t>
            </a:r>
            <a:r>
              <a:rPr lang="en-ID" sz="300" dirty="0"/>
              <a:t> datasets</a:t>
            </a:r>
          </a:p>
          <a:p>
            <a:r>
              <a:rPr lang="en-ID" sz="300" dirty="0"/>
              <a:t>class </a:t>
            </a:r>
            <a:r>
              <a:rPr lang="en-ID" sz="300" dirty="0" err="1"/>
              <a:t>PyTorchDataset</a:t>
            </a:r>
            <a:r>
              <a:rPr lang="en-ID" sz="300" dirty="0"/>
              <a:t>(</a:t>
            </a:r>
            <a:r>
              <a:rPr lang="en-ID" sz="300" dirty="0" err="1"/>
              <a:t>torch.utils.data.Dataset</a:t>
            </a:r>
            <a:r>
              <a:rPr lang="en-ID" sz="300" dirty="0"/>
              <a:t>):</a:t>
            </a:r>
          </a:p>
          <a:p>
            <a:r>
              <a:rPr lang="en-ID" sz="300" dirty="0"/>
              <a:t>    def __</a:t>
            </a:r>
            <a:r>
              <a:rPr lang="en-ID" sz="300" dirty="0" err="1"/>
              <a:t>init</a:t>
            </a:r>
            <a:r>
              <a:rPr lang="en-ID" sz="300" dirty="0"/>
              <a:t>__(self, encodings, labels):</a:t>
            </a:r>
          </a:p>
          <a:p>
            <a:r>
              <a:rPr lang="en-ID" sz="300" dirty="0"/>
              <a:t>        </a:t>
            </a:r>
            <a:r>
              <a:rPr lang="en-ID" sz="300" dirty="0" err="1"/>
              <a:t>self.encodings</a:t>
            </a:r>
            <a:r>
              <a:rPr lang="en-ID" sz="300" dirty="0"/>
              <a:t> = encodings</a:t>
            </a:r>
          </a:p>
          <a:p>
            <a:r>
              <a:rPr lang="en-ID" sz="300" dirty="0"/>
              <a:t>        </a:t>
            </a:r>
            <a:r>
              <a:rPr lang="en-ID" sz="300" dirty="0" err="1"/>
              <a:t>self.labels</a:t>
            </a:r>
            <a:r>
              <a:rPr lang="en-ID" sz="300" dirty="0"/>
              <a:t> = labels</a:t>
            </a:r>
          </a:p>
          <a:p>
            <a:endParaRPr lang="en-ID" sz="300" dirty="0"/>
          </a:p>
          <a:p>
            <a:r>
              <a:rPr lang="en-ID" sz="300" dirty="0"/>
              <a:t>    def __</a:t>
            </a:r>
            <a:r>
              <a:rPr lang="en-ID" sz="300" dirty="0" err="1"/>
              <a:t>getitem</a:t>
            </a:r>
            <a:r>
              <a:rPr lang="en-ID" sz="300" dirty="0"/>
              <a:t>__(self, </a:t>
            </a:r>
            <a:r>
              <a:rPr lang="en-ID" sz="300" dirty="0" err="1"/>
              <a:t>idx</a:t>
            </a:r>
            <a:r>
              <a:rPr lang="en-ID" sz="300" dirty="0"/>
              <a:t>):</a:t>
            </a:r>
          </a:p>
          <a:p>
            <a:r>
              <a:rPr lang="en-ID" sz="300" dirty="0"/>
              <a:t>        item = {key: </a:t>
            </a:r>
            <a:r>
              <a:rPr lang="en-ID" sz="300" dirty="0" err="1"/>
              <a:t>torch.tensor</a:t>
            </a:r>
            <a:r>
              <a:rPr lang="en-ID" sz="300" dirty="0"/>
              <a:t>(</a:t>
            </a:r>
            <a:r>
              <a:rPr lang="en-ID" sz="300" dirty="0" err="1"/>
              <a:t>val</a:t>
            </a:r>
            <a:r>
              <a:rPr lang="en-ID" sz="300" dirty="0"/>
              <a:t>[</a:t>
            </a:r>
            <a:r>
              <a:rPr lang="en-ID" sz="300" dirty="0" err="1"/>
              <a:t>idx</a:t>
            </a:r>
            <a:r>
              <a:rPr lang="en-ID" sz="300" dirty="0"/>
              <a:t>]) for key, </a:t>
            </a:r>
            <a:r>
              <a:rPr lang="en-ID" sz="300" dirty="0" err="1"/>
              <a:t>val</a:t>
            </a:r>
            <a:r>
              <a:rPr lang="en-ID" sz="300" dirty="0"/>
              <a:t> in </a:t>
            </a:r>
            <a:r>
              <a:rPr lang="en-ID" sz="300" dirty="0" err="1"/>
              <a:t>self.encodings.items</a:t>
            </a:r>
            <a:r>
              <a:rPr lang="en-ID" sz="300" dirty="0"/>
              <a:t>()}</a:t>
            </a:r>
          </a:p>
          <a:p>
            <a:r>
              <a:rPr lang="en-ID" sz="300" dirty="0"/>
              <a:t>        item['labels'] = </a:t>
            </a:r>
            <a:r>
              <a:rPr lang="en-ID" sz="300" dirty="0" err="1"/>
              <a:t>torch.tensor</a:t>
            </a:r>
            <a:r>
              <a:rPr lang="en-ID" sz="300" dirty="0"/>
              <a:t>(</a:t>
            </a:r>
            <a:r>
              <a:rPr lang="en-ID" sz="300" dirty="0" err="1"/>
              <a:t>self.labels</a:t>
            </a:r>
            <a:r>
              <a:rPr lang="en-ID" sz="300" dirty="0"/>
              <a:t>[</a:t>
            </a:r>
            <a:r>
              <a:rPr lang="en-ID" sz="300" dirty="0" err="1"/>
              <a:t>idx</a:t>
            </a:r>
            <a:r>
              <a:rPr lang="en-ID" sz="300" dirty="0"/>
              <a:t>])</a:t>
            </a:r>
          </a:p>
          <a:p>
            <a:r>
              <a:rPr lang="en-ID" sz="300" dirty="0"/>
              <a:t>        return item</a:t>
            </a:r>
          </a:p>
          <a:p>
            <a:endParaRPr lang="en-ID" sz="300" dirty="0"/>
          </a:p>
          <a:p>
            <a:r>
              <a:rPr lang="en-ID" sz="300" dirty="0"/>
              <a:t>    def __</a:t>
            </a:r>
            <a:r>
              <a:rPr lang="en-ID" sz="300" dirty="0" err="1"/>
              <a:t>len</a:t>
            </a:r>
            <a:r>
              <a:rPr lang="en-ID" sz="300" dirty="0"/>
              <a:t>__(self):</a:t>
            </a:r>
          </a:p>
          <a:p>
            <a:r>
              <a:rPr lang="en-ID" sz="300" dirty="0"/>
              <a:t>        return </a:t>
            </a:r>
            <a:r>
              <a:rPr lang="en-ID" sz="300" dirty="0" err="1"/>
              <a:t>len</a:t>
            </a:r>
            <a:r>
              <a:rPr lang="en-ID" sz="300" dirty="0"/>
              <a:t>(</a:t>
            </a:r>
            <a:r>
              <a:rPr lang="en-ID" sz="300" dirty="0" err="1"/>
              <a:t>self.labels</a:t>
            </a:r>
            <a:r>
              <a:rPr lang="en-ID" sz="300" dirty="0"/>
              <a:t>)</a:t>
            </a:r>
          </a:p>
          <a:p>
            <a:endParaRPr lang="en-ID" sz="300" dirty="0"/>
          </a:p>
          <a:p>
            <a:r>
              <a:rPr lang="en-ID" sz="300" dirty="0" err="1"/>
              <a:t>train_dataset</a:t>
            </a:r>
            <a:r>
              <a:rPr lang="en-ID" sz="300" dirty="0"/>
              <a:t> = </a:t>
            </a:r>
            <a:r>
              <a:rPr lang="en-ID" sz="300" dirty="0" err="1"/>
              <a:t>PyTorchDataset</a:t>
            </a:r>
            <a:r>
              <a:rPr lang="en-ID" sz="300" dirty="0"/>
              <a:t>(</a:t>
            </a:r>
            <a:r>
              <a:rPr lang="en-ID" sz="300" dirty="0" err="1"/>
              <a:t>train_encodings</a:t>
            </a:r>
            <a:r>
              <a:rPr lang="en-ID" sz="300" dirty="0"/>
              <a:t>, </a:t>
            </a:r>
            <a:r>
              <a:rPr lang="en-ID" sz="300" dirty="0" err="1"/>
              <a:t>train_labels</a:t>
            </a:r>
            <a:r>
              <a:rPr lang="en-ID" sz="300" dirty="0"/>
              <a:t>)</a:t>
            </a:r>
          </a:p>
          <a:p>
            <a:r>
              <a:rPr lang="en-ID" sz="300" dirty="0" err="1"/>
              <a:t>val_dataset</a:t>
            </a:r>
            <a:r>
              <a:rPr lang="en-ID" sz="300" dirty="0"/>
              <a:t> = </a:t>
            </a:r>
            <a:r>
              <a:rPr lang="en-ID" sz="300" dirty="0" err="1"/>
              <a:t>PyTorchDataset</a:t>
            </a:r>
            <a:r>
              <a:rPr lang="en-ID" sz="300" dirty="0"/>
              <a:t>(</a:t>
            </a:r>
            <a:r>
              <a:rPr lang="en-ID" sz="300" dirty="0" err="1"/>
              <a:t>val_encodings</a:t>
            </a:r>
            <a:r>
              <a:rPr lang="en-ID" sz="300" dirty="0"/>
              <a:t>, </a:t>
            </a:r>
            <a:r>
              <a:rPr lang="en-ID" sz="300" dirty="0" err="1"/>
              <a:t>val_labels</a:t>
            </a:r>
            <a:r>
              <a:rPr lang="en-ID" sz="300" dirty="0"/>
              <a:t>)</a:t>
            </a:r>
          </a:p>
          <a:p>
            <a:endParaRPr lang="en-ID" sz="300" dirty="0"/>
          </a:p>
          <a:p>
            <a:r>
              <a:rPr lang="en-ID" sz="300" dirty="0"/>
              <a:t># Fine-tune a pre-trained BERT model</a:t>
            </a:r>
          </a:p>
          <a:p>
            <a:r>
              <a:rPr lang="en-ID" sz="300" dirty="0"/>
              <a:t>model = </a:t>
            </a:r>
            <a:r>
              <a:rPr lang="en-ID" sz="300" dirty="0" err="1"/>
              <a:t>BertForSequenceClassification.from_pretrained</a:t>
            </a:r>
            <a:r>
              <a:rPr lang="en-ID" sz="300" dirty="0"/>
              <a:t>('</a:t>
            </a:r>
            <a:r>
              <a:rPr lang="en-ID" sz="300" dirty="0" err="1"/>
              <a:t>bert</a:t>
            </a:r>
            <a:r>
              <a:rPr lang="en-ID" sz="300" dirty="0"/>
              <a:t>-base-uncased', </a:t>
            </a:r>
            <a:r>
              <a:rPr lang="en-ID" sz="300" dirty="0" err="1"/>
              <a:t>num_labels</a:t>
            </a:r>
            <a:r>
              <a:rPr lang="en-ID" sz="300" dirty="0"/>
              <a:t>=</a:t>
            </a:r>
            <a:r>
              <a:rPr lang="en-ID" sz="300" dirty="0" err="1"/>
              <a:t>len</a:t>
            </a:r>
            <a:r>
              <a:rPr lang="en-ID" sz="300" dirty="0"/>
              <a:t>(categories))</a:t>
            </a:r>
          </a:p>
          <a:p>
            <a:endParaRPr lang="en-ID" sz="300" dirty="0"/>
          </a:p>
          <a:p>
            <a:r>
              <a:rPr lang="en-ID" sz="300" dirty="0" err="1"/>
              <a:t>training_args</a:t>
            </a:r>
            <a:r>
              <a:rPr lang="en-ID" sz="300" dirty="0"/>
              <a:t> = </a:t>
            </a:r>
            <a:r>
              <a:rPr lang="en-ID" sz="300" dirty="0" err="1"/>
              <a:t>TrainingArguments</a:t>
            </a:r>
            <a:r>
              <a:rPr lang="en-ID" sz="300" dirty="0"/>
              <a:t>(</a:t>
            </a:r>
          </a:p>
          <a:p>
            <a:r>
              <a:rPr lang="en-ID" sz="300" dirty="0"/>
              <a:t>    </a:t>
            </a:r>
            <a:r>
              <a:rPr lang="en-ID" sz="300" dirty="0" err="1"/>
              <a:t>output_dir</a:t>
            </a:r>
            <a:r>
              <a:rPr lang="en-ID" sz="300" dirty="0"/>
              <a:t>="</a:t>
            </a:r>
            <a:r>
              <a:rPr lang="en-ID" sz="300" dirty="0" err="1"/>
              <a:t>test_trainer</a:t>
            </a:r>
            <a:r>
              <a:rPr lang="en-ID" sz="300" dirty="0"/>
              <a:t>",</a:t>
            </a:r>
          </a:p>
          <a:p>
            <a:r>
              <a:rPr lang="en-ID" sz="300" dirty="0"/>
              <a:t>    </a:t>
            </a:r>
            <a:r>
              <a:rPr lang="en-ID" sz="300" dirty="0" err="1"/>
              <a:t>per_device_train_batch_size</a:t>
            </a:r>
            <a:r>
              <a:rPr lang="en-ID" sz="300" dirty="0"/>
              <a:t>=4,</a:t>
            </a:r>
          </a:p>
          <a:p>
            <a:r>
              <a:rPr lang="en-ID" sz="300" dirty="0"/>
              <a:t>    </a:t>
            </a:r>
            <a:r>
              <a:rPr lang="en-ID" sz="300" dirty="0" err="1"/>
              <a:t>per_device_eval_batch_size</a:t>
            </a:r>
            <a:r>
              <a:rPr lang="en-ID" sz="300" dirty="0"/>
              <a:t>=4,</a:t>
            </a:r>
          </a:p>
          <a:p>
            <a:r>
              <a:rPr lang="en-ID" sz="300" dirty="0"/>
              <a:t>    </a:t>
            </a:r>
            <a:r>
              <a:rPr lang="en-ID" sz="300" dirty="0" err="1"/>
              <a:t>num_train_epochs</a:t>
            </a:r>
            <a:r>
              <a:rPr lang="en-ID" sz="300" dirty="0"/>
              <a:t>=3,</a:t>
            </a:r>
          </a:p>
          <a:p>
            <a:r>
              <a:rPr lang="en-ID" sz="300" dirty="0"/>
              <a:t>    </a:t>
            </a:r>
            <a:r>
              <a:rPr lang="en-ID" sz="300" dirty="0" err="1"/>
              <a:t>logging_dir</a:t>
            </a:r>
            <a:r>
              <a:rPr lang="en-ID" sz="300" dirty="0"/>
              <a:t>='./logs',</a:t>
            </a:r>
          </a:p>
          <a:p>
            <a:r>
              <a:rPr lang="en-ID" sz="300" dirty="0"/>
              <a:t>)</a:t>
            </a:r>
          </a:p>
          <a:p>
            <a:endParaRPr lang="en-ID" sz="300" dirty="0"/>
          </a:p>
          <a:p>
            <a:r>
              <a:rPr lang="en-ID" sz="300" dirty="0"/>
              <a:t>trainer = Trainer(</a:t>
            </a:r>
          </a:p>
          <a:p>
            <a:r>
              <a:rPr lang="en-ID" sz="300" dirty="0"/>
              <a:t>    model=model,</a:t>
            </a:r>
          </a:p>
          <a:p>
            <a:r>
              <a:rPr lang="en-ID" sz="300" dirty="0"/>
              <a:t>    </a:t>
            </a:r>
            <a:r>
              <a:rPr lang="en-ID" sz="300" dirty="0" err="1"/>
              <a:t>args</a:t>
            </a:r>
            <a:r>
              <a:rPr lang="en-ID" sz="300" dirty="0"/>
              <a:t>=</a:t>
            </a:r>
            <a:r>
              <a:rPr lang="en-ID" sz="300" dirty="0" err="1"/>
              <a:t>training_args</a:t>
            </a:r>
            <a:r>
              <a:rPr lang="en-ID" sz="300" dirty="0"/>
              <a:t>,</a:t>
            </a:r>
          </a:p>
          <a:p>
            <a:r>
              <a:rPr lang="en-ID" sz="300" dirty="0"/>
              <a:t>    </a:t>
            </a:r>
            <a:r>
              <a:rPr lang="en-ID" sz="300" dirty="0" err="1"/>
              <a:t>train_dataset</a:t>
            </a:r>
            <a:r>
              <a:rPr lang="en-ID" sz="300" dirty="0"/>
              <a:t>=</a:t>
            </a:r>
            <a:r>
              <a:rPr lang="en-ID" sz="300" dirty="0" err="1"/>
              <a:t>train_dataset</a:t>
            </a:r>
            <a:r>
              <a:rPr lang="en-ID" sz="300" dirty="0"/>
              <a:t>,</a:t>
            </a:r>
          </a:p>
          <a:p>
            <a:r>
              <a:rPr lang="en-ID" sz="300" dirty="0"/>
              <a:t>    </a:t>
            </a:r>
            <a:r>
              <a:rPr lang="en-ID" sz="300" dirty="0" err="1"/>
              <a:t>eval_dataset</a:t>
            </a:r>
            <a:r>
              <a:rPr lang="en-ID" sz="300" dirty="0"/>
              <a:t>=</a:t>
            </a:r>
            <a:r>
              <a:rPr lang="en-ID" sz="300" dirty="0" err="1"/>
              <a:t>val_dataset</a:t>
            </a:r>
            <a:r>
              <a:rPr lang="en-ID" sz="300" dirty="0"/>
              <a:t>,</a:t>
            </a:r>
          </a:p>
          <a:p>
            <a:r>
              <a:rPr lang="en-ID" sz="300" dirty="0"/>
              <a:t>)</a:t>
            </a:r>
          </a:p>
          <a:p>
            <a:endParaRPr lang="en-ID" sz="300" dirty="0"/>
          </a:p>
          <a:p>
            <a:r>
              <a:rPr lang="en-ID" sz="300" dirty="0"/>
              <a:t># Train the model</a:t>
            </a:r>
          </a:p>
          <a:p>
            <a:r>
              <a:rPr lang="en-ID" sz="300" dirty="0" err="1"/>
              <a:t>trainer.train</a:t>
            </a:r>
            <a:r>
              <a:rPr lang="en-ID" sz="300" dirty="0"/>
              <a:t>()</a:t>
            </a:r>
          </a:p>
          <a:p>
            <a:endParaRPr lang="en-ID" sz="300" dirty="0"/>
          </a:p>
          <a:p>
            <a:r>
              <a:rPr lang="en-ID" sz="300" dirty="0"/>
              <a:t># Save the fine-tuned model</a:t>
            </a:r>
          </a:p>
          <a:p>
            <a:r>
              <a:rPr lang="en-ID" sz="300" dirty="0" err="1"/>
              <a:t>output_dir</a:t>
            </a:r>
            <a:r>
              <a:rPr lang="en-ID" sz="300" dirty="0"/>
              <a:t> = "./</a:t>
            </a:r>
            <a:r>
              <a:rPr lang="en-ID" sz="300" dirty="0" err="1"/>
              <a:t>fine_tuned_chatbot-bert_model</a:t>
            </a:r>
            <a:r>
              <a:rPr lang="en-ID" sz="300" dirty="0"/>
              <a:t>"</a:t>
            </a:r>
          </a:p>
          <a:p>
            <a:r>
              <a:rPr lang="en-ID" sz="300" dirty="0" err="1"/>
              <a:t>model.save_pretrained</a:t>
            </a:r>
            <a:r>
              <a:rPr lang="en-ID" sz="300" dirty="0"/>
              <a:t>(</a:t>
            </a:r>
            <a:r>
              <a:rPr lang="en-ID" sz="300" dirty="0" err="1"/>
              <a:t>output_dir</a:t>
            </a:r>
            <a:r>
              <a:rPr lang="en-ID" sz="300" dirty="0"/>
              <a:t>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print ()</a:t>
            </a:r>
          </a:p>
          <a:p>
            <a:r>
              <a:rPr lang="en-ID" sz="300" dirty="0"/>
              <a:t>print ("Model ", </a:t>
            </a:r>
            <a:r>
              <a:rPr lang="en-ID" sz="300" dirty="0" err="1"/>
              <a:t>output_dir</a:t>
            </a:r>
            <a:r>
              <a:rPr lang="en-ID" sz="300" dirty="0"/>
              <a:t>, " was saved ....")</a:t>
            </a:r>
          </a:p>
          <a:p>
            <a:r>
              <a:rPr lang="en-ID" sz="300" dirty="0"/>
              <a:t>print ("</a:t>
            </a:r>
            <a:r>
              <a:rPr lang="en-ID" sz="300" dirty="0" err="1"/>
              <a:t>Selesai</a:t>
            </a:r>
            <a:r>
              <a:rPr lang="en-ID" sz="300" dirty="0"/>
              <a:t> ...")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08D17BA-0ADA-E2CC-AD4F-28DF8E5319EE}"/>
              </a:ext>
            </a:extLst>
          </p:cNvPr>
          <p:cNvSpPr/>
          <p:nvPr/>
        </p:nvSpPr>
        <p:spPr>
          <a:xfrm>
            <a:off x="960120" y="3250162"/>
            <a:ext cx="1681018" cy="1424709"/>
          </a:xfrm>
          <a:prstGeom prst="ca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 Excel</a:t>
            </a:r>
            <a:endParaRPr lang="en-ID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B4BFD-C103-B3E7-6E23-97ECBDB1C574}"/>
              </a:ext>
            </a:extLst>
          </p:cNvPr>
          <p:cNvSpPr/>
          <p:nvPr/>
        </p:nvSpPr>
        <p:spPr>
          <a:xfrm>
            <a:off x="960120" y="1703070"/>
            <a:ext cx="1764607" cy="11315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Model BERT</a:t>
            </a:r>
            <a:endParaRPr lang="en-ID" sz="28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795026-1C55-C889-4C3C-5CFFB85C496A}"/>
              </a:ext>
            </a:extLst>
          </p:cNvPr>
          <p:cNvSpPr/>
          <p:nvPr/>
        </p:nvSpPr>
        <p:spPr>
          <a:xfrm>
            <a:off x="3611880" y="2388870"/>
            <a:ext cx="2484120" cy="12001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Retraining</a:t>
            </a:r>
            <a:endParaRPr lang="en-ID" sz="28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23E02B-D813-0366-E352-0139F788D1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24727" y="2268855"/>
            <a:ext cx="1250944" cy="2957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69C229-1B64-A7FE-E579-F9D5254E2212}"/>
              </a:ext>
            </a:extLst>
          </p:cNvPr>
          <p:cNvCxnSpPr>
            <a:cxnSpLocks/>
            <a:stCxn id="6" idx="4"/>
            <a:endCxn id="8" idx="3"/>
          </p:cNvCxnSpPr>
          <p:nvPr/>
        </p:nvCxnSpPr>
        <p:spPr>
          <a:xfrm flipV="1">
            <a:off x="2641138" y="3413262"/>
            <a:ext cx="1334533" cy="5492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CEBED-1809-8669-0637-E7A50998AB0E}"/>
              </a:ext>
            </a:extLst>
          </p:cNvPr>
          <p:cNvSpPr/>
          <p:nvPr/>
        </p:nvSpPr>
        <p:spPr>
          <a:xfrm>
            <a:off x="6907185" y="2263140"/>
            <a:ext cx="2322175" cy="14516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Fine tuned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Model BERT</a:t>
            </a:r>
            <a:endParaRPr lang="en-ID" sz="28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B1F512-2CC9-69BD-C752-7B3277878F29}"/>
              </a:ext>
            </a:extLst>
          </p:cNvPr>
          <p:cNvCxnSpPr>
            <a:cxnSpLocks/>
            <a:stCxn id="8" idx="6"/>
            <a:endCxn id="14" idx="1"/>
          </p:cNvCxnSpPr>
          <p:nvPr/>
        </p:nvCxnSpPr>
        <p:spPr>
          <a:xfrm>
            <a:off x="6096000" y="2988945"/>
            <a:ext cx="81118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EF5CEB-25FA-F7C6-F30C-EB73BA20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3493"/>
            <a:ext cx="940389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FCAC-05F7-27E1-7D45-5C7D9B7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Simple Chatbot using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4B8AD-CEF5-3E88-4259-4D9C0E9340B9}"/>
              </a:ext>
            </a:extLst>
          </p:cNvPr>
          <p:cNvSpPr txBox="1"/>
          <p:nvPr/>
        </p:nvSpPr>
        <p:spPr>
          <a:xfrm>
            <a:off x="1088734" y="1376652"/>
            <a:ext cx="6530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bert_asli</a:t>
            </a:r>
            <a:r>
              <a:rPr lang="en-US" sz="1400" dirty="0"/>
              <a:t>=0</a:t>
            </a:r>
          </a:p>
          <a:p>
            <a:endParaRPr lang="en-US" sz="1400" dirty="0"/>
          </a:p>
          <a:p>
            <a:r>
              <a:rPr lang="en-US" sz="1400" dirty="0"/>
              <a:t>if (</a:t>
            </a:r>
            <a:r>
              <a:rPr lang="en-US" sz="1400" dirty="0" err="1"/>
              <a:t>bert_asli</a:t>
            </a:r>
            <a:r>
              <a:rPr lang="en-US" sz="1400" dirty="0"/>
              <a:t>==1):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nama_model</a:t>
            </a:r>
            <a:r>
              <a:rPr lang="en-US" sz="1400" dirty="0"/>
              <a:t> = '</a:t>
            </a:r>
            <a:r>
              <a:rPr lang="en-US" sz="1400" dirty="0" err="1"/>
              <a:t>bert</a:t>
            </a:r>
            <a:r>
              <a:rPr lang="en-US" sz="1400" dirty="0"/>
              <a:t>-base-uncased'</a:t>
            </a:r>
          </a:p>
          <a:p>
            <a:r>
              <a:rPr lang="en-US" sz="1400" dirty="0"/>
              <a:t>else: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nama_model</a:t>
            </a:r>
            <a:r>
              <a:rPr lang="en-US" sz="1400" dirty="0"/>
              <a:t> = "./</a:t>
            </a:r>
            <a:r>
              <a:rPr lang="en-US" sz="1400" dirty="0" err="1"/>
              <a:t>fine_tuned_chatbot-bert_model</a:t>
            </a:r>
            <a:r>
              <a:rPr lang="en-US" sz="1400" dirty="0"/>
              <a:t>"</a:t>
            </a:r>
          </a:p>
          <a:p>
            <a:endParaRPr lang="en-US" sz="1400" dirty="0"/>
          </a:p>
          <a:p>
            <a:r>
              <a:rPr lang="en-US" sz="1400" dirty="0"/>
              <a:t>model = </a:t>
            </a:r>
            <a:r>
              <a:rPr lang="en-US" sz="1400" dirty="0" err="1"/>
              <a:t>BertForSequenceClassification.from_pretrained</a:t>
            </a:r>
            <a:r>
              <a:rPr lang="en-US" sz="1400" dirty="0"/>
              <a:t>(</a:t>
            </a:r>
            <a:r>
              <a:rPr lang="en-US" sz="1400" dirty="0" err="1"/>
              <a:t>nama_model</a:t>
            </a:r>
            <a:r>
              <a:rPr lang="en-US" sz="1400" dirty="0"/>
              <a:t>, </a:t>
            </a:r>
            <a:r>
              <a:rPr lang="en-US" sz="1400" dirty="0" err="1"/>
              <a:t>num_labels</a:t>
            </a:r>
            <a:r>
              <a:rPr lang="en-US" sz="1400" dirty="0"/>
              <a:t>=</a:t>
            </a:r>
            <a:r>
              <a:rPr lang="en-US" sz="1400" dirty="0" err="1"/>
              <a:t>len</a:t>
            </a:r>
            <a:r>
              <a:rPr lang="en-US" sz="1400" dirty="0"/>
              <a:t>(categories))</a:t>
            </a:r>
            <a:endParaRPr lang="en-ID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035F-187F-57F2-5FE1-332CF3F4B61F}"/>
              </a:ext>
            </a:extLst>
          </p:cNvPr>
          <p:cNvSpPr txBox="1"/>
          <p:nvPr/>
        </p:nvSpPr>
        <p:spPr>
          <a:xfrm>
            <a:off x="8109527" y="197346"/>
            <a:ext cx="3177309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300" dirty="0"/>
              <a:t># https://medium.com/geekculture/simple-chatbot-using-bert-and-pytorch-part-2-ef48506a4105</a:t>
            </a:r>
          </a:p>
          <a:p>
            <a:r>
              <a:rPr lang="en-ID" sz="300" dirty="0"/>
              <a:t># pip install </a:t>
            </a:r>
            <a:r>
              <a:rPr lang="en-ID" sz="300" dirty="0" err="1"/>
              <a:t>torchinfo</a:t>
            </a:r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import re</a:t>
            </a:r>
          </a:p>
          <a:p>
            <a:r>
              <a:rPr lang="en-ID" sz="300" dirty="0"/>
              <a:t>import </a:t>
            </a:r>
            <a:r>
              <a:rPr lang="en-ID" sz="300" dirty="0" err="1"/>
              <a:t>numpy</a:t>
            </a:r>
            <a:r>
              <a:rPr lang="en-ID" sz="300" dirty="0"/>
              <a:t> as np</a:t>
            </a:r>
          </a:p>
          <a:p>
            <a:r>
              <a:rPr lang="en-ID" sz="300" dirty="0"/>
              <a:t>import random</a:t>
            </a:r>
          </a:p>
          <a:p>
            <a:r>
              <a:rPr lang="en-ID" sz="300" dirty="0"/>
              <a:t>import torch</a:t>
            </a:r>
          </a:p>
          <a:p>
            <a:r>
              <a:rPr lang="en-ID" sz="300" dirty="0"/>
              <a:t>import </a:t>
            </a:r>
            <a:r>
              <a:rPr lang="en-ID" sz="300" dirty="0" err="1"/>
              <a:t>torch.nn</a:t>
            </a:r>
            <a:r>
              <a:rPr lang="en-ID" sz="300" dirty="0"/>
              <a:t> as </a:t>
            </a:r>
            <a:r>
              <a:rPr lang="en-ID" sz="300" dirty="0" err="1"/>
              <a:t>nn</a:t>
            </a:r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from </a:t>
            </a:r>
            <a:r>
              <a:rPr lang="en-ID" sz="300" dirty="0" err="1"/>
              <a:t>sklearn.model_selection</a:t>
            </a:r>
            <a:r>
              <a:rPr lang="en-ID" sz="300" dirty="0"/>
              <a:t> import </a:t>
            </a:r>
            <a:r>
              <a:rPr lang="en-ID" sz="300" dirty="0" err="1"/>
              <a:t>train_test_split</a:t>
            </a:r>
            <a:endParaRPr lang="en-ID" sz="300" dirty="0"/>
          </a:p>
          <a:p>
            <a:r>
              <a:rPr lang="en-ID" sz="300" dirty="0"/>
              <a:t>from transformers import </a:t>
            </a:r>
            <a:r>
              <a:rPr lang="en-ID" sz="300" dirty="0" err="1"/>
              <a:t>BertTokenizer</a:t>
            </a:r>
            <a:r>
              <a:rPr lang="en-ID" sz="300" dirty="0"/>
              <a:t>, </a:t>
            </a:r>
            <a:r>
              <a:rPr lang="en-ID" sz="300" dirty="0" err="1"/>
              <a:t>BertForSequenceClassification</a:t>
            </a:r>
            <a:r>
              <a:rPr lang="en-ID" sz="300" dirty="0"/>
              <a:t>, Trainer, </a:t>
            </a:r>
            <a:r>
              <a:rPr lang="en-ID" sz="300" dirty="0" err="1"/>
              <a:t>TrainingArguments</a:t>
            </a:r>
            <a:endParaRPr lang="en-ID" sz="300" dirty="0"/>
          </a:p>
          <a:p>
            <a:r>
              <a:rPr lang="en-ID" sz="300" dirty="0"/>
              <a:t>import torch</a:t>
            </a:r>
          </a:p>
          <a:p>
            <a:r>
              <a:rPr lang="en-ID" sz="300" dirty="0"/>
              <a:t>import </a:t>
            </a:r>
            <a:r>
              <a:rPr lang="en-ID" sz="300" dirty="0" err="1"/>
              <a:t>numpy</a:t>
            </a:r>
            <a:r>
              <a:rPr lang="en-ID" sz="300" dirty="0"/>
              <a:t> as np 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# used a dictionary to represent an intents JSON file</a:t>
            </a:r>
          </a:p>
          <a:p>
            <a:r>
              <a:rPr lang="en-ID" sz="300" dirty="0"/>
              <a:t>data = {"intents": [</a:t>
            </a:r>
          </a:p>
          <a:p>
            <a:r>
              <a:rPr lang="en-ID" sz="300" dirty="0"/>
              <a:t>{"tag": "greeting",</a:t>
            </a:r>
          </a:p>
          <a:p>
            <a:r>
              <a:rPr lang="en-ID" sz="300" dirty="0"/>
              <a:t> "responses": ["Howdy Partner!", "Hello", "How are you doing?",   "Greetings!", "How do you do?"]},</a:t>
            </a:r>
          </a:p>
          <a:p>
            <a:r>
              <a:rPr lang="en-ID" sz="300" dirty="0"/>
              <a:t>{"tag": "age",</a:t>
            </a:r>
          </a:p>
          <a:p>
            <a:r>
              <a:rPr lang="en-ID" sz="300" dirty="0"/>
              <a:t> "responses": ["I am 25 years old", "I was born in 1998", "My birthday is July 3rd and I was born in 1998", "03/07/1998"]},</a:t>
            </a:r>
          </a:p>
          <a:p>
            <a:r>
              <a:rPr lang="en-ID" sz="300" dirty="0"/>
              <a:t>{"tag": "date",</a:t>
            </a:r>
          </a:p>
          <a:p>
            <a:r>
              <a:rPr lang="en-ID" sz="300" dirty="0"/>
              <a:t> "responses": ["I am available all week", "I don't have any plans",  "I am not busy"]},</a:t>
            </a:r>
          </a:p>
          <a:p>
            <a:r>
              <a:rPr lang="en-ID" sz="300" dirty="0"/>
              <a:t>{"tag": "name",</a:t>
            </a:r>
          </a:p>
          <a:p>
            <a:r>
              <a:rPr lang="en-ID" sz="300" dirty="0"/>
              <a:t> "responses": ["My name is James", "I'm James", "James"]},</a:t>
            </a:r>
          </a:p>
          <a:p>
            <a:r>
              <a:rPr lang="en-ID" sz="300" dirty="0"/>
              <a:t>{"tag": "goodbye",</a:t>
            </a:r>
          </a:p>
          <a:p>
            <a:r>
              <a:rPr lang="en-ID" sz="300" dirty="0"/>
              <a:t> "responses": ["It was nice speaking to you", "See you later", "Speak soon!"]}</a:t>
            </a:r>
          </a:p>
          <a:p>
            <a:r>
              <a:rPr lang="en-ID" sz="300" dirty="0"/>
              <a:t>]}</a:t>
            </a:r>
          </a:p>
          <a:p>
            <a:endParaRPr lang="en-ID" sz="300" dirty="0"/>
          </a:p>
          <a:p>
            <a:r>
              <a:rPr lang="en-ID" sz="300" dirty="0"/>
              <a:t># Extract tags from the intents</a:t>
            </a:r>
          </a:p>
          <a:p>
            <a:r>
              <a:rPr lang="en-ID" sz="300" dirty="0"/>
              <a:t>tags = [intent["tag"] for intent in data["intents"]]</a:t>
            </a:r>
          </a:p>
          <a:p>
            <a:r>
              <a:rPr lang="en-ID" sz="300" dirty="0"/>
              <a:t>categories = </a:t>
            </a:r>
            <a:r>
              <a:rPr lang="en-ID" sz="300" dirty="0" err="1"/>
              <a:t>np.unique</a:t>
            </a:r>
            <a:r>
              <a:rPr lang="en-ID" sz="300" dirty="0"/>
              <a:t>(tags)</a:t>
            </a:r>
          </a:p>
          <a:p>
            <a:r>
              <a:rPr lang="en-ID" sz="300" dirty="0"/>
              <a:t>print (categories)</a:t>
            </a:r>
          </a:p>
          <a:p>
            <a:endParaRPr lang="en-ID" sz="300" dirty="0"/>
          </a:p>
          <a:p>
            <a:r>
              <a:rPr lang="en-ID" sz="300" dirty="0"/>
              <a:t># Load the BERT tokenizer</a:t>
            </a:r>
          </a:p>
          <a:p>
            <a:r>
              <a:rPr lang="en-ID" sz="300" dirty="0"/>
              <a:t>tokenizer = </a:t>
            </a:r>
            <a:r>
              <a:rPr lang="en-ID" sz="300" dirty="0" err="1"/>
              <a:t>BertTokenizer.from_pretrained</a:t>
            </a:r>
            <a:r>
              <a:rPr lang="en-ID" sz="300" dirty="0"/>
              <a:t>('</a:t>
            </a:r>
            <a:r>
              <a:rPr lang="en-ID" sz="300" dirty="0" err="1"/>
              <a:t>bert</a:t>
            </a:r>
            <a:r>
              <a:rPr lang="en-ID" sz="300" dirty="0"/>
              <a:t>-base-uncased')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 err="1"/>
              <a:t>bert_asli</a:t>
            </a:r>
            <a:r>
              <a:rPr lang="en-ID" sz="300" dirty="0"/>
              <a:t>=0</a:t>
            </a:r>
          </a:p>
          <a:p>
            <a:endParaRPr lang="en-ID" sz="300" dirty="0"/>
          </a:p>
          <a:p>
            <a:r>
              <a:rPr lang="en-ID" sz="300" dirty="0"/>
              <a:t>if (</a:t>
            </a:r>
            <a:r>
              <a:rPr lang="en-ID" sz="300" dirty="0" err="1"/>
              <a:t>bert_asli</a:t>
            </a:r>
            <a:r>
              <a:rPr lang="en-ID" sz="300" dirty="0"/>
              <a:t>==1):</a:t>
            </a:r>
          </a:p>
          <a:p>
            <a:r>
              <a:rPr lang="en-ID" sz="300" dirty="0"/>
              <a:t>	</a:t>
            </a:r>
            <a:r>
              <a:rPr lang="en-ID" sz="300" dirty="0" err="1"/>
              <a:t>nama_model</a:t>
            </a:r>
            <a:r>
              <a:rPr lang="en-ID" sz="300" dirty="0"/>
              <a:t> = '</a:t>
            </a:r>
            <a:r>
              <a:rPr lang="en-ID" sz="300" dirty="0" err="1"/>
              <a:t>bert</a:t>
            </a:r>
            <a:r>
              <a:rPr lang="en-ID" sz="300" dirty="0"/>
              <a:t>-base-uncased'</a:t>
            </a:r>
          </a:p>
          <a:p>
            <a:r>
              <a:rPr lang="en-ID" sz="300" dirty="0"/>
              <a:t>else:</a:t>
            </a:r>
          </a:p>
          <a:p>
            <a:r>
              <a:rPr lang="en-ID" sz="300" dirty="0"/>
              <a:t>	</a:t>
            </a:r>
            <a:r>
              <a:rPr lang="en-ID" sz="300" dirty="0" err="1"/>
              <a:t>nama_model</a:t>
            </a:r>
            <a:r>
              <a:rPr lang="en-ID" sz="300" dirty="0"/>
              <a:t> = "./</a:t>
            </a:r>
            <a:r>
              <a:rPr lang="en-ID" sz="300" dirty="0" err="1"/>
              <a:t>fine_tuned_chatbot-bert_model</a:t>
            </a:r>
            <a:r>
              <a:rPr lang="en-ID" sz="300" dirty="0"/>
              <a:t>"</a:t>
            </a:r>
          </a:p>
          <a:p>
            <a:endParaRPr lang="en-ID" sz="300" dirty="0"/>
          </a:p>
          <a:p>
            <a:r>
              <a:rPr lang="en-ID" sz="300" dirty="0"/>
              <a:t>model = </a:t>
            </a:r>
            <a:r>
              <a:rPr lang="en-ID" sz="300" dirty="0" err="1"/>
              <a:t>BertForSequenceClassification.from_pretrained</a:t>
            </a:r>
            <a:r>
              <a:rPr lang="en-ID" sz="300" dirty="0"/>
              <a:t>(</a:t>
            </a:r>
            <a:r>
              <a:rPr lang="en-ID" sz="300" dirty="0" err="1"/>
              <a:t>nama_model</a:t>
            </a:r>
            <a:r>
              <a:rPr lang="en-ID" sz="300" dirty="0"/>
              <a:t>, </a:t>
            </a:r>
            <a:r>
              <a:rPr lang="en-ID" sz="300" dirty="0" err="1"/>
              <a:t>num_labels</a:t>
            </a:r>
            <a:r>
              <a:rPr lang="en-ID" sz="300" dirty="0"/>
              <a:t>=</a:t>
            </a:r>
            <a:r>
              <a:rPr lang="en-ID" sz="300" dirty="0" err="1"/>
              <a:t>len</a:t>
            </a:r>
            <a:r>
              <a:rPr lang="en-ID" sz="300" dirty="0"/>
              <a:t>(categories))</a:t>
            </a:r>
          </a:p>
          <a:p>
            <a:endParaRPr lang="en-ID" sz="300" dirty="0"/>
          </a:p>
          <a:p>
            <a:r>
              <a:rPr lang="en-ID" sz="300" dirty="0"/>
              <a:t># Based on the histogram we are selecting the max </a:t>
            </a:r>
            <a:r>
              <a:rPr lang="en-ID" sz="300" dirty="0" err="1"/>
              <a:t>len</a:t>
            </a:r>
            <a:r>
              <a:rPr lang="en-ID" sz="300" dirty="0"/>
              <a:t> as 8</a:t>
            </a:r>
          </a:p>
          <a:p>
            <a:r>
              <a:rPr lang="en-ID" sz="300" dirty="0" err="1"/>
              <a:t>max_seq_len</a:t>
            </a:r>
            <a:r>
              <a:rPr lang="en-ID" sz="300" dirty="0"/>
              <a:t> = 8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# Check if GPU is available</a:t>
            </a:r>
          </a:p>
          <a:p>
            <a:r>
              <a:rPr lang="en-ID" sz="300" dirty="0"/>
              <a:t>device = </a:t>
            </a:r>
            <a:r>
              <a:rPr lang="en-ID" sz="300" dirty="0" err="1"/>
              <a:t>torch.device</a:t>
            </a:r>
            <a:r>
              <a:rPr lang="en-ID" sz="300" dirty="0"/>
              <a:t>("</a:t>
            </a:r>
            <a:r>
              <a:rPr lang="en-ID" sz="300" dirty="0" err="1"/>
              <a:t>cuda</a:t>
            </a:r>
            <a:r>
              <a:rPr lang="en-ID" sz="300" dirty="0"/>
              <a:t>" if </a:t>
            </a:r>
            <a:r>
              <a:rPr lang="en-ID" sz="300" dirty="0" err="1"/>
              <a:t>torch.cuda.is_available</a:t>
            </a:r>
            <a:r>
              <a:rPr lang="en-ID" sz="300" dirty="0"/>
              <a:t>() else "</a:t>
            </a:r>
            <a:r>
              <a:rPr lang="en-ID" sz="300" dirty="0" err="1"/>
              <a:t>cpu</a:t>
            </a:r>
            <a:r>
              <a:rPr lang="en-ID" sz="300" dirty="0"/>
              <a:t>")</a:t>
            </a:r>
          </a:p>
          <a:p>
            <a:endParaRPr lang="en-ID" sz="300" dirty="0"/>
          </a:p>
          <a:p>
            <a:r>
              <a:rPr lang="en-ID" sz="300" dirty="0"/>
              <a:t># push the model to GPU</a:t>
            </a:r>
          </a:p>
          <a:p>
            <a:r>
              <a:rPr lang="en-ID" sz="300" dirty="0"/>
              <a:t>model = model.to(device)</a:t>
            </a:r>
          </a:p>
          <a:p>
            <a:endParaRPr lang="en-ID" sz="300" dirty="0"/>
          </a:p>
          <a:p>
            <a:r>
              <a:rPr lang="en-ID" sz="300" dirty="0"/>
              <a:t>from </a:t>
            </a:r>
            <a:r>
              <a:rPr lang="en-ID" sz="300" dirty="0" err="1"/>
              <a:t>torchinfo</a:t>
            </a:r>
            <a:r>
              <a:rPr lang="en-ID" sz="300" dirty="0"/>
              <a:t> import summary</a:t>
            </a:r>
          </a:p>
          <a:p>
            <a:r>
              <a:rPr lang="en-ID" sz="300" dirty="0"/>
              <a:t>summary(model)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#-----------------------------------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 err="1"/>
              <a:t>label_list</a:t>
            </a:r>
            <a:r>
              <a:rPr lang="en-ID" sz="300" dirty="0"/>
              <a:t> = ['date', 'name', 'date', 'date', 'goodbye']</a:t>
            </a:r>
          </a:p>
          <a:p>
            <a:endParaRPr lang="en-ID" sz="300" dirty="0"/>
          </a:p>
          <a:p>
            <a:r>
              <a:rPr lang="en-ID" sz="300" dirty="0"/>
              <a:t># Converting the labels into encodings</a:t>
            </a:r>
          </a:p>
          <a:p>
            <a:r>
              <a:rPr lang="en-ID" sz="300" dirty="0"/>
              <a:t>from </a:t>
            </a:r>
            <a:r>
              <a:rPr lang="en-ID" sz="300" dirty="0" err="1"/>
              <a:t>sklearn.preprocessing</a:t>
            </a:r>
            <a:r>
              <a:rPr lang="en-ID" sz="300" dirty="0"/>
              <a:t> import </a:t>
            </a:r>
            <a:r>
              <a:rPr lang="en-ID" sz="300" dirty="0" err="1"/>
              <a:t>LabelEncoder</a:t>
            </a:r>
            <a:endParaRPr lang="en-ID" sz="300" dirty="0"/>
          </a:p>
          <a:p>
            <a:r>
              <a:rPr lang="en-ID" sz="300" dirty="0"/>
              <a:t>le = </a:t>
            </a:r>
            <a:r>
              <a:rPr lang="en-ID" sz="300" dirty="0" err="1"/>
              <a:t>LabelEncoder</a:t>
            </a:r>
            <a:r>
              <a:rPr lang="en-ID" sz="300" dirty="0"/>
              <a:t>()</a:t>
            </a:r>
          </a:p>
          <a:p>
            <a:r>
              <a:rPr lang="en-ID" sz="300" dirty="0" err="1"/>
              <a:t>embuh</a:t>
            </a:r>
            <a:r>
              <a:rPr lang="en-ID" sz="300" dirty="0"/>
              <a:t> = </a:t>
            </a:r>
            <a:r>
              <a:rPr lang="en-ID" sz="300" dirty="0" err="1"/>
              <a:t>le.fit_transform</a:t>
            </a:r>
            <a:r>
              <a:rPr lang="en-ID" sz="300" dirty="0"/>
              <a:t>(</a:t>
            </a:r>
            <a:r>
              <a:rPr lang="en-ID" sz="300" dirty="0" err="1"/>
              <a:t>label_list</a:t>
            </a:r>
            <a:r>
              <a:rPr lang="en-ID" sz="300" dirty="0"/>
              <a:t>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def </a:t>
            </a:r>
            <a:r>
              <a:rPr lang="en-ID" sz="300" dirty="0" err="1"/>
              <a:t>get_predictionX</a:t>
            </a:r>
            <a:r>
              <a:rPr lang="en-ID" sz="300" dirty="0"/>
              <a:t>(str):</a:t>
            </a:r>
          </a:p>
          <a:p>
            <a:r>
              <a:rPr lang="en-ID" sz="300" dirty="0"/>
              <a:t> str = </a:t>
            </a:r>
            <a:r>
              <a:rPr lang="en-ID" sz="300" dirty="0" err="1"/>
              <a:t>re.sub</a:t>
            </a:r>
            <a:r>
              <a:rPr lang="en-ID" sz="300" dirty="0"/>
              <a:t>(r'[^a-</a:t>
            </a:r>
            <a:r>
              <a:rPr lang="en-ID" sz="300" dirty="0" err="1"/>
              <a:t>zA</a:t>
            </a:r>
            <a:r>
              <a:rPr lang="en-ID" sz="300" dirty="0"/>
              <a:t>-Z ]+', '', str)</a:t>
            </a:r>
          </a:p>
          <a:p>
            <a:r>
              <a:rPr lang="en-ID" sz="300" dirty="0"/>
              <a:t> </a:t>
            </a:r>
            <a:r>
              <a:rPr lang="en-ID" sz="300" dirty="0" err="1"/>
              <a:t>test_text</a:t>
            </a:r>
            <a:r>
              <a:rPr lang="en-ID" sz="300" dirty="0"/>
              <a:t> = [str]</a:t>
            </a:r>
          </a:p>
          <a:p>
            <a:r>
              <a:rPr lang="en-ID" sz="300" dirty="0"/>
              <a:t> </a:t>
            </a:r>
            <a:r>
              <a:rPr lang="en-ID" sz="300" dirty="0" err="1"/>
              <a:t>model.eval</a:t>
            </a:r>
            <a:r>
              <a:rPr lang="en-ID" sz="300" dirty="0"/>
              <a:t>()</a:t>
            </a:r>
          </a:p>
          <a:p>
            <a:r>
              <a:rPr lang="en-ID" sz="300" dirty="0"/>
              <a:t> </a:t>
            </a:r>
          </a:p>
          <a:p>
            <a:r>
              <a:rPr lang="en-ID" sz="300" dirty="0"/>
              <a:t> </a:t>
            </a:r>
            <a:r>
              <a:rPr lang="en-ID" sz="300" dirty="0" err="1"/>
              <a:t>tokens_test_data</a:t>
            </a:r>
            <a:r>
              <a:rPr lang="en-ID" sz="300" dirty="0"/>
              <a:t> = tokenizer(</a:t>
            </a:r>
            <a:r>
              <a:rPr lang="en-ID" sz="300" dirty="0" err="1"/>
              <a:t>test_text</a:t>
            </a:r>
            <a:r>
              <a:rPr lang="en-ID" sz="300" dirty="0"/>
              <a:t>, </a:t>
            </a:r>
            <a:r>
              <a:rPr lang="en-ID" sz="300" dirty="0" err="1"/>
              <a:t>max_length</a:t>
            </a:r>
            <a:r>
              <a:rPr lang="en-ID" sz="300" dirty="0"/>
              <a:t> = </a:t>
            </a:r>
            <a:r>
              <a:rPr lang="en-ID" sz="300" dirty="0" err="1"/>
              <a:t>max_seq_len</a:t>
            </a:r>
            <a:r>
              <a:rPr lang="en-ID" sz="300" dirty="0"/>
              <a:t>, </a:t>
            </a:r>
            <a:r>
              <a:rPr lang="en-ID" sz="300" dirty="0" err="1"/>
              <a:t>pad_to_max_length</a:t>
            </a:r>
            <a:r>
              <a:rPr lang="en-ID" sz="300" dirty="0"/>
              <a:t>=True, truncation=True,</a:t>
            </a:r>
          </a:p>
          <a:p>
            <a:r>
              <a:rPr lang="en-ID" sz="300" dirty="0"/>
              <a:t> </a:t>
            </a:r>
            <a:r>
              <a:rPr lang="en-ID" sz="300" dirty="0" err="1"/>
              <a:t>return_token_type_ids</a:t>
            </a:r>
            <a:r>
              <a:rPr lang="en-ID" sz="300" dirty="0"/>
              <a:t>=False</a:t>
            </a:r>
          </a:p>
          <a:p>
            <a:r>
              <a:rPr lang="en-ID" sz="300" dirty="0"/>
              <a:t> )</a:t>
            </a:r>
          </a:p>
          <a:p>
            <a:endParaRPr lang="en-ID" sz="300" dirty="0"/>
          </a:p>
          <a:p>
            <a:r>
              <a:rPr lang="en-ID" sz="300" dirty="0"/>
              <a:t> </a:t>
            </a:r>
            <a:r>
              <a:rPr lang="en-ID" sz="300" dirty="0" err="1"/>
              <a:t>test_seq</a:t>
            </a:r>
            <a:r>
              <a:rPr lang="en-ID" sz="300" dirty="0"/>
              <a:t> = </a:t>
            </a:r>
            <a:r>
              <a:rPr lang="en-ID" sz="300" dirty="0" err="1"/>
              <a:t>torch.tensor</a:t>
            </a:r>
            <a:r>
              <a:rPr lang="en-ID" sz="300" dirty="0"/>
              <a:t>(</a:t>
            </a:r>
            <a:r>
              <a:rPr lang="en-ID" sz="300" dirty="0" err="1"/>
              <a:t>tokens_test_data</a:t>
            </a:r>
            <a:r>
              <a:rPr lang="en-ID" sz="300" dirty="0"/>
              <a:t>['</a:t>
            </a:r>
            <a:r>
              <a:rPr lang="en-ID" sz="300" dirty="0" err="1"/>
              <a:t>input_ids</a:t>
            </a:r>
            <a:r>
              <a:rPr lang="en-ID" sz="300" dirty="0"/>
              <a:t>'])</a:t>
            </a:r>
          </a:p>
          <a:p>
            <a:r>
              <a:rPr lang="en-ID" sz="300" dirty="0"/>
              <a:t> </a:t>
            </a:r>
            <a:r>
              <a:rPr lang="en-ID" sz="300" dirty="0" err="1"/>
              <a:t>test_mask</a:t>
            </a:r>
            <a:r>
              <a:rPr lang="en-ID" sz="300" dirty="0"/>
              <a:t> = </a:t>
            </a:r>
            <a:r>
              <a:rPr lang="en-ID" sz="300" dirty="0" err="1"/>
              <a:t>torch.tensor</a:t>
            </a:r>
            <a:r>
              <a:rPr lang="en-ID" sz="300" dirty="0"/>
              <a:t>(</a:t>
            </a:r>
            <a:r>
              <a:rPr lang="en-ID" sz="300" dirty="0" err="1"/>
              <a:t>tokens_test_data</a:t>
            </a:r>
            <a:r>
              <a:rPr lang="en-ID" sz="300" dirty="0"/>
              <a:t>['</a:t>
            </a:r>
            <a:r>
              <a:rPr lang="en-ID" sz="300" dirty="0" err="1"/>
              <a:t>attention_mask</a:t>
            </a:r>
            <a:r>
              <a:rPr lang="en-ID" sz="300" dirty="0"/>
              <a:t>'])</a:t>
            </a:r>
          </a:p>
          <a:p>
            <a:r>
              <a:rPr lang="en-ID" sz="300" dirty="0"/>
              <a:t> </a:t>
            </a:r>
          </a:p>
          <a:p>
            <a:r>
              <a:rPr lang="en-ID" sz="300" dirty="0"/>
              <a:t> preds = None</a:t>
            </a:r>
          </a:p>
          <a:p>
            <a:r>
              <a:rPr lang="en-ID" sz="300" dirty="0"/>
              <a:t> with </a:t>
            </a:r>
            <a:r>
              <a:rPr lang="en-ID" sz="300" dirty="0" err="1"/>
              <a:t>torch.no_grad</a:t>
            </a:r>
            <a:r>
              <a:rPr lang="en-ID" sz="300" dirty="0"/>
              <a:t>():</a:t>
            </a:r>
          </a:p>
          <a:p>
            <a:r>
              <a:rPr lang="en-ID" sz="300" dirty="0"/>
              <a:t>   preds = model(test_seq.to(device), test_mask.to(device))</a:t>
            </a:r>
          </a:p>
          <a:p>
            <a:endParaRPr lang="en-ID" sz="300" dirty="0"/>
          </a:p>
          <a:p>
            <a:r>
              <a:rPr lang="en-ID" sz="300" dirty="0"/>
              <a:t> preds = </a:t>
            </a:r>
            <a:r>
              <a:rPr lang="en-ID" sz="300" dirty="0" err="1"/>
              <a:t>preds.detach</a:t>
            </a:r>
            <a:r>
              <a:rPr lang="en-ID" sz="300" dirty="0"/>
              <a:t>().</a:t>
            </a:r>
            <a:r>
              <a:rPr lang="en-ID" sz="300" dirty="0" err="1"/>
              <a:t>cpu</a:t>
            </a:r>
            <a:r>
              <a:rPr lang="en-ID" sz="300" dirty="0"/>
              <a:t>().</a:t>
            </a:r>
            <a:r>
              <a:rPr lang="en-ID" sz="300" dirty="0" err="1"/>
              <a:t>numpy</a:t>
            </a:r>
            <a:r>
              <a:rPr lang="en-ID" sz="300" dirty="0"/>
              <a:t>()</a:t>
            </a:r>
          </a:p>
          <a:p>
            <a:r>
              <a:rPr lang="en-ID" sz="300" dirty="0"/>
              <a:t> preds = </a:t>
            </a:r>
            <a:r>
              <a:rPr lang="en-ID" sz="300" dirty="0" err="1"/>
              <a:t>np.argmax</a:t>
            </a:r>
            <a:r>
              <a:rPr lang="en-ID" sz="300" dirty="0"/>
              <a:t>(preds, axis = 1)</a:t>
            </a:r>
          </a:p>
          <a:p>
            <a:endParaRPr lang="en-ID" sz="300" dirty="0"/>
          </a:p>
          <a:p>
            <a:r>
              <a:rPr lang="en-ID" sz="300" dirty="0"/>
              <a:t> print("Intent Identified: ", </a:t>
            </a:r>
            <a:r>
              <a:rPr lang="en-ID" sz="300" dirty="0" err="1"/>
              <a:t>le.inverse_transform</a:t>
            </a:r>
            <a:r>
              <a:rPr lang="en-ID" sz="300" dirty="0"/>
              <a:t>(preds)[0])</a:t>
            </a:r>
          </a:p>
          <a:p>
            <a:r>
              <a:rPr lang="en-ID" sz="300" dirty="0"/>
              <a:t> return </a:t>
            </a:r>
            <a:r>
              <a:rPr lang="en-ID" sz="300" dirty="0" err="1"/>
              <a:t>le.inverse_transform</a:t>
            </a:r>
            <a:r>
              <a:rPr lang="en-ID" sz="300" dirty="0"/>
              <a:t>(preds)[0]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def </a:t>
            </a:r>
            <a:r>
              <a:rPr lang="en-ID" sz="300" dirty="0" err="1"/>
              <a:t>get_prediction</a:t>
            </a:r>
            <a:r>
              <a:rPr lang="en-ID" sz="300" dirty="0"/>
              <a:t>(str):</a:t>
            </a:r>
          </a:p>
          <a:p>
            <a:r>
              <a:rPr lang="en-ID" sz="300" dirty="0"/>
              <a:t>	</a:t>
            </a:r>
            <a:r>
              <a:rPr lang="en-ID" sz="300" dirty="0" err="1"/>
              <a:t>example_text</a:t>
            </a:r>
            <a:r>
              <a:rPr lang="en-ID" sz="300" dirty="0"/>
              <a:t> = </a:t>
            </a:r>
            <a:r>
              <a:rPr lang="en-ID" sz="300" dirty="0" err="1"/>
              <a:t>re.sub</a:t>
            </a:r>
            <a:r>
              <a:rPr lang="en-ID" sz="300" dirty="0"/>
              <a:t>(r'[^a-</a:t>
            </a:r>
            <a:r>
              <a:rPr lang="en-ID" sz="300" dirty="0" err="1"/>
              <a:t>zA</a:t>
            </a:r>
            <a:r>
              <a:rPr lang="en-ID" sz="300" dirty="0"/>
              <a:t>-Z ]+', '', str)</a:t>
            </a:r>
          </a:p>
          <a:p>
            <a:endParaRPr lang="en-ID" sz="300" dirty="0"/>
          </a:p>
          <a:p>
            <a:r>
              <a:rPr lang="en-ID" sz="300" dirty="0"/>
              <a:t>	# Tokenize input text</a:t>
            </a:r>
          </a:p>
          <a:p>
            <a:r>
              <a:rPr lang="en-ID" sz="300" dirty="0"/>
              <a:t>	inputs = tokenizer(</a:t>
            </a:r>
            <a:r>
              <a:rPr lang="en-ID" sz="300" dirty="0" err="1"/>
              <a:t>example_text</a:t>
            </a:r>
            <a:r>
              <a:rPr lang="en-ID" sz="300" dirty="0"/>
              <a:t>, padding=True, truncation=True, </a:t>
            </a:r>
            <a:r>
              <a:rPr lang="en-ID" sz="300" dirty="0" err="1"/>
              <a:t>return_tensors</a:t>
            </a:r>
            <a:r>
              <a:rPr lang="en-ID" sz="300" dirty="0"/>
              <a:t>='pt')</a:t>
            </a:r>
          </a:p>
          <a:p>
            <a:endParaRPr lang="en-ID" sz="300" dirty="0"/>
          </a:p>
          <a:p>
            <a:r>
              <a:rPr lang="en-ID" sz="300" dirty="0"/>
              <a:t>	# Perform inference</a:t>
            </a:r>
          </a:p>
          <a:p>
            <a:r>
              <a:rPr lang="en-ID" sz="300" dirty="0"/>
              <a:t>	with </a:t>
            </a:r>
            <a:r>
              <a:rPr lang="en-ID" sz="300" dirty="0" err="1"/>
              <a:t>torch.no_grad</a:t>
            </a:r>
            <a:r>
              <a:rPr lang="en-ID" sz="300" dirty="0"/>
              <a:t>():</a:t>
            </a:r>
          </a:p>
          <a:p>
            <a:r>
              <a:rPr lang="en-ID" sz="300" dirty="0"/>
              <a:t>		outputs = model(**inputs)</a:t>
            </a:r>
          </a:p>
          <a:p>
            <a:endParaRPr lang="en-ID" sz="300" dirty="0"/>
          </a:p>
          <a:p>
            <a:r>
              <a:rPr lang="en-ID" sz="300" dirty="0"/>
              <a:t>	# Get predicted logits</a:t>
            </a:r>
          </a:p>
          <a:p>
            <a:r>
              <a:rPr lang="en-ID" sz="300" dirty="0"/>
              <a:t>	logits = </a:t>
            </a:r>
            <a:r>
              <a:rPr lang="en-ID" sz="300" dirty="0" err="1"/>
              <a:t>outputs.logits</a:t>
            </a:r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	# Convert logits to probabilities</a:t>
            </a:r>
          </a:p>
          <a:p>
            <a:r>
              <a:rPr lang="en-ID" sz="300" dirty="0"/>
              <a:t>	probs = </a:t>
            </a:r>
            <a:r>
              <a:rPr lang="en-ID" sz="300" dirty="0" err="1"/>
              <a:t>torch.softmax</a:t>
            </a:r>
            <a:r>
              <a:rPr lang="en-ID" sz="300" dirty="0"/>
              <a:t>(logits, dim=-1)</a:t>
            </a:r>
          </a:p>
          <a:p>
            <a:endParaRPr lang="en-ID" sz="300" dirty="0"/>
          </a:p>
          <a:p>
            <a:r>
              <a:rPr lang="en-ID" sz="300" dirty="0"/>
              <a:t>	# Get predicted label (index of the maximum probability)</a:t>
            </a:r>
          </a:p>
          <a:p>
            <a:r>
              <a:rPr lang="en-ID" sz="300" dirty="0"/>
              <a:t>	</a:t>
            </a:r>
            <a:r>
              <a:rPr lang="en-ID" sz="300" dirty="0" err="1"/>
              <a:t>predicted_label_index</a:t>
            </a:r>
            <a:r>
              <a:rPr lang="en-ID" sz="300" dirty="0"/>
              <a:t> = </a:t>
            </a:r>
            <a:r>
              <a:rPr lang="en-ID" sz="300" dirty="0" err="1"/>
              <a:t>torch.argmax</a:t>
            </a:r>
            <a:r>
              <a:rPr lang="en-ID" sz="300" dirty="0"/>
              <a:t>(probs, dim=-1).item()</a:t>
            </a:r>
          </a:p>
          <a:p>
            <a:endParaRPr lang="en-ID" sz="300" dirty="0"/>
          </a:p>
          <a:p>
            <a:r>
              <a:rPr lang="en-ID" sz="300" dirty="0"/>
              <a:t>	# Get corresponding label name</a:t>
            </a:r>
          </a:p>
          <a:p>
            <a:r>
              <a:rPr lang="en-ID" sz="300" dirty="0"/>
              <a:t>	</a:t>
            </a:r>
            <a:r>
              <a:rPr lang="en-ID" sz="300" dirty="0" err="1"/>
              <a:t>predicted_label</a:t>
            </a:r>
            <a:r>
              <a:rPr lang="en-ID" sz="300" dirty="0"/>
              <a:t> = categories[</a:t>
            </a:r>
            <a:r>
              <a:rPr lang="en-ID" sz="300" dirty="0" err="1"/>
              <a:t>predicted_label_index</a:t>
            </a:r>
            <a:r>
              <a:rPr lang="en-ID" sz="300" dirty="0"/>
              <a:t>]</a:t>
            </a:r>
          </a:p>
          <a:p>
            <a:r>
              <a:rPr lang="en-ID" sz="300" dirty="0"/>
              <a:t>	return </a:t>
            </a:r>
            <a:r>
              <a:rPr lang="en-ID" sz="300" dirty="0" err="1"/>
              <a:t>predicted_label</a:t>
            </a:r>
            <a:endParaRPr lang="en-ID" sz="300" dirty="0"/>
          </a:p>
          <a:p>
            <a:endParaRPr lang="en-ID" sz="300" dirty="0"/>
          </a:p>
          <a:p>
            <a:endParaRPr lang="en-ID" sz="300" dirty="0"/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def </a:t>
            </a:r>
            <a:r>
              <a:rPr lang="en-ID" sz="300" dirty="0" err="1"/>
              <a:t>get_response</a:t>
            </a:r>
            <a:r>
              <a:rPr lang="en-ID" sz="300" dirty="0"/>
              <a:t>(message): </a:t>
            </a:r>
          </a:p>
          <a:p>
            <a:r>
              <a:rPr lang="en-ID" sz="300" dirty="0"/>
              <a:t>  intent = </a:t>
            </a:r>
            <a:r>
              <a:rPr lang="en-ID" sz="300" dirty="0" err="1"/>
              <a:t>get_prediction</a:t>
            </a:r>
            <a:r>
              <a:rPr lang="en-ID" sz="300" dirty="0"/>
              <a:t>(message)</a:t>
            </a:r>
          </a:p>
          <a:p>
            <a:r>
              <a:rPr lang="en-ID" sz="300" dirty="0"/>
              <a:t>  for </a:t>
            </a:r>
            <a:r>
              <a:rPr lang="en-ID" sz="300" dirty="0" err="1"/>
              <a:t>i</a:t>
            </a:r>
            <a:r>
              <a:rPr lang="en-ID" sz="300" dirty="0"/>
              <a:t> in data['intents']: </a:t>
            </a:r>
          </a:p>
          <a:p>
            <a:r>
              <a:rPr lang="en-ID" sz="300" dirty="0"/>
              <a:t>    if </a:t>
            </a:r>
            <a:r>
              <a:rPr lang="en-ID" sz="300" dirty="0" err="1"/>
              <a:t>i</a:t>
            </a:r>
            <a:r>
              <a:rPr lang="en-ID" sz="300" dirty="0"/>
              <a:t>["tag"] == intent:</a:t>
            </a:r>
          </a:p>
          <a:p>
            <a:r>
              <a:rPr lang="en-ID" sz="300" dirty="0"/>
              <a:t>      result = </a:t>
            </a:r>
            <a:r>
              <a:rPr lang="en-ID" sz="300" dirty="0" err="1"/>
              <a:t>random.choice</a:t>
            </a:r>
            <a:r>
              <a:rPr lang="en-ID" sz="300" dirty="0"/>
              <a:t>(</a:t>
            </a:r>
            <a:r>
              <a:rPr lang="en-ID" sz="300" dirty="0" err="1"/>
              <a:t>i</a:t>
            </a:r>
            <a:r>
              <a:rPr lang="en-ID" sz="300" dirty="0"/>
              <a:t>["responses"])</a:t>
            </a:r>
          </a:p>
          <a:p>
            <a:r>
              <a:rPr lang="en-ID" sz="300" dirty="0"/>
              <a:t>      break</a:t>
            </a:r>
          </a:p>
          <a:p>
            <a:r>
              <a:rPr lang="en-ID" sz="300" dirty="0"/>
              <a:t>  # print(</a:t>
            </a:r>
            <a:r>
              <a:rPr lang="en-ID" sz="300" dirty="0" err="1"/>
              <a:t>f"Response</a:t>
            </a:r>
            <a:r>
              <a:rPr lang="en-ID" sz="300" dirty="0"/>
              <a:t> : {result}")</a:t>
            </a:r>
          </a:p>
          <a:p>
            <a:r>
              <a:rPr lang="en-ID" sz="300" dirty="0"/>
              <a:t>  return "Intent: "+ intent + '\n' + "Response: " + result</a:t>
            </a:r>
          </a:p>
          <a:p>
            <a:endParaRPr lang="en-ID" sz="300" dirty="0"/>
          </a:p>
          <a:p>
            <a:r>
              <a:rPr lang="en-ID" sz="300" dirty="0" err="1"/>
              <a:t>pertanyaan_list</a:t>
            </a:r>
            <a:r>
              <a:rPr lang="en-ID" sz="300" dirty="0"/>
              <a:t> = ["who are you", "how old are you", "do you know what is today", "goodbye"]</a:t>
            </a:r>
          </a:p>
          <a:p>
            <a:r>
              <a:rPr lang="en-ID" sz="300" dirty="0"/>
              <a:t>for </a:t>
            </a:r>
            <a:r>
              <a:rPr lang="en-ID" sz="300" dirty="0" err="1"/>
              <a:t>pertanyaan</a:t>
            </a:r>
            <a:r>
              <a:rPr lang="en-ID" sz="300" dirty="0"/>
              <a:t> in </a:t>
            </a:r>
            <a:r>
              <a:rPr lang="en-ID" sz="300" dirty="0" err="1"/>
              <a:t>pertanyaan_list</a:t>
            </a:r>
            <a:r>
              <a:rPr lang="en-ID" sz="300" dirty="0"/>
              <a:t>:</a:t>
            </a:r>
          </a:p>
          <a:p>
            <a:r>
              <a:rPr lang="en-ID" sz="300" dirty="0"/>
              <a:t>	print()</a:t>
            </a:r>
          </a:p>
          <a:p>
            <a:r>
              <a:rPr lang="en-ID" sz="300" dirty="0"/>
              <a:t>	print(</a:t>
            </a:r>
            <a:r>
              <a:rPr lang="en-ID" sz="300" dirty="0" err="1"/>
              <a:t>f"Question</a:t>
            </a:r>
            <a:r>
              <a:rPr lang="en-ID" sz="300" dirty="0"/>
              <a:t> : {</a:t>
            </a:r>
            <a:r>
              <a:rPr lang="en-ID" sz="300" dirty="0" err="1"/>
              <a:t>pertanyaan</a:t>
            </a:r>
            <a:r>
              <a:rPr lang="en-ID" sz="300" dirty="0"/>
              <a:t>}")</a:t>
            </a:r>
          </a:p>
          <a:p>
            <a:r>
              <a:rPr lang="en-ID" sz="300" dirty="0"/>
              <a:t>	print (</a:t>
            </a:r>
            <a:r>
              <a:rPr lang="en-ID" sz="300" dirty="0" err="1"/>
              <a:t>get_response</a:t>
            </a:r>
            <a:r>
              <a:rPr lang="en-ID" sz="300" dirty="0"/>
              <a:t>(</a:t>
            </a:r>
            <a:r>
              <a:rPr lang="en-ID" sz="300" dirty="0" err="1"/>
              <a:t>pertanyaan</a:t>
            </a:r>
            <a:r>
              <a:rPr lang="en-ID" sz="300" dirty="0"/>
              <a:t>))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print ("</a:t>
            </a:r>
            <a:r>
              <a:rPr lang="en-ID" sz="300" dirty="0" err="1"/>
              <a:t>Selesai</a:t>
            </a:r>
            <a:r>
              <a:rPr lang="en-ID" sz="300" dirty="0"/>
              <a:t>...")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8E5FBA-C4C0-D3C5-FF15-CB31A9E5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7081" y="3656605"/>
            <a:ext cx="5246373" cy="2893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839F08B-37A5-8BC6-E410-8A4DF985A7ED}"/>
              </a:ext>
            </a:extLst>
          </p:cNvPr>
          <p:cNvSpPr/>
          <p:nvPr/>
        </p:nvSpPr>
        <p:spPr>
          <a:xfrm>
            <a:off x="1016000" y="5209309"/>
            <a:ext cx="544945" cy="387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34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3008</Words>
  <Application>Microsoft Office PowerPoint</Application>
  <PresentationFormat>Widescreen</PresentationFormat>
  <Paragraphs>423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Simple Chatbot using BERT</vt:lpstr>
      <vt:lpstr>Simple Chatbot using BERT</vt:lpstr>
      <vt:lpstr>Simple Chatbot using BERT</vt:lpstr>
      <vt:lpstr>Simple Chatbot using BERT</vt:lpstr>
      <vt:lpstr>Retrain BERT Model for Chatbot</vt:lpstr>
      <vt:lpstr>Simple Chatbot using 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using BERT</dc:title>
  <dc:creator>Aris Tjahyanto</dc:creator>
  <cp:lastModifiedBy>Aris Tjahyanto</cp:lastModifiedBy>
  <cp:revision>16</cp:revision>
  <dcterms:created xsi:type="dcterms:W3CDTF">2024-03-14T10:33:36Z</dcterms:created>
  <dcterms:modified xsi:type="dcterms:W3CDTF">2024-03-16T09:31:03Z</dcterms:modified>
</cp:coreProperties>
</file>