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g0u2HRIqvwAx8rlU2klgRWjxe0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99781dfa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699781dfa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99781dfa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699781dfa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99781dfa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699781dfa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99781dfa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699781dfa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99781dfab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699781df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1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1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1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0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12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1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4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6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1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18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1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SzPts val="4000"/>
              <a:buNone/>
            </a:pPr>
            <a:r>
              <a:rPr lang="es" sz="2600">
                <a:latin typeface="Arial"/>
                <a:ea typeface="Arial"/>
                <a:cs typeface="Arial"/>
                <a:sym typeface="Arial"/>
              </a:rPr>
              <a:t>Transformación Digital de "Perfulandia SPA" 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s"/>
              <a:t>Integrantes: Brayan Ahumada Rojas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s"/>
              <a:t>Cristian Ormazabal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s"/>
              <a:t>Sección: 011D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s"/>
              <a:t>Profesor: Eduardo Baeza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Reflexión general del trabajo realizado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El desarrollo de este trabajo permitió desarrollar habilidades y conocimiento prácticos en programación sobre el uso de la arquitectura de microservicios, explorando el uso de diversas herramientas que ayudaron a lograr el desarrollo de este ciclo de vida del software.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Principales aprendizajes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Entre los principales objetivos que se adquirieron están: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La aplicación de microservicios, permitiendo dividir el sistema en módulos más escalables y sostenibles. 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El uso básico y correcto de diversas herramientas de desarrollo, como frameworks, dependencias o entornos de pruebas.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El conocimiento sobre el trabajo colaborativo que Github permite para desarrollar de manera independiente pero a su vez en conjunto con otros desarrolladores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El uso eficiente de herramientas de testing, que permite asegurar la calidad y funcionalidad del sistema a través de diversas pruebas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Perfulandia SPA es una empresa chilena emergente, que se ha destacado por ofrecer productos de alta calidad a precios competitivos. Inicialmente, la empresa comenzó con una sucursal en el Barrio Meiggs en Santiago, pero su éxito en ventas tanto al por menor como al por mayor ha llevado a la apertura de nuevas sucursales en Concepción y Viña del Mar. La empresa ahora planea continuar su expansión debido a su crecimiento exponencial y el aumento de nuevos clientes a nivel nacional. Sin embargo, este rápido crecimiento ha revelado las limitaciones de su actual sistema de software monolítico. El sistema ha comenzado a fallar, presentando problemas de rendimiento y disponibilidad que ponen en riesgo las operaciones diarias y la satisfacción del cliente.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type="title"/>
          </p:nvPr>
        </p:nvSpPr>
        <p:spPr>
          <a:xfrm>
            <a:off x="387900" y="25547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rPr lang="es" sz="3200">
                <a:latin typeface="Roboto"/>
                <a:ea typeface="Roboto"/>
                <a:cs typeface="Roboto"/>
                <a:sym typeface="Roboto"/>
              </a:rPr>
              <a:t>Plan de pruebas unitarias</a:t>
            </a:r>
            <a:endParaRPr sz="4400"/>
          </a:p>
        </p:txBody>
      </p:sp>
      <p:sp>
        <p:nvSpPr>
          <p:cNvPr id="76" name="Google Shape;76;p5"/>
          <p:cNvSpPr txBox="1"/>
          <p:nvPr>
            <p:ph idx="1" type="body"/>
          </p:nvPr>
        </p:nvSpPr>
        <p:spPr>
          <a:xfrm>
            <a:off x="426150" y="1275500"/>
            <a:ext cx="84645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Las herramientas utilizadas para trabajar en este proyecto son: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JUnit para la ejecución de las pruebas unitarias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Mockito para la simulación de las dependencias, facilitando la creación de objetos simulados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Estas herramientas fueron seleccionadas por alta eficiencia y facilidad de integración en el desarrollo de software con Java y Springboot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t/>
            </a:r>
            <a:endParaRPr/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b="51479" l="0" r="0" t="0"/>
          <a:stretch/>
        </p:blipFill>
        <p:spPr>
          <a:xfrm>
            <a:off x="1714500" y="2250300"/>
            <a:ext cx="5715000" cy="26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99781dfab_0_43"/>
          <p:cNvSpPr txBox="1"/>
          <p:nvPr>
            <p:ph type="title"/>
          </p:nvPr>
        </p:nvSpPr>
        <p:spPr>
          <a:xfrm>
            <a:off x="387900" y="25547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rPr lang="es" sz="3200">
                <a:latin typeface="Roboto"/>
                <a:ea typeface="Roboto"/>
                <a:cs typeface="Roboto"/>
                <a:sym typeface="Roboto"/>
              </a:rPr>
              <a:t>Plan de pruebas unitarias</a:t>
            </a:r>
            <a:endParaRPr sz="4400"/>
          </a:p>
        </p:txBody>
      </p:sp>
      <p:pic>
        <p:nvPicPr>
          <p:cNvPr id="83" name="Google Shape;83;g3699781dfab_0_43"/>
          <p:cNvPicPr preferRelativeResize="0"/>
          <p:nvPr/>
        </p:nvPicPr>
        <p:blipFill rotWithShape="1">
          <a:blip r:embed="rId3">
            <a:alphaModFix/>
          </a:blip>
          <a:srcRect b="0" l="0" r="0" t="48533"/>
          <a:stretch/>
        </p:blipFill>
        <p:spPr>
          <a:xfrm>
            <a:off x="1903375" y="1477362"/>
            <a:ext cx="5715000" cy="28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99781dfab_0_53"/>
          <p:cNvSpPr txBox="1"/>
          <p:nvPr>
            <p:ph type="title"/>
          </p:nvPr>
        </p:nvSpPr>
        <p:spPr>
          <a:xfrm>
            <a:off x="387900" y="25547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rPr lang="es" sz="3200">
                <a:latin typeface="Roboto"/>
                <a:ea typeface="Roboto"/>
                <a:cs typeface="Roboto"/>
                <a:sym typeface="Roboto"/>
              </a:rPr>
              <a:t>Plan de pruebas de </a:t>
            </a:r>
            <a:r>
              <a:rPr lang="es" sz="3200">
                <a:latin typeface="Roboto"/>
                <a:ea typeface="Roboto"/>
                <a:cs typeface="Roboto"/>
                <a:sym typeface="Roboto"/>
              </a:rPr>
              <a:t>integración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g3699781dfab_0_53"/>
          <p:cNvSpPr txBox="1"/>
          <p:nvPr>
            <p:ph idx="1" type="body"/>
          </p:nvPr>
        </p:nvSpPr>
        <p:spPr>
          <a:xfrm>
            <a:off x="580575" y="1293650"/>
            <a:ext cx="84645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Las herramientas utilizadas para trabajar en este proyecto son: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SpringBootTest: Su función principal es cargar el contexto completo de la aplicación Spring, permitiendo que las pruebas se ejecuten con la misma configuración que tendrían en un entorno de producción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MockMVC: Es una herramienta fundamental en Spring Boot 3 para realizar pruebas exhaustivas de controladores REST y verificar el intercambio de datos en formato JSON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  <p:pic>
        <p:nvPicPr>
          <p:cNvPr id="90" name="Google Shape;90;g3699781dfab_0_53"/>
          <p:cNvPicPr preferRelativeResize="0"/>
          <p:nvPr/>
        </p:nvPicPr>
        <p:blipFill rotWithShape="1">
          <a:blip r:embed="rId3">
            <a:alphaModFix/>
          </a:blip>
          <a:srcRect b="59483" l="0" r="0" t="0"/>
          <a:stretch/>
        </p:blipFill>
        <p:spPr>
          <a:xfrm>
            <a:off x="1553075" y="2322050"/>
            <a:ext cx="6381750" cy="23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99781dfab_0_61"/>
          <p:cNvSpPr txBox="1"/>
          <p:nvPr>
            <p:ph type="title"/>
          </p:nvPr>
        </p:nvSpPr>
        <p:spPr>
          <a:xfrm>
            <a:off x="387900" y="25547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rPr lang="es" sz="3200">
                <a:latin typeface="Roboto"/>
                <a:ea typeface="Roboto"/>
                <a:cs typeface="Roboto"/>
                <a:sym typeface="Roboto"/>
              </a:rPr>
              <a:t>Plan de pruebas de integración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g3699781dfab_0_61"/>
          <p:cNvPicPr preferRelativeResize="0"/>
          <p:nvPr/>
        </p:nvPicPr>
        <p:blipFill rotWithShape="1">
          <a:blip r:embed="rId3">
            <a:alphaModFix/>
          </a:blip>
          <a:srcRect b="0" l="0" r="0" t="40824"/>
          <a:stretch/>
        </p:blipFill>
        <p:spPr>
          <a:xfrm>
            <a:off x="1338725" y="1094500"/>
            <a:ext cx="6381750" cy="34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99781dfab_0_69"/>
          <p:cNvSpPr txBox="1"/>
          <p:nvPr>
            <p:ph type="title"/>
          </p:nvPr>
        </p:nvSpPr>
        <p:spPr>
          <a:xfrm>
            <a:off x="68375" y="25547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946"/>
              <a:buNone/>
            </a:pPr>
            <a:r>
              <a:rPr lang="es" sz="3200">
                <a:latin typeface="Roboto"/>
                <a:ea typeface="Roboto"/>
                <a:cs typeface="Roboto"/>
                <a:sym typeface="Roboto"/>
              </a:rPr>
              <a:t>Plan de pruebas y Documentación				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g3699781dfab_0_69"/>
          <p:cNvSpPr txBox="1"/>
          <p:nvPr/>
        </p:nvSpPr>
        <p:spPr>
          <a:xfrm>
            <a:off x="894850" y="864225"/>
            <a:ext cx="52407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Cada microservicio cuenta con su propia especificación OpenAPI, exponiendo su conjunto de endpoints, parámetros, métodos HTTP soportados y esquemas de datos (DTOs).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g3699781dfab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125" y="255475"/>
            <a:ext cx="2500050" cy="4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3699781dfab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175" y="1745575"/>
            <a:ext cx="5447450" cy="32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GitHub</a:t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1087875" y="1061200"/>
            <a:ext cx="77448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Trabajo colaborativo con Git, utilizando distintos comandos.</a:t>
            </a:r>
            <a:endParaRPr/>
          </a:p>
        </p:txBody>
      </p:sp>
      <p:pic>
        <p:nvPicPr>
          <p:cNvPr id="111" name="Google Shape;111;p8"/>
          <p:cNvPicPr preferRelativeResize="0"/>
          <p:nvPr/>
        </p:nvPicPr>
        <p:blipFill rotWithShape="1">
          <a:blip r:embed="rId3">
            <a:alphaModFix/>
          </a:blip>
          <a:srcRect b="0" l="0" r="19393" t="0"/>
          <a:stretch/>
        </p:blipFill>
        <p:spPr>
          <a:xfrm>
            <a:off x="387900" y="1614325"/>
            <a:ext cx="4622176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/>
          <p:cNvPicPr preferRelativeResize="0"/>
          <p:nvPr/>
        </p:nvPicPr>
        <p:blipFill rotWithShape="1">
          <a:blip r:embed="rId4">
            <a:alphaModFix/>
          </a:blip>
          <a:srcRect b="0" l="0" r="19393" t="0"/>
          <a:stretch/>
        </p:blipFill>
        <p:spPr>
          <a:xfrm>
            <a:off x="387900" y="2166950"/>
            <a:ext cx="4622176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/>
          <p:cNvPicPr preferRelativeResize="0"/>
          <p:nvPr/>
        </p:nvPicPr>
        <p:blipFill rotWithShape="1">
          <a:blip r:embed="rId5">
            <a:alphaModFix/>
          </a:blip>
          <a:srcRect b="0" l="0" r="19393" t="0"/>
          <a:stretch/>
        </p:blipFill>
        <p:spPr>
          <a:xfrm>
            <a:off x="387900" y="3043425"/>
            <a:ext cx="4622176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8"/>
          <p:cNvPicPr preferRelativeResize="0"/>
          <p:nvPr/>
        </p:nvPicPr>
        <p:blipFill rotWithShape="1">
          <a:blip r:embed="rId6">
            <a:alphaModFix/>
          </a:blip>
          <a:srcRect b="0" l="0" r="19393" t="0"/>
          <a:stretch/>
        </p:blipFill>
        <p:spPr>
          <a:xfrm>
            <a:off x="387900" y="4087250"/>
            <a:ext cx="4622176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96425" y="1614325"/>
            <a:ext cx="3788875" cy="33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99781dfab_0_9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GitHub</a:t>
            </a:r>
            <a:endParaRPr/>
          </a:p>
        </p:txBody>
      </p:sp>
      <p:pic>
        <p:nvPicPr>
          <p:cNvPr id="121" name="Google Shape;121;g3699781dfab_0_90"/>
          <p:cNvPicPr preferRelativeResize="0"/>
          <p:nvPr/>
        </p:nvPicPr>
        <p:blipFill rotWithShape="1">
          <a:blip r:embed="rId3">
            <a:alphaModFix/>
          </a:blip>
          <a:srcRect b="0" l="0" r="30675" t="0"/>
          <a:stretch/>
        </p:blipFill>
        <p:spPr>
          <a:xfrm>
            <a:off x="387900" y="1755425"/>
            <a:ext cx="3974974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3699781dfab_0_90"/>
          <p:cNvPicPr preferRelativeResize="0"/>
          <p:nvPr/>
        </p:nvPicPr>
        <p:blipFill rotWithShape="1">
          <a:blip r:embed="rId4">
            <a:alphaModFix/>
          </a:blip>
          <a:srcRect b="0" l="0" r="28703" t="0"/>
          <a:stretch/>
        </p:blipFill>
        <p:spPr>
          <a:xfrm>
            <a:off x="4668025" y="1774475"/>
            <a:ext cx="408807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