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0A8"/>
    <a:srgbClr val="F5B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241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329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995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22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195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56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90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53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69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36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126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052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326572" y="236764"/>
            <a:ext cx="11430000" cy="7511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3" y="172419"/>
            <a:ext cx="1610724" cy="877844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05" y="1050263"/>
            <a:ext cx="5075810" cy="5075810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68" b="34931"/>
          <a:stretch/>
        </p:blipFill>
        <p:spPr>
          <a:xfrm>
            <a:off x="5550187" y="4180869"/>
            <a:ext cx="5618556" cy="1713745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4192616" y="5922070"/>
            <a:ext cx="3697912" cy="639465"/>
            <a:chOff x="4192616" y="5922070"/>
            <a:chExt cx="3697912" cy="639465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11" t="19167" r="16865" b="22857"/>
            <a:stretch/>
          </p:blipFill>
          <p:spPr>
            <a:xfrm>
              <a:off x="7356568" y="6000432"/>
              <a:ext cx="533960" cy="499114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55" t="33809" r="24919" b="31786"/>
            <a:stretch/>
          </p:blipFill>
          <p:spPr>
            <a:xfrm>
              <a:off x="5069393" y="5997094"/>
              <a:ext cx="551344" cy="553258"/>
            </a:xfrm>
            <a:prstGeom prst="rect">
              <a:avLst/>
            </a:prstGeom>
          </p:spPr>
        </p:pic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616" y="5922070"/>
              <a:ext cx="639465" cy="639465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8049" y="5974772"/>
              <a:ext cx="544152" cy="544152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5" t="12399" r="13399" b="14379"/>
            <a:stretch/>
          </p:blipFill>
          <p:spPr>
            <a:xfrm>
              <a:off x="6639513" y="5981382"/>
              <a:ext cx="479743" cy="506253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5835081" y="375798"/>
            <a:ext cx="5644584" cy="480230"/>
            <a:chOff x="5835081" y="375798"/>
            <a:chExt cx="5644584" cy="480230"/>
          </a:xfrm>
          <a:solidFill>
            <a:schemeClr val="bg1"/>
          </a:solidFill>
        </p:grpSpPr>
        <p:sp>
          <p:nvSpPr>
            <p:cNvPr id="19" name="Rectángulo 18"/>
            <p:cNvSpPr/>
            <p:nvPr/>
          </p:nvSpPr>
          <p:spPr>
            <a:xfrm>
              <a:off x="8746329" y="375798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Datos Curiosos</a:t>
              </a:r>
              <a:endParaRPr lang="es-CO" sz="1600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5835081" y="382982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Historia</a:t>
              </a:r>
              <a:endParaRPr lang="es-CO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7290705" y="375798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Trayecto Musical</a:t>
              </a:r>
              <a:endParaRPr lang="es-CO" sz="1600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10201953" y="375798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Contacto</a:t>
              </a:r>
              <a:endParaRPr lang="es-CO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89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redondeado 18"/>
          <p:cNvSpPr/>
          <p:nvPr/>
        </p:nvSpPr>
        <p:spPr>
          <a:xfrm>
            <a:off x="2476501" y="1990725"/>
            <a:ext cx="3698422" cy="38385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Historia</a:t>
            </a:r>
          </a:p>
          <a:p>
            <a:pPr algn="ctr"/>
            <a:r>
              <a:rPr lang="es-MX" sz="3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Texto</a:t>
            </a:r>
            <a:endParaRPr lang="es-CO" sz="36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26572" y="236764"/>
            <a:ext cx="11430000" cy="7511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3" y="172419"/>
            <a:ext cx="1610724" cy="877844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5835081" y="375798"/>
            <a:ext cx="5644584" cy="480230"/>
            <a:chOff x="5835081" y="375798"/>
            <a:chExt cx="5644584" cy="480230"/>
          </a:xfrm>
          <a:solidFill>
            <a:schemeClr val="bg1"/>
          </a:solidFill>
        </p:grpSpPr>
        <p:sp>
          <p:nvSpPr>
            <p:cNvPr id="20" name="Rectángulo 19"/>
            <p:cNvSpPr/>
            <p:nvPr/>
          </p:nvSpPr>
          <p:spPr>
            <a:xfrm>
              <a:off x="8746329" y="375798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Datos Curiosos</a:t>
              </a:r>
              <a:endParaRPr lang="es-CO" sz="1600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5835081" y="382982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Historia</a:t>
              </a:r>
              <a:endParaRPr lang="es-CO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7290705" y="375798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Trayecto Musical</a:t>
              </a:r>
              <a:endParaRPr lang="es-CO" sz="1600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10201953" y="375798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Contacto</a:t>
              </a:r>
              <a:endParaRPr lang="es-CO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11" y="1990725"/>
            <a:ext cx="2013500" cy="20135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11" y="3654340"/>
            <a:ext cx="1922189" cy="192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7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326572" y="236764"/>
            <a:ext cx="11430000" cy="7511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3" y="172419"/>
            <a:ext cx="1610724" cy="877844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6325619" y="1907479"/>
            <a:ext cx="3698422" cy="38385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Trayecto Musical</a:t>
            </a:r>
          </a:p>
          <a:p>
            <a:pPr algn="ctr"/>
            <a:r>
              <a:rPr lang="es-MX" sz="3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Texto</a:t>
            </a:r>
            <a:endParaRPr lang="es-CO" sz="36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5835081" y="375798"/>
            <a:ext cx="5644584" cy="480230"/>
            <a:chOff x="5835081" y="375798"/>
            <a:chExt cx="5644584" cy="480230"/>
          </a:xfrm>
          <a:solidFill>
            <a:schemeClr val="bg1"/>
          </a:solidFill>
        </p:grpSpPr>
        <p:sp>
          <p:nvSpPr>
            <p:cNvPr id="16" name="Rectángulo 15"/>
            <p:cNvSpPr/>
            <p:nvPr/>
          </p:nvSpPr>
          <p:spPr>
            <a:xfrm>
              <a:off x="8746329" y="375798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Datos Curiosos</a:t>
              </a:r>
              <a:endParaRPr lang="es-CO" sz="1600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5835081" y="382982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Historia</a:t>
              </a:r>
              <a:endParaRPr lang="es-CO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7290705" y="375798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Trayecto Musical</a:t>
              </a:r>
              <a:endParaRPr lang="es-CO" sz="1600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0201953" y="375798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Contacto</a:t>
              </a:r>
              <a:endParaRPr lang="es-CO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31" y="1597236"/>
            <a:ext cx="3245546" cy="324554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369" y="4177313"/>
            <a:ext cx="1568741" cy="15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4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26572" y="236764"/>
            <a:ext cx="11430000" cy="7511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3" y="172419"/>
            <a:ext cx="1610724" cy="877844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4192361" y="1695207"/>
            <a:ext cx="3698422" cy="38385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Datos Curiosos</a:t>
            </a:r>
          </a:p>
          <a:p>
            <a:pPr algn="ctr"/>
            <a:r>
              <a:rPr lang="es-MX" sz="3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Texto</a:t>
            </a:r>
            <a:endParaRPr lang="es-CO" sz="36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5835081" y="375798"/>
            <a:ext cx="5644584" cy="480230"/>
            <a:chOff x="5835081" y="375798"/>
            <a:chExt cx="5644584" cy="480230"/>
          </a:xfrm>
          <a:solidFill>
            <a:schemeClr val="bg1"/>
          </a:solidFill>
        </p:grpSpPr>
        <p:sp>
          <p:nvSpPr>
            <p:cNvPr id="15" name="Rectángulo 14"/>
            <p:cNvSpPr/>
            <p:nvPr/>
          </p:nvSpPr>
          <p:spPr>
            <a:xfrm>
              <a:off x="8746329" y="375798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Datos Curiosos</a:t>
              </a:r>
              <a:endParaRPr lang="es-CO" sz="1600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5835081" y="382982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Historia</a:t>
              </a:r>
              <a:endParaRPr lang="es-CO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7290705" y="375798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Trayecto Musical</a:t>
              </a:r>
              <a:endParaRPr lang="es-CO" sz="1600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10201953" y="375798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Contacto</a:t>
              </a:r>
              <a:endParaRPr lang="es-CO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69" y="1809212"/>
            <a:ext cx="1685103" cy="168510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69" y="4021733"/>
            <a:ext cx="1685103" cy="168510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417" y="1809211"/>
            <a:ext cx="1685103" cy="1685103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417" y="4021732"/>
            <a:ext cx="1685103" cy="16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26572" y="236764"/>
            <a:ext cx="11430000" cy="7511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3" y="172419"/>
            <a:ext cx="1610724" cy="877844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5835081" y="375798"/>
            <a:ext cx="5644584" cy="480230"/>
            <a:chOff x="5835081" y="375798"/>
            <a:chExt cx="5644584" cy="480230"/>
          </a:xfrm>
          <a:solidFill>
            <a:schemeClr val="bg1"/>
          </a:solidFill>
        </p:grpSpPr>
        <p:sp>
          <p:nvSpPr>
            <p:cNvPr id="7" name="Rectángulo 6"/>
            <p:cNvSpPr/>
            <p:nvPr/>
          </p:nvSpPr>
          <p:spPr>
            <a:xfrm>
              <a:off x="8746329" y="375798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Datos Curiosos</a:t>
              </a:r>
              <a:endParaRPr lang="es-CO" sz="1600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835081" y="382982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Historia</a:t>
              </a:r>
              <a:endParaRPr lang="es-CO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7290705" y="375798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Trayecto Musical</a:t>
              </a:r>
              <a:endParaRPr lang="es-CO" sz="1600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201953" y="375798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Contacto</a:t>
              </a:r>
              <a:endParaRPr lang="es-CO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Rectángulo redondeado 10"/>
          <p:cNvSpPr/>
          <p:nvPr/>
        </p:nvSpPr>
        <p:spPr>
          <a:xfrm>
            <a:off x="2987620" y="1466850"/>
            <a:ext cx="6107904" cy="4943475"/>
          </a:xfrm>
          <a:prstGeom prst="roundRect">
            <a:avLst>
              <a:gd name="adj" fmla="val 337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5311889" y="1695450"/>
            <a:ext cx="145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atin typeface="Bahnschrift SemiBold SemiConden" panose="020B0502040204020203" pitchFamily="34" charset="0"/>
              </a:rPr>
              <a:t>Contacto</a:t>
            </a:r>
            <a:endParaRPr lang="es-CO" dirty="0">
              <a:latin typeface="Bahnschrift SemiBold SemiConden" panose="020B0502040204020203" pitchFamily="34" charset="0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3533776" y="2341007"/>
            <a:ext cx="5015592" cy="3354943"/>
            <a:chOff x="3533776" y="2293382"/>
            <a:chExt cx="5015592" cy="3354943"/>
          </a:xfrm>
        </p:grpSpPr>
        <p:sp>
          <p:nvSpPr>
            <p:cNvPr id="13" name="Rectángulo 12"/>
            <p:cNvSpPr/>
            <p:nvPr/>
          </p:nvSpPr>
          <p:spPr>
            <a:xfrm>
              <a:off x="3533776" y="2293382"/>
              <a:ext cx="5015592" cy="4000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 smtClean="0">
                  <a:solidFill>
                    <a:schemeClr val="bg2">
                      <a:lumMod val="75000"/>
                    </a:schemeClr>
                  </a:solidFill>
                  <a:latin typeface="Bahnschrift SemiBold SemiConden" panose="020B0502040204020203" pitchFamily="34" charset="0"/>
                </a:rPr>
                <a:t>Nombre</a:t>
              </a:r>
              <a:endParaRPr lang="es-CO" sz="1600" dirty="0">
                <a:solidFill>
                  <a:schemeClr val="bg2">
                    <a:lumMod val="75000"/>
                  </a:schemeClr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3533776" y="2979182"/>
              <a:ext cx="5015592" cy="4000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 smtClean="0">
                  <a:solidFill>
                    <a:schemeClr val="bg2">
                      <a:lumMod val="75000"/>
                    </a:schemeClr>
                  </a:solidFill>
                  <a:latin typeface="Bahnschrift SemiBold SemiConden" panose="020B0502040204020203" pitchFamily="34" charset="0"/>
                </a:rPr>
                <a:t>Email</a:t>
              </a:r>
              <a:endParaRPr lang="es-CO" sz="1600" dirty="0">
                <a:solidFill>
                  <a:schemeClr val="bg2">
                    <a:lumMod val="75000"/>
                  </a:schemeClr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3533776" y="3664982"/>
              <a:ext cx="5015592" cy="4000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 smtClean="0">
                  <a:solidFill>
                    <a:schemeClr val="bg2">
                      <a:lumMod val="75000"/>
                    </a:schemeClr>
                  </a:solidFill>
                  <a:latin typeface="Bahnschrift SemiBold SemiConden" panose="020B0502040204020203" pitchFamily="34" charset="0"/>
                </a:rPr>
                <a:t>Asunto</a:t>
              </a:r>
              <a:endParaRPr lang="es-CO" sz="1600" dirty="0">
                <a:solidFill>
                  <a:schemeClr val="bg2">
                    <a:lumMod val="75000"/>
                  </a:schemeClr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533776" y="4346019"/>
              <a:ext cx="5015592" cy="13023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MX" sz="1600" dirty="0" smtClean="0">
                  <a:solidFill>
                    <a:schemeClr val="bg2">
                      <a:lumMod val="75000"/>
                    </a:schemeClr>
                  </a:solidFill>
                  <a:latin typeface="Bahnschrift SemiBold SemiConden" panose="020B0502040204020203" pitchFamily="34" charset="0"/>
                </a:rPr>
                <a:t>Mensaje</a:t>
              </a:r>
              <a:endParaRPr lang="es-CO" sz="1600" dirty="0">
                <a:solidFill>
                  <a:schemeClr val="bg2">
                    <a:lumMod val="75000"/>
                  </a:schemeClr>
                </a:solidFill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8" name="Rectángulo 17"/>
          <p:cNvSpPr/>
          <p:nvPr/>
        </p:nvSpPr>
        <p:spPr>
          <a:xfrm>
            <a:off x="7772400" y="5857875"/>
            <a:ext cx="796016" cy="40005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ENVIAR</a:t>
            </a:r>
            <a:endParaRPr lang="es-CO" sz="16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5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44</Words>
  <Application>Microsoft Office PowerPoint</Application>
  <PresentationFormat>Panorámica</PresentationFormat>
  <Paragraphs>32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Bahnschrift SemiBold SemiConden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David Campos Durán</dc:creator>
  <cp:lastModifiedBy>Cristian David Campos Durán</cp:lastModifiedBy>
  <cp:revision>59</cp:revision>
  <dcterms:created xsi:type="dcterms:W3CDTF">2023-02-12T22:17:09Z</dcterms:created>
  <dcterms:modified xsi:type="dcterms:W3CDTF">2023-03-18T16:46:40Z</dcterms:modified>
</cp:coreProperties>
</file>