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Inika"/>
      <p:regular r:id="rId23"/>
      <p:bold r:id="rId24"/>
    </p:embeddedFont>
    <p:embeddedFont>
      <p:font typeface="Nunito"/>
      <p:regular r:id="rId25"/>
      <p:bold r:id="rId26"/>
      <p:italic r:id="rId27"/>
      <p:boldItalic r:id="rId28"/>
    </p:embeddedFont>
    <p:embeddedFont>
      <p:font typeface="Bebas Neue"/>
      <p:regular r:id="rId29"/>
    </p:embeddedFont>
    <p:embeddedFont>
      <p:font typeface="Roboto Condensed"/>
      <p:regular r:id="rId30"/>
      <p:bold r:id="rId31"/>
      <p:italic r:id="rId32"/>
      <p:boldItalic r:id="rId33"/>
    </p:embeddedFont>
    <p:embeddedFont>
      <p:font typeface="Roboto Condensed Light"/>
      <p:regular r:id="rId34"/>
      <p:bold r:id="rId35"/>
      <p:italic r:id="rId36"/>
      <p:boldItalic r:id="rId37"/>
    </p:embeddedFont>
    <p:embeddedFont>
      <p:font typeface="Bitter"/>
      <p:regular r:id="rId38"/>
      <p:bold r:id="rId39"/>
      <p:italic r:id="rId40"/>
      <p:boldItalic r:id="rId41"/>
    </p:embeddedFont>
    <p:embeddedFont>
      <p:font typeface="Bitter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itter-italic.fntdata"/><Relationship Id="rId20" Type="http://schemas.openxmlformats.org/officeDocument/2006/relationships/slide" Target="slides/slide16.xml"/><Relationship Id="rId42" Type="http://schemas.openxmlformats.org/officeDocument/2006/relationships/font" Target="fonts/BitterMedium-regular.fntdata"/><Relationship Id="rId41" Type="http://schemas.openxmlformats.org/officeDocument/2006/relationships/font" Target="fonts/Bitter-boldItalic.fntdata"/><Relationship Id="rId22" Type="http://schemas.openxmlformats.org/officeDocument/2006/relationships/slide" Target="slides/slide18.xml"/><Relationship Id="rId44" Type="http://schemas.openxmlformats.org/officeDocument/2006/relationships/font" Target="fonts/BitterMedium-italic.fntdata"/><Relationship Id="rId21" Type="http://schemas.openxmlformats.org/officeDocument/2006/relationships/slide" Target="slides/slide17.xml"/><Relationship Id="rId43" Type="http://schemas.openxmlformats.org/officeDocument/2006/relationships/font" Target="fonts/BitterMedium-bold.fntdata"/><Relationship Id="rId24" Type="http://schemas.openxmlformats.org/officeDocument/2006/relationships/font" Target="fonts/Inika-bold.fntdata"/><Relationship Id="rId23" Type="http://schemas.openxmlformats.org/officeDocument/2006/relationships/font" Target="fonts/Inika-regular.fntdata"/><Relationship Id="rId45" Type="http://schemas.openxmlformats.org/officeDocument/2006/relationships/font" Target="fonts/Bitter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basNe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bold.fntdata"/><Relationship Id="rId30" Type="http://schemas.openxmlformats.org/officeDocument/2006/relationships/font" Target="fonts/RobotoCondensed-regular.fntdata"/><Relationship Id="rId11" Type="http://schemas.openxmlformats.org/officeDocument/2006/relationships/slide" Target="slides/slide7.xml"/><Relationship Id="rId33" Type="http://schemas.openxmlformats.org/officeDocument/2006/relationships/font" Target="fonts/RobotoCondensed-boldItalic.fntdata"/><Relationship Id="rId10" Type="http://schemas.openxmlformats.org/officeDocument/2006/relationships/slide" Target="slides/slide6.xml"/><Relationship Id="rId32" Type="http://schemas.openxmlformats.org/officeDocument/2006/relationships/font" Target="fonts/RobotoCondensed-italic.fntdata"/><Relationship Id="rId13" Type="http://schemas.openxmlformats.org/officeDocument/2006/relationships/slide" Target="slides/slide9.xml"/><Relationship Id="rId35" Type="http://schemas.openxmlformats.org/officeDocument/2006/relationships/font" Target="fonts/RobotoCondensedLight-bold.fntdata"/><Relationship Id="rId12" Type="http://schemas.openxmlformats.org/officeDocument/2006/relationships/slide" Target="slides/slide8.xml"/><Relationship Id="rId34" Type="http://schemas.openxmlformats.org/officeDocument/2006/relationships/font" Target="fonts/RobotoCondensedLight-regular.fntdata"/><Relationship Id="rId15" Type="http://schemas.openxmlformats.org/officeDocument/2006/relationships/slide" Target="slides/slide11.xml"/><Relationship Id="rId37" Type="http://schemas.openxmlformats.org/officeDocument/2006/relationships/font" Target="fonts/RobotoCondensedLight-boldItalic.fntdata"/><Relationship Id="rId14" Type="http://schemas.openxmlformats.org/officeDocument/2006/relationships/slide" Target="slides/slide10.xml"/><Relationship Id="rId36" Type="http://schemas.openxmlformats.org/officeDocument/2006/relationships/font" Target="fonts/RobotoCondensedLight-italic.fntdata"/><Relationship Id="rId17" Type="http://schemas.openxmlformats.org/officeDocument/2006/relationships/slide" Target="slides/slide13.xml"/><Relationship Id="rId39" Type="http://schemas.openxmlformats.org/officeDocument/2006/relationships/font" Target="fonts/Bitter-bold.fntdata"/><Relationship Id="rId16" Type="http://schemas.openxmlformats.org/officeDocument/2006/relationships/slide" Target="slides/slide12.xml"/><Relationship Id="rId38" Type="http://schemas.openxmlformats.org/officeDocument/2006/relationships/font" Target="fonts/Bitter-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1ec4d0db93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1ec4d0db93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JULIETA</a:t>
            </a:r>
            <a:r>
              <a:rPr lang="en">
                <a:solidFill>
                  <a:schemeClr val="dk1"/>
                </a:solidFill>
              </a:rPr>
              <a:t> - </a:t>
            </a:r>
            <a:r>
              <a:rPr lang="en"/>
              <a:t>Responsabilidad principal, es hacer el check in/out y operaciones vinculadas a la reserva de la habitacion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1ec4d0db93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1ec4d0db93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CRISTIAN - desaparece amenity desaparece las reservas asociadas, la referencia en el listado de reservas de ameity se mantiene para verificar disponiblidad en momento de consultar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1ec4d0db93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1ec4d0db93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CRISTIAN - </a:t>
            </a:r>
            <a:r>
              <a:rPr lang="en"/>
              <a:t>Ambas clases son conceptualmente son diferentes. Por mas que tengan los mismos atributos,...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1ec4d0db93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1ec4d0db93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Dentro de crear reserva, hay un </a:t>
            </a:r>
            <a:r>
              <a:rPr lang="en"/>
              <a:t>método</a:t>
            </a:r>
            <a:r>
              <a:rPr lang="en"/>
              <a:t> privado que busca de la lista de habitaciones y retorna la referencia de la misma, para luego reservarla (agregarla al arreglo de reservas)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clase Sistema va a ser quien va a poner en funcionamiento el programa. Además de tener un rol de gestor, también se encarga de controlar el check-in y check-out de la reserva en cuestion, es decir, controla la información necesaria de ambos procesos, como la fecha y hora, la </a:t>
            </a:r>
            <a:r>
              <a:rPr lang="en"/>
              <a:t>información</a:t>
            </a:r>
            <a:r>
              <a:rPr lang="en"/>
              <a:t> del titular y de sus acompañantes (si los tuviera).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1ec5b71bae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1" name="Google Shape;1591;g1ec5b71bae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bea7d0702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bea7d0702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1ec4d0db935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1ec4d0db935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bea7d0702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bea7d0702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1ec4d0db935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1ec4d0db935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953684262_0_15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953684262_0_15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Nuestro sistema, gestiona las reservas de las habitaciones realizada por el cliente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b1c2217c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b1c2217c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poner en funcionamiento al sistema </a:t>
            </a:r>
            <a:r>
              <a:rPr lang="en"/>
              <a:t>deberá</a:t>
            </a:r>
            <a:r>
              <a:rPr lang="en"/>
              <a:t> realizar las siguientes operaciones (contar como un cuentito, desde que realiza la reserva hasta que se opera el checkout)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ec4d0db93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ec4d0db9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bea7d0702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bea7d070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Condensed"/>
                <a:ea typeface="Roboto Condensed"/>
                <a:cs typeface="Roboto Condensed"/>
                <a:sym typeface="Roboto Condensed"/>
              </a:rPr>
              <a:t>Jorgelina Para que estos objetivos sean cumplidos</a:t>
            </a:r>
            <a:endParaRPr sz="1200">
              <a:latin typeface="Roboto Condensed"/>
              <a:ea typeface="Roboto Condensed"/>
              <a:cs typeface="Roboto Condensed"/>
              <a:sym typeface="Roboto Condensed"/>
            </a:endParaRPr>
          </a:p>
          <a:p>
            <a:pPr indent="-304800" lvl="0" marL="457200" rtl="0" algn="l">
              <a:spcBef>
                <a:spcPts val="0"/>
              </a:spcBef>
              <a:spcAft>
                <a:spcPts val="0"/>
              </a:spcAft>
              <a:buSzPts val="1200"/>
              <a:buFont typeface="Roboto Condensed"/>
              <a:buAutoNum type="arabicPeriod"/>
            </a:pPr>
            <a:r>
              <a:rPr lang="en" sz="1200">
                <a:latin typeface="Roboto Condensed"/>
                <a:ea typeface="Roboto Condensed"/>
                <a:cs typeface="Roboto Condensed"/>
                <a:sym typeface="Roboto Condensed"/>
              </a:rPr>
              <a:t>Habitacion: una </a:t>
            </a:r>
            <a:r>
              <a:rPr lang="en" sz="1200">
                <a:latin typeface="Roboto Condensed"/>
                <a:ea typeface="Roboto Condensed"/>
                <a:cs typeface="Roboto Condensed"/>
                <a:sym typeface="Roboto Condensed"/>
              </a:rPr>
              <a:t>habitación</a:t>
            </a:r>
            <a:r>
              <a:rPr lang="en" sz="1200">
                <a:latin typeface="Roboto Condensed"/>
                <a:ea typeface="Roboto Condensed"/>
                <a:cs typeface="Roboto Condensed"/>
                <a:sym typeface="Roboto Condensed"/>
              </a:rPr>
              <a:t> debe proporcionar su disponibilidad</a:t>
            </a:r>
            <a:r>
              <a:rPr lang="en" sz="1200">
                <a:solidFill>
                  <a:schemeClr val="dk1"/>
                </a:solidFill>
                <a:latin typeface="Roboto Condensed"/>
                <a:ea typeface="Roboto Condensed"/>
                <a:cs typeface="Roboto Condensed"/>
                <a:sym typeface="Roboto Condensed"/>
              </a:rPr>
              <a:t>, que pueden ser:  </a:t>
            </a:r>
            <a:r>
              <a:rPr i="1" lang="en" sz="1200">
                <a:solidFill>
                  <a:schemeClr val="dk1"/>
                </a:solidFill>
                <a:latin typeface="Roboto Condensed"/>
                <a:ea typeface="Roboto Condensed"/>
                <a:cs typeface="Roboto Condensed"/>
                <a:sym typeface="Roboto Condensed"/>
              </a:rPr>
              <a:t>reservada</a:t>
            </a:r>
            <a:r>
              <a:rPr lang="en" sz="1200">
                <a:solidFill>
                  <a:schemeClr val="dk1"/>
                </a:solidFill>
                <a:latin typeface="Roboto Condensed"/>
                <a:ea typeface="Roboto Condensed"/>
                <a:cs typeface="Roboto Condensed"/>
                <a:sym typeface="Roboto Condensed"/>
              </a:rPr>
              <a:t>, </a:t>
            </a:r>
            <a:r>
              <a:rPr i="1" lang="en" sz="1200">
                <a:solidFill>
                  <a:schemeClr val="dk1"/>
                </a:solidFill>
                <a:latin typeface="Roboto Condensed"/>
                <a:ea typeface="Roboto Condensed"/>
                <a:cs typeface="Roboto Condensed"/>
                <a:sym typeface="Roboto Condensed"/>
              </a:rPr>
              <a:t>ocupada</a:t>
            </a:r>
            <a:r>
              <a:rPr lang="en" sz="1200">
                <a:solidFill>
                  <a:schemeClr val="dk1"/>
                </a:solidFill>
                <a:latin typeface="Roboto Condensed"/>
                <a:ea typeface="Roboto Condensed"/>
                <a:cs typeface="Roboto Condensed"/>
                <a:sym typeface="Roboto Condensed"/>
              </a:rPr>
              <a:t> o </a:t>
            </a:r>
            <a:r>
              <a:rPr i="1" lang="en" sz="1200">
                <a:solidFill>
                  <a:schemeClr val="dk1"/>
                </a:solidFill>
                <a:latin typeface="Roboto Condensed"/>
                <a:ea typeface="Roboto Condensed"/>
                <a:cs typeface="Roboto Condensed"/>
                <a:sym typeface="Roboto Condensed"/>
              </a:rPr>
              <a:t>libre</a:t>
            </a:r>
            <a:r>
              <a:rPr lang="en" sz="1200">
                <a:solidFill>
                  <a:schemeClr val="dk1"/>
                </a:solidFill>
                <a:latin typeface="Roboto Condensed"/>
                <a:ea typeface="Roboto Condensed"/>
                <a:cs typeface="Roboto Condensed"/>
                <a:sym typeface="Roboto Condensed"/>
              </a:rPr>
              <a:t>… Esto se calcula de acuerdo a un periodo de tiempo</a:t>
            </a:r>
            <a:endParaRPr sz="1200">
              <a:solidFill>
                <a:schemeClr val="dk1"/>
              </a:solidFill>
              <a:latin typeface="Roboto Condensed"/>
              <a:ea typeface="Roboto Condensed"/>
              <a:cs typeface="Roboto Condensed"/>
              <a:sym typeface="Roboto Condensed"/>
            </a:endParaRPr>
          </a:p>
          <a:p>
            <a:pPr indent="-304800" lvl="0" marL="457200" rtl="0" algn="l">
              <a:spcBef>
                <a:spcPts val="0"/>
              </a:spcBef>
              <a:spcAft>
                <a:spcPts val="0"/>
              </a:spcAft>
              <a:buClr>
                <a:schemeClr val="dk1"/>
              </a:buClr>
              <a:buSzPts val="1200"/>
              <a:buFont typeface="Roboto Condensed"/>
              <a:buAutoNum type="arabicPeriod"/>
            </a:pPr>
            <a:r>
              <a:rPr lang="en" sz="1200">
                <a:solidFill>
                  <a:schemeClr val="dk1"/>
                </a:solidFill>
                <a:latin typeface="Roboto Condensed"/>
                <a:ea typeface="Roboto Condensed"/>
                <a:cs typeface="Roboto Condensed"/>
                <a:sym typeface="Roboto Condensed"/>
              </a:rPr>
              <a:t>Reserva Habitacion: es la </a:t>
            </a:r>
            <a:endParaRPr sz="1200">
              <a:solidFill>
                <a:schemeClr val="dk1"/>
              </a:solidFill>
              <a:latin typeface="Roboto Condensed"/>
              <a:ea typeface="Roboto Condensed"/>
              <a:cs typeface="Roboto Condensed"/>
              <a:sym typeface="Roboto Condensed"/>
            </a:endParaRPr>
          </a:p>
          <a:p>
            <a:pPr indent="-304800" lvl="0" marL="457200" rtl="0" algn="l">
              <a:spcBef>
                <a:spcPts val="0"/>
              </a:spcBef>
              <a:spcAft>
                <a:spcPts val="0"/>
              </a:spcAft>
              <a:buClr>
                <a:schemeClr val="dk1"/>
              </a:buClr>
              <a:buSzPts val="1200"/>
              <a:buFont typeface="Roboto Condensed"/>
              <a:buAutoNum type="arabicPeriod"/>
            </a:pPr>
            <a:r>
              <a:rPr lang="en" sz="1200">
                <a:solidFill>
                  <a:schemeClr val="dk1"/>
                </a:solidFill>
                <a:latin typeface="Roboto Condensed"/>
                <a:ea typeface="Roboto Condensed"/>
                <a:cs typeface="Roboto Condensed"/>
                <a:sym typeface="Roboto Condensed"/>
              </a:rPr>
              <a:t>Amenity: el cliente puede realizar la reserva de un amenity con el </a:t>
            </a:r>
            <a:r>
              <a:rPr lang="en" sz="1200">
                <a:solidFill>
                  <a:schemeClr val="dk1"/>
                </a:solidFill>
                <a:latin typeface="Roboto Condensed"/>
                <a:ea typeface="Roboto Condensed"/>
                <a:cs typeface="Roboto Condensed"/>
                <a:sym typeface="Roboto Condensed"/>
              </a:rPr>
              <a:t>número</a:t>
            </a:r>
            <a:r>
              <a:rPr lang="en" sz="1200">
                <a:solidFill>
                  <a:schemeClr val="dk1"/>
                </a:solidFill>
                <a:latin typeface="Roboto Condensed"/>
                <a:ea typeface="Roboto Condensed"/>
                <a:cs typeface="Roboto Condensed"/>
                <a:sym typeface="Roboto Condensed"/>
              </a:rPr>
              <a:t> de </a:t>
            </a:r>
            <a:r>
              <a:rPr lang="en" sz="1200">
                <a:solidFill>
                  <a:schemeClr val="dk1"/>
                </a:solidFill>
                <a:latin typeface="Roboto Condensed"/>
                <a:ea typeface="Roboto Condensed"/>
                <a:cs typeface="Roboto Condensed"/>
                <a:sym typeface="Roboto Condensed"/>
              </a:rPr>
              <a:t>habitación</a:t>
            </a:r>
            <a:endParaRPr sz="1200">
              <a:solidFill>
                <a:schemeClr val="dk1"/>
              </a:solidFill>
              <a:latin typeface="Roboto Condensed"/>
              <a:ea typeface="Roboto Condensed"/>
              <a:cs typeface="Roboto Condensed"/>
              <a:sym typeface="Roboto Condensed"/>
            </a:endParaRPr>
          </a:p>
          <a:p>
            <a:pPr indent="-304800" lvl="0" marL="457200" rtl="0" algn="l">
              <a:spcBef>
                <a:spcPts val="0"/>
              </a:spcBef>
              <a:spcAft>
                <a:spcPts val="0"/>
              </a:spcAft>
              <a:buClr>
                <a:schemeClr val="dk1"/>
              </a:buClr>
              <a:buSzPts val="1200"/>
              <a:buFont typeface="Roboto Condensed"/>
              <a:buAutoNum type="arabicPeriod"/>
            </a:pPr>
            <a:r>
              <a:rPr lang="en" sz="1200">
                <a:solidFill>
                  <a:schemeClr val="dk1"/>
                </a:solidFill>
                <a:latin typeface="Roboto Condensed"/>
                <a:ea typeface="Roboto Condensed"/>
                <a:cs typeface="Roboto Condensed"/>
                <a:sym typeface="Roboto Condensed"/>
              </a:rPr>
              <a:t>Compra: son los consumos realizados en el hotel por </a:t>
            </a:r>
            <a:r>
              <a:rPr lang="en" sz="1200">
                <a:solidFill>
                  <a:schemeClr val="dk1"/>
                </a:solidFill>
                <a:latin typeface="Roboto Condensed"/>
                <a:ea typeface="Roboto Condensed"/>
                <a:cs typeface="Roboto Condensed"/>
                <a:sym typeface="Roboto Condensed"/>
              </a:rPr>
              <a:t>número</a:t>
            </a:r>
            <a:r>
              <a:rPr lang="en" sz="1200">
                <a:solidFill>
                  <a:schemeClr val="dk1"/>
                </a:solidFill>
                <a:latin typeface="Roboto Condensed"/>
                <a:ea typeface="Roboto Condensed"/>
                <a:cs typeface="Roboto Condensed"/>
                <a:sym typeface="Roboto Condensed"/>
              </a:rPr>
              <a:t> de </a:t>
            </a:r>
            <a:r>
              <a:rPr lang="en" sz="1200">
                <a:solidFill>
                  <a:schemeClr val="dk1"/>
                </a:solidFill>
                <a:latin typeface="Roboto Condensed"/>
                <a:ea typeface="Roboto Condensed"/>
                <a:cs typeface="Roboto Condensed"/>
                <a:sym typeface="Roboto Condensed"/>
              </a:rPr>
              <a:t>habitación</a:t>
            </a:r>
            <a:endParaRPr sz="1200">
              <a:solidFill>
                <a:schemeClr val="dk1"/>
              </a:solidFill>
              <a:latin typeface="Roboto Condensed"/>
              <a:ea typeface="Roboto Condensed"/>
              <a:cs typeface="Roboto Condensed"/>
              <a:sym typeface="Roboto Condensed"/>
            </a:endParaRPr>
          </a:p>
          <a:p>
            <a:pPr indent="-304800" lvl="0" marL="457200" rtl="0" algn="l">
              <a:spcBef>
                <a:spcPts val="0"/>
              </a:spcBef>
              <a:spcAft>
                <a:spcPts val="0"/>
              </a:spcAft>
              <a:buClr>
                <a:schemeClr val="dk1"/>
              </a:buClr>
              <a:buSzPts val="1200"/>
              <a:buFont typeface="Roboto Condensed"/>
              <a:buAutoNum type="arabicPeriod"/>
            </a:pPr>
            <a:r>
              <a:rPr lang="en" sz="1200">
                <a:solidFill>
                  <a:schemeClr val="dk1"/>
                </a:solidFill>
                <a:latin typeface="Roboto Condensed"/>
                <a:ea typeface="Roboto Condensed"/>
                <a:cs typeface="Roboto Condensed"/>
                <a:sym typeface="Roboto Condensed"/>
              </a:rPr>
              <a:t>Cliente: puede ser titular o acompañantes</a:t>
            </a:r>
            <a:endParaRPr sz="1200">
              <a:solidFill>
                <a:schemeClr val="dk1"/>
              </a:solidFill>
              <a:latin typeface="Roboto Condensed"/>
              <a:ea typeface="Roboto Condensed"/>
              <a:cs typeface="Roboto Condensed"/>
              <a:sym typeface="Roboto Condensed"/>
            </a:endParaRPr>
          </a:p>
          <a:p>
            <a:pPr indent="-304800" lvl="0" marL="457200" rtl="0" algn="l">
              <a:spcBef>
                <a:spcPts val="0"/>
              </a:spcBef>
              <a:spcAft>
                <a:spcPts val="0"/>
              </a:spcAft>
              <a:buClr>
                <a:schemeClr val="dk1"/>
              </a:buClr>
              <a:buSzPts val="1200"/>
              <a:buFont typeface="Roboto Condensed"/>
              <a:buAutoNum type="arabicPeriod"/>
            </a:pPr>
            <a:r>
              <a:rPr lang="en" sz="1200">
                <a:solidFill>
                  <a:schemeClr val="dk1"/>
                </a:solidFill>
                <a:latin typeface="Roboto Condensed"/>
                <a:ea typeface="Roboto Condensed"/>
                <a:cs typeface="Roboto Condensed"/>
                <a:sym typeface="Roboto Condensed"/>
              </a:rPr>
              <a:t>Sistema: </a:t>
            </a:r>
            <a:r>
              <a:rPr lang="en" sz="1400">
                <a:solidFill>
                  <a:srgbClr val="2E2345"/>
                </a:solidFill>
                <a:latin typeface="Roboto Condensed"/>
                <a:ea typeface="Roboto Condensed"/>
                <a:cs typeface="Roboto Condensed"/>
                <a:sym typeface="Roboto Condensed"/>
              </a:rPr>
              <a:t>Gestiona todas las operaciones, siendo la más importante Reserva de habitación.</a:t>
            </a:r>
            <a:endParaRPr sz="1200">
              <a:solidFill>
                <a:schemeClr val="dk1"/>
              </a:solidFill>
              <a:latin typeface="Roboto Condensed Light"/>
              <a:ea typeface="Roboto Condensed Light"/>
              <a:cs typeface="Roboto Condensed Light"/>
              <a:sym typeface="Roboto Condensed 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ec2c967e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ec2c967e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Jorgelina </a:t>
            </a:r>
            <a:r>
              <a:rPr lang="en">
                <a:solidFill>
                  <a:schemeClr val="dk1"/>
                </a:solidFill>
              </a:rPr>
              <a:t>Este diagrama describe cómo se establecieron las relaciones entre clases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ec5b71bae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ec5b71bae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Jorgelina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Y Durante el desarrollo tomamos en cuenta varias consideraciones para el desarrollo del diseño</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b1c2217c3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b1c2217c3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Jorgelina </a:t>
            </a:r>
            <a:endParaRPr b="1">
              <a:solidFill>
                <a:schemeClr val="dk1"/>
              </a:solidFill>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En un diseño inicial se planteó una generalización en donde las subclases </a:t>
            </a:r>
            <a:r>
              <a:rPr i="1" lang="en" sz="1200">
                <a:solidFill>
                  <a:schemeClr val="dk1"/>
                </a:solidFill>
                <a:latin typeface="Times New Roman"/>
                <a:ea typeface="Times New Roman"/>
                <a:cs typeface="Times New Roman"/>
                <a:sym typeface="Times New Roman"/>
              </a:rPr>
              <a:t>Titular</a:t>
            </a:r>
            <a:r>
              <a:rPr lang="en" sz="1200">
                <a:solidFill>
                  <a:schemeClr val="dk1"/>
                </a:solidFill>
                <a:latin typeface="Times New Roman"/>
                <a:ea typeface="Times New Roman"/>
                <a:cs typeface="Times New Roman"/>
                <a:sym typeface="Times New Roman"/>
              </a:rPr>
              <a:t> y </a:t>
            </a:r>
            <a:r>
              <a:rPr i="1" lang="en" sz="1200">
                <a:solidFill>
                  <a:schemeClr val="dk1"/>
                </a:solidFill>
                <a:latin typeface="Times New Roman"/>
                <a:ea typeface="Times New Roman"/>
                <a:cs typeface="Times New Roman"/>
                <a:sym typeface="Times New Roman"/>
              </a:rPr>
              <a:t>Acompañante</a:t>
            </a:r>
            <a:r>
              <a:rPr lang="en" sz="1200">
                <a:solidFill>
                  <a:schemeClr val="dk1"/>
                </a:solidFill>
                <a:latin typeface="Times New Roman"/>
                <a:ea typeface="Times New Roman"/>
                <a:cs typeface="Times New Roman"/>
                <a:sym typeface="Times New Roman"/>
              </a:rPr>
              <a:t> heredan de la clase base </a:t>
            </a:r>
            <a:r>
              <a:rPr i="1" lang="en" sz="1200">
                <a:solidFill>
                  <a:schemeClr val="dk1"/>
                </a:solidFill>
                <a:latin typeface="Times New Roman"/>
                <a:ea typeface="Times New Roman"/>
                <a:cs typeface="Times New Roman"/>
                <a:sym typeface="Times New Roman"/>
              </a:rPr>
              <a:t>Persona</a:t>
            </a:r>
            <a:r>
              <a:rPr lang="en" sz="1200">
                <a:solidFill>
                  <a:schemeClr val="dk1"/>
                </a:solidFill>
                <a:latin typeface="Times New Roman"/>
                <a:ea typeface="Times New Roman"/>
                <a:cs typeface="Times New Roman"/>
                <a:sym typeface="Times New Roman"/>
              </a:rPr>
              <a:t>. Pero considerando que un acompañante podría ser titular en un futuro, se decidió plantear una nueva solución: </a:t>
            </a:r>
            <a:endParaRPr sz="1200">
              <a:solidFill>
                <a:schemeClr val="dk1"/>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Se diseñó una única clase </a:t>
            </a:r>
            <a:r>
              <a:rPr b="1" lang="en" sz="1200">
                <a:solidFill>
                  <a:srgbClr val="984806"/>
                </a:solidFill>
                <a:latin typeface="Times New Roman"/>
                <a:ea typeface="Times New Roman"/>
                <a:cs typeface="Times New Roman"/>
                <a:sym typeface="Times New Roman"/>
              </a:rPr>
              <a:t>Cliente</a:t>
            </a:r>
            <a:r>
              <a:rPr lang="en" sz="1200">
                <a:solidFill>
                  <a:schemeClr val="dk1"/>
                </a:solidFill>
                <a:latin typeface="Times New Roman"/>
                <a:ea typeface="Times New Roman"/>
                <a:cs typeface="Times New Roman"/>
                <a:sym typeface="Times New Roman"/>
              </a:rPr>
              <a:t> y en caso de que en una nueva reserva un acompañante quiera ser titular, se completarán los datos faltantes. </a:t>
            </a:r>
            <a:endParaRPr sz="1200">
              <a:solidFill>
                <a:schemeClr val="dk1"/>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Relación</a:t>
            </a:r>
            <a:r>
              <a:rPr lang="en" sz="1200">
                <a:solidFill>
                  <a:schemeClr val="dk1"/>
                </a:solidFill>
                <a:latin typeface="Times New Roman"/>
                <a:ea typeface="Times New Roman"/>
                <a:cs typeface="Times New Roman"/>
                <a:sym typeface="Times New Roman"/>
              </a:rPr>
              <a:t>: La clase </a:t>
            </a:r>
            <a:r>
              <a:rPr b="1" lang="en" sz="1200">
                <a:solidFill>
                  <a:srgbClr val="984806"/>
                </a:solidFill>
                <a:latin typeface="Times New Roman"/>
                <a:ea typeface="Times New Roman"/>
                <a:cs typeface="Times New Roman"/>
                <a:sym typeface="Times New Roman"/>
              </a:rPr>
              <a:t>Cliente</a:t>
            </a:r>
            <a:r>
              <a:rPr lang="en" sz="1200">
                <a:solidFill>
                  <a:srgbClr val="984806"/>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tiene el tipo de relación agregación con la clase</a:t>
            </a:r>
            <a:r>
              <a:rPr i="1" lang="en" sz="1200">
                <a:solidFill>
                  <a:schemeClr val="dk1"/>
                </a:solidFill>
                <a:latin typeface="Times New Roman"/>
                <a:ea typeface="Times New Roman"/>
                <a:cs typeface="Times New Roman"/>
                <a:sym typeface="Times New Roman"/>
              </a:rPr>
              <a:t> Reserva Habitación</a:t>
            </a:r>
            <a:r>
              <a:rPr lang="en" sz="1200">
                <a:solidFill>
                  <a:schemeClr val="dk1"/>
                </a:solidFill>
                <a:latin typeface="Times New Roman"/>
                <a:ea typeface="Times New Roman"/>
                <a:cs typeface="Times New Roman"/>
                <a:sym typeface="Times New Roman"/>
              </a:rPr>
              <a:t> de dos maneras, una como acompañantes y otra como titular. </a:t>
            </a:r>
            <a:endParaRPr sz="12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Bitter"/>
              <a:buChar char="●"/>
            </a:pPr>
            <a:r>
              <a:rPr lang="en" sz="1200">
                <a:solidFill>
                  <a:schemeClr val="dk1"/>
                </a:solidFill>
                <a:latin typeface="Bitter"/>
                <a:ea typeface="Bitter"/>
                <a:cs typeface="Bitter"/>
                <a:sym typeface="Bitter"/>
              </a:rPr>
              <a:t>El cliente </a:t>
            </a:r>
            <a:r>
              <a:rPr b="1" lang="en" sz="1200">
                <a:solidFill>
                  <a:schemeClr val="dk1"/>
                </a:solidFill>
                <a:latin typeface="Bitter"/>
                <a:ea typeface="Bitter"/>
                <a:cs typeface="Bitter"/>
                <a:sym typeface="Bitter"/>
              </a:rPr>
              <a:t>NO</a:t>
            </a:r>
            <a:r>
              <a:rPr lang="en" sz="1200">
                <a:solidFill>
                  <a:schemeClr val="dk1"/>
                </a:solidFill>
                <a:latin typeface="Bitter"/>
                <a:ea typeface="Bitter"/>
                <a:cs typeface="Bitter"/>
                <a:sym typeface="Bitter"/>
              </a:rPr>
              <a:t> tiene acceso al número de reserva, sólo puede operar con el número de habitación siendo que, en la vida real, los números de reserva son desconocidos para el cliente que hace la reserva.</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ec2c967e7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1ec2c967e7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JULIETA - </a:t>
            </a:r>
            <a:r>
              <a:rPr lang="en" sz="1200">
                <a:solidFill>
                  <a:schemeClr val="dk1"/>
                </a:solidFill>
                <a:latin typeface="Times New Roman"/>
                <a:ea typeface="Times New Roman"/>
                <a:cs typeface="Times New Roman"/>
                <a:sym typeface="Times New Roman"/>
              </a:rPr>
              <a:t>El estado de una habitación (Reservada, Ocupada, Libre) no es una propiedad de la misma, sino es un campo calculado por un método y varía según la fecha en que se consulte</a:t>
            </a:r>
            <a:endParaRPr sz="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 y="1249511"/>
            <a:ext cx="9143813" cy="3893695"/>
            <a:chOff x="12" y="1249511"/>
            <a:chExt cx="9143813" cy="3893695"/>
          </a:xfrm>
        </p:grpSpPr>
        <p:sp>
          <p:nvSpPr>
            <p:cNvPr id="10" name="Google Shape;10;p2"/>
            <p:cNvSpPr/>
            <p:nvPr/>
          </p:nvSpPr>
          <p:spPr>
            <a:xfrm>
              <a:off x="1478801" y="1918850"/>
              <a:ext cx="7664914" cy="3224311"/>
            </a:xfrm>
            <a:custGeom>
              <a:rect b="b" l="l" r="r" t="t"/>
              <a:pathLst>
                <a:path extrusionOk="0" h="55067" w="121564">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2" y="3041749"/>
              <a:ext cx="9143813" cy="2101456"/>
            </a:xfrm>
            <a:custGeom>
              <a:rect b="b" l="l" r="r" t="t"/>
              <a:pathLst>
                <a:path extrusionOk="0" h="87107" w="195799">
                  <a:moveTo>
                    <a:pt x="0" y="42542"/>
                  </a:moveTo>
                  <a:cubicBezTo>
                    <a:pt x="0" y="42542"/>
                    <a:pt x="31016" y="53484"/>
                    <a:pt x="66342" y="45173"/>
                  </a:cubicBezTo>
                  <a:cubicBezTo>
                    <a:pt x="113872" y="34017"/>
                    <a:pt x="113324" y="1"/>
                    <a:pt x="195799" y="1"/>
                  </a:cubicBezTo>
                  <a:lnTo>
                    <a:pt x="195799" y="86714"/>
                  </a:lnTo>
                  <a:cubicBezTo>
                    <a:pt x="195799" y="86928"/>
                    <a:pt x="195620" y="87107"/>
                    <a:pt x="195406" y="87107"/>
                  </a:cubicBezTo>
                  <a:lnTo>
                    <a:pt x="393" y="87107"/>
                  </a:lnTo>
                  <a:cubicBezTo>
                    <a:pt x="179" y="87107"/>
                    <a:pt x="0" y="86928"/>
                    <a:pt x="0" y="8671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596331" y="1670666"/>
              <a:ext cx="595820" cy="411094"/>
            </a:xfrm>
            <a:custGeom>
              <a:rect b="b" l="l" r="r" t="t"/>
              <a:pathLst>
                <a:path extrusionOk="0" h="10524" w="15253">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15187" y="2370568"/>
              <a:ext cx="681143" cy="469656"/>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4523344" y="2081757"/>
              <a:ext cx="1572411" cy="799638"/>
              <a:chOff x="5618500" y="645650"/>
              <a:chExt cx="1616875" cy="822250"/>
            </a:xfrm>
          </p:grpSpPr>
          <p:sp>
            <p:nvSpPr>
              <p:cNvPr id="15" name="Google Shape;15;p2"/>
              <p:cNvSpPr/>
              <p:nvPr/>
            </p:nvSpPr>
            <p:spPr>
              <a:xfrm>
                <a:off x="6703150" y="804650"/>
                <a:ext cx="265525" cy="84675"/>
              </a:xfrm>
              <a:custGeom>
                <a:rect b="b" l="l" r="r" t="t"/>
                <a:pathLst>
                  <a:path extrusionOk="0" h="3387" w="10621">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975800" y="645650"/>
                <a:ext cx="259575" cy="86450"/>
              </a:xfrm>
              <a:custGeom>
                <a:rect b="b" l="l" r="r" t="t"/>
                <a:pathLst>
                  <a:path extrusionOk="0" h="3458" w="10383">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618500" y="1301875"/>
                <a:ext cx="349475" cy="166025"/>
              </a:xfrm>
              <a:custGeom>
                <a:rect b="b" l="l" r="r" t="t"/>
                <a:pathLst>
                  <a:path extrusionOk="0" h="6641" w="13979">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206525" y="860950"/>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flipH="1">
              <a:off x="7531279" y="1249511"/>
              <a:ext cx="1143519" cy="799674"/>
              <a:chOff x="1330800" y="1140849"/>
              <a:chExt cx="1143519" cy="799674"/>
            </a:xfrm>
          </p:grpSpPr>
          <p:sp>
            <p:nvSpPr>
              <p:cNvPr id="20" name="Google Shape;20;p2"/>
              <p:cNvSpPr/>
              <p:nvPr/>
            </p:nvSpPr>
            <p:spPr>
              <a:xfrm>
                <a:off x="2186368" y="1312440"/>
                <a:ext cx="287951" cy="93651"/>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053454" y="1140849"/>
                <a:ext cx="204656" cy="68552"/>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01410" y="1508632"/>
                <a:ext cx="280010" cy="118445"/>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330800" y="1812248"/>
                <a:ext cx="401676" cy="128274"/>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 name="Google Shape;24;p2"/>
          <p:cNvSpPr txBox="1"/>
          <p:nvPr>
            <p:ph type="ctrTitle"/>
          </p:nvPr>
        </p:nvSpPr>
        <p:spPr>
          <a:xfrm>
            <a:off x="851950" y="740750"/>
            <a:ext cx="7169100" cy="1865700"/>
          </a:xfrm>
          <a:prstGeom prst="rect">
            <a:avLst/>
          </a:prstGeom>
        </p:spPr>
        <p:txBody>
          <a:bodyPr anchorCtr="0" anchor="b" bIns="91425" lIns="91425" spcFirstLastPara="1" rIns="91425" wrap="square" tIns="91425">
            <a:noAutofit/>
          </a:bodyPr>
          <a:lstStyle>
            <a:lvl1pPr lvl="0" algn="l">
              <a:spcBef>
                <a:spcPts val="0"/>
              </a:spcBef>
              <a:spcAft>
                <a:spcPts val="0"/>
              </a:spcAft>
              <a:buClr>
                <a:schemeClr val="accent4"/>
              </a:buClr>
              <a:buSzPts val="5200"/>
              <a:buNone/>
              <a:defRPr b="1" sz="6300">
                <a:solidFill>
                  <a:schemeClr val="accent4"/>
                </a:solidFill>
                <a:latin typeface="Bebas Neue"/>
                <a:ea typeface="Bebas Neue"/>
                <a:cs typeface="Bebas Neue"/>
                <a:sym typeface="Bebas Neue"/>
              </a:defRPr>
            </a:lvl1pPr>
            <a:lvl2pPr lvl="1" algn="ctr">
              <a:spcBef>
                <a:spcPts val="0"/>
              </a:spcBef>
              <a:spcAft>
                <a:spcPts val="0"/>
              </a:spcAft>
              <a:buClr>
                <a:schemeClr val="accent4"/>
              </a:buClr>
              <a:buSzPts val="5200"/>
              <a:buNone/>
              <a:defRPr sz="5200">
                <a:solidFill>
                  <a:schemeClr val="accent4"/>
                </a:solidFill>
              </a:defRPr>
            </a:lvl2pPr>
            <a:lvl3pPr lvl="2" algn="ctr">
              <a:spcBef>
                <a:spcPts val="0"/>
              </a:spcBef>
              <a:spcAft>
                <a:spcPts val="0"/>
              </a:spcAft>
              <a:buClr>
                <a:schemeClr val="accent4"/>
              </a:buClr>
              <a:buSzPts val="5200"/>
              <a:buNone/>
              <a:defRPr sz="5200">
                <a:solidFill>
                  <a:schemeClr val="accent4"/>
                </a:solidFill>
              </a:defRPr>
            </a:lvl3pPr>
            <a:lvl4pPr lvl="3" algn="ctr">
              <a:spcBef>
                <a:spcPts val="0"/>
              </a:spcBef>
              <a:spcAft>
                <a:spcPts val="0"/>
              </a:spcAft>
              <a:buClr>
                <a:schemeClr val="accent4"/>
              </a:buClr>
              <a:buSzPts val="5200"/>
              <a:buNone/>
              <a:defRPr sz="5200">
                <a:solidFill>
                  <a:schemeClr val="accent4"/>
                </a:solidFill>
              </a:defRPr>
            </a:lvl4pPr>
            <a:lvl5pPr lvl="4" algn="ctr">
              <a:spcBef>
                <a:spcPts val="0"/>
              </a:spcBef>
              <a:spcAft>
                <a:spcPts val="0"/>
              </a:spcAft>
              <a:buClr>
                <a:schemeClr val="accent4"/>
              </a:buClr>
              <a:buSzPts val="5200"/>
              <a:buNone/>
              <a:defRPr sz="5200">
                <a:solidFill>
                  <a:schemeClr val="accent4"/>
                </a:solidFill>
              </a:defRPr>
            </a:lvl5pPr>
            <a:lvl6pPr lvl="5" algn="ctr">
              <a:spcBef>
                <a:spcPts val="0"/>
              </a:spcBef>
              <a:spcAft>
                <a:spcPts val="0"/>
              </a:spcAft>
              <a:buClr>
                <a:schemeClr val="accent4"/>
              </a:buClr>
              <a:buSzPts val="5200"/>
              <a:buNone/>
              <a:defRPr sz="5200">
                <a:solidFill>
                  <a:schemeClr val="accent4"/>
                </a:solidFill>
              </a:defRPr>
            </a:lvl6pPr>
            <a:lvl7pPr lvl="6" algn="ctr">
              <a:spcBef>
                <a:spcPts val="0"/>
              </a:spcBef>
              <a:spcAft>
                <a:spcPts val="0"/>
              </a:spcAft>
              <a:buClr>
                <a:schemeClr val="accent4"/>
              </a:buClr>
              <a:buSzPts val="5200"/>
              <a:buNone/>
              <a:defRPr sz="5200">
                <a:solidFill>
                  <a:schemeClr val="accent4"/>
                </a:solidFill>
              </a:defRPr>
            </a:lvl7pPr>
            <a:lvl8pPr lvl="7" algn="ctr">
              <a:spcBef>
                <a:spcPts val="0"/>
              </a:spcBef>
              <a:spcAft>
                <a:spcPts val="0"/>
              </a:spcAft>
              <a:buClr>
                <a:schemeClr val="accent4"/>
              </a:buClr>
              <a:buSzPts val="5200"/>
              <a:buNone/>
              <a:defRPr sz="5200">
                <a:solidFill>
                  <a:schemeClr val="accent4"/>
                </a:solidFill>
              </a:defRPr>
            </a:lvl8pPr>
            <a:lvl9pPr lvl="8" algn="ctr">
              <a:spcBef>
                <a:spcPts val="0"/>
              </a:spcBef>
              <a:spcAft>
                <a:spcPts val="0"/>
              </a:spcAft>
              <a:buClr>
                <a:schemeClr val="accent4"/>
              </a:buClr>
              <a:buSzPts val="5200"/>
              <a:buNone/>
              <a:defRPr sz="5200">
                <a:solidFill>
                  <a:schemeClr val="accent4"/>
                </a:solidFill>
              </a:defRPr>
            </a:lvl9pPr>
          </a:lstStyle>
          <a:p/>
        </p:txBody>
      </p:sp>
      <p:sp>
        <p:nvSpPr>
          <p:cNvPr id="25" name="Google Shape;25;p2"/>
          <p:cNvSpPr txBox="1"/>
          <p:nvPr>
            <p:ph idx="1" type="subTitle"/>
          </p:nvPr>
        </p:nvSpPr>
        <p:spPr>
          <a:xfrm>
            <a:off x="845180" y="2443825"/>
            <a:ext cx="3858300" cy="522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p11"/>
          <p:cNvSpPr/>
          <p:nvPr/>
        </p:nvSpPr>
        <p:spPr>
          <a:xfrm>
            <a:off x="1517825" y="1511075"/>
            <a:ext cx="7626318" cy="3629053"/>
          </a:xfrm>
          <a:custGeom>
            <a:rect b="b" l="l" r="r" t="t"/>
            <a:pathLst>
              <a:path extrusionOk="0" h="55067" w="121564">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txBox="1"/>
          <p:nvPr>
            <p:ph hasCustomPrompt="1" type="title"/>
          </p:nvPr>
        </p:nvSpPr>
        <p:spPr>
          <a:xfrm>
            <a:off x="889050" y="867475"/>
            <a:ext cx="7365900" cy="1455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4"/>
              </a:buClr>
              <a:buSzPts val="12000"/>
              <a:buNone/>
              <a:defRPr sz="12000">
                <a:solidFill>
                  <a:schemeClr val="accent4"/>
                </a:solidFill>
              </a:defRPr>
            </a:lvl1pPr>
            <a:lvl2pPr lvl="1" algn="ctr">
              <a:spcBef>
                <a:spcPts val="0"/>
              </a:spcBef>
              <a:spcAft>
                <a:spcPts val="0"/>
              </a:spcAft>
              <a:buClr>
                <a:schemeClr val="accent4"/>
              </a:buClr>
              <a:buSzPts val="12000"/>
              <a:buNone/>
              <a:defRPr sz="12000">
                <a:solidFill>
                  <a:schemeClr val="accent4"/>
                </a:solidFill>
              </a:defRPr>
            </a:lvl2pPr>
            <a:lvl3pPr lvl="2" algn="ctr">
              <a:spcBef>
                <a:spcPts val="0"/>
              </a:spcBef>
              <a:spcAft>
                <a:spcPts val="0"/>
              </a:spcAft>
              <a:buClr>
                <a:schemeClr val="accent4"/>
              </a:buClr>
              <a:buSzPts val="12000"/>
              <a:buNone/>
              <a:defRPr sz="12000">
                <a:solidFill>
                  <a:schemeClr val="accent4"/>
                </a:solidFill>
              </a:defRPr>
            </a:lvl3pPr>
            <a:lvl4pPr lvl="3" algn="ctr">
              <a:spcBef>
                <a:spcPts val="0"/>
              </a:spcBef>
              <a:spcAft>
                <a:spcPts val="0"/>
              </a:spcAft>
              <a:buClr>
                <a:schemeClr val="accent4"/>
              </a:buClr>
              <a:buSzPts val="12000"/>
              <a:buNone/>
              <a:defRPr sz="12000">
                <a:solidFill>
                  <a:schemeClr val="accent4"/>
                </a:solidFill>
              </a:defRPr>
            </a:lvl4pPr>
            <a:lvl5pPr lvl="4" algn="ctr">
              <a:spcBef>
                <a:spcPts val="0"/>
              </a:spcBef>
              <a:spcAft>
                <a:spcPts val="0"/>
              </a:spcAft>
              <a:buClr>
                <a:schemeClr val="accent4"/>
              </a:buClr>
              <a:buSzPts val="12000"/>
              <a:buNone/>
              <a:defRPr sz="12000">
                <a:solidFill>
                  <a:schemeClr val="accent4"/>
                </a:solidFill>
              </a:defRPr>
            </a:lvl5pPr>
            <a:lvl6pPr lvl="5" algn="ctr">
              <a:spcBef>
                <a:spcPts val="0"/>
              </a:spcBef>
              <a:spcAft>
                <a:spcPts val="0"/>
              </a:spcAft>
              <a:buClr>
                <a:schemeClr val="accent4"/>
              </a:buClr>
              <a:buSzPts val="12000"/>
              <a:buNone/>
              <a:defRPr sz="12000">
                <a:solidFill>
                  <a:schemeClr val="accent4"/>
                </a:solidFill>
              </a:defRPr>
            </a:lvl6pPr>
            <a:lvl7pPr lvl="6" algn="ctr">
              <a:spcBef>
                <a:spcPts val="0"/>
              </a:spcBef>
              <a:spcAft>
                <a:spcPts val="0"/>
              </a:spcAft>
              <a:buClr>
                <a:schemeClr val="accent4"/>
              </a:buClr>
              <a:buSzPts val="12000"/>
              <a:buNone/>
              <a:defRPr sz="12000">
                <a:solidFill>
                  <a:schemeClr val="accent4"/>
                </a:solidFill>
              </a:defRPr>
            </a:lvl7pPr>
            <a:lvl8pPr lvl="7" algn="ctr">
              <a:spcBef>
                <a:spcPts val="0"/>
              </a:spcBef>
              <a:spcAft>
                <a:spcPts val="0"/>
              </a:spcAft>
              <a:buClr>
                <a:schemeClr val="accent4"/>
              </a:buClr>
              <a:buSzPts val="12000"/>
              <a:buNone/>
              <a:defRPr sz="12000">
                <a:solidFill>
                  <a:schemeClr val="accent4"/>
                </a:solidFill>
              </a:defRPr>
            </a:lvl8pPr>
            <a:lvl9pPr lvl="8" algn="ctr">
              <a:spcBef>
                <a:spcPts val="0"/>
              </a:spcBef>
              <a:spcAft>
                <a:spcPts val="0"/>
              </a:spcAft>
              <a:buClr>
                <a:schemeClr val="accent4"/>
              </a:buClr>
              <a:buSzPts val="12000"/>
              <a:buNone/>
              <a:defRPr sz="12000">
                <a:solidFill>
                  <a:schemeClr val="accent4"/>
                </a:solidFill>
              </a:defRPr>
            </a:lvl9pPr>
          </a:lstStyle>
          <a:p>
            <a:r>
              <a:t>xx%</a:t>
            </a:r>
          </a:p>
        </p:txBody>
      </p:sp>
      <p:sp>
        <p:nvSpPr>
          <p:cNvPr id="120" name="Google Shape;120;p11"/>
          <p:cNvSpPr txBox="1"/>
          <p:nvPr>
            <p:ph idx="1" type="body"/>
          </p:nvPr>
        </p:nvSpPr>
        <p:spPr>
          <a:xfrm>
            <a:off x="889050" y="2399275"/>
            <a:ext cx="5275500" cy="772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600">
                <a:solidFill>
                  <a:srgbClr val="000000"/>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2" name="Shape 122"/>
        <p:cNvGrpSpPr/>
        <p:nvPr/>
      </p:nvGrpSpPr>
      <p:grpSpPr>
        <a:xfrm>
          <a:off x="0" y="0"/>
          <a:ext cx="0" cy="0"/>
          <a:chOff x="0" y="0"/>
          <a:chExt cx="0" cy="0"/>
        </a:xfrm>
      </p:grpSpPr>
      <p:grpSp>
        <p:nvGrpSpPr>
          <p:cNvPr id="123" name="Google Shape;123;p13"/>
          <p:cNvGrpSpPr/>
          <p:nvPr/>
        </p:nvGrpSpPr>
        <p:grpSpPr>
          <a:xfrm>
            <a:off x="-2463701" y="-1363749"/>
            <a:ext cx="11607844" cy="6503848"/>
            <a:chOff x="-2463701" y="-1363749"/>
            <a:chExt cx="11607844" cy="6503848"/>
          </a:xfrm>
        </p:grpSpPr>
        <p:sp>
          <p:nvSpPr>
            <p:cNvPr id="124" name="Google Shape;124;p13"/>
            <p:cNvSpPr/>
            <p:nvPr/>
          </p:nvSpPr>
          <p:spPr>
            <a:xfrm>
              <a:off x="1517825" y="1853149"/>
              <a:ext cx="7626318" cy="3286949"/>
            </a:xfrm>
            <a:custGeom>
              <a:rect b="b" l="l" r="r" t="t"/>
              <a:pathLst>
                <a:path extrusionOk="0" h="55067" w="121564">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463701" y="-1363749"/>
              <a:ext cx="3270161" cy="225488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3"/>
            <p:cNvGrpSpPr/>
            <p:nvPr/>
          </p:nvGrpSpPr>
          <p:grpSpPr>
            <a:xfrm flipH="1">
              <a:off x="6332858" y="455715"/>
              <a:ext cx="2097734" cy="1066787"/>
              <a:chOff x="6186650" y="997000"/>
              <a:chExt cx="1616875" cy="822250"/>
            </a:xfrm>
          </p:grpSpPr>
          <p:sp>
            <p:nvSpPr>
              <p:cNvPr id="127" name="Google Shape;127;p13"/>
              <p:cNvSpPr/>
              <p:nvPr/>
            </p:nvSpPr>
            <p:spPr>
              <a:xfrm>
                <a:off x="7271300" y="1156000"/>
                <a:ext cx="265525" cy="84675"/>
              </a:xfrm>
              <a:custGeom>
                <a:rect b="b" l="l" r="r" t="t"/>
                <a:pathLst>
                  <a:path extrusionOk="0" h="3387" w="10621">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543950" y="997000"/>
                <a:ext cx="259575" cy="86450"/>
              </a:xfrm>
              <a:custGeom>
                <a:rect b="b" l="l" r="r" t="t"/>
                <a:pathLst>
                  <a:path extrusionOk="0" h="3458" w="10383">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6186650" y="1653225"/>
                <a:ext cx="349475" cy="166025"/>
              </a:xfrm>
              <a:custGeom>
                <a:rect b="b" l="l" r="r" t="t"/>
                <a:pathLst>
                  <a:path extrusionOk="0" h="6641" w="13979">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6774675" y="1212300"/>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 name="Google Shape;131;p13"/>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solidFill>
                  <a:schemeClr val="accent4"/>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2" name="Google Shape;132;p13"/>
          <p:cNvSpPr txBox="1"/>
          <p:nvPr>
            <p:ph hasCustomPrompt="1" idx="2" type="title"/>
          </p:nvPr>
        </p:nvSpPr>
        <p:spPr>
          <a:xfrm>
            <a:off x="1040625" y="1561732"/>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b="0" sz="3700">
                <a:solidFill>
                  <a:schemeClr val="accent1"/>
                </a:solidFill>
                <a:latin typeface="Bitter"/>
                <a:ea typeface="Bitter"/>
                <a:cs typeface="Bitter"/>
                <a:sym typeface="Bitt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3" name="Google Shape;133;p13"/>
          <p:cNvSpPr txBox="1"/>
          <p:nvPr>
            <p:ph idx="3" type="title"/>
          </p:nvPr>
        </p:nvSpPr>
        <p:spPr>
          <a:xfrm>
            <a:off x="1867800" y="1561725"/>
            <a:ext cx="2589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4" name="Google Shape;134;p13"/>
          <p:cNvSpPr txBox="1"/>
          <p:nvPr>
            <p:ph idx="4" type="title"/>
          </p:nvPr>
        </p:nvSpPr>
        <p:spPr>
          <a:xfrm>
            <a:off x="1867800" y="1996835"/>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itter"/>
                <a:ea typeface="Bitter"/>
                <a:cs typeface="Bitter"/>
                <a:sym typeface="Bitt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35" name="Google Shape;135;p13"/>
          <p:cNvSpPr txBox="1"/>
          <p:nvPr>
            <p:ph hasCustomPrompt="1" idx="5" type="title"/>
          </p:nvPr>
        </p:nvSpPr>
        <p:spPr>
          <a:xfrm>
            <a:off x="4686300" y="1561732"/>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b="0" sz="3700">
                <a:solidFill>
                  <a:schemeClr val="accent1"/>
                </a:solidFill>
                <a:latin typeface="Bitter"/>
                <a:ea typeface="Bitter"/>
                <a:cs typeface="Bitter"/>
                <a:sym typeface="Bitt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6" name="Google Shape;136;p13"/>
          <p:cNvSpPr txBox="1"/>
          <p:nvPr>
            <p:ph idx="6" type="title"/>
          </p:nvPr>
        </p:nvSpPr>
        <p:spPr>
          <a:xfrm>
            <a:off x="5513475" y="1561725"/>
            <a:ext cx="2589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7" name="Google Shape;137;p13"/>
          <p:cNvSpPr txBox="1"/>
          <p:nvPr>
            <p:ph idx="7" type="title"/>
          </p:nvPr>
        </p:nvSpPr>
        <p:spPr>
          <a:xfrm>
            <a:off x="5513475" y="1996835"/>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itter"/>
                <a:ea typeface="Bitter"/>
                <a:cs typeface="Bitter"/>
                <a:sym typeface="Bitt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38" name="Google Shape;138;p13"/>
          <p:cNvSpPr txBox="1"/>
          <p:nvPr>
            <p:ph hasCustomPrompt="1" idx="8" type="title"/>
          </p:nvPr>
        </p:nvSpPr>
        <p:spPr>
          <a:xfrm>
            <a:off x="1040625" y="3075232"/>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b="0" sz="3700">
                <a:solidFill>
                  <a:schemeClr val="accent1"/>
                </a:solidFill>
                <a:latin typeface="Bitter"/>
                <a:ea typeface="Bitter"/>
                <a:cs typeface="Bitter"/>
                <a:sym typeface="Bitt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9" name="Google Shape;139;p13"/>
          <p:cNvSpPr txBox="1"/>
          <p:nvPr>
            <p:ph idx="9" type="title"/>
          </p:nvPr>
        </p:nvSpPr>
        <p:spPr>
          <a:xfrm>
            <a:off x="1867800" y="3075225"/>
            <a:ext cx="2589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0" name="Google Shape;140;p13"/>
          <p:cNvSpPr txBox="1"/>
          <p:nvPr>
            <p:ph idx="13" type="title"/>
          </p:nvPr>
        </p:nvSpPr>
        <p:spPr>
          <a:xfrm>
            <a:off x="1867800" y="3510335"/>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itter"/>
                <a:ea typeface="Bitter"/>
                <a:cs typeface="Bitter"/>
                <a:sym typeface="Bitt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41" name="Google Shape;141;p13"/>
          <p:cNvSpPr txBox="1"/>
          <p:nvPr>
            <p:ph hasCustomPrompt="1" idx="14" type="title"/>
          </p:nvPr>
        </p:nvSpPr>
        <p:spPr>
          <a:xfrm>
            <a:off x="4686300" y="3075232"/>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b="0" sz="3700">
                <a:solidFill>
                  <a:schemeClr val="accent1"/>
                </a:solidFill>
                <a:latin typeface="Bitter"/>
                <a:ea typeface="Bitter"/>
                <a:cs typeface="Bitter"/>
                <a:sym typeface="Bitt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2" name="Google Shape;142;p13"/>
          <p:cNvSpPr txBox="1"/>
          <p:nvPr>
            <p:ph idx="15" type="title"/>
          </p:nvPr>
        </p:nvSpPr>
        <p:spPr>
          <a:xfrm>
            <a:off x="5513475" y="3075225"/>
            <a:ext cx="2589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3" name="Google Shape;143;p13"/>
          <p:cNvSpPr txBox="1"/>
          <p:nvPr>
            <p:ph idx="16" type="title"/>
          </p:nvPr>
        </p:nvSpPr>
        <p:spPr>
          <a:xfrm>
            <a:off x="5513475" y="3510335"/>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itter"/>
                <a:ea typeface="Bitter"/>
                <a:cs typeface="Bitter"/>
                <a:sym typeface="Bitt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44" name="Shape 144"/>
        <p:cNvGrpSpPr/>
        <p:nvPr/>
      </p:nvGrpSpPr>
      <p:grpSpPr>
        <a:xfrm>
          <a:off x="0" y="0"/>
          <a:ext cx="0" cy="0"/>
          <a:chOff x="0" y="0"/>
          <a:chExt cx="0" cy="0"/>
        </a:xfrm>
      </p:grpSpPr>
      <p:grpSp>
        <p:nvGrpSpPr>
          <p:cNvPr id="145" name="Google Shape;145;p14"/>
          <p:cNvGrpSpPr/>
          <p:nvPr/>
        </p:nvGrpSpPr>
        <p:grpSpPr>
          <a:xfrm>
            <a:off x="-1068591" y="286386"/>
            <a:ext cx="7405716" cy="4850098"/>
            <a:chOff x="-1068591" y="286386"/>
            <a:chExt cx="7405716" cy="4850098"/>
          </a:xfrm>
        </p:grpSpPr>
        <p:sp>
          <p:nvSpPr>
            <p:cNvPr id="146" name="Google Shape;146;p14"/>
            <p:cNvSpPr/>
            <p:nvPr/>
          </p:nvSpPr>
          <p:spPr>
            <a:xfrm>
              <a:off x="0" y="2996150"/>
              <a:ext cx="6337125" cy="2140333"/>
            </a:xfrm>
            <a:custGeom>
              <a:rect b="b" l="l" r="r" t="t"/>
              <a:pathLst>
                <a:path extrusionOk="0" h="45697" w="102717">
                  <a:moveTo>
                    <a:pt x="67914" y="23694"/>
                  </a:moveTo>
                  <a:cubicBezTo>
                    <a:pt x="42982" y="17836"/>
                    <a:pt x="43268" y="1"/>
                    <a:pt x="1" y="1"/>
                  </a:cubicBezTo>
                  <a:lnTo>
                    <a:pt x="1" y="45483"/>
                  </a:lnTo>
                  <a:cubicBezTo>
                    <a:pt x="1" y="45602"/>
                    <a:pt x="84" y="45697"/>
                    <a:pt x="203" y="45697"/>
                  </a:cubicBezTo>
                  <a:lnTo>
                    <a:pt x="102514" y="45697"/>
                  </a:lnTo>
                  <a:cubicBezTo>
                    <a:pt x="102621" y="45697"/>
                    <a:pt x="102716" y="45602"/>
                    <a:pt x="102716" y="45483"/>
                  </a:cubicBezTo>
                  <a:cubicBezTo>
                    <a:pt x="102716" y="45483"/>
                    <a:pt x="86452" y="28052"/>
                    <a:pt x="67914" y="2369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4"/>
            <p:cNvGrpSpPr/>
            <p:nvPr/>
          </p:nvGrpSpPr>
          <p:grpSpPr>
            <a:xfrm>
              <a:off x="1736600" y="1023311"/>
              <a:ext cx="1143519" cy="799674"/>
              <a:chOff x="1330800" y="1140849"/>
              <a:chExt cx="1143519" cy="799674"/>
            </a:xfrm>
          </p:grpSpPr>
          <p:sp>
            <p:nvSpPr>
              <p:cNvPr id="148" name="Google Shape;148;p14"/>
              <p:cNvSpPr/>
              <p:nvPr/>
            </p:nvSpPr>
            <p:spPr>
              <a:xfrm>
                <a:off x="2186368" y="1312440"/>
                <a:ext cx="287951" cy="93651"/>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2053454" y="1140849"/>
                <a:ext cx="204656" cy="68552"/>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1901410" y="1508632"/>
                <a:ext cx="280010" cy="118445"/>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1330800" y="1812248"/>
                <a:ext cx="401676" cy="128274"/>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4"/>
            <p:cNvSpPr/>
            <p:nvPr/>
          </p:nvSpPr>
          <p:spPr>
            <a:xfrm>
              <a:off x="-1068591" y="286386"/>
              <a:ext cx="1469321" cy="1013777"/>
            </a:xfrm>
            <a:custGeom>
              <a:rect b="b" l="l" r="r" t="t"/>
              <a:pathLst>
                <a:path extrusionOk="0" h="10524" w="15253">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652272" y="318707"/>
              <a:ext cx="641022" cy="44199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4"/>
          <p:cNvSpPr txBox="1"/>
          <p:nvPr>
            <p:ph type="title"/>
          </p:nvPr>
        </p:nvSpPr>
        <p:spPr>
          <a:xfrm>
            <a:off x="4268975" y="3287125"/>
            <a:ext cx="4168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sz="25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 name="Google Shape;155;p14"/>
          <p:cNvSpPr txBox="1"/>
          <p:nvPr>
            <p:ph idx="2" type="title"/>
          </p:nvPr>
        </p:nvSpPr>
        <p:spPr>
          <a:xfrm>
            <a:off x="3692775" y="1394850"/>
            <a:ext cx="4744500" cy="19038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3500"/>
              <a:buNone/>
              <a:defRPr b="0" sz="3000">
                <a:solidFill>
                  <a:schemeClr val="dk2"/>
                </a:solidFill>
                <a:latin typeface="Bitter"/>
                <a:ea typeface="Bitter"/>
                <a:cs typeface="Bitter"/>
                <a:sym typeface="Bit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4">
    <p:spTree>
      <p:nvGrpSpPr>
        <p:cNvPr id="156" name="Shape 156"/>
        <p:cNvGrpSpPr/>
        <p:nvPr/>
      </p:nvGrpSpPr>
      <p:grpSpPr>
        <a:xfrm>
          <a:off x="0" y="0"/>
          <a:ext cx="0" cy="0"/>
          <a:chOff x="0" y="0"/>
          <a:chExt cx="0" cy="0"/>
        </a:xfrm>
      </p:grpSpPr>
      <p:grpSp>
        <p:nvGrpSpPr>
          <p:cNvPr id="157" name="Google Shape;157;p15"/>
          <p:cNvGrpSpPr/>
          <p:nvPr/>
        </p:nvGrpSpPr>
        <p:grpSpPr>
          <a:xfrm>
            <a:off x="0" y="3551175"/>
            <a:ext cx="2567900" cy="1592400"/>
            <a:chOff x="0" y="3551175"/>
            <a:chExt cx="2567900" cy="1592400"/>
          </a:xfrm>
        </p:grpSpPr>
        <p:sp>
          <p:nvSpPr>
            <p:cNvPr id="158" name="Google Shape;158;p15"/>
            <p:cNvSpPr/>
            <p:nvPr/>
          </p:nvSpPr>
          <p:spPr>
            <a:xfrm>
              <a:off x="0" y="3551175"/>
              <a:ext cx="1381479" cy="1592396"/>
            </a:xfrm>
            <a:custGeom>
              <a:rect b="b" l="l" r="r" t="t"/>
              <a:pathLst>
                <a:path extrusionOk="0" h="35422" w="92453">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rgbClr val="F5F1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0" y="4302675"/>
              <a:ext cx="2567900" cy="840900"/>
            </a:xfrm>
            <a:custGeom>
              <a:rect b="b" l="l" r="r" t="t"/>
              <a:pathLst>
                <a:path extrusionOk="0" h="33636" w="102716">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5"/>
          <p:cNvSpPr txBox="1"/>
          <p:nvPr>
            <p:ph type="title"/>
          </p:nvPr>
        </p:nvSpPr>
        <p:spPr>
          <a:xfrm>
            <a:off x="789600" y="1183148"/>
            <a:ext cx="3732000" cy="140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4200"/>
              <a:buNone/>
              <a:defRPr>
                <a:solidFill>
                  <a:schemeClr val="accent4"/>
                </a:solidFill>
              </a:defRPr>
            </a:lvl1pPr>
            <a:lvl2pPr lvl="1" rtl="0" algn="r">
              <a:spcBef>
                <a:spcPts val="0"/>
              </a:spcBef>
              <a:spcAft>
                <a:spcPts val="0"/>
              </a:spcAft>
              <a:buClr>
                <a:schemeClr val="accent4"/>
              </a:buClr>
              <a:buSzPts val="4200"/>
              <a:buNone/>
              <a:defRPr sz="4200">
                <a:solidFill>
                  <a:schemeClr val="accent4"/>
                </a:solidFill>
              </a:defRPr>
            </a:lvl2pPr>
            <a:lvl3pPr lvl="2" rtl="0" algn="r">
              <a:spcBef>
                <a:spcPts val="0"/>
              </a:spcBef>
              <a:spcAft>
                <a:spcPts val="0"/>
              </a:spcAft>
              <a:buClr>
                <a:schemeClr val="accent4"/>
              </a:buClr>
              <a:buSzPts val="4200"/>
              <a:buNone/>
              <a:defRPr sz="4200">
                <a:solidFill>
                  <a:schemeClr val="accent4"/>
                </a:solidFill>
              </a:defRPr>
            </a:lvl3pPr>
            <a:lvl4pPr lvl="3" rtl="0" algn="r">
              <a:spcBef>
                <a:spcPts val="0"/>
              </a:spcBef>
              <a:spcAft>
                <a:spcPts val="0"/>
              </a:spcAft>
              <a:buClr>
                <a:schemeClr val="accent4"/>
              </a:buClr>
              <a:buSzPts val="4200"/>
              <a:buNone/>
              <a:defRPr sz="4200">
                <a:solidFill>
                  <a:schemeClr val="accent4"/>
                </a:solidFill>
              </a:defRPr>
            </a:lvl4pPr>
            <a:lvl5pPr lvl="4" rtl="0" algn="r">
              <a:spcBef>
                <a:spcPts val="0"/>
              </a:spcBef>
              <a:spcAft>
                <a:spcPts val="0"/>
              </a:spcAft>
              <a:buClr>
                <a:schemeClr val="accent4"/>
              </a:buClr>
              <a:buSzPts val="4200"/>
              <a:buNone/>
              <a:defRPr sz="4200">
                <a:solidFill>
                  <a:schemeClr val="accent4"/>
                </a:solidFill>
              </a:defRPr>
            </a:lvl5pPr>
            <a:lvl6pPr lvl="5" rtl="0" algn="r">
              <a:spcBef>
                <a:spcPts val="0"/>
              </a:spcBef>
              <a:spcAft>
                <a:spcPts val="0"/>
              </a:spcAft>
              <a:buClr>
                <a:schemeClr val="accent4"/>
              </a:buClr>
              <a:buSzPts val="4200"/>
              <a:buNone/>
              <a:defRPr sz="4200">
                <a:solidFill>
                  <a:schemeClr val="accent4"/>
                </a:solidFill>
              </a:defRPr>
            </a:lvl6pPr>
            <a:lvl7pPr lvl="6" rtl="0" algn="r">
              <a:spcBef>
                <a:spcPts val="0"/>
              </a:spcBef>
              <a:spcAft>
                <a:spcPts val="0"/>
              </a:spcAft>
              <a:buClr>
                <a:schemeClr val="accent4"/>
              </a:buClr>
              <a:buSzPts val="4200"/>
              <a:buNone/>
              <a:defRPr sz="4200">
                <a:solidFill>
                  <a:schemeClr val="accent4"/>
                </a:solidFill>
              </a:defRPr>
            </a:lvl7pPr>
            <a:lvl8pPr lvl="7" rtl="0" algn="r">
              <a:spcBef>
                <a:spcPts val="0"/>
              </a:spcBef>
              <a:spcAft>
                <a:spcPts val="0"/>
              </a:spcAft>
              <a:buClr>
                <a:schemeClr val="accent4"/>
              </a:buClr>
              <a:buSzPts val="4200"/>
              <a:buNone/>
              <a:defRPr sz="4200">
                <a:solidFill>
                  <a:schemeClr val="accent4"/>
                </a:solidFill>
              </a:defRPr>
            </a:lvl8pPr>
            <a:lvl9pPr lvl="8" rtl="0" algn="r">
              <a:spcBef>
                <a:spcPts val="0"/>
              </a:spcBef>
              <a:spcAft>
                <a:spcPts val="0"/>
              </a:spcAft>
              <a:buClr>
                <a:schemeClr val="accent4"/>
              </a:buClr>
              <a:buSzPts val="4200"/>
              <a:buNone/>
              <a:defRPr sz="4200">
                <a:solidFill>
                  <a:schemeClr val="accent4"/>
                </a:solidFill>
              </a:defRPr>
            </a:lvl9pPr>
          </a:lstStyle>
          <a:p/>
        </p:txBody>
      </p:sp>
      <p:sp>
        <p:nvSpPr>
          <p:cNvPr id="161" name="Google Shape;161;p15"/>
          <p:cNvSpPr txBox="1"/>
          <p:nvPr>
            <p:ph idx="1" type="subTitle"/>
          </p:nvPr>
        </p:nvSpPr>
        <p:spPr>
          <a:xfrm>
            <a:off x="789600" y="2526050"/>
            <a:ext cx="3015300" cy="112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62" name="Shape 162"/>
        <p:cNvGrpSpPr/>
        <p:nvPr/>
      </p:nvGrpSpPr>
      <p:grpSpPr>
        <a:xfrm>
          <a:off x="0" y="0"/>
          <a:ext cx="0" cy="0"/>
          <a:chOff x="0" y="0"/>
          <a:chExt cx="0" cy="0"/>
        </a:xfrm>
      </p:grpSpPr>
      <p:grpSp>
        <p:nvGrpSpPr>
          <p:cNvPr id="163" name="Google Shape;163;p16"/>
          <p:cNvGrpSpPr/>
          <p:nvPr/>
        </p:nvGrpSpPr>
        <p:grpSpPr>
          <a:xfrm>
            <a:off x="-2648551" y="-1036249"/>
            <a:ext cx="11792460" cy="6179793"/>
            <a:chOff x="-2648551" y="-1036249"/>
            <a:chExt cx="11792460" cy="6179793"/>
          </a:xfrm>
        </p:grpSpPr>
        <p:sp>
          <p:nvSpPr>
            <p:cNvPr id="164" name="Google Shape;164;p16"/>
            <p:cNvSpPr/>
            <p:nvPr/>
          </p:nvSpPr>
          <p:spPr>
            <a:xfrm>
              <a:off x="-2648551" y="-1036249"/>
              <a:ext cx="3270161" cy="225488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6"/>
            <p:cNvGrpSpPr/>
            <p:nvPr/>
          </p:nvGrpSpPr>
          <p:grpSpPr>
            <a:xfrm>
              <a:off x="0" y="252328"/>
              <a:ext cx="9143908" cy="4891215"/>
              <a:chOff x="0" y="252328"/>
              <a:chExt cx="9143908" cy="4891215"/>
            </a:xfrm>
          </p:grpSpPr>
          <p:sp>
            <p:nvSpPr>
              <p:cNvPr id="166" name="Google Shape;166;p16"/>
              <p:cNvSpPr/>
              <p:nvPr/>
            </p:nvSpPr>
            <p:spPr>
              <a:xfrm>
                <a:off x="0" y="4257950"/>
                <a:ext cx="2311325" cy="885550"/>
              </a:xfrm>
              <a:custGeom>
                <a:rect b="b" l="l" r="r" t="t"/>
                <a:pathLst>
                  <a:path extrusionOk="0" h="35422" w="92453">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16"/>
              <p:cNvGrpSpPr/>
              <p:nvPr/>
            </p:nvGrpSpPr>
            <p:grpSpPr>
              <a:xfrm>
                <a:off x="7323639" y="252328"/>
                <a:ext cx="1380624" cy="965482"/>
                <a:chOff x="5537575" y="2349975"/>
                <a:chExt cx="1029625" cy="720025"/>
              </a:xfrm>
            </p:grpSpPr>
            <p:sp>
              <p:nvSpPr>
                <p:cNvPr id="168" name="Google Shape;168;p16"/>
                <p:cNvSpPr/>
                <p:nvPr/>
              </p:nvSpPr>
              <p:spPr>
                <a:xfrm>
                  <a:off x="6307925" y="2504475"/>
                  <a:ext cx="259275" cy="84325"/>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6188250" y="2349975"/>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6051350" y="2681125"/>
                  <a:ext cx="252125" cy="106650"/>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5537575" y="2954500"/>
                  <a:ext cx="361675" cy="115500"/>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16"/>
              <p:cNvSpPr/>
              <p:nvPr/>
            </p:nvSpPr>
            <p:spPr>
              <a:xfrm>
                <a:off x="4600150" y="3781425"/>
                <a:ext cx="4543758" cy="1362118"/>
              </a:xfrm>
              <a:custGeom>
                <a:rect b="b" l="l" r="r" t="t"/>
                <a:pathLst>
                  <a:path extrusionOk="0" h="40482" w="121564">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3" name="Google Shape;173;p16"/>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_1">
    <p:spTree>
      <p:nvGrpSpPr>
        <p:cNvPr id="174" name="Shape 174"/>
        <p:cNvGrpSpPr/>
        <p:nvPr/>
      </p:nvGrpSpPr>
      <p:grpSpPr>
        <a:xfrm>
          <a:off x="0" y="0"/>
          <a:ext cx="0" cy="0"/>
          <a:chOff x="0" y="0"/>
          <a:chExt cx="0" cy="0"/>
        </a:xfrm>
      </p:grpSpPr>
      <p:grpSp>
        <p:nvGrpSpPr>
          <p:cNvPr id="175" name="Google Shape;175;p17"/>
          <p:cNvGrpSpPr/>
          <p:nvPr/>
        </p:nvGrpSpPr>
        <p:grpSpPr>
          <a:xfrm>
            <a:off x="-70" y="-1439749"/>
            <a:ext cx="9807180" cy="6583293"/>
            <a:chOff x="-70" y="-1439749"/>
            <a:chExt cx="9807180" cy="6583293"/>
          </a:xfrm>
        </p:grpSpPr>
        <p:sp>
          <p:nvSpPr>
            <p:cNvPr id="176" name="Google Shape;176;p17"/>
            <p:cNvSpPr/>
            <p:nvPr/>
          </p:nvSpPr>
          <p:spPr>
            <a:xfrm flipH="1">
              <a:off x="6832582" y="4257950"/>
              <a:ext cx="2311325" cy="885550"/>
            </a:xfrm>
            <a:custGeom>
              <a:rect b="b" l="l" r="r" t="t"/>
              <a:pathLst>
                <a:path extrusionOk="0" h="35422" w="92453">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flipH="1">
              <a:off x="-70" y="3781425"/>
              <a:ext cx="3050345" cy="1362118"/>
            </a:xfrm>
            <a:custGeom>
              <a:rect b="b" l="l" r="r" t="t"/>
              <a:pathLst>
                <a:path extrusionOk="0" h="40482" w="121564">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6536949" y="-1439749"/>
              <a:ext cx="3270161" cy="225488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7"/>
            <p:cNvGrpSpPr/>
            <p:nvPr/>
          </p:nvGrpSpPr>
          <p:grpSpPr>
            <a:xfrm flipH="1">
              <a:off x="7393894" y="300203"/>
              <a:ext cx="1380624" cy="965482"/>
              <a:chOff x="5537575" y="2349975"/>
              <a:chExt cx="1029625" cy="720025"/>
            </a:xfrm>
          </p:grpSpPr>
          <p:sp>
            <p:nvSpPr>
              <p:cNvPr id="180" name="Google Shape;180;p17"/>
              <p:cNvSpPr/>
              <p:nvPr/>
            </p:nvSpPr>
            <p:spPr>
              <a:xfrm>
                <a:off x="6307925" y="2504475"/>
                <a:ext cx="259275" cy="84325"/>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6188250" y="2349975"/>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6051350" y="2681125"/>
                <a:ext cx="252125" cy="106650"/>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5537575" y="2954500"/>
                <a:ext cx="361675" cy="115500"/>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4" name="Google Shape;184;p17"/>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
    <p:spTree>
      <p:nvGrpSpPr>
        <p:cNvPr id="185" name="Shape 185"/>
        <p:cNvGrpSpPr/>
        <p:nvPr/>
      </p:nvGrpSpPr>
      <p:grpSpPr>
        <a:xfrm>
          <a:off x="0" y="0"/>
          <a:ext cx="0" cy="0"/>
          <a:chOff x="0" y="0"/>
          <a:chExt cx="0" cy="0"/>
        </a:xfrm>
      </p:grpSpPr>
      <p:grpSp>
        <p:nvGrpSpPr>
          <p:cNvPr id="186" name="Google Shape;186;p18"/>
          <p:cNvGrpSpPr/>
          <p:nvPr/>
        </p:nvGrpSpPr>
        <p:grpSpPr>
          <a:xfrm>
            <a:off x="0" y="3225500"/>
            <a:ext cx="9627400" cy="1927561"/>
            <a:chOff x="0" y="3225500"/>
            <a:chExt cx="9627400" cy="1927561"/>
          </a:xfrm>
        </p:grpSpPr>
        <p:sp>
          <p:nvSpPr>
            <p:cNvPr id="187" name="Google Shape;187;p18"/>
            <p:cNvSpPr/>
            <p:nvPr/>
          </p:nvSpPr>
          <p:spPr>
            <a:xfrm flipH="1">
              <a:off x="3088499" y="3524322"/>
              <a:ext cx="6538901" cy="1628739"/>
            </a:xfrm>
            <a:custGeom>
              <a:rect b="b" l="l" r="r" t="t"/>
              <a:pathLst>
                <a:path extrusionOk="0" h="33636" w="102716">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0" y="3225500"/>
              <a:ext cx="2141443" cy="1918013"/>
            </a:xfrm>
            <a:custGeom>
              <a:rect b="b" l="l" r="r" t="t"/>
              <a:pathLst>
                <a:path extrusionOk="0" h="35422" w="92453">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18"/>
          <p:cNvSpPr txBox="1"/>
          <p:nvPr>
            <p:ph hasCustomPrompt="1" type="title"/>
          </p:nvPr>
        </p:nvSpPr>
        <p:spPr>
          <a:xfrm>
            <a:off x="4693800" y="766725"/>
            <a:ext cx="3890400" cy="1062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6000">
                <a:solidFill>
                  <a:schemeClr val="accent4"/>
                </a:solidFill>
              </a:defRPr>
            </a:lvl1pPr>
            <a:lvl2pPr lvl="1" rtl="0" algn="ctr">
              <a:spcBef>
                <a:spcPts val="0"/>
              </a:spcBef>
              <a:spcAft>
                <a:spcPts val="0"/>
              </a:spcAft>
              <a:buClr>
                <a:schemeClr val="accent4"/>
              </a:buClr>
              <a:buSzPts val="3600"/>
              <a:buNone/>
              <a:defRPr sz="3600">
                <a:solidFill>
                  <a:schemeClr val="accent4"/>
                </a:solidFill>
              </a:defRPr>
            </a:lvl2pPr>
            <a:lvl3pPr lvl="2" rtl="0" algn="ctr">
              <a:spcBef>
                <a:spcPts val="0"/>
              </a:spcBef>
              <a:spcAft>
                <a:spcPts val="0"/>
              </a:spcAft>
              <a:buClr>
                <a:schemeClr val="accent4"/>
              </a:buClr>
              <a:buSzPts val="3600"/>
              <a:buNone/>
              <a:defRPr sz="3600">
                <a:solidFill>
                  <a:schemeClr val="accent4"/>
                </a:solidFill>
              </a:defRPr>
            </a:lvl3pPr>
            <a:lvl4pPr lvl="3" rtl="0" algn="ctr">
              <a:spcBef>
                <a:spcPts val="0"/>
              </a:spcBef>
              <a:spcAft>
                <a:spcPts val="0"/>
              </a:spcAft>
              <a:buClr>
                <a:schemeClr val="accent4"/>
              </a:buClr>
              <a:buSzPts val="3600"/>
              <a:buNone/>
              <a:defRPr sz="3600">
                <a:solidFill>
                  <a:schemeClr val="accent4"/>
                </a:solidFill>
              </a:defRPr>
            </a:lvl4pPr>
            <a:lvl5pPr lvl="4" rtl="0" algn="ctr">
              <a:spcBef>
                <a:spcPts val="0"/>
              </a:spcBef>
              <a:spcAft>
                <a:spcPts val="0"/>
              </a:spcAft>
              <a:buClr>
                <a:schemeClr val="accent4"/>
              </a:buClr>
              <a:buSzPts val="3600"/>
              <a:buNone/>
              <a:defRPr sz="3600">
                <a:solidFill>
                  <a:schemeClr val="accent4"/>
                </a:solidFill>
              </a:defRPr>
            </a:lvl5pPr>
            <a:lvl6pPr lvl="5" rtl="0" algn="ctr">
              <a:spcBef>
                <a:spcPts val="0"/>
              </a:spcBef>
              <a:spcAft>
                <a:spcPts val="0"/>
              </a:spcAft>
              <a:buClr>
                <a:schemeClr val="accent4"/>
              </a:buClr>
              <a:buSzPts val="3600"/>
              <a:buNone/>
              <a:defRPr sz="3600">
                <a:solidFill>
                  <a:schemeClr val="accent4"/>
                </a:solidFill>
              </a:defRPr>
            </a:lvl6pPr>
            <a:lvl7pPr lvl="6" rtl="0" algn="ctr">
              <a:spcBef>
                <a:spcPts val="0"/>
              </a:spcBef>
              <a:spcAft>
                <a:spcPts val="0"/>
              </a:spcAft>
              <a:buClr>
                <a:schemeClr val="accent4"/>
              </a:buClr>
              <a:buSzPts val="3600"/>
              <a:buNone/>
              <a:defRPr sz="3600">
                <a:solidFill>
                  <a:schemeClr val="accent4"/>
                </a:solidFill>
              </a:defRPr>
            </a:lvl7pPr>
            <a:lvl8pPr lvl="7" rtl="0" algn="ctr">
              <a:spcBef>
                <a:spcPts val="0"/>
              </a:spcBef>
              <a:spcAft>
                <a:spcPts val="0"/>
              </a:spcAft>
              <a:buClr>
                <a:schemeClr val="accent4"/>
              </a:buClr>
              <a:buSzPts val="3600"/>
              <a:buNone/>
              <a:defRPr sz="3600">
                <a:solidFill>
                  <a:schemeClr val="accent4"/>
                </a:solidFill>
              </a:defRPr>
            </a:lvl8pPr>
            <a:lvl9pPr lvl="8" rtl="0" algn="ctr">
              <a:spcBef>
                <a:spcPts val="0"/>
              </a:spcBef>
              <a:spcAft>
                <a:spcPts val="0"/>
              </a:spcAft>
              <a:buClr>
                <a:schemeClr val="accent4"/>
              </a:buClr>
              <a:buSzPts val="3600"/>
              <a:buNone/>
              <a:defRPr sz="3600">
                <a:solidFill>
                  <a:schemeClr val="accent4"/>
                </a:solidFill>
              </a:defRPr>
            </a:lvl9pPr>
          </a:lstStyle>
          <a:p>
            <a:r>
              <a:t>xx%</a:t>
            </a:r>
          </a:p>
        </p:txBody>
      </p:sp>
      <p:sp>
        <p:nvSpPr>
          <p:cNvPr id="190" name="Google Shape;190;p18"/>
          <p:cNvSpPr txBox="1"/>
          <p:nvPr>
            <p:ph idx="1" type="subTitle"/>
          </p:nvPr>
        </p:nvSpPr>
        <p:spPr>
          <a:xfrm>
            <a:off x="5078355" y="1589553"/>
            <a:ext cx="3121200" cy="495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18"/>
          <p:cNvSpPr txBox="1"/>
          <p:nvPr>
            <p:ph hasCustomPrompt="1" idx="2" type="title"/>
          </p:nvPr>
        </p:nvSpPr>
        <p:spPr>
          <a:xfrm>
            <a:off x="697950" y="1447275"/>
            <a:ext cx="4158900" cy="1062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8500">
                <a:solidFill>
                  <a:schemeClr val="accent4"/>
                </a:solidFill>
              </a:defRPr>
            </a:lvl1pPr>
            <a:lvl2pPr lvl="1" rtl="0" algn="ctr">
              <a:spcBef>
                <a:spcPts val="0"/>
              </a:spcBef>
              <a:spcAft>
                <a:spcPts val="0"/>
              </a:spcAft>
              <a:buClr>
                <a:schemeClr val="accent4"/>
              </a:buClr>
              <a:buSzPts val="3600"/>
              <a:buNone/>
              <a:defRPr sz="3600">
                <a:solidFill>
                  <a:schemeClr val="accent4"/>
                </a:solidFill>
              </a:defRPr>
            </a:lvl2pPr>
            <a:lvl3pPr lvl="2" rtl="0" algn="ctr">
              <a:spcBef>
                <a:spcPts val="0"/>
              </a:spcBef>
              <a:spcAft>
                <a:spcPts val="0"/>
              </a:spcAft>
              <a:buClr>
                <a:schemeClr val="accent4"/>
              </a:buClr>
              <a:buSzPts val="3600"/>
              <a:buNone/>
              <a:defRPr sz="3600">
                <a:solidFill>
                  <a:schemeClr val="accent4"/>
                </a:solidFill>
              </a:defRPr>
            </a:lvl3pPr>
            <a:lvl4pPr lvl="3" rtl="0" algn="ctr">
              <a:spcBef>
                <a:spcPts val="0"/>
              </a:spcBef>
              <a:spcAft>
                <a:spcPts val="0"/>
              </a:spcAft>
              <a:buClr>
                <a:schemeClr val="accent4"/>
              </a:buClr>
              <a:buSzPts val="3600"/>
              <a:buNone/>
              <a:defRPr sz="3600">
                <a:solidFill>
                  <a:schemeClr val="accent4"/>
                </a:solidFill>
              </a:defRPr>
            </a:lvl4pPr>
            <a:lvl5pPr lvl="4" rtl="0" algn="ctr">
              <a:spcBef>
                <a:spcPts val="0"/>
              </a:spcBef>
              <a:spcAft>
                <a:spcPts val="0"/>
              </a:spcAft>
              <a:buClr>
                <a:schemeClr val="accent4"/>
              </a:buClr>
              <a:buSzPts val="3600"/>
              <a:buNone/>
              <a:defRPr sz="3600">
                <a:solidFill>
                  <a:schemeClr val="accent4"/>
                </a:solidFill>
              </a:defRPr>
            </a:lvl5pPr>
            <a:lvl6pPr lvl="5" rtl="0" algn="ctr">
              <a:spcBef>
                <a:spcPts val="0"/>
              </a:spcBef>
              <a:spcAft>
                <a:spcPts val="0"/>
              </a:spcAft>
              <a:buClr>
                <a:schemeClr val="accent4"/>
              </a:buClr>
              <a:buSzPts val="3600"/>
              <a:buNone/>
              <a:defRPr sz="3600">
                <a:solidFill>
                  <a:schemeClr val="accent4"/>
                </a:solidFill>
              </a:defRPr>
            </a:lvl6pPr>
            <a:lvl7pPr lvl="6" rtl="0" algn="ctr">
              <a:spcBef>
                <a:spcPts val="0"/>
              </a:spcBef>
              <a:spcAft>
                <a:spcPts val="0"/>
              </a:spcAft>
              <a:buClr>
                <a:schemeClr val="accent4"/>
              </a:buClr>
              <a:buSzPts val="3600"/>
              <a:buNone/>
              <a:defRPr sz="3600">
                <a:solidFill>
                  <a:schemeClr val="accent4"/>
                </a:solidFill>
              </a:defRPr>
            </a:lvl7pPr>
            <a:lvl8pPr lvl="7" rtl="0" algn="ctr">
              <a:spcBef>
                <a:spcPts val="0"/>
              </a:spcBef>
              <a:spcAft>
                <a:spcPts val="0"/>
              </a:spcAft>
              <a:buClr>
                <a:schemeClr val="accent4"/>
              </a:buClr>
              <a:buSzPts val="3600"/>
              <a:buNone/>
              <a:defRPr sz="3600">
                <a:solidFill>
                  <a:schemeClr val="accent4"/>
                </a:solidFill>
              </a:defRPr>
            </a:lvl8pPr>
            <a:lvl9pPr lvl="8" rtl="0" algn="ctr">
              <a:spcBef>
                <a:spcPts val="0"/>
              </a:spcBef>
              <a:spcAft>
                <a:spcPts val="0"/>
              </a:spcAft>
              <a:buClr>
                <a:schemeClr val="accent4"/>
              </a:buClr>
              <a:buSzPts val="3600"/>
              <a:buNone/>
              <a:defRPr sz="3600">
                <a:solidFill>
                  <a:schemeClr val="accent4"/>
                </a:solidFill>
              </a:defRPr>
            </a:lvl9pPr>
          </a:lstStyle>
          <a:p>
            <a:r>
              <a:t>xx%</a:t>
            </a:r>
          </a:p>
        </p:txBody>
      </p:sp>
      <p:sp>
        <p:nvSpPr>
          <p:cNvPr id="192" name="Google Shape;192;p18"/>
          <p:cNvSpPr txBox="1"/>
          <p:nvPr>
            <p:ph idx="3" type="subTitle"/>
          </p:nvPr>
        </p:nvSpPr>
        <p:spPr>
          <a:xfrm>
            <a:off x="988550" y="2442968"/>
            <a:ext cx="35778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3" name="Google Shape;193;p18"/>
          <p:cNvSpPr txBox="1"/>
          <p:nvPr>
            <p:ph hasCustomPrompt="1" idx="4" type="title"/>
          </p:nvPr>
        </p:nvSpPr>
        <p:spPr>
          <a:xfrm>
            <a:off x="4693800" y="2211675"/>
            <a:ext cx="3890400" cy="1006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6000">
                <a:solidFill>
                  <a:schemeClr val="accent4"/>
                </a:solidFill>
              </a:defRPr>
            </a:lvl1pPr>
            <a:lvl2pPr lvl="1" rtl="0" algn="ctr">
              <a:spcBef>
                <a:spcPts val="0"/>
              </a:spcBef>
              <a:spcAft>
                <a:spcPts val="0"/>
              </a:spcAft>
              <a:buClr>
                <a:schemeClr val="accent4"/>
              </a:buClr>
              <a:buSzPts val="3600"/>
              <a:buNone/>
              <a:defRPr sz="3600">
                <a:solidFill>
                  <a:schemeClr val="accent4"/>
                </a:solidFill>
              </a:defRPr>
            </a:lvl2pPr>
            <a:lvl3pPr lvl="2" rtl="0" algn="ctr">
              <a:spcBef>
                <a:spcPts val="0"/>
              </a:spcBef>
              <a:spcAft>
                <a:spcPts val="0"/>
              </a:spcAft>
              <a:buClr>
                <a:schemeClr val="accent4"/>
              </a:buClr>
              <a:buSzPts val="3600"/>
              <a:buNone/>
              <a:defRPr sz="3600">
                <a:solidFill>
                  <a:schemeClr val="accent4"/>
                </a:solidFill>
              </a:defRPr>
            </a:lvl3pPr>
            <a:lvl4pPr lvl="3" rtl="0" algn="ctr">
              <a:spcBef>
                <a:spcPts val="0"/>
              </a:spcBef>
              <a:spcAft>
                <a:spcPts val="0"/>
              </a:spcAft>
              <a:buClr>
                <a:schemeClr val="accent4"/>
              </a:buClr>
              <a:buSzPts val="3600"/>
              <a:buNone/>
              <a:defRPr sz="3600">
                <a:solidFill>
                  <a:schemeClr val="accent4"/>
                </a:solidFill>
              </a:defRPr>
            </a:lvl4pPr>
            <a:lvl5pPr lvl="4" rtl="0" algn="ctr">
              <a:spcBef>
                <a:spcPts val="0"/>
              </a:spcBef>
              <a:spcAft>
                <a:spcPts val="0"/>
              </a:spcAft>
              <a:buClr>
                <a:schemeClr val="accent4"/>
              </a:buClr>
              <a:buSzPts val="3600"/>
              <a:buNone/>
              <a:defRPr sz="3600">
                <a:solidFill>
                  <a:schemeClr val="accent4"/>
                </a:solidFill>
              </a:defRPr>
            </a:lvl5pPr>
            <a:lvl6pPr lvl="5" rtl="0" algn="ctr">
              <a:spcBef>
                <a:spcPts val="0"/>
              </a:spcBef>
              <a:spcAft>
                <a:spcPts val="0"/>
              </a:spcAft>
              <a:buClr>
                <a:schemeClr val="accent4"/>
              </a:buClr>
              <a:buSzPts val="3600"/>
              <a:buNone/>
              <a:defRPr sz="3600">
                <a:solidFill>
                  <a:schemeClr val="accent4"/>
                </a:solidFill>
              </a:defRPr>
            </a:lvl6pPr>
            <a:lvl7pPr lvl="6" rtl="0" algn="ctr">
              <a:spcBef>
                <a:spcPts val="0"/>
              </a:spcBef>
              <a:spcAft>
                <a:spcPts val="0"/>
              </a:spcAft>
              <a:buClr>
                <a:schemeClr val="accent4"/>
              </a:buClr>
              <a:buSzPts val="3600"/>
              <a:buNone/>
              <a:defRPr sz="3600">
                <a:solidFill>
                  <a:schemeClr val="accent4"/>
                </a:solidFill>
              </a:defRPr>
            </a:lvl7pPr>
            <a:lvl8pPr lvl="7" rtl="0" algn="ctr">
              <a:spcBef>
                <a:spcPts val="0"/>
              </a:spcBef>
              <a:spcAft>
                <a:spcPts val="0"/>
              </a:spcAft>
              <a:buClr>
                <a:schemeClr val="accent4"/>
              </a:buClr>
              <a:buSzPts val="3600"/>
              <a:buNone/>
              <a:defRPr sz="3600">
                <a:solidFill>
                  <a:schemeClr val="accent4"/>
                </a:solidFill>
              </a:defRPr>
            </a:lvl8pPr>
            <a:lvl9pPr lvl="8" rtl="0" algn="ctr">
              <a:spcBef>
                <a:spcPts val="0"/>
              </a:spcBef>
              <a:spcAft>
                <a:spcPts val="0"/>
              </a:spcAft>
              <a:buClr>
                <a:schemeClr val="accent4"/>
              </a:buClr>
              <a:buSzPts val="3600"/>
              <a:buNone/>
              <a:defRPr sz="3600">
                <a:solidFill>
                  <a:schemeClr val="accent4"/>
                </a:solidFill>
              </a:defRPr>
            </a:lvl9pPr>
          </a:lstStyle>
          <a:p>
            <a:r>
              <a:t>xx%</a:t>
            </a:r>
          </a:p>
        </p:txBody>
      </p:sp>
      <p:sp>
        <p:nvSpPr>
          <p:cNvPr id="194" name="Google Shape;194;p18"/>
          <p:cNvSpPr txBox="1"/>
          <p:nvPr>
            <p:ph idx="5" type="subTitle"/>
          </p:nvPr>
        </p:nvSpPr>
        <p:spPr>
          <a:xfrm>
            <a:off x="5078355" y="3031053"/>
            <a:ext cx="31212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195" name="Shape 195"/>
        <p:cNvGrpSpPr/>
        <p:nvPr/>
      </p:nvGrpSpPr>
      <p:grpSpPr>
        <a:xfrm>
          <a:off x="0" y="0"/>
          <a:ext cx="0" cy="0"/>
          <a:chOff x="0" y="0"/>
          <a:chExt cx="0" cy="0"/>
        </a:xfrm>
      </p:grpSpPr>
      <p:grpSp>
        <p:nvGrpSpPr>
          <p:cNvPr id="196" name="Google Shape;196;p19"/>
          <p:cNvGrpSpPr/>
          <p:nvPr/>
        </p:nvGrpSpPr>
        <p:grpSpPr>
          <a:xfrm>
            <a:off x="-2648551" y="-1036249"/>
            <a:ext cx="11792460" cy="6179793"/>
            <a:chOff x="-2648551" y="-1036249"/>
            <a:chExt cx="11792460" cy="6179793"/>
          </a:xfrm>
        </p:grpSpPr>
        <p:sp>
          <p:nvSpPr>
            <p:cNvPr id="197" name="Google Shape;197;p19"/>
            <p:cNvSpPr/>
            <p:nvPr/>
          </p:nvSpPr>
          <p:spPr>
            <a:xfrm>
              <a:off x="-2648551" y="-1036249"/>
              <a:ext cx="3270161" cy="225488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0" y="4257950"/>
              <a:ext cx="2311325" cy="885550"/>
            </a:xfrm>
            <a:custGeom>
              <a:rect b="b" l="l" r="r" t="t"/>
              <a:pathLst>
                <a:path extrusionOk="0" h="35422" w="92453">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19"/>
            <p:cNvGrpSpPr/>
            <p:nvPr/>
          </p:nvGrpSpPr>
          <p:grpSpPr>
            <a:xfrm>
              <a:off x="6838161" y="502509"/>
              <a:ext cx="1778978" cy="786595"/>
              <a:chOff x="5577063" y="2349975"/>
              <a:chExt cx="990137" cy="437800"/>
            </a:xfrm>
          </p:grpSpPr>
          <p:sp>
            <p:nvSpPr>
              <p:cNvPr id="200" name="Google Shape;200;p19"/>
              <p:cNvSpPr/>
              <p:nvPr/>
            </p:nvSpPr>
            <p:spPr>
              <a:xfrm>
                <a:off x="6307925" y="2504475"/>
                <a:ext cx="259275" cy="84325"/>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6188250" y="2349975"/>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6051350" y="2681125"/>
                <a:ext cx="252125" cy="106650"/>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5577063" y="2468166"/>
                <a:ext cx="361675" cy="115500"/>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9"/>
            <p:cNvSpPr/>
            <p:nvPr/>
          </p:nvSpPr>
          <p:spPr>
            <a:xfrm>
              <a:off x="4600150" y="3781425"/>
              <a:ext cx="4543758" cy="1362118"/>
            </a:xfrm>
            <a:custGeom>
              <a:rect b="b" l="l" r="r" t="t"/>
              <a:pathLst>
                <a:path extrusionOk="0" h="40482" w="121564">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9"/>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p:txBody>
      </p:sp>
      <p:sp>
        <p:nvSpPr>
          <p:cNvPr id="206" name="Google Shape;206;p19"/>
          <p:cNvSpPr txBox="1"/>
          <p:nvPr>
            <p:ph hasCustomPrompt="1" idx="2" type="title"/>
          </p:nvPr>
        </p:nvSpPr>
        <p:spPr>
          <a:xfrm>
            <a:off x="3955364" y="1678333"/>
            <a:ext cx="1233300" cy="53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3700">
                <a:solidFill>
                  <a:schemeClr val="dk2"/>
                </a:solidFill>
                <a:latin typeface="Inika"/>
                <a:ea typeface="Inika"/>
                <a:cs typeface="Inika"/>
                <a:sym typeface="Inik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9"/>
          <p:cNvSpPr txBox="1"/>
          <p:nvPr>
            <p:ph idx="3" type="title"/>
          </p:nvPr>
        </p:nvSpPr>
        <p:spPr>
          <a:xfrm>
            <a:off x="3360616" y="2215050"/>
            <a:ext cx="2422800" cy="53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b="1" sz="2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08" name="Google Shape;208;p19"/>
          <p:cNvSpPr txBox="1"/>
          <p:nvPr>
            <p:ph idx="4" type="title"/>
          </p:nvPr>
        </p:nvSpPr>
        <p:spPr>
          <a:xfrm>
            <a:off x="3360612" y="2670450"/>
            <a:ext cx="2422800" cy="75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Nunito"/>
              <a:buNone/>
              <a:defRPr b="0" sz="1400">
                <a:solidFill>
                  <a:schemeClr val="dk2"/>
                </a:solidFill>
                <a:latin typeface="Bitter"/>
                <a:ea typeface="Bitter"/>
                <a:cs typeface="Bitter"/>
                <a:sym typeface="Bitt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09" name="Google Shape;209;p19"/>
          <p:cNvSpPr txBox="1"/>
          <p:nvPr>
            <p:ph hasCustomPrompt="1" idx="5" type="title"/>
          </p:nvPr>
        </p:nvSpPr>
        <p:spPr>
          <a:xfrm>
            <a:off x="1282480" y="1678333"/>
            <a:ext cx="1233300" cy="53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3700">
                <a:solidFill>
                  <a:schemeClr val="dk2"/>
                </a:solidFill>
                <a:latin typeface="Inika"/>
                <a:ea typeface="Inika"/>
                <a:cs typeface="Inika"/>
                <a:sym typeface="Inik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19"/>
          <p:cNvSpPr txBox="1"/>
          <p:nvPr>
            <p:ph idx="6" type="title"/>
          </p:nvPr>
        </p:nvSpPr>
        <p:spPr>
          <a:xfrm>
            <a:off x="687896" y="2215050"/>
            <a:ext cx="2422800" cy="53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b="1" sz="2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1" name="Google Shape;211;p19"/>
          <p:cNvSpPr txBox="1"/>
          <p:nvPr>
            <p:ph idx="7" type="title"/>
          </p:nvPr>
        </p:nvSpPr>
        <p:spPr>
          <a:xfrm>
            <a:off x="687800" y="2670450"/>
            <a:ext cx="2422800" cy="75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Nunito"/>
              <a:buNone/>
              <a:defRPr b="0" sz="1400">
                <a:solidFill>
                  <a:schemeClr val="dk2"/>
                </a:solidFill>
                <a:latin typeface="Bitter"/>
                <a:ea typeface="Bitter"/>
                <a:cs typeface="Bitter"/>
                <a:sym typeface="Bitt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12" name="Google Shape;212;p19"/>
          <p:cNvSpPr txBox="1"/>
          <p:nvPr>
            <p:ph hasCustomPrompt="1" idx="8" type="title"/>
          </p:nvPr>
        </p:nvSpPr>
        <p:spPr>
          <a:xfrm>
            <a:off x="6628247" y="1678333"/>
            <a:ext cx="1233300" cy="53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3700">
                <a:solidFill>
                  <a:schemeClr val="dk2"/>
                </a:solidFill>
                <a:latin typeface="Inika"/>
                <a:ea typeface="Inika"/>
                <a:cs typeface="Inika"/>
                <a:sym typeface="Inik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3" name="Google Shape;213;p19"/>
          <p:cNvSpPr txBox="1"/>
          <p:nvPr>
            <p:ph idx="9" type="title"/>
          </p:nvPr>
        </p:nvSpPr>
        <p:spPr>
          <a:xfrm>
            <a:off x="6033462" y="2215050"/>
            <a:ext cx="2422800" cy="53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b="1" sz="2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4" name="Google Shape;214;p19"/>
          <p:cNvSpPr txBox="1"/>
          <p:nvPr>
            <p:ph idx="13" type="title"/>
          </p:nvPr>
        </p:nvSpPr>
        <p:spPr>
          <a:xfrm>
            <a:off x="6033527" y="2670450"/>
            <a:ext cx="2422800" cy="75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Nunito"/>
              <a:buNone/>
              <a:defRPr b="0" sz="1400">
                <a:solidFill>
                  <a:schemeClr val="dk2"/>
                </a:solidFill>
                <a:latin typeface="Bitter"/>
                <a:ea typeface="Bitter"/>
                <a:cs typeface="Bitter"/>
                <a:sym typeface="Bitt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215" name="Shape 215"/>
        <p:cNvGrpSpPr/>
        <p:nvPr/>
      </p:nvGrpSpPr>
      <p:grpSpPr>
        <a:xfrm>
          <a:off x="0" y="0"/>
          <a:ext cx="0" cy="0"/>
          <a:chOff x="0" y="0"/>
          <a:chExt cx="0" cy="0"/>
        </a:xfrm>
      </p:grpSpPr>
      <p:grpSp>
        <p:nvGrpSpPr>
          <p:cNvPr id="216" name="Google Shape;216;p20"/>
          <p:cNvGrpSpPr/>
          <p:nvPr/>
        </p:nvGrpSpPr>
        <p:grpSpPr>
          <a:xfrm>
            <a:off x="-1425999" y="486339"/>
            <a:ext cx="10569999" cy="4657172"/>
            <a:chOff x="-1425999" y="486339"/>
            <a:chExt cx="10569999" cy="4657172"/>
          </a:xfrm>
        </p:grpSpPr>
        <p:sp>
          <p:nvSpPr>
            <p:cNvPr id="217" name="Google Shape;217;p20"/>
            <p:cNvSpPr/>
            <p:nvPr/>
          </p:nvSpPr>
          <p:spPr>
            <a:xfrm flipH="1">
              <a:off x="0" y="3295325"/>
              <a:ext cx="3039100" cy="1848186"/>
            </a:xfrm>
            <a:custGeom>
              <a:rect b="b" l="l" r="r" t="t"/>
              <a:pathLst>
                <a:path extrusionOk="0" h="55067" w="121564">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rgbClr val="F5F1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a:off x="-1425999" y="486339"/>
              <a:ext cx="2139391" cy="1475170"/>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0"/>
            <p:cNvGrpSpPr/>
            <p:nvPr/>
          </p:nvGrpSpPr>
          <p:grpSpPr>
            <a:xfrm flipH="1">
              <a:off x="485475" y="2171924"/>
              <a:ext cx="1143519" cy="799674"/>
              <a:chOff x="1330800" y="1140849"/>
              <a:chExt cx="1143519" cy="799674"/>
            </a:xfrm>
          </p:grpSpPr>
          <p:sp>
            <p:nvSpPr>
              <p:cNvPr id="220" name="Google Shape;220;p20"/>
              <p:cNvSpPr/>
              <p:nvPr/>
            </p:nvSpPr>
            <p:spPr>
              <a:xfrm>
                <a:off x="2186368" y="1312440"/>
                <a:ext cx="287951" cy="93651"/>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2053454" y="1140849"/>
                <a:ext cx="204656" cy="68552"/>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1901410" y="1508632"/>
                <a:ext cx="280010" cy="118445"/>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1330800" y="1812248"/>
                <a:ext cx="401676" cy="128274"/>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0"/>
            <p:cNvSpPr/>
            <p:nvPr/>
          </p:nvSpPr>
          <p:spPr>
            <a:xfrm>
              <a:off x="6104900" y="3766825"/>
              <a:ext cx="3039100" cy="1376675"/>
            </a:xfrm>
            <a:custGeom>
              <a:rect b="b" l="l" r="r" t="t"/>
              <a:pathLst>
                <a:path extrusionOk="0" h="55067" w="121564">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0"/>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p:txBody>
      </p:sp>
      <p:sp>
        <p:nvSpPr>
          <p:cNvPr id="226" name="Google Shape;226;p20"/>
          <p:cNvSpPr txBox="1"/>
          <p:nvPr>
            <p:ph idx="2" type="title"/>
          </p:nvPr>
        </p:nvSpPr>
        <p:spPr>
          <a:xfrm>
            <a:off x="5817349" y="1350875"/>
            <a:ext cx="2518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4"/>
              </a:buClr>
              <a:buSzPts val="2000"/>
              <a:buNone/>
              <a:defRPr b="1" sz="2500">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p:txBody>
      </p:sp>
      <p:sp>
        <p:nvSpPr>
          <p:cNvPr id="227" name="Google Shape;227;p20"/>
          <p:cNvSpPr txBox="1"/>
          <p:nvPr>
            <p:ph idx="3" type="title"/>
          </p:nvPr>
        </p:nvSpPr>
        <p:spPr>
          <a:xfrm>
            <a:off x="5817300" y="1806275"/>
            <a:ext cx="26133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Inika"/>
              <a:buNone/>
              <a:defRPr b="0" sz="1400">
                <a:solidFill>
                  <a:schemeClr val="dk2"/>
                </a:solidFill>
                <a:latin typeface="Inika"/>
                <a:ea typeface="Inika"/>
                <a:cs typeface="Inika"/>
                <a:sym typeface="Inika"/>
              </a:defRPr>
            </a:lvl1pPr>
            <a:lvl2pPr lvl="1" rtl="0">
              <a:spcBef>
                <a:spcPts val="0"/>
              </a:spcBef>
              <a:spcAft>
                <a:spcPts val="0"/>
              </a:spcAft>
              <a:buSzPts val="1400"/>
              <a:buFont typeface="Inika"/>
              <a:buNone/>
              <a:defRPr b="0" sz="1400">
                <a:latin typeface="Inika"/>
                <a:ea typeface="Inika"/>
                <a:cs typeface="Inika"/>
                <a:sym typeface="Inika"/>
              </a:defRPr>
            </a:lvl2pPr>
            <a:lvl3pPr lvl="2" rtl="0">
              <a:spcBef>
                <a:spcPts val="0"/>
              </a:spcBef>
              <a:spcAft>
                <a:spcPts val="0"/>
              </a:spcAft>
              <a:buSzPts val="1400"/>
              <a:buFont typeface="Inika"/>
              <a:buNone/>
              <a:defRPr b="0" sz="1400">
                <a:latin typeface="Inika"/>
                <a:ea typeface="Inika"/>
                <a:cs typeface="Inika"/>
                <a:sym typeface="Inika"/>
              </a:defRPr>
            </a:lvl3pPr>
            <a:lvl4pPr lvl="3" rtl="0">
              <a:spcBef>
                <a:spcPts val="0"/>
              </a:spcBef>
              <a:spcAft>
                <a:spcPts val="0"/>
              </a:spcAft>
              <a:buSzPts val="1400"/>
              <a:buFont typeface="Inika"/>
              <a:buNone/>
              <a:defRPr b="0" sz="1400">
                <a:latin typeface="Inika"/>
                <a:ea typeface="Inika"/>
                <a:cs typeface="Inika"/>
                <a:sym typeface="Inika"/>
              </a:defRPr>
            </a:lvl4pPr>
            <a:lvl5pPr lvl="4" rtl="0">
              <a:spcBef>
                <a:spcPts val="0"/>
              </a:spcBef>
              <a:spcAft>
                <a:spcPts val="0"/>
              </a:spcAft>
              <a:buSzPts val="1400"/>
              <a:buFont typeface="Inika"/>
              <a:buNone/>
              <a:defRPr b="0" sz="1400">
                <a:latin typeface="Inika"/>
                <a:ea typeface="Inika"/>
                <a:cs typeface="Inika"/>
                <a:sym typeface="Inika"/>
              </a:defRPr>
            </a:lvl5pPr>
            <a:lvl6pPr lvl="5" rtl="0">
              <a:spcBef>
                <a:spcPts val="0"/>
              </a:spcBef>
              <a:spcAft>
                <a:spcPts val="0"/>
              </a:spcAft>
              <a:buSzPts val="1400"/>
              <a:buFont typeface="Inika"/>
              <a:buNone/>
              <a:defRPr b="0" sz="1400">
                <a:latin typeface="Inika"/>
                <a:ea typeface="Inika"/>
                <a:cs typeface="Inika"/>
                <a:sym typeface="Inika"/>
              </a:defRPr>
            </a:lvl6pPr>
            <a:lvl7pPr lvl="6" rtl="0">
              <a:spcBef>
                <a:spcPts val="0"/>
              </a:spcBef>
              <a:spcAft>
                <a:spcPts val="0"/>
              </a:spcAft>
              <a:buSzPts val="1400"/>
              <a:buFont typeface="Inika"/>
              <a:buNone/>
              <a:defRPr b="0" sz="1400">
                <a:latin typeface="Inika"/>
                <a:ea typeface="Inika"/>
                <a:cs typeface="Inika"/>
                <a:sym typeface="Inika"/>
              </a:defRPr>
            </a:lvl7pPr>
            <a:lvl8pPr lvl="7" rtl="0">
              <a:spcBef>
                <a:spcPts val="0"/>
              </a:spcBef>
              <a:spcAft>
                <a:spcPts val="0"/>
              </a:spcAft>
              <a:buSzPts val="1400"/>
              <a:buFont typeface="Inika"/>
              <a:buNone/>
              <a:defRPr b="0" sz="1400">
                <a:latin typeface="Inika"/>
                <a:ea typeface="Inika"/>
                <a:cs typeface="Inika"/>
                <a:sym typeface="Inika"/>
              </a:defRPr>
            </a:lvl8pPr>
            <a:lvl9pPr lvl="8" rtl="0">
              <a:spcBef>
                <a:spcPts val="0"/>
              </a:spcBef>
              <a:spcAft>
                <a:spcPts val="0"/>
              </a:spcAft>
              <a:buSzPts val="1400"/>
              <a:buFont typeface="Inika"/>
              <a:buNone/>
              <a:defRPr b="0" sz="1400">
                <a:latin typeface="Inika"/>
                <a:ea typeface="Inika"/>
                <a:cs typeface="Inika"/>
                <a:sym typeface="Inika"/>
              </a:defRPr>
            </a:lvl9pPr>
          </a:lstStyle>
          <a:p/>
        </p:txBody>
      </p:sp>
      <p:sp>
        <p:nvSpPr>
          <p:cNvPr id="228" name="Google Shape;228;p20"/>
          <p:cNvSpPr txBox="1"/>
          <p:nvPr>
            <p:ph idx="4" type="title"/>
          </p:nvPr>
        </p:nvSpPr>
        <p:spPr>
          <a:xfrm>
            <a:off x="2534875" y="1350875"/>
            <a:ext cx="2518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4"/>
              </a:buClr>
              <a:buSzPts val="2000"/>
              <a:buNone/>
              <a:defRPr b="1" sz="2500">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p:txBody>
      </p:sp>
      <p:sp>
        <p:nvSpPr>
          <p:cNvPr id="229" name="Google Shape;229;p20"/>
          <p:cNvSpPr txBox="1"/>
          <p:nvPr>
            <p:ph idx="5" type="title"/>
          </p:nvPr>
        </p:nvSpPr>
        <p:spPr>
          <a:xfrm>
            <a:off x="2534825" y="1806275"/>
            <a:ext cx="26133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Inika"/>
              <a:buNone/>
              <a:defRPr b="0" sz="1400">
                <a:solidFill>
                  <a:schemeClr val="dk2"/>
                </a:solidFill>
                <a:latin typeface="Inika"/>
                <a:ea typeface="Inika"/>
                <a:cs typeface="Inika"/>
                <a:sym typeface="Inika"/>
              </a:defRPr>
            </a:lvl1pPr>
            <a:lvl2pPr lvl="1" rtl="0">
              <a:spcBef>
                <a:spcPts val="0"/>
              </a:spcBef>
              <a:spcAft>
                <a:spcPts val="0"/>
              </a:spcAft>
              <a:buSzPts val="1400"/>
              <a:buFont typeface="Inika"/>
              <a:buNone/>
              <a:defRPr b="0" sz="1400">
                <a:latin typeface="Inika"/>
                <a:ea typeface="Inika"/>
                <a:cs typeface="Inika"/>
                <a:sym typeface="Inika"/>
              </a:defRPr>
            </a:lvl2pPr>
            <a:lvl3pPr lvl="2" rtl="0">
              <a:spcBef>
                <a:spcPts val="0"/>
              </a:spcBef>
              <a:spcAft>
                <a:spcPts val="0"/>
              </a:spcAft>
              <a:buSzPts val="1400"/>
              <a:buFont typeface="Inika"/>
              <a:buNone/>
              <a:defRPr b="0" sz="1400">
                <a:latin typeface="Inika"/>
                <a:ea typeface="Inika"/>
                <a:cs typeface="Inika"/>
                <a:sym typeface="Inika"/>
              </a:defRPr>
            </a:lvl3pPr>
            <a:lvl4pPr lvl="3" rtl="0">
              <a:spcBef>
                <a:spcPts val="0"/>
              </a:spcBef>
              <a:spcAft>
                <a:spcPts val="0"/>
              </a:spcAft>
              <a:buSzPts val="1400"/>
              <a:buFont typeface="Inika"/>
              <a:buNone/>
              <a:defRPr b="0" sz="1400">
                <a:latin typeface="Inika"/>
                <a:ea typeface="Inika"/>
                <a:cs typeface="Inika"/>
                <a:sym typeface="Inika"/>
              </a:defRPr>
            </a:lvl4pPr>
            <a:lvl5pPr lvl="4" rtl="0">
              <a:spcBef>
                <a:spcPts val="0"/>
              </a:spcBef>
              <a:spcAft>
                <a:spcPts val="0"/>
              </a:spcAft>
              <a:buSzPts val="1400"/>
              <a:buFont typeface="Inika"/>
              <a:buNone/>
              <a:defRPr b="0" sz="1400">
                <a:latin typeface="Inika"/>
                <a:ea typeface="Inika"/>
                <a:cs typeface="Inika"/>
                <a:sym typeface="Inika"/>
              </a:defRPr>
            </a:lvl5pPr>
            <a:lvl6pPr lvl="5" rtl="0">
              <a:spcBef>
                <a:spcPts val="0"/>
              </a:spcBef>
              <a:spcAft>
                <a:spcPts val="0"/>
              </a:spcAft>
              <a:buSzPts val="1400"/>
              <a:buFont typeface="Inika"/>
              <a:buNone/>
              <a:defRPr b="0" sz="1400">
                <a:latin typeface="Inika"/>
                <a:ea typeface="Inika"/>
                <a:cs typeface="Inika"/>
                <a:sym typeface="Inika"/>
              </a:defRPr>
            </a:lvl6pPr>
            <a:lvl7pPr lvl="6" rtl="0">
              <a:spcBef>
                <a:spcPts val="0"/>
              </a:spcBef>
              <a:spcAft>
                <a:spcPts val="0"/>
              </a:spcAft>
              <a:buSzPts val="1400"/>
              <a:buFont typeface="Inika"/>
              <a:buNone/>
              <a:defRPr b="0" sz="1400">
                <a:latin typeface="Inika"/>
                <a:ea typeface="Inika"/>
                <a:cs typeface="Inika"/>
                <a:sym typeface="Inika"/>
              </a:defRPr>
            </a:lvl7pPr>
            <a:lvl8pPr lvl="7" rtl="0">
              <a:spcBef>
                <a:spcPts val="0"/>
              </a:spcBef>
              <a:spcAft>
                <a:spcPts val="0"/>
              </a:spcAft>
              <a:buSzPts val="1400"/>
              <a:buFont typeface="Inika"/>
              <a:buNone/>
              <a:defRPr b="0" sz="1400">
                <a:latin typeface="Inika"/>
                <a:ea typeface="Inika"/>
                <a:cs typeface="Inika"/>
                <a:sym typeface="Inika"/>
              </a:defRPr>
            </a:lvl8pPr>
            <a:lvl9pPr lvl="8" rtl="0">
              <a:spcBef>
                <a:spcPts val="0"/>
              </a:spcBef>
              <a:spcAft>
                <a:spcPts val="0"/>
              </a:spcAft>
              <a:buSzPts val="1400"/>
              <a:buFont typeface="Inika"/>
              <a:buNone/>
              <a:defRPr b="0" sz="1400">
                <a:latin typeface="Inika"/>
                <a:ea typeface="Inika"/>
                <a:cs typeface="Inika"/>
                <a:sym typeface="Inika"/>
              </a:defRPr>
            </a:lvl9pPr>
          </a:lstStyle>
          <a:p/>
        </p:txBody>
      </p:sp>
      <p:sp>
        <p:nvSpPr>
          <p:cNvPr id="230" name="Google Shape;230;p20"/>
          <p:cNvSpPr txBox="1"/>
          <p:nvPr>
            <p:ph idx="6" type="title"/>
          </p:nvPr>
        </p:nvSpPr>
        <p:spPr>
          <a:xfrm>
            <a:off x="5817349" y="2926475"/>
            <a:ext cx="2518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4"/>
              </a:buClr>
              <a:buSzPts val="2000"/>
              <a:buNone/>
              <a:defRPr b="1" sz="2500">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p:txBody>
      </p:sp>
      <p:sp>
        <p:nvSpPr>
          <p:cNvPr id="231" name="Google Shape;231;p20"/>
          <p:cNvSpPr txBox="1"/>
          <p:nvPr>
            <p:ph idx="7" type="title"/>
          </p:nvPr>
        </p:nvSpPr>
        <p:spPr>
          <a:xfrm>
            <a:off x="5817300" y="3381875"/>
            <a:ext cx="26133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Inika"/>
              <a:buNone/>
              <a:defRPr b="0" sz="1400">
                <a:solidFill>
                  <a:schemeClr val="dk2"/>
                </a:solidFill>
                <a:latin typeface="Inika"/>
                <a:ea typeface="Inika"/>
                <a:cs typeface="Inika"/>
                <a:sym typeface="Inika"/>
              </a:defRPr>
            </a:lvl1pPr>
            <a:lvl2pPr lvl="1" rtl="0">
              <a:spcBef>
                <a:spcPts val="0"/>
              </a:spcBef>
              <a:spcAft>
                <a:spcPts val="0"/>
              </a:spcAft>
              <a:buSzPts val="1400"/>
              <a:buFont typeface="Inika"/>
              <a:buNone/>
              <a:defRPr b="0" sz="1400">
                <a:latin typeface="Inika"/>
                <a:ea typeface="Inika"/>
                <a:cs typeface="Inika"/>
                <a:sym typeface="Inika"/>
              </a:defRPr>
            </a:lvl2pPr>
            <a:lvl3pPr lvl="2" rtl="0">
              <a:spcBef>
                <a:spcPts val="0"/>
              </a:spcBef>
              <a:spcAft>
                <a:spcPts val="0"/>
              </a:spcAft>
              <a:buSzPts val="1400"/>
              <a:buFont typeface="Inika"/>
              <a:buNone/>
              <a:defRPr b="0" sz="1400">
                <a:latin typeface="Inika"/>
                <a:ea typeface="Inika"/>
                <a:cs typeface="Inika"/>
                <a:sym typeface="Inika"/>
              </a:defRPr>
            </a:lvl3pPr>
            <a:lvl4pPr lvl="3" rtl="0">
              <a:spcBef>
                <a:spcPts val="0"/>
              </a:spcBef>
              <a:spcAft>
                <a:spcPts val="0"/>
              </a:spcAft>
              <a:buSzPts val="1400"/>
              <a:buFont typeface="Inika"/>
              <a:buNone/>
              <a:defRPr b="0" sz="1400">
                <a:latin typeface="Inika"/>
                <a:ea typeface="Inika"/>
                <a:cs typeface="Inika"/>
                <a:sym typeface="Inika"/>
              </a:defRPr>
            </a:lvl4pPr>
            <a:lvl5pPr lvl="4" rtl="0">
              <a:spcBef>
                <a:spcPts val="0"/>
              </a:spcBef>
              <a:spcAft>
                <a:spcPts val="0"/>
              </a:spcAft>
              <a:buSzPts val="1400"/>
              <a:buFont typeface="Inika"/>
              <a:buNone/>
              <a:defRPr b="0" sz="1400">
                <a:latin typeface="Inika"/>
                <a:ea typeface="Inika"/>
                <a:cs typeface="Inika"/>
                <a:sym typeface="Inika"/>
              </a:defRPr>
            </a:lvl5pPr>
            <a:lvl6pPr lvl="5" rtl="0">
              <a:spcBef>
                <a:spcPts val="0"/>
              </a:spcBef>
              <a:spcAft>
                <a:spcPts val="0"/>
              </a:spcAft>
              <a:buSzPts val="1400"/>
              <a:buFont typeface="Inika"/>
              <a:buNone/>
              <a:defRPr b="0" sz="1400">
                <a:latin typeface="Inika"/>
                <a:ea typeface="Inika"/>
                <a:cs typeface="Inika"/>
                <a:sym typeface="Inika"/>
              </a:defRPr>
            </a:lvl6pPr>
            <a:lvl7pPr lvl="6" rtl="0">
              <a:spcBef>
                <a:spcPts val="0"/>
              </a:spcBef>
              <a:spcAft>
                <a:spcPts val="0"/>
              </a:spcAft>
              <a:buSzPts val="1400"/>
              <a:buFont typeface="Inika"/>
              <a:buNone/>
              <a:defRPr b="0" sz="1400">
                <a:latin typeface="Inika"/>
                <a:ea typeface="Inika"/>
                <a:cs typeface="Inika"/>
                <a:sym typeface="Inika"/>
              </a:defRPr>
            </a:lvl7pPr>
            <a:lvl8pPr lvl="7" rtl="0">
              <a:spcBef>
                <a:spcPts val="0"/>
              </a:spcBef>
              <a:spcAft>
                <a:spcPts val="0"/>
              </a:spcAft>
              <a:buSzPts val="1400"/>
              <a:buFont typeface="Inika"/>
              <a:buNone/>
              <a:defRPr b="0" sz="1400">
                <a:latin typeface="Inika"/>
                <a:ea typeface="Inika"/>
                <a:cs typeface="Inika"/>
                <a:sym typeface="Inika"/>
              </a:defRPr>
            </a:lvl8pPr>
            <a:lvl9pPr lvl="8" rtl="0">
              <a:spcBef>
                <a:spcPts val="0"/>
              </a:spcBef>
              <a:spcAft>
                <a:spcPts val="0"/>
              </a:spcAft>
              <a:buSzPts val="1400"/>
              <a:buFont typeface="Inika"/>
              <a:buNone/>
              <a:defRPr b="0" sz="1400">
                <a:latin typeface="Inika"/>
                <a:ea typeface="Inika"/>
                <a:cs typeface="Inika"/>
                <a:sym typeface="Inika"/>
              </a:defRPr>
            </a:lvl9pPr>
          </a:lstStyle>
          <a:p/>
        </p:txBody>
      </p:sp>
      <p:sp>
        <p:nvSpPr>
          <p:cNvPr id="232" name="Google Shape;232;p20"/>
          <p:cNvSpPr txBox="1"/>
          <p:nvPr>
            <p:ph idx="8" type="title"/>
          </p:nvPr>
        </p:nvSpPr>
        <p:spPr>
          <a:xfrm>
            <a:off x="2534875" y="2926475"/>
            <a:ext cx="2518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4"/>
              </a:buClr>
              <a:buSzPts val="2000"/>
              <a:buNone/>
              <a:defRPr b="1" sz="2500">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p:txBody>
      </p:sp>
      <p:sp>
        <p:nvSpPr>
          <p:cNvPr id="233" name="Google Shape;233;p20"/>
          <p:cNvSpPr txBox="1"/>
          <p:nvPr>
            <p:ph idx="9" type="title"/>
          </p:nvPr>
        </p:nvSpPr>
        <p:spPr>
          <a:xfrm>
            <a:off x="2534825" y="3381875"/>
            <a:ext cx="26133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Inika"/>
              <a:buNone/>
              <a:defRPr b="0" sz="1400">
                <a:solidFill>
                  <a:schemeClr val="dk2"/>
                </a:solidFill>
                <a:latin typeface="Inika"/>
                <a:ea typeface="Inika"/>
                <a:cs typeface="Inika"/>
                <a:sym typeface="Inika"/>
              </a:defRPr>
            </a:lvl1pPr>
            <a:lvl2pPr lvl="1" rtl="0">
              <a:spcBef>
                <a:spcPts val="0"/>
              </a:spcBef>
              <a:spcAft>
                <a:spcPts val="0"/>
              </a:spcAft>
              <a:buSzPts val="1400"/>
              <a:buFont typeface="Inika"/>
              <a:buNone/>
              <a:defRPr b="0" sz="1400">
                <a:latin typeface="Inika"/>
                <a:ea typeface="Inika"/>
                <a:cs typeface="Inika"/>
                <a:sym typeface="Inika"/>
              </a:defRPr>
            </a:lvl2pPr>
            <a:lvl3pPr lvl="2" rtl="0">
              <a:spcBef>
                <a:spcPts val="0"/>
              </a:spcBef>
              <a:spcAft>
                <a:spcPts val="0"/>
              </a:spcAft>
              <a:buSzPts val="1400"/>
              <a:buFont typeface="Inika"/>
              <a:buNone/>
              <a:defRPr b="0" sz="1400">
                <a:latin typeface="Inika"/>
                <a:ea typeface="Inika"/>
                <a:cs typeface="Inika"/>
                <a:sym typeface="Inika"/>
              </a:defRPr>
            </a:lvl3pPr>
            <a:lvl4pPr lvl="3" rtl="0">
              <a:spcBef>
                <a:spcPts val="0"/>
              </a:spcBef>
              <a:spcAft>
                <a:spcPts val="0"/>
              </a:spcAft>
              <a:buSzPts val="1400"/>
              <a:buFont typeface="Inika"/>
              <a:buNone/>
              <a:defRPr b="0" sz="1400">
                <a:latin typeface="Inika"/>
                <a:ea typeface="Inika"/>
                <a:cs typeface="Inika"/>
                <a:sym typeface="Inika"/>
              </a:defRPr>
            </a:lvl4pPr>
            <a:lvl5pPr lvl="4" rtl="0">
              <a:spcBef>
                <a:spcPts val="0"/>
              </a:spcBef>
              <a:spcAft>
                <a:spcPts val="0"/>
              </a:spcAft>
              <a:buSzPts val="1400"/>
              <a:buFont typeface="Inika"/>
              <a:buNone/>
              <a:defRPr b="0" sz="1400">
                <a:latin typeface="Inika"/>
                <a:ea typeface="Inika"/>
                <a:cs typeface="Inika"/>
                <a:sym typeface="Inika"/>
              </a:defRPr>
            </a:lvl5pPr>
            <a:lvl6pPr lvl="5" rtl="0">
              <a:spcBef>
                <a:spcPts val="0"/>
              </a:spcBef>
              <a:spcAft>
                <a:spcPts val="0"/>
              </a:spcAft>
              <a:buSzPts val="1400"/>
              <a:buFont typeface="Inika"/>
              <a:buNone/>
              <a:defRPr b="0" sz="1400">
                <a:latin typeface="Inika"/>
                <a:ea typeface="Inika"/>
                <a:cs typeface="Inika"/>
                <a:sym typeface="Inika"/>
              </a:defRPr>
            </a:lvl6pPr>
            <a:lvl7pPr lvl="6" rtl="0">
              <a:spcBef>
                <a:spcPts val="0"/>
              </a:spcBef>
              <a:spcAft>
                <a:spcPts val="0"/>
              </a:spcAft>
              <a:buSzPts val="1400"/>
              <a:buFont typeface="Inika"/>
              <a:buNone/>
              <a:defRPr b="0" sz="1400">
                <a:latin typeface="Inika"/>
                <a:ea typeface="Inika"/>
                <a:cs typeface="Inika"/>
                <a:sym typeface="Inika"/>
              </a:defRPr>
            </a:lvl7pPr>
            <a:lvl8pPr lvl="7" rtl="0">
              <a:spcBef>
                <a:spcPts val="0"/>
              </a:spcBef>
              <a:spcAft>
                <a:spcPts val="0"/>
              </a:spcAft>
              <a:buSzPts val="1400"/>
              <a:buFont typeface="Inika"/>
              <a:buNone/>
              <a:defRPr b="0" sz="1400">
                <a:latin typeface="Inika"/>
                <a:ea typeface="Inika"/>
                <a:cs typeface="Inika"/>
                <a:sym typeface="Inika"/>
              </a:defRPr>
            </a:lvl8pPr>
            <a:lvl9pPr lvl="8" rtl="0">
              <a:spcBef>
                <a:spcPts val="0"/>
              </a:spcBef>
              <a:spcAft>
                <a:spcPts val="0"/>
              </a:spcAft>
              <a:buSzPts val="1400"/>
              <a:buFont typeface="Inika"/>
              <a:buNone/>
              <a:defRPr b="0" sz="1400">
                <a:latin typeface="Inika"/>
                <a:ea typeface="Inika"/>
                <a:cs typeface="Inika"/>
                <a:sym typeface="Inik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3"/>
          <p:cNvGrpSpPr/>
          <p:nvPr/>
        </p:nvGrpSpPr>
        <p:grpSpPr>
          <a:xfrm>
            <a:off x="1632300" y="916164"/>
            <a:ext cx="7511743" cy="4227335"/>
            <a:chOff x="1632300" y="916164"/>
            <a:chExt cx="7511743" cy="4227335"/>
          </a:xfrm>
        </p:grpSpPr>
        <p:sp>
          <p:nvSpPr>
            <p:cNvPr id="28" name="Google Shape;28;p3"/>
            <p:cNvSpPr/>
            <p:nvPr/>
          </p:nvSpPr>
          <p:spPr>
            <a:xfrm>
              <a:off x="6677626" y="916164"/>
              <a:ext cx="2139391" cy="1475170"/>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632300" y="2764675"/>
              <a:ext cx="7511743" cy="2378824"/>
            </a:xfrm>
            <a:custGeom>
              <a:rect b="b" l="l" r="r" t="t"/>
              <a:pathLst>
                <a:path extrusionOk="0" h="40482" w="121564">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3"/>
            <p:cNvGrpSpPr/>
            <p:nvPr/>
          </p:nvGrpSpPr>
          <p:grpSpPr>
            <a:xfrm>
              <a:off x="6651259" y="1568769"/>
              <a:ext cx="1893037" cy="962690"/>
              <a:chOff x="6186650" y="997000"/>
              <a:chExt cx="1616875" cy="822250"/>
            </a:xfrm>
          </p:grpSpPr>
          <p:sp>
            <p:nvSpPr>
              <p:cNvPr id="31" name="Google Shape;31;p3"/>
              <p:cNvSpPr/>
              <p:nvPr/>
            </p:nvSpPr>
            <p:spPr>
              <a:xfrm>
                <a:off x="7271300" y="1156000"/>
                <a:ext cx="265525" cy="84675"/>
              </a:xfrm>
              <a:custGeom>
                <a:rect b="b" l="l" r="r" t="t"/>
                <a:pathLst>
                  <a:path extrusionOk="0" h="3387" w="10621">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7543950" y="997000"/>
                <a:ext cx="259575" cy="86450"/>
              </a:xfrm>
              <a:custGeom>
                <a:rect b="b" l="l" r="r" t="t"/>
                <a:pathLst>
                  <a:path extrusionOk="0" h="3458" w="10383">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6186650" y="1653225"/>
                <a:ext cx="349475" cy="166025"/>
              </a:xfrm>
              <a:custGeom>
                <a:rect b="b" l="l" r="r" t="t"/>
                <a:pathLst>
                  <a:path extrusionOk="0" h="6641" w="13979">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6774675" y="1212300"/>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 name="Google Shape;35;p3"/>
          <p:cNvSpPr txBox="1"/>
          <p:nvPr>
            <p:ph type="title"/>
          </p:nvPr>
        </p:nvSpPr>
        <p:spPr>
          <a:xfrm>
            <a:off x="805375" y="1750550"/>
            <a:ext cx="4553700" cy="13293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b="1" sz="6500">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6" name="Google Shape;36;p3"/>
          <p:cNvSpPr txBox="1"/>
          <p:nvPr>
            <p:ph idx="1" type="subTitle"/>
          </p:nvPr>
        </p:nvSpPr>
        <p:spPr>
          <a:xfrm>
            <a:off x="805375" y="2993700"/>
            <a:ext cx="2454600" cy="693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
          <p:cNvSpPr txBox="1"/>
          <p:nvPr>
            <p:ph hasCustomPrompt="1" idx="2" type="title"/>
          </p:nvPr>
        </p:nvSpPr>
        <p:spPr>
          <a:xfrm>
            <a:off x="779975" y="694800"/>
            <a:ext cx="1979400" cy="1155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b="0" sz="10000">
                <a:solidFill>
                  <a:schemeClr val="dk2"/>
                </a:solidFill>
                <a:latin typeface="Inika"/>
                <a:ea typeface="Inika"/>
                <a:cs typeface="Inika"/>
                <a:sym typeface="Inika"/>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234" name="Shape 234"/>
        <p:cNvGrpSpPr/>
        <p:nvPr/>
      </p:nvGrpSpPr>
      <p:grpSpPr>
        <a:xfrm>
          <a:off x="0" y="0"/>
          <a:ext cx="0" cy="0"/>
          <a:chOff x="0" y="0"/>
          <a:chExt cx="0" cy="0"/>
        </a:xfrm>
      </p:grpSpPr>
      <p:grpSp>
        <p:nvGrpSpPr>
          <p:cNvPr id="235" name="Google Shape;235;p21"/>
          <p:cNvGrpSpPr/>
          <p:nvPr/>
        </p:nvGrpSpPr>
        <p:grpSpPr>
          <a:xfrm>
            <a:off x="0" y="-853255"/>
            <a:ext cx="9610216" cy="5989071"/>
            <a:chOff x="0" y="-853255"/>
            <a:chExt cx="9610216" cy="5989071"/>
          </a:xfrm>
        </p:grpSpPr>
        <p:sp>
          <p:nvSpPr>
            <p:cNvPr id="236" name="Google Shape;236;p21"/>
            <p:cNvSpPr/>
            <p:nvPr/>
          </p:nvSpPr>
          <p:spPr>
            <a:xfrm>
              <a:off x="6247854" y="-853255"/>
              <a:ext cx="3362362" cy="2318423"/>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0" y="4066275"/>
              <a:ext cx="3479505" cy="1069541"/>
            </a:xfrm>
            <a:custGeom>
              <a:rect b="b" l="l" r="r" t="t"/>
              <a:pathLst>
                <a:path extrusionOk="0" h="33636" w="102716">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21"/>
            <p:cNvGrpSpPr/>
            <p:nvPr/>
          </p:nvGrpSpPr>
          <p:grpSpPr>
            <a:xfrm>
              <a:off x="7323639" y="252328"/>
              <a:ext cx="1380624" cy="965482"/>
              <a:chOff x="5537575" y="2349975"/>
              <a:chExt cx="1029625" cy="720025"/>
            </a:xfrm>
          </p:grpSpPr>
          <p:sp>
            <p:nvSpPr>
              <p:cNvPr id="239" name="Google Shape;239;p21"/>
              <p:cNvSpPr/>
              <p:nvPr/>
            </p:nvSpPr>
            <p:spPr>
              <a:xfrm>
                <a:off x="6307925" y="2504475"/>
                <a:ext cx="259275" cy="84325"/>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6188250" y="2349975"/>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6051350" y="2681125"/>
                <a:ext cx="252125" cy="106650"/>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5537575" y="2954500"/>
                <a:ext cx="361675" cy="115500"/>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3" name="Google Shape;243;p21"/>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p:txBody>
      </p:sp>
      <p:sp>
        <p:nvSpPr>
          <p:cNvPr id="244" name="Google Shape;244;p21"/>
          <p:cNvSpPr txBox="1"/>
          <p:nvPr>
            <p:ph idx="2" type="title"/>
          </p:nvPr>
        </p:nvSpPr>
        <p:spPr>
          <a:xfrm>
            <a:off x="3349512" y="1439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2500"/>
              <a:buNone/>
              <a:defRPr b="1" sz="2500">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p:txBody>
      </p:sp>
      <p:sp>
        <p:nvSpPr>
          <p:cNvPr id="245" name="Google Shape;245;p21"/>
          <p:cNvSpPr txBox="1"/>
          <p:nvPr>
            <p:ph idx="3" type="title"/>
          </p:nvPr>
        </p:nvSpPr>
        <p:spPr>
          <a:xfrm>
            <a:off x="3349512" y="1895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Inika"/>
              <a:buNone/>
              <a:defRPr b="0" sz="1400">
                <a:solidFill>
                  <a:schemeClr val="dk2"/>
                </a:solidFill>
                <a:latin typeface="Bitter"/>
                <a:ea typeface="Bitter"/>
                <a:cs typeface="Bitter"/>
                <a:sym typeface="Bitter"/>
              </a:defRPr>
            </a:lvl1pPr>
            <a:lvl2pPr lvl="1" rtl="0">
              <a:spcBef>
                <a:spcPts val="0"/>
              </a:spcBef>
              <a:spcAft>
                <a:spcPts val="0"/>
              </a:spcAft>
              <a:buSzPts val="1400"/>
              <a:buFont typeface="Inika"/>
              <a:buNone/>
              <a:defRPr b="0" sz="1400">
                <a:latin typeface="Inika"/>
                <a:ea typeface="Inika"/>
                <a:cs typeface="Inika"/>
                <a:sym typeface="Inika"/>
              </a:defRPr>
            </a:lvl2pPr>
            <a:lvl3pPr lvl="2" rtl="0">
              <a:spcBef>
                <a:spcPts val="0"/>
              </a:spcBef>
              <a:spcAft>
                <a:spcPts val="0"/>
              </a:spcAft>
              <a:buSzPts val="1400"/>
              <a:buFont typeface="Inika"/>
              <a:buNone/>
              <a:defRPr b="0" sz="1400">
                <a:latin typeface="Inika"/>
                <a:ea typeface="Inika"/>
                <a:cs typeface="Inika"/>
                <a:sym typeface="Inika"/>
              </a:defRPr>
            </a:lvl3pPr>
            <a:lvl4pPr lvl="3" rtl="0">
              <a:spcBef>
                <a:spcPts val="0"/>
              </a:spcBef>
              <a:spcAft>
                <a:spcPts val="0"/>
              </a:spcAft>
              <a:buSzPts val="1400"/>
              <a:buFont typeface="Inika"/>
              <a:buNone/>
              <a:defRPr b="0" sz="1400">
                <a:latin typeface="Inika"/>
                <a:ea typeface="Inika"/>
                <a:cs typeface="Inika"/>
                <a:sym typeface="Inika"/>
              </a:defRPr>
            </a:lvl4pPr>
            <a:lvl5pPr lvl="4" rtl="0">
              <a:spcBef>
                <a:spcPts val="0"/>
              </a:spcBef>
              <a:spcAft>
                <a:spcPts val="0"/>
              </a:spcAft>
              <a:buSzPts val="1400"/>
              <a:buFont typeface="Inika"/>
              <a:buNone/>
              <a:defRPr b="0" sz="1400">
                <a:latin typeface="Inika"/>
                <a:ea typeface="Inika"/>
                <a:cs typeface="Inika"/>
                <a:sym typeface="Inika"/>
              </a:defRPr>
            </a:lvl5pPr>
            <a:lvl6pPr lvl="5" rtl="0">
              <a:spcBef>
                <a:spcPts val="0"/>
              </a:spcBef>
              <a:spcAft>
                <a:spcPts val="0"/>
              </a:spcAft>
              <a:buSzPts val="1400"/>
              <a:buFont typeface="Inika"/>
              <a:buNone/>
              <a:defRPr b="0" sz="1400">
                <a:latin typeface="Inika"/>
                <a:ea typeface="Inika"/>
                <a:cs typeface="Inika"/>
                <a:sym typeface="Inika"/>
              </a:defRPr>
            </a:lvl6pPr>
            <a:lvl7pPr lvl="6" rtl="0">
              <a:spcBef>
                <a:spcPts val="0"/>
              </a:spcBef>
              <a:spcAft>
                <a:spcPts val="0"/>
              </a:spcAft>
              <a:buSzPts val="1400"/>
              <a:buFont typeface="Inika"/>
              <a:buNone/>
              <a:defRPr b="0" sz="1400">
                <a:latin typeface="Inika"/>
                <a:ea typeface="Inika"/>
                <a:cs typeface="Inika"/>
                <a:sym typeface="Inika"/>
              </a:defRPr>
            </a:lvl7pPr>
            <a:lvl8pPr lvl="7" rtl="0">
              <a:spcBef>
                <a:spcPts val="0"/>
              </a:spcBef>
              <a:spcAft>
                <a:spcPts val="0"/>
              </a:spcAft>
              <a:buSzPts val="1400"/>
              <a:buFont typeface="Inika"/>
              <a:buNone/>
              <a:defRPr b="0" sz="1400">
                <a:latin typeface="Inika"/>
                <a:ea typeface="Inika"/>
                <a:cs typeface="Inika"/>
                <a:sym typeface="Inika"/>
              </a:defRPr>
            </a:lvl8pPr>
            <a:lvl9pPr lvl="8" rtl="0">
              <a:spcBef>
                <a:spcPts val="0"/>
              </a:spcBef>
              <a:spcAft>
                <a:spcPts val="0"/>
              </a:spcAft>
              <a:buSzPts val="1400"/>
              <a:buFont typeface="Inika"/>
              <a:buNone/>
              <a:defRPr b="0" sz="1400">
                <a:latin typeface="Inika"/>
                <a:ea typeface="Inika"/>
                <a:cs typeface="Inika"/>
                <a:sym typeface="Inika"/>
              </a:defRPr>
            </a:lvl9pPr>
          </a:lstStyle>
          <a:p/>
        </p:txBody>
      </p:sp>
      <p:sp>
        <p:nvSpPr>
          <p:cNvPr id="246" name="Google Shape;246;p21"/>
          <p:cNvSpPr txBox="1"/>
          <p:nvPr>
            <p:ph idx="4" type="title"/>
          </p:nvPr>
        </p:nvSpPr>
        <p:spPr>
          <a:xfrm>
            <a:off x="727200" y="1439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2500"/>
              <a:buNone/>
              <a:defRPr b="1" sz="2500">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p:txBody>
      </p:sp>
      <p:sp>
        <p:nvSpPr>
          <p:cNvPr id="247" name="Google Shape;247;p21"/>
          <p:cNvSpPr txBox="1"/>
          <p:nvPr>
            <p:ph idx="5" type="title"/>
          </p:nvPr>
        </p:nvSpPr>
        <p:spPr>
          <a:xfrm>
            <a:off x="727200" y="1895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Inika"/>
              <a:buNone/>
              <a:defRPr b="0" sz="1400">
                <a:solidFill>
                  <a:schemeClr val="dk2"/>
                </a:solidFill>
                <a:latin typeface="Bitter"/>
                <a:ea typeface="Bitter"/>
                <a:cs typeface="Bitter"/>
                <a:sym typeface="Bitter"/>
              </a:defRPr>
            </a:lvl1pPr>
            <a:lvl2pPr lvl="1" rtl="0">
              <a:spcBef>
                <a:spcPts val="0"/>
              </a:spcBef>
              <a:spcAft>
                <a:spcPts val="0"/>
              </a:spcAft>
              <a:buSzPts val="1400"/>
              <a:buFont typeface="Inika"/>
              <a:buNone/>
              <a:defRPr b="0" sz="1400">
                <a:latin typeface="Inika"/>
                <a:ea typeface="Inika"/>
                <a:cs typeface="Inika"/>
                <a:sym typeface="Inika"/>
              </a:defRPr>
            </a:lvl2pPr>
            <a:lvl3pPr lvl="2" rtl="0">
              <a:spcBef>
                <a:spcPts val="0"/>
              </a:spcBef>
              <a:spcAft>
                <a:spcPts val="0"/>
              </a:spcAft>
              <a:buSzPts val="1400"/>
              <a:buFont typeface="Inika"/>
              <a:buNone/>
              <a:defRPr b="0" sz="1400">
                <a:latin typeface="Inika"/>
                <a:ea typeface="Inika"/>
                <a:cs typeface="Inika"/>
                <a:sym typeface="Inika"/>
              </a:defRPr>
            </a:lvl3pPr>
            <a:lvl4pPr lvl="3" rtl="0">
              <a:spcBef>
                <a:spcPts val="0"/>
              </a:spcBef>
              <a:spcAft>
                <a:spcPts val="0"/>
              </a:spcAft>
              <a:buSzPts val="1400"/>
              <a:buFont typeface="Inika"/>
              <a:buNone/>
              <a:defRPr b="0" sz="1400">
                <a:latin typeface="Inika"/>
                <a:ea typeface="Inika"/>
                <a:cs typeface="Inika"/>
                <a:sym typeface="Inika"/>
              </a:defRPr>
            </a:lvl4pPr>
            <a:lvl5pPr lvl="4" rtl="0">
              <a:spcBef>
                <a:spcPts val="0"/>
              </a:spcBef>
              <a:spcAft>
                <a:spcPts val="0"/>
              </a:spcAft>
              <a:buSzPts val="1400"/>
              <a:buFont typeface="Inika"/>
              <a:buNone/>
              <a:defRPr b="0" sz="1400">
                <a:latin typeface="Inika"/>
                <a:ea typeface="Inika"/>
                <a:cs typeface="Inika"/>
                <a:sym typeface="Inika"/>
              </a:defRPr>
            </a:lvl5pPr>
            <a:lvl6pPr lvl="5" rtl="0">
              <a:spcBef>
                <a:spcPts val="0"/>
              </a:spcBef>
              <a:spcAft>
                <a:spcPts val="0"/>
              </a:spcAft>
              <a:buSzPts val="1400"/>
              <a:buFont typeface="Inika"/>
              <a:buNone/>
              <a:defRPr b="0" sz="1400">
                <a:latin typeface="Inika"/>
                <a:ea typeface="Inika"/>
                <a:cs typeface="Inika"/>
                <a:sym typeface="Inika"/>
              </a:defRPr>
            </a:lvl6pPr>
            <a:lvl7pPr lvl="6" rtl="0">
              <a:spcBef>
                <a:spcPts val="0"/>
              </a:spcBef>
              <a:spcAft>
                <a:spcPts val="0"/>
              </a:spcAft>
              <a:buSzPts val="1400"/>
              <a:buFont typeface="Inika"/>
              <a:buNone/>
              <a:defRPr b="0" sz="1400">
                <a:latin typeface="Inika"/>
                <a:ea typeface="Inika"/>
                <a:cs typeface="Inika"/>
                <a:sym typeface="Inika"/>
              </a:defRPr>
            </a:lvl7pPr>
            <a:lvl8pPr lvl="7" rtl="0">
              <a:spcBef>
                <a:spcPts val="0"/>
              </a:spcBef>
              <a:spcAft>
                <a:spcPts val="0"/>
              </a:spcAft>
              <a:buSzPts val="1400"/>
              <a:buFont typeface="Inika"/>
              <a:buNone/>
              <a:defRPr b="0" sz="1400">
                <a:latin typeface="Inika"/>
                <a:ea typeface="Inika"/>
                <a:cs typeface="Inika"/>
                <a:sym typeface="Inika"/>
              </a:defRPr>
            </a:lvl8pPr>
            <a:lvl9pPr lvl="8" rtl="0">
              <a:spcBef>
                <a:spcPts val="0"/>
              </a:spcBef>
              <a:spcAft>
                <a:spcPts val="0"/>
              </a:spcAft>
              <a:buSzPts val="1400"/>
              <a:buFont typeface="Inika"/>
              <a:buNone/>
              <a:defRPr b="0" sz="1400">
                <a:latin typeface="Inika"/>
                <a:ea typeface="Inika"/>
                <a:cs typeface="Inika"/>
                <a:sym typeface="Inika"/>
              </a:defRPr>
            </a:lvl9pPr>
          </a:lstStyle>
          <a:p/>
        </p:txBody>
      </p:sp>
      <p:sp>
        <p:nvSpPr>
          <p:cNvPr id="248" name="Google Shape;248;p21"/>
          <p:cNvSpPr txBox="1"/>
          <p:nvPr>
            <p:ph idx="6" type="title"/>
          </p:nvPr>
        </p:nvSpPr>
        <p:spPr>
          <a:xfrm>
            <a:off x="5971700" y="1439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2500"/>
              <a:buNone/>
              <a:defRPr b="1" sz="2500">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p:txBody>
      </p:sp>
      <p:sp>
        <p:nvSpPr>
          <p:cNvPr id="249" name="Google Shape;249;p21"/>
          <p:cNvSpPr txBox="1"/>
          <p:nvPr>
            <p:ph idx="7" type="title"/>
          </p:nvPr>
        </p:nvSpPr>
        <p:spPr>
          <a:xfrm>
            <a:off x="5971700" y="1895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Inika"/>
              <a:buNone/>
              <a:defRPr b="0" sz="1400">
                <a:solidFill>
                  <a:schemeClr val="dk2"/>
                </a:solidFill>
                <a:latin typeface="Bitter"/>
                <a:ea typeface="Bitter"/>
                <a:cs typeface="Bitter"/>
                <a:sym typeface="Bitter"/>
              </a:defRPr>
            </a:lvl1pPr>
            <a:lvl2pPr lvl="1" rtl="0">
              <a:spcBef>
                <a:spcPts val="0"/>
              </a:spcBef>
              <a:spcAft>
                <a:spcPts val="0"/>
              </a:spcAft>
              <a:buSzPts val="1400"/>
              <a:buFont typeface="Inika"/>
              <a:buNone/>
              <a:defRPr b="0" sz="1400">
                <a:latin typeface="Inika"/>
                <a:ea typeface="Inika"/>
                <a:cs typeface="Inika"/>
                <a:sym typeface="Inika"/>
              </a:defRPr>
            </a:lvl2pPr>
            <a:lvl3pPr lvl="2" rtl="0">
              <a:spcBef>
                <a:spcPts val="0"/>
              </a:spcBef>
              <a:spcAft>
                <a:spcPts val="0"/>
              </a:spcAft>
              <a:buSzPts val="1400"/>
              <a:buFont typeface="Inika"/>
              <a:buNone/>
              <a:defRPr b="0" sz="1400">
                <a:latin typeface="Inika"/>
                <a:ea typeface="Inika"/>
                <a:cs typeface="Inika"/>
                <a:sym typeface="Inika"/>
              </a:defRPr>
            </a:lvl3pPr>
            <a:lvl4pPr lvl="3" rtl="0">
              <a:spcBef>
                <a:spcPts val="0"/>
              </a:spcBef>
              <a:spcAft>
                <a:spcPts val="0"/>
              </a:spcAft>
              <a:buSzPts val="1400"/>
              <a:buFont typeface="Inika"/>
              <a:buNone/>
              <a:defRPr b="0" sz="1400">
                <a:latin typeface="Inika"/>
                <a:ea typeface="Inika"/>
                <a:cs typeface="Inika"/>
                <a:sym typeface="Inika"/>
              </a:defRPr>
            </a:lvl4pPr>
            <a:lvl5pPr lvl="4" rtl="0">
              <a:spcBef>
                <a:spcPts val="0"/>
              </a:spcBef>
              <a:spcAft>
                <a:spcPts val="0"/>
              </a:spcAft>
              <a:buSzPts val="1400"/>
              <a:buFont typeface="Inika"/>
              <a:buNone/>
              <a:defRPr b="0" sz="1400">
                <a:latin typeface="Inika"/>
                <a:ea typeface="Inika"/>
                <a:cs typeface="Inika"/>
                <a:sym typeface="Inika"/>
              </a:defRPr>
            </a:lvl5pPr>
            <a:lvl6pPr lvl="5" rtl="0">
              <a:spcBef>
                <a:spcPts val="0"/>
              </a:spcBef>
              <a:spcAft>
                <a:spcPts val="0"/>
              </a:spcAft>
              <a:buSzPts val="1400"/>
              <a:buFont typeface="Inika"/>
              <a:buNone/>
              <a:defRPr b="0" sz="1400">
                <a:latin typeface="Inika"/>
                <a:ea typeface="Inika"/>
                <a:cs typeface="Inika"/>
                <a:sym typeface="Inika"/>
              </a:defRPr>
            </a:lvl6pPr>
            <a:lvl7pPr lvl="6" rtl="0">
              <a:spcBef>
                <a:spcPts val="0"/>
              </a:spcBef>
              <a:spcAft>
                <a:spcPts val="0"/>
              </a:spcAft>
              <a:buSzPts val="1400"/>
              <a:buFont typeface="Inika"/>
              <a:buNone/>
              <a:defRPr b="0" sz="1400">
                <a:latin typeface="Inika"/>
                <a:ea typeface="Inika"/>
                <a:cs typeface="Inika"/>
                <a:sym typeface="Inika"/>
              </a:defRPr>
            </a:lvl7pPr>
            <a:lvl8pPr lvl="7" rtl="0">
              <a:spcBef>
                <a:spcPts val="0"/>
              </a:spcBef>
              <a:spcAft>
                <a:spcPts val="0"/>
              </a:spcAft>
              <a:buSzPts val="1400"/>
              <a:buFont typeface="Inika"/>
              <a:buNone/>
              <a:defRPr b="0" sz="1400">
                <a:latin typeface="Inika"/>
                <a:ea typeface="Inika"/>
                <a:cs typeface="Inika"/>
                <a:sym typeface="Inika"/>
              </a:defRPr>
            </a:lvl8pPr>
            <a:lvl9pPr lvl="8" rtl="0">
              <a:spcBef>
                <a:spcPts val="0"/>
              </a:spcBef>
              <a:spcAft>
                <a:spcPts val="0"/>
              </a:spcAft>
              <a:buSzPts val="1400"/>
              <a:buFont typeface="Inika"/>
              <a:buNone/>
              <a:defRPr b="0" sz="1400">
                <a:latin typeface="Inika"/>
                <a:ea typeface="Inika"/>
                <a:cs typeface="Inika"/>
                <a:sym typeface="Inika"/>
              </a:defRPr>
            </a:lvl9pPr>
          </a:lstStyle>
          <a:p/>
        </p:txBody>
      </p:sp>
      <p:sp>
        <p:nvSpPr>
          <p:cNvPr id="250" name="Google Shape;250;p21"/>
          <p:cNvSpPr txBox="1"/>
          <p:nvPr>
            <p:ph idx="8" type="title"/>
          </p:nvPr>
        </p:nvSpPr>
        <p:spPr>
          <a:xfrm>
            <a:off x="3349512" y="30915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2500"/>
              <a:buNone/>
              <a:defRPr b="1" sz="2500">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p:txBody>
      </p:sp>
      <p:sp>
        <p:nvSpPr>
          <p:cNvPr id="251" name="Google Shape;251;p21"/>
          <p:cNvSpPr txBox="1"/>
          <p:nvPr>
            <p:ph idx="9" type="title"/>
          </p:nvPr>
        </p:nvSpPr>
        <p:spPr>
          <a:xfrm>
            <a:off x="3349512" y="35469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Inika"/>
              <a:buNone/>
              <a:defRPr b="0" sz="1400">
                <a:solidFill>
                  <a:schemeClr val="dk2"/>
                </a:solidFill>
                <a:latin typeface="Bitter"/>
                <a:ea typeface="Bitter"/>
                <a:cs typeface="Bitter"/>
                <a:sym typeface="Bitter"/>
              </a:defRPr>
            </a:lvl1pPr>
            <a:lvl2pPr lvl="1" rtl="0">
              <a:spcBef>
                <a:spcPts val="0"/>
              </a:spcBef>
              <a:spcAft>
                <a:spcPts val="0"/>
              </a:spcAft>
              <a:buSzPts val="1400"/>
              <a:buFont typeface="Inika"/>
              <a:buNone/>
              <a:defRPr b="0" sz="1400">
                <a:latin typeface="Inika"/>
                <a:ea typeface="Inika"/>
                <a:cs typeface="Inika"/>
                <a:sym typeface="Inika"/>
              </a:defRPr>
            </a:lvl2pPr>
            <a:lvl3pPr lvl="2" rtl="0">
              <a:spcBef>
                <a:spcPts val="0"/>
              </a:spcBef>
              <a:spcAft>
                <a:spcPts val="0"/>
              </a:spcAft>
              <a:buSzPts val="1400"/>
              <a:buFont typeface="Inika"/>
              <a:buNone/>
              <a:defRPr b="0" sz="1400">
                <a:latin typeface="Inika"/>
                <a:ea typeface="Inika"/>
                <a:cs typeface="Inika"/>
                <a:sym typeface="Inika"/>
              </a:defRPr>
            </a:lvl3pPr>
            <a:lvl4pPr lvl="3" rtl="0">
              <a:spcBef>
                <a:spcPts val="0"/>
              </a:spcBef>
              <a:spcAft>
                <a:spcPts val="0"/>
              </a:spcAft>
              <a:buSzPts val="1400"/>
              <a:buFont typeface="Inika"/>
              <a:buNone/>
              <a:defRPr b="0" sz="1400">
                <a:latin typeface="Inika"/>
                <a:ea typeface="Inika"/>
                <a:cs typeface="Inika"/>
                <a:sym typeface="Inika"/>
              </a:defRPr>
            </a:lvl4pPr>
            <a:lvl5pPr lvl="4" rtl="0">
              <a:spcBef>
                <a:spcPts val="0"/>
              </a:spcBef>
              <a:spcAft>
                <a:spcPts val="0"/>
              </a:spcAft>
              <a:buSzPts val="1400"/>
              <a:buFont typeface="Inika"/>
              <a:buNone/>
              <a:defRPr b="0" sz="1400">
                <a:latin typeface="Inika"/>
                <a:ea typeface="Inika"/>
                <a:cs typeface="Inika"/>
                <a:sym typeface="Inika"/>
              </a:defRPr>
            </a:lvl5pPr>
            <a:lvl6pPr lvl="5" rtl="0">
              <a:spcBef>
                <a:spcPts val="0"/>
              </a:spcBef>
              <a:spcAft>
                <a:spcPts val="0"/>
              </a:spcAft>
              <a:buSzPts val="1400"/>
              <a:buFont typeface="Inika"/>
              <a:buNone/>
              <a:defRPr b="0" sz="1400">
                <a:latin typeface="Inika"/>
                <a:ea typeface="Inika"/>
                <a:cs typeface="Inika"/>
                <a:sym typeface="Inika"/>
              </a:defRPr>
            </a:lvl6pPr>
            <a:lvl7pPr lvl="6" rtl="0">
              <a:spcBef>
                <a:spcPts val="0"/>
              </a:spcBef>
              <a:spcAft>
                <a:spcPts val="0"/>
              </a:spcAft>
              <a:buSzPts val="1400"/>
              <a:buFont typeface="Inika"/>
              <a:buNone/>
              <a:defRPr b="0" sz="1400">
                <a:latin typeface="Inika"/>
                <a:ea typeface="Inika"/>
                <a:cs typeface="Inika"/>
                <a:sym typeface="Inika"/>
              </a:defRPr>
            </a:lvl7pPr>
            <a:lvl8pPr lvl="7" rtl="0">
              <a:spcBef>
                <a:spcPts val="0"/>
              </a:spcBef>
              <a:spcAft>
                <a:spcPts val="0"/>
              </a:spcAft>
              <a:buSzPts val="1400"/>
              <a:buFont typeface="Inika"/>
              <a:buNone/>
              <a:defRPr b="0" sz="1400">
                <a:latin typeface="Inika"/>
                <a:ea typeface="Inika"/>
                <a:cs typeface="Inika"/>
                <a:sym typeface="Inika"/>
              </a:defRPr>
            </a:lvl8pPr>
            <a:lvl9pPr lvl="8" rtl="0">
              <a:spcBef>
                <a:spcPts val="0"/>
              </a:spcBef>
              <a:spcAft>
                <a:spcPts val="0"/>
              </a:spcAft>
              <a:buSzPts val="1400"/>
              <a:buFont typeface="Inika"/>
              <a:buNone/>
              <a:defRPr b="0" sz="1400">
                <a:latin typeface="Inika"/>
                <a:ea typeface="Inika"/>
                <a:cs typeface="Inika"/>
                <a:sym typeface="Inika"/>
              </a:defRPr>
            </a:lvl9pPr>
          </a:lstStyle>
          <a:p/>
        </p:txBody>
      </p:sp>
      <p:sp>
        <p:nvSpPr>
          <p:cNvPr id="252" name="Google Shape;252;p21"/>
          <p:cNvSpPr txBox="1"/>
          <p:nvPr>
            <p:ph idx="13" type="title"/>
          </p:nvPr>
        </p:nvSpPr>
        <p:spPr>
          <a:xfrm>
            <a:off x="727200" y="30915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2500"/>
              <a:buNone/>
              <a:defRPr b="1" sz="2500">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p:txBody>
      </p:sp>
      <p:sp>
        <p:nvSpPr>
          <p:cNvPr id="253" name="Google Shape;253;p21"/>
          <p:cNvSpPr txBox="1"/>
          <p:nvPr>
            <p:ph idx="14" type="title"/>
          </p:nvPr>
        </p:nvSpPr>
        <p:spPr>
          <a:xfrm>
            <a:off x="727200" y="35469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Inika"/>
              <a:buNone/>
              <a:defRPr b="0" sz="1400">
                <a:solidFill>
                  <a:schemeClr val="dk2"/>
                </a:solidFill>
                <a:latin typeface="Bitter"/>
                <a:ea typeface="Bitter"/>
                <a:cs typeface="Bitter"/>
                <a:sym typeface="Bitter"/>
              </a:defRPr>
            </a:lvl1pPr>
            <a:lvl2pPr lvl="1" rtl="0">
              <a:spcBef>
                <a:spcPts val="0"/>
              </a:spcBef>
              <a:spcAft>
                <a:spcPts val="0"/>
              </a:spcAft>
              <a:buSzPts val="1400"/>
              <a:buFont typeface="Inika"/>
              <a:buNone/>
              <a:defRPr b="0" sz="1400">
                <a:latin typeface="Inika"/>
                <a:ea typeface="Inika"/>
                <a:cs typeface="Inika"/>
                <a:sym typeface="Inika"/>
              </a:defRPr>
            </a:lvl2pPr>
            <a:lvl3pPr lvl="2" rtl="0">
              <a:spcBef>
                <a:spcPts val="0"/>
              </a:spcBef>
              <a:spcAft>
                <a:spcPts val="0"/>
              </a:spcAft>
              <a:buSzPts val="1400"/>
              <a:buFont typeface="Inika"/>
              <a:buNone/>
              <a:defRPr b="0" sz="1400">
                <a:latin typeface="Inika"/>
                <a:ea typeface="Inika"/>
                <a:cs typeface="Inika"/>
                <a:sym typeface="Inika"/>
              </a:defRPr>
            </a:lvl3pPr>
            <a:lvl4pPr lvl="3" rtl="0">
              <a:spcBef>
                <a:spcPts val="0"/>
              </a:spcBef>
              <a:spcAft>
                <a:spcPts val="0"/>
              </a:spcAft>
              <a:buSzPts val="1400"/>
              <a:buFont typeface="Inika"/>
              <a:buNone/>
              <a:defRPr b="0" sz="1400">
                <a:latin typeface="Inika"/>
                <a:ea typeface="Inika"/>
                <a:cs typeface="Inika"/>
                <a:sym typeface="Inika"/>
              </a:defRPr>
            </a:lvl4pPr>
            <a:lvl5pPr lvl="4" rtl="0">
              <a:spcBef>
                <a:spcPts val="0"/>
              </a:spcBef>
              <a:spcAft>
                <a:spcPts val="0"/>
              </a:spcAft>
              <a:buSzPts val="1400"/>
              <a:buFont typeface="Inika"/>
              <a:buNone/>
              <a:defRPr b="0" sz="1400">
                <a:latin typeface="Inika"/>
                <a:ea typeface="Inika"/>
                <a:cs typeface="Inika"/>
                <a:sym typeface="Inika"/>
              </a:defRPr>
            </a:lvl5pPr>
            <a:lvl6pPr lvl="5" rtl="0">
              <a:spcBef>
                <a:spcPts val="0"/>
              </a:spcBef>
              <a:spcAft>
                <a:spcPts val="0"/>
              </a:spcAft>
              <a:buSzPts val="1400"/>
              <a:buFont typeface="Inika"/>
              <a:buNone/>
              <a:defRPr b="0" sz="1400">
                <a:latin typeface="Inika"/>
                <a:ea typeface="Inika"/>
                <a:cs typeface="Inika"/>
                <a:sym typeface="Inika"/>
              </a:defRPr>
            </a:lvl6pPr>
            <a:lvl7pPr lvl="6" rtl="0">
              <a:spcBef>
                <a:spcPts val="0"/>
              </a:spcBef>
              <a:spcAft>
                <a:spcPts val="0"/>
              </a:spcAft>
              <a:buSzPts val="1400"/>
              <a:buFont typeface="Inika"/>
              <a:buNone/>
              <a:defRPr b="0" sz="1400">
                <a:latin typeface="Inika"/>
                <a:ea typeface="Inika"/>
                <a:cs typeface="Inika"/>
                <a:sym typeface="Inika"/>
              </a:defRPr>
            </a:lvl7pPr>
            <a:lvl8pPr lvl="7" rtl="0">
              <a:spcBef>
                <a:spcPts val="0"/>
              </a:spcBef>
              <a:spcAft>
                <a:spcPts val="0"/>
              </a:spcAft>
              <a:buSzPts val="1400"/>
              <a:buFont typeface="Inika"/>
              <a:buNone/>
              <a:defRPr b="0" sz="1400">
                <a:latin typeface="Inika"/>
                <a:ea typeface="Inika"/>
                <a:cs typeface="Inika"/>
                <a:sym typeface="Inika"/>
              </a:defRPr>
            </a:lvl8pPr>
            <a:lvl9pPr lvl="8" rtl="0">
              <a:spcBef>
                <a:spcPts val="0"/>
              </a:spcBef>
              <a:spcAft>
                <a:spcPts val="0"/>
              </a:spcAft>
              <a:buSzPts val="1400"/>
              <a:buFont typeface="Inika"/>
              <a:buNone/>
              <a:defRPr b="0" sz="1400">
                <a:latin typeface="Inika"/>
                <a:ea typeface="Inika"/>
                <a:cs typeface="Inika"/>
                <a:sym typeface="Inika"/>
              </a:defRPr>
            </a:lvl9pPr>
          </a:lstStyle>
          <a:p/>
        </p:txBody>
      </p:sp>
      <p:sp>
        <p:nvSpPr>
          <p:cNvPr id="254" name="Google Shape;254;p21"/>
          <p:cNvSpPr txBox="1"/>
          <p:nvPr>
            <p:ph idx="15" type="title"/>
          </p:nvPr>
        </p:nvSpPr>
        <p:spPr>
          <a:xfrm>
            <a:off x="5971700" y="30915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2500"/>
              <a:buNone/>
              <a:defRPr b="1" sz="2500">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p:txBody>
      </p:sp>
      <p:sp>
        <p:nvSpPr>
          <p:cNvPr id="255" name="Google Shape;255;p21"/>
          <p:cNvSpPr txBox="1"/>
          <p:nvPr>
            <p:ph idx="16" type="title"/>
          </p:nvPr>
        </p:nvSpPr>
        <p:spPr>
          <a:xfrm>
            <a:off x="5971700" y="35469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Inika"/>
              <a:buNone/>
              <a:defRPr b="0" sz="1400">
                <a:solidFill>
                  <a:schemeClr val="dk2"/>
                </a:solidFill>
                <a:latin typeface="Bitter"/>
                <a:ea typeface="Bitter"/>
                <a:cs typeface="Bitter"/>
                <a:sym typeface="Bitter"/>
              </a:defRPr>
            </a:lvl1pPr>
            <a:lvl2pPr lvl="1" rtl="0">
              <a:spcBef>
                <a:spcPts val="0"/>
              </a:spcBef>
              <a:spcAft>
                <a:spcPts val="0"/>
              </a:spcAft>
              <a:buSzPts val="1400"/>
              <a:buFont typeface="Inika"/>
              <a:buNone/>
              <a:defRPr b="0" sz="1400">
                <a:latin typeface="Inika"/>
                <a:ea typeface="Inika"/>
                <a:cs typeface="Inika"/>
                <a:sym typeface="Inika"/>
              </a:defRPr>
            </a:lvl2pPr>
            <a:lvl3pPr lvl="2" rtl="0">
              <a:spcBef>
                <a:spcPts val="0"/>
              </a:spcBef>
              <a:spcAft>
                <a:spcPts val="0"/>
              </a:spcAft>
              <a:buSzPts val="1400"/>
              <a:buFont typeface="Inika"/>
              <a:buNone/>
              <a:defRPr b="0" sz="1400">
                <a:latin typeface="Inika"/>
                <a:ea typeface="Inika"/>
                <a:cs typeface="Inika"/>
                <a:sym typeface="Inika"/>
              </a:defRPr>
            </a:lvl3pPr>
            <a:lvl4pPr lvl="3" rtl="0">
              <a:spcBef>
                <a:spcPts val="0"/>
              </a:spcBef>
              <a:spcAft>
                <a:spcPts val="0"/>
              </a:spcAft>
              <a:buSzPts val="1400"/>
              <a:buFont typeface="Inika"/>
              <a:buNone/>
              <a:defRPr b="0" sz="1400">
                <a:latin typeface="Inika"/>
                <a:ea typeface="Inika"/>
                <a:cs typeface="Inika"/>
                <a:sym typeface="Inika"/>
              </a:defRPr>
            </a:lvl4pPr>
            <a:lvl5pPr lvl="4" rtl="0">
              <a:spcBef>
                <a:spcPts val="0"/>
              </a:spcBef>
              <a:spcAft>
                <a:spcPts val="0"/>
              </a:spcAft>
              <a:buSzPts val="1400"/>
              <a:buFont typeface="Inika"/>
              <a:buNone/>
              <a:defRPr b="0" sz="1400">
                <a:latin typeface="Inika"/>
                <a:ea typeface="Inika"/>
                <a:cs typeface="Inika"/>
                <a:sym typeface="Inika"/>
              </a:defRPr>
            </a:lvl5pPr>
            <a:lvl6pPr lvl="5" rtl="0">
              <a:spcBef>
                <a:spcPts val="0"/>
              </a:spcBef>
              <a:spcAft>
                <a:spcPts val="0"/>
              </a:spcAft>
              <a:buSzPts val="1400"/>
              <a:buFont typeface="Inika"/>
              <a:buNone/>
              <a:defRPr b="0" sz="1400">
                <a:latin typeface="Inika"/>
                <a:ea typeface="Inika"/>
                <a:cs typeface="Inika"/>
                <a:sym typeface="Inika"/>
              </a:defRPr>
            </a:lvl6pPr>
            <a:lvl7pPr lvl="6" rtl="0">
              <a:spcBef>
                <a:spcPts val="0"/>
              </a:spcBef>
              <a:spcAft>
                <a:spcPts val="0"/>
              </a:spcAft>
              <a:buSzPts val="1400"/>
              <a:buFont typeface="Inika"/>
              <a:buNone/>
              <a:defRPr b="0" sz="1400">
                <a:latin typeface="Inika"/>
                <a:ea typeface="Inika"/>
                <a:cs typeface="Inika"/>
                <a:sym typeface="Inika"/>
              </a:defRPr>
            </a:lvl7pPr>
            <a:lvl8pPr lvl="7" rtl="0">
              <a:spcBef>
                <a:spcPts val="0"/>
              </a:spcBef>
              <a:spcAft>
                <a:spcPts val="0"/>
              </a:spcAft>
              <a:buSzPts val="1400"/>
              <a:buFont typeface="Inika"/>
              <a:buNone/>
              <a:defRPr b="0" sz="1400">
                <a:latin typeface="Inika"/>
                <a:ea typeface="Inika"/>
                <a:cs typeface="Inika"/>
                <a:sym typeface="Inika"/>
              </a:defRPr>
            </a:lvl8pPr>
            <a:lvl9pPr lvl="8" rtl="0">
              <a:spcBef>
                <a:spcPts val="0"/>
              </a:spcBef>
              <a:spcAft>
                <a:spcPts val="0"/>
              </a:spcAft>
              <a:buSzPts val="1400"/>
              <a:buFont typeface="Inika"/>
              <a:buNone/>
              <a:defRPr b="0" sz="1400">
                <a:latin typeface="Inika"/>
                <a:ea typeface="Inika"/>
                <a:cs typeface="Inika"/>
                <a:sym typeface="Inik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256" name="Shape 256"/>
        <p:cNvGrpSpPr/>
        <p:nvPr/>
      </p:nvGrpSpPr>
      <p:grpSpPr>
        <a:xfrm>
          <a:off x="0" y="0"/>
          <a:ext cx="0" cy="0"/>
          <a:chOff x="0" y="0"/>
          <a:chExt cx="0" cy="0"/>
        </a:xfrm>
      </p:grpSpPr>
      <p:grpSp>
        <p:nvGrpSpPr>
          <p:cNvPr id="257" name="Google Shape;257;p22"/>
          <p:cNvGrpSpPr/>
          <p:nvPr/>
        </p:nvGrpSpPr>
        <p:grpSpPr>
          <a:xfrm>
            <a:off x="0" y="885198"/>
            <a:ext cx="9143955" cy="4282809"/>
            <a:chOff x="0" y="885198"/>
            <a:chExt cx="9143955" cy="4282809"/>
          </a:xfrm>
        </p:grpSpPr>
        <p:sp>
          <p:nvSpPr>
            <p:cNvPr id="258" name="Google Shape;258;p22"/>
            <p:cNvSpPr/>
            <p:nvPr/>
          </p:nvSpPr>
          <p:spPr>
            <a:xfrm>
              <a:off x="2711700" y="1688599"/>
              <a:ext cx="6432255" cy="3479408"/>
            </a:xfrm>
            <a:custGeom>
              <a:rect b="b" l="l" r="r" t="t"/>
              <a:pathLst>
                <a:path extrusionOk="0" h="55067" w="121564">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rgbClr val="F5F1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0" y="4441525"/>
              <a:ext cx="1883041" cy="701983"/>
            </a:xfrm>
            <a:custGeom>
              <a:rect b="b" l="l" r="r" t="t"/>
              <a:pathLst>
                <a:path extrusionOk="0" h="33636" w="102716">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22"/>
            <p:cNvGrpSpPr/>
            <p:nvPr/>
          </p:nvGrpSpPr>
          <p:grpSpPr>
            <a:xfrm flipH="1">
              <a:off x="2832565" y="885198"/>
              <a:ext cx="1624026" cy="1135616"/>
              <a:chOff x="1330800" y="1140849"/>
              <a:chExt cx="1143519" cy="799674"/>
            </a:xfrm>
          </p:grpSpPr>
          <p:sp>
            <p:nvSpPr>
              <p:cNvPr id="261" name="Google Shape;261;p22"/>
              <p:cNvSpPr/>
              <p:nvPr/>
            </p:nvSpPr>
            <p:spPr>
              <a:xfrm>
                <a:off x="2186368" y="1312440"/>
                <a:ext cx="287951" cy="93651"/>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2053454" y="1140849"/>
                <a:ext cx="204656" cy="68552"/>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1901410" y="1508632"/>
                <a:ext cx="280010" cy="118445"/>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1330800" y="1812248"/>
                <a:ext cx="401676" cy="128274"/>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5" name="Google Shape;265;p22"/>
          <p:cNvSpPr txBox="1"/>
          <p:nvPr>
            <p:ph type="title"/>
          </p:nvPr>
        </p:nvSpPr>
        <p:spPr>
          <a:xfrm>
            <a:off x="810943" y="1641725"/>
            <a:ext cx="2457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p:txBody>
      </p:sp>
      <p:sp>
        <p:nvSpPr>
          <p:cNvPr id="266" name="Google Shape;266;p22"/>
          <p:cNvSpPr txBox="1"/>
          <p:nvPr>
            <p:ph idx="1" type="subTitle"/>
          </p:nvPr>
        </p:nvSpPr>
        <p:spPr>
          <a:xfrm>
            <a:off x="810950" y="2298500"/>
            <a:ext cx="2497500" cy="13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6_1">
    <p:spTree>
      <p:nvGrpSpPr>
        <p:cNvPr id="267" name="Shape 267"/>
        <p:cNvGrpSpPr/>
        <p:nvPr/>
      </p:nvGrpSpPr>
      <p:grpSpPr>
        <a:xfrm>
          <a:off x="0" y="0"/>
          <a:ext cx="0" cy="0"/>
          <a:chOff x="0" y="0"/>
          <a:chExt cx="0" cy="0"/>
        </a:xfrm>
      </p:grpSpPr>
      <p:grpSp>
        <p:nvGrpSpPr>
          <p:cNvPr id="268" name="Google Shape;268;p23"/>
          <p:cNvGrpSpPr/>
          <p:nvPr/>
        </p:nvGrpSpPr>
        <p:grpSpPr>
          <a:xfrm>
            <a:off x="-70" y="-1439749"/>
            <a:ext cx="9807180" cy="6583293"/>
            <a:chOff x="-70" y="-1439749"/>
            <a:chExt cx="9807180" cy="6583293"/>
          </a:xfrm>
        </p:grpSpPr>
        <p:sp>
          <p:nvSpPr>
            <p:cNvPr id="269" name="Google Shape;269;p23"/>
            <p:cNvSpPr/>
            <p:nvPr/>
          </p:nvSpPr>
          <p:spPr>
            <a:xfrm flipH="1">
              <a:off x="6832582" y="4257950"/>
              <a:ext cx="2311325" cy="885550"/>
            </a:xfrm>
            <a:custGeom>
              <a:rect b="b" l="l" r="r" t="t"/>
              <a:pathLst>
                <a:path extrusionOk="0" h="35422" w="92453">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70" y="3781425"/>
              <a:ext cx="3050345" cy="1362118"/>
            </a:xfrm>
            <a:custGeom>
              <a:rect b="b" l="l" r="r" t="t"/>
              <a:pathLst>
                <a:path extrusionOk="0" h="40482" w="121564">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6536949" y="-1439749"/>
              <a:ext cx="3270161" cy="225488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3"/>
            <p:cNvGrpSpPr/>
            <p:nvPr/>
          </p:nvGrpSpPr>
          <p:grpSpPr>
            <a:xfrm flipH="1">
              <a:off x="7393894" y="300203"/>
              <a:ext cx="1380624" cy="965482"/>
              <a:chOff x="5537575" y="2349975"/>
              <a:chExt cx="1029625" cy="720025"/>
            </a:xfrm>
          </p:grpSpPr>
          <p:sp>
            <p:nvSpPr>
              <p:cNvPr id="273" name="Google Shape;273;p23"/>
              <p:cNvSpPr/>
              <p:nvPr/>
            </p:nvSpPr>
            <p:spPr>
              <a:xfrm>
                <a:off x="6307925" y="2504475"/>
                <a:ext cx="259275" cy="84325"/>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6188250" y="2349975"/>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6051350" y="2681125"/>
                <a:ext cx="252125" cy="106650"/>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5537575" y="2954500"/>
                <a:ext cx="361675" cy="115500"/>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7" name="Google Shape;277;p23"/>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p:txBody>
      </p:sp>
      <p:sp>
        <p:nvSpPr>
          <p:cNvPr id="278" name="Google Shape;278;p23"/>
          <p:cNvSpPr txBox="1"/>
          <p:nvPr>
            <p:ph idx="1" type="subTitle"/>
          </p:nvPr>
        </p:nvSpPr>
        <p:spPr>
          <a:xfrm>
            <a:off x="722925" y="1765100"/>
            <a:ext cx="3870600" cy="279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0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9" name="Google Shape;279;p23"/>
          <p:cNvSpPr txBox="1"/>
          <p:nvPr>
            <p:ph idx="2" type="title"/>
          </p:nvPr>
        </p:nvSpPr>
        <p:spPr>
          <a:xfrm>
            <a:off x="722925" y="1262775"/>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4"/>
              </a:buClr>
              <a:buSzPts val="2500"/>
              <a:buNone/>
              <a:defRPr b="1" sz="2500">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p:txBody>
      </p:sp>
      <p:sp>
        <p:nvSpPr>
          <p:cNvPr id="280" name="Google Shape;280;p23"/>
          <p:cNvSpPr txBox="1"/>
          <p:nvPr>
            <p:ph idx="3" type="subTitle"/>
          </p:nvPr>
        </p:nvSpPr>
        <p:spPr>
          <a:xfrm>
            <a:off x="4904525" y="1765100"/>
            <a:ext cx="3526200" cy="101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000"/>
              <a:buChar char="■"/>
              <a:defRPr>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81" name="Google Shape;281;p23"/>
          <p:cNvSpPr txBox="1"/>
          <p:nvPr>
            <p:ph idx="4" type="title"/>
          </p:nvPr>
        </p:nvSpPr>
        <p:spPr>
          <a:xfrm>
            <a:off x="4904525" y="1262775"/>
            <a:ext cx="22131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4"/>
              </a:buClr>
              <a:buSzPts val="2500"/>
              <a:buNone/>
              <a:defRPr b="1" sz="2500">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p:txBody>
      </p:sp>
      <p:sp>
        <p:nvSpPr>
          <p:cNvPr id="282" name="Google Shape;282;p23"/>
          <p:cNvSpPr txBox="1"/>
          <p:nvPr>
            <p:ph idx="5" type="subTitle"/>
          </p:nvPr>
        </p:nvSpPr>
        <p:spPr>
          <a:xfrm>
            <a:off x="4904525" y="2980525"/>
            <a:ext cx="3526200" cy="1579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000"/>
              <a:buChar char="■"/>
              <a:defRPr>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83" name="Google Shape;283;p23"/>
          <p:cNvSpPr txBox="1"/>
          <p:nvPr>
            <p:ph idx="6" type="title"/>
          </p:nvPr>
        </p:nvSpPr>
        <p:spPr>
          <a:xfrm>
            <a:off x="4904525" y="2478200"/>
            <a:ext cx="22131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4"/>
              </a:buClr>
              <a:buSzPts val="2500"/>
              <a:buNone/>
              <a:defRPr b="1" sz="2500">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284" name="Shape 284"/>
        <p:cNvGrpSpPr/>
        <p:nvPr/>
      </p:nvGrpSpPr>
      <p:grpSpPr>
        <a:xfrm>
          <a:off x="0" y="0"/>
          <a:ext cx="0" cy="0"/>
          <a:chOff x="0" y="0"/>
          <a:chExt cx="0" cy="0"/>
        </a:xfrm>
      </p:grpSpPr>
      <p:grpSp>
        <p:nvGrpSpPr>
          <p:cNvPr id="285" name="Google Shape;285;p24"/>
          <p:cNvGrpSpPr/>
          <p:nvPr/>
        </p:nvGrpSpPr>
        <p:grpSpPr>
          <a:xfrm>
            <a:off x="-983175" y="243364"/>
            <a:ext cx="10127336" cy="4900050"/>
            <a:chOff x="-983175" y="243364"/>
            <a:chExt cx="10127336" cy="4900050"/>
          </a:xfrm>
        </p:grpSpPr>
        <p:sp>
          <p:nvSpPr>
            <p:cNvPr id="286" name="Google Shape;286;p24"/>
            <p:cNvSpPr/>
            <p:nvPr/>
          </p:nvSpPr>
          <p:spPr>
            <a:xfrm>
              <a:off x="-983175" y="3229651"/>
              <a:ext cx="1772786" cy="1913762"/>
            </a:xfrm>
            <a:custGeom>
              <a:rect b="b" l="l" r="r" t="t"/>
              <a:pathLst>
                <a:path extrusionOk="0" h="35422" w="92453">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3327323" y="2823675"/>
              <a:ext cx="5816837" cy="2316393"/>
            </a:xfrm>
            <a:custGeom>
              <a:rect b="b" l="l" r="r" t="t"/>
              <a:pathLst>
                <a:path extrusionOk="0" h="55067" w="121564">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6917076" y="243364"/>
              <a:ext cx="2139391" cy="1475170"/>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24"/>
            <p:cNvGrpSpPr/>
            <p:nvPr/>
          </p:nvGrpSpPr>
          <p:grpSpPr>
            <a:xfrm>
              <a:off x="6966809" y="444869"/>
              <a:ext cx="1893037" cy="962690"/>
              <a:chOff x="6186650" y="997000"/>
              <a:chExt cx="1616875" cy="822250"/>
            </a:xfrm>
          </p:grpSpPr>
          <p:sp>
            <p:nvSpPr>
              <p:cNvPr id="290" name="Google Shape;290;p24"/>
              <p:cNvSpPr/>
              <p:nvPr/>
            </p:nvSpPr>
            <p:spPr>
              <a:xfrm>
                <a:off x="7271300" y="1156000"/>
                <a:ext cx="265525" cy="84675"/>
              </a:xfrm>
              <a:custGeom>
                <a:rect b="b" l="l" r="r" t="t"/>
                <a:pathLst>
                  <a:path extrusionOk="0" h="3387" w="10621">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7543950" y="997000"/>
                <a:ext cx="259575" cy="86450"/>
              </a:xfrm>
              <a:custGeom>
                <a:rect b="b" l="l" r="r" t="t"/>
                <a:pathLst>
                  <a:path extrusionOk="0" h="3458" w="10383">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6186650" y="1653225"/>
                <a:ext cx="349475" cy="166025"/>
              </a:xfrm>
              <a:custGeom>
                <a:rect b="b" l="l" r="r" t="t"/>
                <a:pathLst>
                  <a:path extrusionOk="0" h="6641" w="13979">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6774675" y="1212300"/>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4"/>
            <p:cNvGrpSpPr/>
            <p:nvPr/>
          </p:nvGrpSpPr>
          <p:grpSpPr>
            <a:xfrm>
              <a:off x="5205725" y="869536"/>
              <a:ext cx="1143519" cy="799674"/>
              <a:chOff x="1330800" y="1140849"/>
              <a:chExt cx="1143519" cy="799674"/>
            </a:xfrm>
          </p:grpSpPr>
          <p:sp>
            <p:nvSpPr>
              <p:cNvPr id="295" name="Google Shape;295;p24"/>
              <p:cNvSpPr/>
              <p:nvPr/>
            </p:nvSpPr>
            <p:spPr>
              <a:xfrm>
                <a:off x="2186368" y="1312440"/>
                <a:ext cx="287951" cy="93651"/>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2053454" y="1140849"/>
                <a:ext cx="204656" cy="68552"/>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1901410" y="1508632"/>
                <a:ext cx="280010" cy="118445"/>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1330800" y="1812248"/>
                <a:ext cx="401676" cy="128274"/>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9" name="Google Shape;299;p24"/>
          <p:cNvSpPr txBox="1"/>
          <p:nvPr>
            <p:ph type="ctrTitle"/>
          </p:nvPr>
        </p:nvSpPr>
        <p:spPr>
          <a:xfrm>
            <a:off x="713400" y="370467"/>
            <a:ext cx="4568100" cy="1186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9400">
                <a:solidFill>
                  <a:schemeClr val="accent4"/>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0" name="Google Shape;300;p24"/>
          <p:cNvSpPr txBox="1"/>
          <p:nvPr>
            <p:ph idx="1" type="subTitle"/>
          </p:nvPr>
        </p:nvSpPr>
        <p:spPr>
          <a:xfrm>
            <a:off x="713400" y="1490146"/>
            <a:ext cx="4568100" cy="52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800">
                <a:solidFill>
                  <a:schemeClr val="accent1"/>
                </a:solidFill>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301" name="Google Shape;301;p24"/>
          <p:cNvSpPr txBox="1"/>
          <p:nvPr/>
        </p:nvSpPr>
        <p:spPr>
          <a:xfrm>
            <a:off x="711750" y="3471966"/>
            <a:ext cx="3632700" cy="7386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accent1"/>
                </a:solidFill>
                <a:latin typeface="Bitter"/>
                <a:ea typeface="Bitter"/>
                <a:cs typeface="Bitter"/>
                <a:sym typeface="Bitter"/>
              </a:rPr>
              <a:t>CREDITS: This presentation template was created by </a:t>
            </a:r>
            <a:r>
              <a:rPr b="1" lang="en" sz="1200">
                <a:solidFill>
                  <a:schemeClr val="accent1"/>
                </a:solidFill>
                <a:uFill>
                  <a:noFill/>
                </a:uFill>
                <a:latin typeface="Bitter"/>
                <a:ea typeface="Bitter"/>
                <a:cs typeface="Bitter"/>
                <a:sym typeface="Bitter"/>
                <a:hlinkClick r:id="rId2">
                  <a:extLst>
                    <a:ext uri="{A12FA001-AC4F-418D-AE19-62706E023703}">
                      <ahyp:hlinkClr val="tx"/>
                    </a:ext>
                  </a:extLst>
                </a:hlinkClick>
              </a:rPr>
              <a:t>Slidesgo</a:t>
            </a:r>
            <a:r>
              <a:rPr lang="en" sz="1200">
                <a:solidFill>
                  <a:schemeClr val="accent1"/>
                </a:solidFill>
                <a:latin typeface="Bitter"/>
                <a:ea typeface="Bitter"/>
                <a:cs typeface="Bitter"/>
                <a:sym typeface="Bitter"/>
              </a:rPr>
              <a:t>, including icons by </a:t>
            </a:r>
            <a:r>
              <a:rPr b="1" lang="en" sz="1200">
                <a:solidFill>
                  <a:schemeClr val="accent1"/>
                </a:solidFill>
                <a:uFill>
                  <a:noFill/>
                </a:uFill>
                <a:latin typeface="Bitter"/>
                <a:ea typeface="Bitter"/>
                <a:cs typeface="Bitter"/>
                <a:sym typeface="Bitter"/>
                <a:hlinkClick r:id="rId3">
                  <a:extLst>
                    <a:ext uri="{A12FA001-AC4F-418D-AE19-62706E023703}">
                      <ahyp:hlinkClr val="tx"/>
                    </a:ext>
                  </a:extLst>
                </a:hlinkClick>
              </a:rPr>
              <a:t>Flaticon</a:t>
            </a:r>
            <a:r>
              <a:rPr lang="en" sz="1200">
                <a:solidFill>
                  <a:schemeClr val="accent1"/>
                </a:solidFill>
                <a:latin typeface="Bitter"/>
                <a:ea typeface="Bitter"/>
                <a:cs typeface="Bitter"/>
                <a:sym typeface="Bitter"/>
              </a:rPr>
              <a:t>, infographics &amp; images by </a:t>
            </a:r>
            <a:r>
              <a:rPr b="1" lang="en" sz="1200">
                <a:solidFill>
                  <a:schemeClr val="accent1"/>
                </a:solidFill>
                <a:uFill>
                  <a:noFill/>
                </a:uFill>
                <a:latin typeface="Bitter"/>
                <a:ea typeface="Bitter"/>
                <a:cs typeface="Bitter"/>
                <a:sym typeface="Bitter"/>
                <a:hlinkClick r:id="rId4">
                  <a:extLst>
                    <a:ext uri="{A12FA001-AC4F-418D-AE19-62706E023703}">
                      <ahyp:hlinkClr val="tx"/>
                    </a:ext>
                  </a:extLst>
                </a:hlinkClick>
              </a:rPr>
              <a:t>Freepik</a:t>
            </a:r>
            <a:r>
              <a:rPr lang="en" sz="1200">
                <a:solidFill>
                  <a:schemeClr val="accent1"/>
                </a:solidFill>
                <a:latin typeface="Bitter"/>
                <a:ea typeface="Bitter"/>
                <a:cs typeface="Bitter"/>
                <a:sym typeface="Bitter"/>
              </a:rPr>
              <a:t> </a:t>
            </a:r>
            <a:endParaRPr sz="1200">
              <a:solidFill>
                <a:schemeClr val="accent1"/>
              </a:solidFill>
              <a:latin typeface="Bitter"/>
              <a:ea typeface="Bitter"/>
              <a:cs typeface="Bitter"/>
              <a:sym typeface="Bitter"/>
            </a:endParaRPr>
          </a:p>
        </p:txBody>
      </p:sp>
      <p:sp>
        <p:nvSpPr>
          <p:cNvPr id="302" name="Google Shape;302;p24"/>
          <p:cNvSpPr txBox="1"/>
          <p:nvPr>
            <p:ph idx="2" type="subTitle"/>
          </p:nvPr>
        </p:nvSpPr>
        <p:spPr>
          <a:xfrm>
            <a:off x="713400" y="2075163"/>
            <a:ext cx="3629400" cy="74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3" name="Shape 303"/>
        <p:cNvGrpSpPr/>
        <p:nvPr/>
      </p:nvGrpSpPr>
      <p:grpSpPr>
        <a:xfrm>
          <a:off x="0" y="0"/>
          <a:ext cx="0" cy="0"/>
          <a:chOff x="0" y="0"/>
          <a:chExt cx="0" cy="0"/>
        </a:xfrm>
      </p:grpSpPr>
      <p:grpSp>
        <p:nvGrpSpPr>
          <p:cNvPr id="304" name="Google Shape;304;p25"/>
          <p:cNvGrpSpPr/>
          <p:nvPr/>
        </p:nvGrpSpPr>
        <p:grpSpPr>
          <a:xfrm>
            <a:off x="-2648551" y="-1036249"/>
            <a:ext cx="11792460" cy="6179793"/>
            <a:chOff x="-2648551" y="-1036249"/>
            <a:chExt cx="11792460" cy="6179793"/>
          </a:xfrm>
        </p:grpSpPr>
        <p:sp>
          <p:nvSpPr>
            <p:cNvPr id="305" name="Google Shape;305;p25"/>
            <p:cNvSpPr/>
            <p:nvPr/>
          </p:nvSpPr>
          <p:spPr>
            <a:xfrm>
              <a:off x="-2648551" y="-1036249"/>
              <a:ext cx="3270161" cy="225488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25"/>
            <p:cNvGrpSpPr/>
            <p:nvPr/>
          </p:nvGrpSpPr>
          <p:grpSpPr>
            <a:xfrm>
              <a:off x="0" y="252328"/>
              <a:ext cx="9143908" cy="4891215"/>
              <a:chOff x="0" y="252328"/>
              <a:chExt cx="9143908" cy="4891215"/>
            </a:xfrm>
          </p:grpSpPr>
          <p:sp>
            <p:nvSpPr>
              <p:cNvPr id="307" name="Google Shape;307;p25"/>
              <p:cNvSpPr/>
              <p:nvPr/>
            </p:nvSpPr>
            <p:spPr>
              <a:xfrm>
                <a:off x="0" y="4257950"/>
                <a:ext cx="2311325" cy="885550"/>
              </a:xfrm>
              <a:custGeom>
                <a:rect b="b" l="l" r="r" t="t"/>
                <a:pathLst>
                  <a:path extrusionOk="0" h="35422" w="92453">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25"/>
              <p:cNvGrpSpPr/>
              <p:nvPr/>
            </p:nvGrpSpPr>
            <p:grpSpPr>
              <a:xfrm>
                <a:off x="7323639" y="252328"/>
                <a:ext cx="1380624" cy="965482"/>
                <a:chOff x="5537575" y="2349975"/>
                <a:chExt cx="1029625" cy="720025"/>
              </a:xfrm>
            </p:grpSpPr>
            <p:sp>
              <p:nvSpPr>
                <p:cNvPr id="309" name="Google Shape;309;p25"/>
                <p:cNvSpPr/>
                <p:nvPr/>
              </p:nvSpPr>
              <p:spPr>
                <a:xfrm>
                  <a:off x="6307925" y="2504475"/>
                  <a:ext cx="259275" cy="84325"/>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6188250" y="2349975"/>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6051350" y="2681125"/>
                  <a:ext cx="252125" cy="106650"/>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5537575" y="2954500"/>
                  <a:ext cx="361675" cy="115500"/>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25"/>
              <p:cNvSpPr/>
              <p:nvPr/>
            </p:nvSpPr>
            <p:spPr>
              <a:xfrm>
                <a:off x="4600150" y="3781425"/>
                <a:ext cx="4543758" cy="1362118"/>
              </a:xfrm>
              <a:custGeom>
                <a:rect b="b" l="l" r="r" t="t"/>
                <a:pathLst>
                  <a:path extrusionOk="0" h="40482" w="121564">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
    <p:spTree>
      <p:nvGrpSpPr>
        <p:cNvPr id="314" name="Shape 314"/>
        <p:cNvGrpSpPr/>
        <p:nvPr/>
      </p:nvGrpSpPr>
      <p:grpSpPr>
        <a:xfrm>
          <a:off x="0" y="0"/>
          <a:ext cx="0" cy="0"/>
          <a:chOff x="0" y="0"/>
          <a:chExt cx="0" cy="0"/>
        </a:xfrm>
      </p:grpSpPr>
      <p:grpSp>
        <p:nvGrpSpPr>
          <p:cNvPr id="315" name="Google Shape;315;p26"/>
          <p:cNvGrpSpPr/>
          <p:nvPr/>
        </p:nvGrpSpPr>
        <p:grpSpPr>
          <a:xfrm>
            <a:off x="-70" y="-1439749"/>
            <a:ext cx="9807180" cy="6583293"/>
            <a:chOff x="-70" y="-1439749"/>
            <a:chExt cx="9807180" cy="6583293"/>
          </a:xfrm>
        </p:grpSpPr>
        <p:sp>
          <p:nvSpPr>
            <p:cNvPr id="316" name="Google Shape;316;p26"/>
            <p:cNvSpPr/>
            <p:nvPr/>
          </p:nvSpPr>
          <p:spPr>
            <a:xfrm flipH="1">
              <a:off x="6832582" y="4257950"/>
              <a:ext cx="2311325" cy="885550"/>
            </a:xfrm>
            <a:custGeom>
              <a:rect b="b" l="l" r="r" t="t"/>
              <a:pathLst>
                <a:path extrusionOk="0" h="35422" w="92453">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flipH="1">
              <a:off x="-70" y="3781425"/>
              <a:ext cx="3050345" cy="1362118"/>
            </a:xfrm>
            <a:custGeom>
              <a:rect b="b" l="l" r="r" t="t"/>
              <a:pathLst>
                <a:path extrusionOk="0" h="40482" w="121564">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6536949" y="-1439749"/>
              <a:ext cx="3270161" cy="225488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26"/>
            <p:cNvGrpSpPr/>
            <p:nvPr/>
          </p:nvGrpSpPr>
          <p:grpSpPr>
            <a:xfrm flipH="1">
              <a:off x="7393894" y="300203"/>
              <a:ext cx="1380624" cy="965482"/>
              <a:chOff x="5537575" y="2349975"/>
              <a:chExt cx="1029625" cy="720025"/>
            </a:xfrm>
          </p:grpSpPr>
          <p:sp>
            <p:nvSpPr>
              <p:cNvPr id="320" name="Google Shape;320;p26"/>
              <p:cNvSpPr/>
              <p:nvPr/>
            </p:nvSpPr>
            <p:spPr>
              <a:xfrm>
                <a:off x="6307925" y="2504475"/>
                <a:ext cx="259275" cy="84325"/>
              </a:xfrm>
              <a:custGeom>
                <a:rect b="b" l="l" r="r" t="t"/>
                <a:pathLst>
                  <a:path extrusionOk="0" h="3373" w="10371">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6188250" y="2349975"/>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6051350" y="2681125"/>
                <a:ext cx="252125" cy="106650"/>
              </a:xfrm>
              <a:custGeom>
                <a:rect b="b" l="l" r="r" t="t"/>
                <a:pathLst>
                  <a:path extrusionOk="0" h="4266" w="10085">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5537575" y="2954500"/>
                <a:ext cx="361675" cy="115500"/>
              </a:xfrm>
              <a:custGeom>
                <a:rect b="b" l="l" r="r" t="t"/>
                <a:pathLst>
                  <a:path extrusionOk="0" h="4620" w="14467">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grpSp>
        <p:nvGrpSpPr>
          <p:cNvPr id="39" name="Google Shape;39;p4"/>
          <p:cNvGrpSpPr/>
          <p:nvPr/>
        </p:nvGrpSpPr>
        <p:grpSpPr>
          <a:xfrm>
            <a:off x="0" y="-1363749"/>
            <a:ext cx="10180634" cy="6507257"/>
            <a:chOff x="0" y="-1363749"/>
            <a:chExt cx="10180634" cy="6507257"/>
          </a:xfrm>
        </p:grpSpPr>
        <p:sp>
          <p:nvSpPr>
            <p:cNvPr id="40" name="Google Shape;40;p4"/>
            <p:cNvSpPr/>
            <p:nvPr/>
          </p:nvSpPr>
          <p:spPr>
            <a:xfrm>
              <a:off x="0" y="3239625"/>
              <a:ext cx="7574791" cy="1903882"/>
            </a:xfrm>
            <a:custGeom>
              <a:rect b="b" l="l" r="r" t="t"/>
              <a:pathLst>
                <a:path extrusionOk="0" h="33636" w="102716">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6910474" y="-1363749"/>
              <a:ext cx="3270161" cy="225488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4"/>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4"/>
              </a:buClr>
              <a:buSzPts val="3500"/>
              <a:buNone/>
              <a:defRPr>
                <a:solidFill>
                  <a:schemeClr val="accent4"/>
                </a:solidFill>
              </a:defRPr>
            </a:lvl1pPr>
            <a:lvl2pPr lvl="1">
              <a:spcBef>
                <a:spcPts val="0"/>
              </a:spcBef>
              <a:spcAft>
                <a:spcPts val="0"/>
              </a:spcAft>
              <a:buClr>
                <a:schemeClr val="accent4"/>
              </a:buClr>
              <a:buSzPts val="3500"/>
              <a:buNone/>
              <a:defRPr>
                <a:solidFill>
                  <a:schemeClr val="accent4"/>
                </a:solidFill>
              </a:defRPr>
            </a:lvl2pPr>
            <a:lvl3pPr lvl="2">
              <a:spcBef>
                <a:spcPts val="0"/>
              </a:spcBef>
              <a:spcAft>
                <a:spcPts val="0"/>
              </a:spcAft>
              <a:buClr>
                <a:schemeClr val="accent4"/>
              </a:buClr>
              <a:buSzPts val="3500"/>
              <a:buNone/>
              <a:defRPr>
                <a:solidFill>
                  <a:schemeClr val="accent4"/>
                </a:solidFill>
              </a:defRPr>
            </a:lvl3pPr>
            <a:lvl4pPr lvl="3">
              <a:spcBef>
                <a:spcPts val="0"/>
              </a:spcBef>
              <a:spcAft>
                <a:spcPts val="0"/>
              </a:spcAft>
              <a:buClr>
                <a:schemeClr val="accent4"/>
              </a:buClr>
              <a:buSzPts val="3500"/>
              <a:buNone/>
              <a:defRPr>
                <a:solidFill>
                  <a:schemeClr val="accent4"/>
                </a:solidFill>
              </a:defRPr>
            </a:lvl4pPr>
            <a:lvl5pPr lvl="4">
              <a:spcBef>
                <a:spcPts val="0"/>
              </a:spcBef>
              <a:spcAft>
                <a:spcPts val="0"/>
              </a:spcAft>
              <a:buClr>
                <a:schemeClr val="accent4"/>
              </a:buClr>
              <a:buSzPts val="3500"/>
              <a:buNone/>
              <a:defRPr>
                <a:solidFill>
                  <a:schemeClr val="accent4"/>
                </a:solidFill>
              </a:defRPr>
            </a:lvl5pPr>
            <a:lvl6pPr lvl="5">
              <a:spcBef>
                <a:spcPts val="0"/>
              </a:spcBef>
              <a:spcAft>
                <a:spcPts val="0"/>
              </a:spcAft>
              <a:buClr>
                <a:schemeClr val="accent4"/>
              </a:buClr>
              <a:buSzPts val="3500"/>
              <a:buNone/>
              <a:defRPr>
                <a:solidFill>
                  <a:schemeClr val="accent4"/>
                </a:solidFill>
              </a:defRPr>
            </a:lvl6pPr>
            <a:lvl7pPr lvl="6">
              <a:spcBef>
                <a:spcPts val="0"/>
              </a:spcBef>
              <a:spcAft>
                <a:spcPts val="0"/>
              </a:spcAft>
              <a:buClr>
                <a:schemeClr val="accent4"/>
              </a:buClr>
              <a:buSzPts val="3500"/>
              <a:buNone/>
              <a:defRPr>
                <a:solidFill>
                  <a:schemeClr val="accent4"/>
                </a:solidFill>
              </a:defRPr>
            </a:lvl7pPr>
            <a:lvl8pPr lvl="7">
              <a:spcBef>
                <a:spcPts val="0"/>
              </a:spcBef>
              <a:spcAft>
                <a:spcPts val="0"/>
              </a:spcAft>
              <a:buClr>
                <a:schemeClr val="accent4"/>
              </a:buClr>
              <a:buSzPts val="3500"/>
              <a:buNone/>
              <a:defRPr>
                <a:solidFill>
                  <a:schemeClr val="accent4"/>
                </a:solidFill>
              </a:defRPr>
            </a:lvl8pPr>
            <a:lvl9pPr lvl="8">
              <a:spcBef>
                <a:spcPts val="0"/>
              </a:spcBef>
              <a:spcAft>
                <a:spcPts val="0"/>
              </a:spcAft>
              <a:buClr>
                <a:schemeClr val="accent4"/>
              </a:buClr>
              <a:buSzPts val="3500"/>
              <a:buNone/>
              <a:defRPr>
                <a:solidFill>
                  <a:schemeClr val="accent4"/>
                </a:solidFill>
              </a:defRPr>
            </a:lvl9pPr>
          </a:lstStyle>
          <a:p/>
        </p:txBody>
      </p:sp>
      <p:sp>
        <p:nvSpPr>
          <p:cNvPr id="43" name="Google Shape;43;p4"/>
          <p:cNvSpPr txBox="1"/>
          <p:nvPr>
            <p:ph idx="1" type="body"/>
          </p:nvPr>
        </p:nvSpPr>
        <p:spPr>
          <a:xfrm>
            <a:off x="758775" y="1053450"/>
            <a:ext cx="7452000" cy="3599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grpSp>
        <p:nvGrpSpPr>
          <p:cNvPr id="45" name="Google Shape;45;p5"/>
          <p:cNvGrpSpPr/>
          <p:nvPr/>
        </p:nvGrpSpPr>
        <p:grpSpPr>
          <a:xfrm>
            <a:off x="0" y="-1036249"/>
            <a:ext cx="9807109" cy="6179749"/>
            <a:chOff x="0" y="-1036249"/>
            <a:chExt cx="9807109" cy="6179749"/>
          </a:xfrm>
        </p:grpSpPr>
        <p:sp>
          <p:nvSpPr>
            <p:cNvPr id="46" name="Google Shape;46;p5"/>
            <p:cNvSpPr/>
            <p:nvPr/>
          </p:nvSpPr>
          <p:spPr>
            <a:xfrm>
              <a:off x="0" y="3403675"/>
              <a:ext cx="5312985" cy="1739822"/>
            </a:xfrm>
            <a:custGeom>
              <a:rect b="b" l="l" r="r" t="t"/>
              <a:pathLst>
                <a:path extrusionOk="0" h="33636" w="102716">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6536949" y="-1036249"/>
              <a:ext cx="3270161" cy="225488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6148250" y="4131450"/>
              <a:ext cx="3039100" cy="1012050"/>
            </a:xfrm>
            <a:custGeom>
              <a:rect b="b" l="l" r="r" t="t"/>
              <a:pathLst>
                <a:path extrusionOk="0" h="40482" w="121564">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a:off x="6739275" y="244825"/>
              <a:ext cx="1616875" cy="822250"/>
              <a:chOff x="6186650" y="997000"/>
              <a:chExt cx="1616875" cy="822250"/>
            </a:xfrm>
          </p:grpSpPr>
          <p:sp>
            <p:nvSpPr>
              <p:cNvPr id="50" name="Google Shape;50;p5"/>
              <p:cNvSpPr/>
              <p:nvPr/>
            </p:nvSpPr>
            <p:spPr>
              <a:xfrm>
                <a:off x="7271300" y="1156000"/>
                <a:ext cx="265525" cy="84675"/>
              </a:xfrm>
              <a:custGeom>
                <a:rect b="b" l="l" r="r" t="t"/>
                <a:pathLst>
                  <a:path extrusionOk="0" h="3387" w="10621">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7543950" y="997000"/>
                <a:ext cx="259575" cy="86450"/>
              </a:xfrm>
              <a:custGeom>
                <a:rect b="b" l="l" r="r" t="t"/>
                <a:pathLst>
                  <a:path extrusionOk="0" h="3458" w="10383">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6186650" y="1653225"/>
                <a:ext cx="349475" cy="166025"/>
              </a:xfrm>
              <a:custGeom>
                <a:rect b="b" l="l" r="r" t="t"/>
                <a:pathLst>
                  <a:path extrusionOk="0" h="6641" w="13979">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6774675" y="1212300"/>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5"/>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5" name="Google Shape;55;p5"/>
          <p:cNvSpPr txBox="1"/>
          <p:nvPr>
            <p:ph idx="1" type="body"/>
          </p:nvPr>
        </p:nvSpPr>
        <p:spPr>
          <a:xfrm>
            <a:off x="1263550" y="2739675"/>
            <a:ext cx="2753100" cy="1062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6" name="Google Shape;56;p5"/>
          <p:cNvSpPr txBox="1"/>
          <p:nvPr>
            <p:ph idx="2" type="body"/>
          </p:nvPr>
        </p:nvSpPr>
        <p:spPr>
          <a:xfrm>
            <a:off x="5127400" y="2739675"/>
            <a:ext cx="2753100" cy="1062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7" name="Google Shape;57;p5"/>
          <p:cNvSpPr txBox="1"/>
          <p:nvPr>
            <p:ph idx="3" type="title"/>
          </p:nvPr>
        </p:nvSpPr>
        <p:spPr>
          <a:xfrm>
            <a:off x="1263625" y="2284275"/>
            <a:ext cx="2753100" cy="53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b="1" sz="2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8" name="Google Shape;58;p5"/>
          <p:cNvSpPr txBox="1"/>
          <p:nvPr>
            <p:ph idx="4" type="title"/>
          </p:nvPr>
        </p:nvSpPr>
        <p:spPr>
          <a:xfrm>
            <a:off x="5127400" y="2284275"/>
            <a:ext cx="2753100" cy="53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b="1" sz="25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grpSp>
        <p:nvGrpSpPr>
          <p:cNvPr id="60" name="Google Shape;60;p6"/>
          <p:cNvGrpSpPr/>
          <p:nvPr/>
        </p:nvGrpSpPr>
        <p:grpSpPr>
          <a:xfrm>
            <a:off x="0" y="-1036249"/>
            <a:ext cx="9807109" cy="6179749"/>
            <a:chOff x="0" y="-1036249"/>
            <a:chExt cx="9807109" cy="6179749"/>
          </a:xfrm>
        </p:grpSpPr>
        <p:sp>
          <p:nvSpPr>
            <p:cNvPr id="61" name="Google Shape;61;p6"/>
            <p:cNvSpPr/>
            <p:nvPr/>
          </p:nvSpPr>
          <p:spPr>
            <a:xfrm>
              <a:off x="0" y="3403675"/>
              <a:ext cx="5312985" cy="1739822"/>
            </a:xfrm>
            <a:custGeom>
              <a:rect b="b" l="l" r="r" t="t"/>
              <a:pathLst>
                <a:path extrusionOk="0" h="33636" w="102716">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6536949" y="-1036249"/>
              <a:ext cx="3270161" cy="225488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6148250" y="4131450"/>
              <a:ext cx="3039100" cy="1012050"/>
            </a:xfrm>
            <a:custGeom>
              <a:rect b="b" l="l" r="r" t="t"/>
              <a:pathLst>
                <a:path extrusionOk="0" h="40482" w="121564">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6"/>
            <p:cNvGrpSpPr/>
            <p:nvPr/>
          </p:nvGrpSpPr>
          <p:grpSpPr>
            <a:xfrm>
              <a:off x="6739275" y="244825"/>
              <a:ext cx="1616875" cy="822250"/>
              <a:chOff x="6186650" y="997000"/>
              <a:chExt cx="1616875" cy="822250"/>
            </a:xfrm>
          </p:grpSpPr>
          <p:sp>
            <p:nvSpPr>
              <p:cNvPr id="65" name="Google Shape;65;p6"/>
              <p:cNvSpPr/>
              <p:nvPr/>
            </p:nvSpPr>
            <p:spPr>
              <a:xfrm>
                <a:off x="7271300" y="1156000"/>
                <a:ext cx="265525" cy="84675"/>
              </a:xfrm>
              <a:custGeom>
                <a:rect b="b" l="l" r="r" t="t"/>
                <a:pathLst>
                  <a:path extrusionOk="0" h="3387" w="10621">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7543950" y="997000"/>
                <a:ext cx="259575" cy="86450"/>
              </a:xfrm>
              <a:custGeom>
                <a:rect b="b" l="l" r="r" t="t"/>
                <a:pathLst>
                  <a:path extrusionOk="0" h="3458" w="10383">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6186650" y="1653225"/>
                <a:ext cx="349475" cy="166025"/>
              </a:xfrm>
              <a:custGeom>
                <a:rect b="b" l="l" r="r" t="t"/>
                <a:pathLst>
                  <a:path extrusionOk="0" h="6641" w="13979">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6774675" y="1212300"/>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6"/>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4"/>
              </a:buClr>
              <a:buSzPts val="3500"/>
              <a:buNone/>
              <a:defRPr>
                <a:solidFill>
                  <a:schemeClr val="accent4"/>
                </a:solidFill>
              </a:defRPr>
            </a:lvl1pPr>
            <a:lvl2pPr lvl="1">
              <a:spcBef>
                <a:spcPts val="0"/>
              </a:spcBef>
              <a:spcAft>
                <a:spcPts val="0"/>
              </a:spcAft>
              <a:buClr>
                <a:schemeClr val="accent6"/>
              </a:buClr>
              <a:buSzPts val="3500"/>
              <a:buNone/>
              <a:defRPr>
                <a:solidFill>
                  <a:schemeClr val="accent6"/>
                </a:solidFill>
              </a:defRPr>
            </a:lvl2pPr>
            <a:lvl3pPr lvl="2">
              <a:spcBef>
                <a:spcPts val="0"/>
              </a:spcBef>
              <a:spcAft>
                <a:spcPts val="0"/>
              </a:spcAft>
              <a:buClr>
                <a:schemeClr val="accent6"/>
              </a:buClr>
              <a:buSzPts val="3500"/>
              <a:buNone/>
              <a:defRPr>
                <a:solidFill>
                  <a:schemeClr val="accent6"/>
                </a:solidFill>
              </a:defRPr>
            </a:lvl3pPr>
            <a:lvl4pPr lvl="3">
              <a:spcBef>
                <a:spcPts val="0"/>
              </a:spcBef>
              <a:spcAft>
                <a:spcPts val="0"/>
              </a:spcAft>
              <a:buClr>
                <a:schemeClr val="accent6"/>
              </a:buClr>
              <a:buSzPts val="3500"/>
              <a:buNone/>
              <a:defRPr>
                <a:solidFill>
                  <a:schemeClr val="accent6"/>
                </a:solidFill>
              </a:defRPr>
            </a:lvl4pPr>
            <a:lvl5pPr lvl="4">
              <a:spcBef>
                <a:spcPts val="0"/>
              </a:spcBef>
              <a:spcAft>
                <a:spcPts val="0"/>
              </a:spcAft>
              <a:buClr>
                <a:schemeClr val="accent6"/>
              </a:buClr>
              <a:buSzPts val="3500"/>
              <a:buNone/>
              <a:defRPr>
                <a:solidFill>
                  <a:schemeClr val="accent6"/>
                </a:solidFill>
              </a:defRPr>
            </a:lvl5pPr>
            <a:lvl6pPr lvl="5">
              <a:spcBef>
                <a:spcPts val="0"/>
              </a:spcBef>
              <a:spcAft>
                <a:spcPts val="0"/>
              </a:spcAft>
              <a:buClr>
                <a:schemeClr val="accent6"/>
              </a:buClr>
              <a:buSzPts val="3500"/>
              <a:buNone/>
              <a:defRPr>
                <a:solidFill>
                  <a:schemeClr val="accent6"/>
                </a:solidFill>
              </a:defRPr>
            </a:lvl6pPr>
            <a:lvl7pPr lvl="6">
              <a:spcBef>
                <a:spcPts val="0"/>
              </a:spcBef>
              <a:spcAft>
                <a:spcPts val="0"/>
              </a:spcAft>
              <a:buClr>
                <a:schemeClr val="accent6"/>
              </a:buClr>
              <a:buSzPts val="3500"/>
              <a:buNone/>
              <a:defRPr>
                <a:solidFill>
                  <a:schemeClr val="accent6"/>
                </a:solidFill>
              </a:defRPr>
            </a:lvl7pPr>
            <a:lvl8pPr lvl="7">
              <a:spcBef>
                <a:spcPts val="0"/>
              </a:spcBef>
              <a:spcAft>
                <a:spcPts val="0"/>
              </a:spcAft>
              <a:buClr>
                <a:schemeClr val="accent6"/>
              </a:buClr>
              <a:buSzPts val="3500"/>
              <a:buNone/>
              <a:defRPr>
                <a:solidFill>
                  <a:schemeClr val="accent6"/>
                </a:solidFill>
              </a:defRPr>
            </a:lvl8pPr>
            <a:lvl9pPr lvl="8">
              <a:spcBef>
                <a:spcPts val="0"/>
              </a:spcBef>
              <a:spcAft>
                <a:spcPts val="0"/>
              </a:spcAft>
              <a:buClr>
                <a:schemeClr val="accent6"/>
              </a:buClr>
              <a:buSzPts val="3500"/>
              <a:buNone/>
              <a:defRPr>
                <a:solidFill>
                  <a:schemeClr val="accent6"/>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grpSp>
        <p:nvGrpSpPr>
          <p:cNvPr id="71" name="Google Shape;71;p7"/>
          <p:cNvGrpSpPr/>
          <p:nvPr/>
        </p:nvGrpSpPr>
        <p:grpSpPr>
          <a:xfrm>
            <a:off x="-2584021" y="-853255"/>
            <a:ext cx="12378388" cy="5996791"/>
            <a:chOff x="-2584021" y="-853255"/>
            <a:chExt cx="12378388" cy="5996791"/>
          </a:xfrm>
        </p:grpSpPr>
        <p:sp>
          <p:nvSpPr>
            <p:cNvPr id="72" name="Google Shape;72;p7"/>
            <p:cNvSpPr/>
            <p:nvPr/>
          </p:nvSpPr>
          <p:spPr>
            <a:xfrm flipH="1">
              <a:off x="2605099" y="3514797"/>
              <a:ext cx="6538901" cy="1628739"/>
            </a:xfrm>
            <a:custGeom>
              <a:rect b="b" l="l" r="r" t="t"/>
              <a:pathLst>
                <a:path extrusionOk="0" h="33636" w="102716">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7654976" y="486339"/>
              <a:ext cx="2139391" cy="1475170"/>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7"/>
            <p:cNvGrpSpPr/>
            <p:nvPr/>
          </p:nvGrpSpPr>
          <p:grpSpPr>
            <a:xfrm>
              <a:off x="6973634" y="796094"/>
              <a:ext cx="1893037" cy="962690"/>
              <a:chOff x="6186650" y="997000"/>
              <a:chExt cx="1616875" cy="822250"/>
            </a:xfrm>
          </p:grpSpPr>
          <p:sp>
            <p:nvSpPr>
              <p:cNvPr id="75" name="Google Shape;75;p7"/>
              <p:cNvSpPr/>
              <p:nvPr/>
            </p:nvSpPr>
            <p:spPr>
              <a:xfrm>
                <a:off x="7271300" y="1156000"/>
                <a:ext cx="265525" cy="84675"/>
              </a:xfrm>
              <a:custGeom>
                <a:rect b="b" l="l" r="r" t="t"/>
                <a:pathLst>
                  <a:path extrusionOk="0" h="3387" w="10621">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7543950" y="997000"/>
                <a:ext cx="259575" cy="86450"/>
              </a:xfrm>
              <a:custGeom>
                <a:rect b="b" l="l" r="r" t="t"/>
                <a:pathLst>
                  <a:path extrusionOk="0" h="3458" w="10383">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6186650" y="1653225"/>
                <a:ext cx="349475" cy="166025"/>
              </a:xfrm>
              <a:custGeom>
                <a:rect b="b" l="l" r="r" t="t"/>
                <a:pathLst>
                  <a:path extrusionOk="0" h="6641" w="13979">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6774675" y="1212300"/>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7"/>
            <p:cNvSpPr/>
            <p:nvPr/>
          </p:nvSpPr>
          <p:spPr>
            <a:xfrm>
              <a:off x="-2584021" y="-853255"/>
              <a:ext cx="3362362" cy="2318423"/>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7"/>
          <p:cNvSpPr txBox="1"/>
          <p:nvPr>
            <p:ph type="title"/>
          </p:nvPr>
        </p:nvSpPr>
        <p:spPr>
          <a:xfrm>
            <a:off x="810775" y="1162425"/>
            <a:ext cx="4724400" cy="755700"/>
          </a:xfrm>
          <a:prstGeom prst="rect">
            <a:avLst/>
          </a:prstGeom>
        </p:spPr>
        <p:txBody>
          <a:bodyPr anchorCtr="0" anchor="ctr" bIns="91425" lIns="91425" spcFirstLastPara="1" rIns="91425" wrap="square" tIns="91425">
            <a:noAutofit/>
          </a:bodyPr>
          <a:lstStyle>
            <a:lvl1pPr lvl="0" algn="l">
              <a:spcBef>
                <a:spcPts val="0"/>
              </a:spcBef>
              <a:spcAft>
                <a:spcPts val="0"/>
              </a:spcAft>
              <a:buClr>
                <a:schemeClr val="accent4"/>
              </a:buClr>
              <a:buSzPts val="2400"/>
              <a:buNone/>
              <a:defRPr>
                <a:solidFill>
                  <a:schemeClr val="accent4"/>
                </a:solidFill>
              </a:defRPr>
            </a:lvl1pPr>
            <a:lvl2pPr lvl="1">
              <a:spcBef>
                <a:spcPts val="0"/>
              </a:spcBef>
              <a:spcAft>
                <a:spcPts val="0"/>
              </a:spcAft>
              <a:buClr>
                <a:schemeClr val="accent4"/>
              </a:buClr>
              <a:buSzPts val="2400"/>
              <a:buNone/>
              <a:defRPr sz="2400">
                <a:solidFill>
                  <a:schemeClr val="accent4"/>
                </a:solidFill>
              </a:defRPr>
            </a:lvl2pPr>
            <a:lvl3pPr lvl="2">
              <a:spcBef>
                <a:spcPts val="0"/>
              </a:spcBef>
              <a:spcAft>
                <a:spcPts val="0"/>
              </a:spcAft>
              <a:buClr>
                <a:schemeClr val="accent4"/>
              </a:buClr>
              <a:buSzPts val="2400"/>
              <a:buNone/>
              <a:defRPr sz="2400">
                <a:solidFill>
                  <a:schemeClr val="accent4"/>
                </a:solidFill>
              </a:defRPr>
            </a:lvl3pPr>
            <a:lvl4pPr lvl="3">
              <a:spcBef>
                <a:spcPts val="0"/>
              </a:spcBef>
              <a:spcAft>
                <a:spcPts val="0"/>
              </a:spcAft>
              <a:buClr>
                <a:schemeClr val="accent4"/>
              </a:buClr>
              <a:buSzPts val="2400"/>
              <a:buNone/>
              <a:defRPr sz="2400">
                <a:solidFill>
                  <a:schemeClr val="accent4"/>
                </a:solidFill>
              </a:defRPr>
            </a:lvl4pPr>
            <a:lvl5pPr lvl="4">
              <a:spcBef>
                <a:spcPts val="0"/>
              </a:spcBef>
              <a:spcAft>
                <a:spcPts val="0"/>
              </a:spcAft>
              <a:buClr>
                <a:schemeClr val="accent4"/>
              </a:buClr>
              <a:buSzPts val="2400"/>
              <a:buNone/>
              <a:defRPr sz="2400">
                <a:solidFill>
                  <a:schemeClr val="accent4"/>
                </a:solidFill>
              </a:defRPr>
            </a:lvl5pPr>
            <a:lvl6pPr lvl="5">
              <a:spcBef>
                <a:spcPts val="0"/>
              </a:spcBef>
              <a:spcAft>
                <a:spcPts val="0"/>
              </a:spcAft>
              <a:buClr>
                <a:schemeClr val="accent4"/>
              </a:buClr>
              <a:buSzPts val="2400"/>
              <a:buNone/>
              <a:defRPr sz="2400">
                <a:solidFill>
                  <a:schemeClr val="accent4"/>
                </a:solidFill>
              </a:defRPr>
            </a:lvl6pPr>
            <a:lvl7pPr lvl="6">
              <a:spcBef>
                <a:spcPts val="0"/>
              </a:spcBef>
              <a:spcAft>
                <a:spcPts val="0"/>
              </a:spcAft>
              <a:buClr>
                <a:schemeClr val="accent4"/>
              </a:buClr>
              <a:buSzPts val="2400"/>
              <a:buNone/>
              <a:defRPr sz="2400">
                <a:solidFill>
                  <a:schemeClr val="accent4"/>
                </a:solidFill>
              </a:defRPr>
            </a:lvl7pPr>
            <a:lvl8pPr lvl="7">
              <a:spcBef>
                <a:spcPts val="0"/>
              </a:spcBef>
              <a:spcAft>
                <a:spcPts val="0"/>
              </a:spcAft>
              <a:buClr>
                <a:schemeClr val="accent4"/>
              </a:buClr>
              <a:buSzPts val="2400"/>
              <a:buNone/>
              <a:defRPr sz="2400">
                <a:solidFill>
                  <a:schemeClr val="accent4"/>
                </a:solidFill>
              </a:defRPr>
            </a:lvl8pPr>
            <a:lvl9pPr lvl="8">
              <a:spcBef>
                <a:spcPts val="0"/>
              </a:spcBef>
              <a:spcAft>
                <a:spcPts val="0"/>
              </a:spcAft>
              <a:buClr>
                <a:schemeClr val="accent4"/>
              </a:buClr>
              <a:buSzPts val="2400"/>
              <a:buNone/>
              <a:defRPr sz="2400">
                <a:solidFill>
                  <a:schemeClr val="accent4"/>
                </a:solidFill>
              </a:defRPr>
            </a:lvl9pPr>
          </a:lstStyle>
          <a:p/>
        </p:txBody>
      </p:sp>
      <p:sp>
        <p:nvSpPr>
          <p:cNvPr id="81" name="Google Shape;81;p7"/>
          <p:cNvSpPr txBox="1"/>
          <p:nvPr>
            <p:ph idx="1" type="body"/>
          </p:nvPr>
        </p:nvSpPr>
        <p:spPr>
          <a:xfrm>
            <a:off x="963175" y="2072188"/>
            <a:ext cx="4897500" cy="19089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accent4"/>
              </a:buClr>
              <a:buSzPts val="10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grpSp>
        <p:nvGrpSpPr>
          <p:cNvPr id="83" name="Google Shape;83;p8"/>
          <p:cNvGrpSpPr/>
          <p:nvPr/>
        </p:nvGrpSpPr>
        <p:grpSpPr>
          <a:xfrm>
            <a:off x="-53" y="193751"/>
            <a:ext cx="10233417" cy="4949762"/>
            <a:chOff x="-53" y="193751"/>
            <a:chExt cx="10233417" cy="4949762"/>
          </a:xfrm>
        </p:grpSpPr>
        <p:sp>
          <p:nvSpPr>
            <p:cNvPr id="84" name="Google Shape;84;p8"/>
            <p:cNvSpPr/>
            <p:nvPr/>
          </p:nvSpPr>
          <p:spPr>
            <a:xfrm flipH="1">
              <a:off x="-53" y="4029550"/>
              <a:ext cx="5297151" cy="1113963"/>
            </a:xfrm>
            <a:custGeom>
              <a:rect b="b" l="l" r="r" t="t"/>
              <a:pathLst>
                <a:path extrusionOk="0" h="40482" w="121564">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75" y="3852425"/>
              <a:ext cx="2311325" cy="1291043"/>
            </a:xfrm>
            <a:custGeom>
              <a:rect b="b" l="l" r="r" t="t"/>
              <a:pathLst>
                <a:path extrusionOk="0" h="35422" w="92453">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7710404" y="193751"/>
              <a:ext cx="2522961" cy="1740722"/>
            </a:xfrm>
            <a:custGeom>
              <a:rect b="b" l="l" r="r" t="t"/>
              <a:pathLst>
                <a:path extrusionOk="0" h="10524" w="15253">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8"/>
            <p:cNvGrpSpPr/>
            <p:nvPr/>
          </p:nvGrpSpPr>
          <p:grpSpPr>
            <a:xfrm>
              <a:off x="681645" y="419916"/>
              <a:ext cx="1864095" cy="947972"/>
              <a:chOff x="6186650" y="997000"/>
              <a:chExt cx="1616875" cy="822250"/>
            </a:xfrm>
          </p:grpSpPr>
          <p:sp>
            <p:nvSpPr>
              <p:cNvPr id="88" name="Google Shape;88;p8"/>
              <p:cNvSpPr/>
              <p:nvPr/>
            </p:nvSpPr>
            <p:spPr>
              <a:xfrm>
                <a:off x="7271300" y="1156000"/>
                <a:ext cx="265525" cy="84675"/>
              </a:xfrm>
              <a:custGeom>
                <a:rect b="b" l="l" r="r" t="t"/>
                <a:pathLst>
                  <a:path extrusionOk="0" h="3387" w="10621">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7543950" y="997000"/>
                <a:ext cx="259575" cy="86450"/>
              </a:xfrm>
              <a:custGeom>
                <a:rect b="b" l="l" r="r" t="t"/>
                <a:pathLst>
                  <a:path extrusionOk="0" h="3458" w="10383">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186650" y="1653225"/>
                <a:ext cx="349475" cy="166025"/>
              </a:xfrm>
              <a:custGeom>
                <a:rect b="b" l="l" r="r" t="t"/>
                <a:pathLst>
                  <a:path extrusionOk="0" h="6641" w="13979">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6774675" y="1212300"/>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8"/>
            <p:cNvSpPr/>
            <p:nvPr/>
          </p:nvSpPr>
          <p:spPr>
            <a:xfrm flipH="1">
              <a:off x="6576100" y="4428075"/>
              <a:ext cx="2567900" cy="715438"/>
            </a:xfrm>
            <a:custGeom>
              <a:rect b="b" l="l" r="r" t="t"/>
              <a:pathLst>
                <a:path extrusionOk="0" h="33636" w="102716">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291800" y="1295400"/>
            <a:ext cx="6560400" cy="269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4"/>
              </a:buClr>
              <a:buSzPts val="4800"/>
              <a:buNone/>
              <a:defRPr sz="9000">
                <a:solidFill>
                  <a:schemeClr val="accent4"/>
                </a:solidFill>
              </a:defRPr>
            </a:lvl1pPr>
            <a:lvl2pPr lvl="1">
              <a:spcBef>
                <a:spcPts val="0"/>
              </a:spcBef>
              <a:spcAft>
                <a:spcPts val="0"/>
              </a:spcAft>
              <a:buClr>
                <a:schemeClr val="accent4"/>
              </a:buClr>
              <a:buSzPts val="4800"/>
              <a:buNone/>
              <a:defRPr sz="4800">
                <a:solidFill>
                  <a:schemeClr val="accent4"/>
                </a:solidFill>
              </a:defRPr>
            </a:lvl2pPr>
            <a:lvl3pPr lvl="2">
              <a:spcBef>
                <a:spcPts val="0"/>
              </a:spcBef>
              <a:spcAft>
                <a:spcPts val="0"/>
              </a:spcAft>
              <a:buClr>
                <a:schemeClr val="accent4"/>
              </a:buClr>
              <a:buSzPts val="4800"/>
              <a:buNone/>
              <a:defRPr sz="4800">
                <a:solidFill>
                  <a:schemeClr val="accent4"/>
                </a:solidFill>
              </a:defRPr>
            </a:lvl3pPr>
            <a:lvl4pPr lvl="3">
              <a:spcBef>
                <a:spcPts val="0"/>
              </a:spcBef>
              <a:spcAft>
                <a:spcPts val="0"/>
              </a:spcAft>
              <a:buClr>
                <a:schemeClr val="accent4"/>
              </a:buClr>
              <a:buSzPts val="4800"/>
              <a:buNone/>
              <a:defRPr sz="4800">
                <a:solidFill>
                  <a:schemeClr val="accent4"/>
                </a:solidFill>
              </a:defRPr>
            </a:lvl4pPr>
            <a:lvl5pPr lvl="4">
              <a:spcBef>
                <a:spcPts val="0"/>
              </a:spcBef>
              <a:spcAft>
                <a:spcPts val="0"/>
              </a:spcAft>
              <a:buClr>
                <a:schemeClr val="accent4"/>
              </a:buClr>
              <a:buSzPts val="4800"/>
              <a:buNone/>
              <a:defRPr sz="4800">
                <a:solidFill>
                  <a:schemeClr val="accent4"/>
                </a:solidFill>
              </a:defRPr>
            </a:lvl5pPr>
            <a:lvl6pPr lvl="5">
              <a:spcBef>
                <a:spcPts val="0"/>
              </a:spcBef>
              <a:spcAft>
                <a:spcPts val="0"/>
              </a:spcAft>
              <a:buClr>
                <a:schemeClr val="accent4"/>
              </a:buClr>
              <a:buSzPts val="4800"/>
              <a:buNone/>
              <a:defRPr sz="4800">
                <a:solidFill>
                  <a:schemeClr val="accent4"/>
                </a:solidFill>
              </a:defRPr>
            </a:lvl6pPr>
            <a:lvl7pPr lvl="6">
              <a:spcBef>
                <a:spcPts val="0"/>
              </a:spcBef>
              <a:spcAft>
                <a:spcPts val="0"/>
              </a:spcAft>
              <a:buClr>
                <a:schemeClr val="accent4"/>
              </a:buClr>
              <a:buSzPts val="4800"/>
              <a:buNone/>
              <a:defRPr sz="4800">
                <a:solidFill>
                  <a:schemeClr val="accent4"/>
                </a:solidFill>
              </a:defRPr>
            </a:lvl7pPr>
            <a:lvl8pPr lvl="7">
              <a:spcBef>
                <a:spcPts val="0"/>
              </a:spcBef>
              <a:spcAft>
                <a:spcPts val="0"/>
              </a:spcAft>
              <a:buClr>
                <a:schemeClr val="accent4"/>
              </a:buClr>
              <a:buSzPts val="4800"/>
              <a:buNone/>
              <a:defRPr sz="4800">
                <a:solidFill>
                  <a:schemeClr val="accent4"/>
                </a:solidFill>
              </a:defRPr>
            </a:lvl8pPr>
            <a:lvl9pPr lvl="8">
              <a:spcBef>
                <a:spcPts val="0"/>
              </a:spcBef>
              <a:spcAft>
                <a:spcPts val="0"/>
              </a:spcAft>
              <a:buClr>
                <a:schemeClr val="accent4"/>
              </a:buClr>
              <a:buSzPts val="4800"/>
              <a:buNone/>
              <a:defRPr sz="4800">
                <a:solidFill>
                  <a:schemeClr val="accent4"/>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grpSp>
        <p:nvGrpSpPr>
          <p:cNvPr id="95" name="Google Shape;95;p9"/>
          <p:cNvGrpSpPr/>
          <p:nvPr/>
        </p:nvGrpSpPr>
        <p:grpSpPr>
          <a:xfrm>
            <a:off x="0" y="199922"/>
            <a:ext cx="9627400" cy="4943593"/>
            <a:chOff x="0" y="199922"/>
            <a:chExt cx="9627400" cy="4943593"/>
          </a:xfrm>
        </p:grpSpPr>
        <p:grpSp>
          <p:nvGrpSpPr>
            <p:cNvPr id="96" name="Google Shape;96;p9"/>
            <p:cNvGrpSpPr/>
            <p:nvPr/>
          </p:nvGrpSpPr>
          <p:grpSpPr>
            <a:xfrm>
              <a:off x="6186650" y="199922"/>
              <a:ext cx="3243130" cy="1619328"/>
              <a:chOff x="6186650" y="199922"/>
              <a:chExt cx="3243130" cy="1619328"/>
            </a:xfrm>
          </p:grpSpPr>
          <p:sp>
            <p:nvSpPr>
              <p:cNvPr id="97" name="Google Shape;97;p9"/>
              <p:cNvSpPr/>
              <p:nvPr/>
            </p:nvSpPr>
            <p:spPr>
              <a:xfrm>
                <a:off x="7960459" y="199922"/>
                <a:ext cx="1469321" cy="1013777"/>
              </a:xfrm>
              <a:custGeom>
                <a:rect b="b" l="l" r="r" t="t"/>
                <a:pathLst>
                  <a:path extrusionOk="0" h="10524" w="15253">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9"/>
              <p:cNvGrpSpPr/>
              <p:nvPr/>
            </p:nvGrpSpPr>
            <p:grpSpPr>
              <a:xfrm>
                <a:off x="6186650" y="997000"/>
                <a:ext cx="1616875" cy="822250"/>
                <a:chOff x="6186650" y="997000"/>
                <a:chExt cx="1616875" cy="822250"/>
              </a:xfrm>
            </p:grpSpPr>
            <p:sp>
              <p:nvSpPr>
                <p:cNvPr id="99" name="Google Shape;99;p9"/>
                <p:cNvSpPr/>
                <p:nvPr/>
              </p:nvSpPr>
              <p:spPr>
                <a:xfrm>
                  <a:off x="7271300" y="1156000"/>
                  <a:ext cx="265525" cy="84675"/>
                </a:xfrm>
                <a:custGeom>
                  <a:rect b="b" l="l" r="r" t="t"/>
                  <a:pathLst>
                    <a:path extrusionOk="0" h="3387" w="10621">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7543950" y="997000"/>
                  <a:ext cx="259575" cy="86450"/>
                </a:xfrm>
                <a:custGeom>
                  <a:rect b="b" l="l" r="r" t="t"/>
                  <a:pathLst>
                    <a:path extrusionOk="0" h="3458" w="10383">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6186650" y="1653225"/>
                  <a:ext cx="349475" cy="166025"/>
                </a:xfrm>
                <a:custGeom>
                  <a:rect b="b" l="l" r="r" t="t"/>
                  <a:pathLst>
                    <a:path extrusionOk="0" h="6641" w="13979">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6774675" y="1212300"/>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 name="Google Shape;103;p9"/>
            <p:cNvSpPr/>
            <p:nvPr/>
          </p:nvSpPr>
          <p:spPr>
            <a:xfrm flipH="1">
              <a:off x="3088499" y="2738625"/>
              <a:ext cx="6538901" cy="2404890"/>
            </a:xfrm>
            <a:custGeom>
              <a:rect b="b" l="l" r="r" t="t"/>
              <a:pathLst>
                <a:path extrusionOk="0" h="33636" w="102716">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0" y="3225500"/>
              <a:ext cx="2141443" cy="1918013"/>
            </a:xfrm>
            <a:custGeom>
              <a:rect b="b" l="l" r="r" t="t"/>
              <a:pathLst>
                <a:path extrusionOk="0" h="35422" w="92453">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9"/>
          <p:cNvSpPr txBox="1"/>
          <p:nvPr>
            <p:ph type="title"/>
          </p:nvPr>
        </p:nvSpPr>
        <p:spPr>
          <a:xfrm>
            <a:off x="963175" y="1391710"/>
            <a:ext cx="4045200" cy="699600"/>
          </a:xfrm>
          <a:prstGeom prst="rect">
            <a:avLst/>
          </a:prstGeom>
        </p:spPr>
        <p:txBody>
          <a:bodyPr anchorCtr="0" anchor="b" bIns="91425" lIns="91425" spcFirstLastPara="1" rIns="91425" wrap="square" tIns="91425">
            <a:noAutofit/>
          </a:bodyPr>
          <a:lstStyle>
            <a:lvl1pPr lvl="0" algn="l">
              <a:spcBef>
                <a:spcPts val="0"/>
              </a:spcBef>
              <a:spcAft>
                <a:spcPts val="0"/>
              </a:spcAft>
              <a:buSzPts val="4200"/>
              <a:buNone/>
              <a:defRPr>
                <a:solidFill>
                  <a:schemeClr val="accent4"/>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6" name="Google Shape;106;p9"/>
          <p:cNvSpPr txBox="1"/>
          <p:nvPr>
            <p:ph idx="1" type="subTitle"/>
          </p:nvPr>
        </p:nvSpPr>
        <p:spPr>
          <a:xfrm>
            <a:off x="963175" y="2102800"/>
            <a:ext cx="3865200" cy="166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10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grpSp>
        <p:nvGrpSpPr>
          <p:cNvPr id="108" name="Google Shape;108;p10"/>
          <p:cNvGrpSpPr/>
          <p:nvPr/>
        </p:nvGrpSpPr>
        <p:grpSpPr>
          <a:xfrm>
            <a:off x="69" y="-1036249"/>
            <a:ext cx="9807040" cy="6179717"/>
            <a:chOff x="69" y="-1036249"/>
            <a:chExt cx="9807040" cy="6179717"/>
          </a:xfrm>
        </p:grpSpPr>
        <p:sp>
          <p:nvSpPr>
            <p:cNvPr id="109" name="Google Shape;109;p10"/>
            <p:cNvSpPr/>
            <p:nvPr/>
          </p:nvSpPr>
          <p:spPr>
            <a:xfrm>
              <a:off x="6536949" y="-1036249"/>
              <a:ext cx="3270161" cy="2254882"/>
            </a:xfrm>
            <a:custGeom>
              <a:rect b="b" l="l" r="r" t="t"/>
              <a:pathLst>
                <a:path extrusionOk="0" h="13300" w="19289">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0"/>
            <p:cNvGrpSpPr/>
            <p:nvPr/>
          </p:nvGrpSpPr>
          <p:grpSpPr>
            <a:xfrm>
              <a:off x="6186650" y="730925"/>
              <a:ext cx="1616875" cy="822250"/>
              <a:chOff x="6186650" y="997000"/>
              <a:chExt cx="1616875" cy="822250"/>
            </a:xfrm>
          </p:grpSpPr>
          <p:sp>
            <p:nvSpPr>
              <p:cNvPr id="111" name="Google Shape;111;p10"/>
              <p:cNvSpPr/>
              <p:nvPr/>
            </p:nvSpPr>
            <p:spPr>
              <a:xfrm>
                <a:off x="7271300" y="1156000"/>
                <a:ext cx="265525" cy="84675"/>
              </a:xfrm>
              <a:custGeom>
                <a:rect b="b" l="l" r="r" t="t"/>
                <a:pathLst>
                  <a:path extrusionOk="0" h="3387" w="10621">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7543950" y="997000"/>
                <a:ext cx="259575" cy="86450"/>
              </a:xfrm>
              <a:custGeom>
                <a:rect b="b" l="l" r="r" t="t"/>
                <a:pathLst>
                  <a:path extrusionOk="0" h="3458" w="10383">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6186650" y="1653225"/>
                <a:ext cx="349475" cy="166025"/>
              </a:xfrm>
              <a:custGeom>
                <a:rect b="b" l="l" r="r" t="t"/>
                <a:pathLst>
                  <a:path extrusionOk="0" h="6641" w="13979">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6774675" y="1212300"/>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0"/>
            <p:cNvSpPr/>
            <p:nvPr/>
          </p:nvSpPr>
          <p:spPr>
            <a:xfrm flipH="1">
              <a:off x="69" y="3957600"/>
              <a:ext cx="2617881" cy="1185868"/>
            </a:xfrm>
            <a:custGeom>
              <a:rect b="b" l="l" r="r" t="t"/>
              <a:pathLst>
                <a:path extrusionOk="0" h="55067" w="121564">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0"/>
          <p:cNvSpPr txBox="1"/>
          <p:nvPr>
            <p:ph type="title"/>
          </p:nvPr>
        </p:nvSpPr>
        <p:spPr>
          <a:xfrm>
            <a:off x="817400" y="508998"/>
            <a:ext cx="3935100" cy="1144800"/>
          </a:xfrm>
          <a:prstGeom prst="rect">
            <a:avLst/>
          </a:prstGeom>
        </p:spPr>
        <p:txBody>
          <a:bodyPr anchorCtr="0" anchor="ctr" bIns="91425" lIns="91425" spcFirstLastPara="1" rIns="91425" wrap="square" tIns="91425">
            <a:noAutofit/>
          </a:bodyPr>
          <a:lstStyle>
            <a:lvl1pPr lvl="0" algn="l">
              <a:spcBef>
                <a:spcPts val="0"/>
              </a:spcBef>
              <a:spcAft>
                <a:spcPts val="0"/>
              </a:spcAft>
              <a:buSzPts val="3500"/>
              <a:buNone/>
              <a:defRPr sz="4000">
                <a:solidFill>
                  <a:schemeClr val="accent4"/>
                </a:solidFill>
              </a:defRPr>
            </a:lvl1pPr>
            <a:lvl2pPr lvl="1">
              <a:spcBef>
                <a:spcPts val="0"/>
              </a:spcBef>
              <a:spcAft>
                <a:spcPts val="0"/>
              </a:spcAft>
              <a:buSzPts val="3500"/>
              <a:buNone/>
              <a:defRPr>
                <a:latin typeface="Nunito"/>
                <a:ea typeface="Nunito"/>
                <a:cs typeface="Nunito"/>
                <a:sym typeface="Nunito"/>
              </a:defRPr>
            </a:lvl2pPr>
            <a:lvl3pPr lvl="2">
              <a:spcBef>
                <a:spcPts val="0"/>
              </a:spcBef>
              <a:spcAft>
                <a:spcPts val="0"/>
              </a:spcAft>
              <a:buSzPts val="3500"/>
              <a:buNone/>
              <a:defRPr>
                <a:latin typeface="Nunito"/>
                <a:ea typeface="Nunito"/>
                <a:cs typeface="Nunito"/>
                <a:sym typeface="Nunito"/>
              </a:defRPr>
            </a:lvl3pPr>
            <a:lvl4pPr lvl="3">
              <a:spcBef>
                <a:spcPts val="0"/>
              </a:spcBef>
              <a:spcAft>
                <a:spcPts val="0"/>
              </a:spcAft>
              <a:buSzPts val="3500"/>
              <a:buNone/>
              <a:defRPr>
                <a:latin typeface="Nunito"/>
                <a:ea typeface="Nunito"/>
                <a:cs typeface="Nunito"/>
                <a:sym typeface="Nunito"/>
              </a:defRPr>
            </a:lvl4pPr>
            <a:lvl5pPr lvl="4">
              <a:spcBef>
                <a:spcPts val="0"/>
              </a:spcBef>
              <a:spcAft>
                <a:spcPts val="0"/>
              </a:spcAft>
              <a:buSzPts val="3500"/>
              <a:buNone/>
              <a:defRPr>
                <a:latin typeface="Nunito"/>
                <a:ea typeface="Nunito"/>
                <a:cs typeface="Nunito"/>
                <a:sym typeface="Nunito"/>
              </a:defRPr>
            </a:lvl5pPr>
            <a:lvl6pPr lvl="5">
              <a:spcBef>
                <a:spcPts val="0"/>
              </a:spcBef>
              <a:spcAft>
                <a:spcPts val="0"/>
              </a:spcAft>
              <a:buSzPts val="3500"/>
              <a:buNone/>
              <a:defRPr>
                <a:latin typeface="Nunito"/>
                <a:ea typeface="Nunito"/>
                <a:cs typeface="Nunito"/>
                <a:sym typeface="Nunito"/>
              </a:defRPr>
            </a:lvl6pPr>
            <a:lvl7pPr lvl="6">
              <a:spcBef>
                <a:spcPts val="0"/>
              </a:spcBef>
              <a:spcAft>
                <a:spcPts val="0"/>
              </a:spcAft>
              <a:buSzPts val="3500"/>
              <a:buNone/>
              <a:defRPr>
                <a:latin typeface="Nunito"/>
                <a:ea typeface="Nunito"/>
                <a:cs typeface="Nunito"/>
                <a:sym typeface="Nunito"/>
              </a:defRPr>
            </a:lvl7pPr>
            <a:lvl8pPr lvl="7">
              <a:spcBef>
                <a:spcPts val="0"/>
              </a:spcBef>
              <a:spcAft>
                <a:spcPts val="0"/>
              </a:spcAft>
              <a:buSzPts val="3500"/>
              <a:buNone/>
              <a:defRPr>
                <a:latin typeface="Nunito"/>
                <a:ea typeface="Nunito"/>
                <a:cs typeface="Nunito"/>
                <a:sym typeface="Nunito"/>
              </a:defRPr>
            </a:lvl8pPr>
            <a:lvl9pPr lvl="8">
              <a:spcBef>
                <a:spcPts val="0"/>
              </a:spcBef>
              <a:spcAft>
                <a:spcPts val="0"/>
              </a:spcAft>
              <a:buSzPts val="3500"/>
              <a:buNone/>
              <a:defRPr>
                <a:latin typeface="Nunito"/>
                <a:ea typeface="Nunito"/>
                <a:cs typeface="Nunito"/>
                <a:sym typeface="Nuni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1590" y="410809"/>
            <a:ext cx="76263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1pPr>
            <a:lvl2pPr lvl="1">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2pPr>
            <a:lvl3pPr lvl="2">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3pPr>
            <a:lvl4pPr lvl="3">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4pPr>
            <a:lvl5pPr lvl="4">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5pPr>
            <a:lvl6pPr lvl="5">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6pPr>
            <a:lvl7pPr lvl="6">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7pPr>
            <a:lvl8pPr lvl="7">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8pPr>
            <a:lvl9pPr lvl="8">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58775" y="1434450"/>
            <a:ext cx="7626300" cy="3134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1pPr>
            <a:lvl2pPr indent="-317500" lvl="1" marL="9144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2pPr>
            <a:lvl3pPr indent="-317500" lvl="2" marL="13716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3pPr>
            <a:lvl4pPr indent="-317500" lvl="3" marL="18288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4pPr>
            <a:lvl5pPr indent="-317500" lvl="4" marL="22860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5pPr>
            <a:lvl6pPr indent="-317500" lvl="5" marL="27432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6pPr>
            <a:lvl7pPr indent="-317500" lvl="6" marL="32004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7pPr>
            <a:lvl8pPr indent="-317500" lvl="7" marL="36576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8pPr>
            <a:lvl9pPr indent="-317500" lvl="8" marL="41148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ctrTitle"/>
          </p:nvPr>
        </p:nvSpPr>
        <p:spPr>
          <a:xfrm>
            <a:off x="851950" y="740750"/>
            <a:ext cx="5815200" cy="18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Sistema </a:t>
            </a:r>
            <a:r>
              <a:rPr lang="en"/>
              <a:t>de</a:t>
            </a:r>
            <a:r>
              <a:rPr lang="en">
                <a:solidFill>
                  <a:schemeClr val="accent4"/>
                </a:solidFill>
              </a:rPr>
              <a:t> </a:t>
            </a:r>
            <a:r>
              <a:rPr lang="en">
                <a:solidFill>
                  <a:schemeClr val="accent1"/>
                </a:solidFill>
              </a:rPr>
              <a:t>Reservas</a:t>
            </a:r>
            <a:endParaRPr>
              <a:solidFill>
                <a:schemeClr val="accent1"/>
              </a:solidFill>
            </a:endParaRPr>
          </a:p>
          <a:p>
            <a:pPr indent="0" lvl="0" marL="0" rtl="0" algn="l">
              <a:spcBef>
                <a:spcPts val="0"/>
              </a:spcBef>
              <a:spcAft>
                <a:spcPts val="0"/>
              </a:spcAft>
              <a:buNone/>
            </a:pPr>
            <a:r>
              <a:rPr lang="en"/>
              <a:t>Para un </a:t>
            </a:r>
            <a:r>
              <a:rPr lang="en">
                <a:solidFill>
                  <a:schemeClr val="dk2"/>
                </a:solidFill>
              </a:rPr>
              <a:t>hotel</a:t>
            </a:r>
            <a:endParaRPr>
              <a:solidFill>
                <a:schemeClr val="accent4"/>
              </a:solidFill>
            </a:endParaRPr>
          </a:p>
        </p:txBody>
      </p:sp>
      <p:grpSp>
        <p:nvGrpSpPr>
          <p:cNvPr id="329" name="Google Shape;329;p27"/>
          <p:cNvGrpSpPr/>
          <p:nvPr/>
        </p:nvGrpSpPr>
        <p:grpSpPr>
          <a:xfrm flipH="1">
            <a:off x="4541450" y="2716441"/>
            <a:ext cx="1889052" cy="1969942"/>
            <a:chOff x="7224800" y="69200"/>
            <a:chExt cx="1331725" cy="1388750"/>
          </a:xfrm>
        </p:grpSpPr>
        <p:sp>
          <p:nvSpPr>
            <p:cNvPr id="330" name="Google Shape;330;p27"/>
            <p:cNvSpPr/>
            <p:nvPr/>
          </p:nvSpPr>
          <p:spPr>
            <a:xfrm>
              <a:off x="7370050" y="166975"/>
              <a:ext cx="1041525" cy="1150775"/>
            </a:xfrm>
            <a:custGeom>
              <a:rect b="b" l="l" r="r" t="t"/>
              <a:pathLst>
                <a:path extrusionOk="0" h="46031" w="41661">
                  <a:moveTo>
                    <a:pt x="20825" y="1"/>
                  </a:moveTo>
                  <a:lnTo>
                    <a:pt x="1" y="12741"/>
                  </a:lnTo>
                  <a:lnTo>
                    <a:pt x="1" y="46030"/>
                  </a:lnTo>
                  <a:lnTo>
                    <a:pt x="41661" y="46030"/>
                  </a:lnTo>
                  <a:lnTo>
                    <a:pt x="41661" y="12741"/>
                  </a:lnTo>
                  <a:lnTo>
                    <a:pt x="208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7251275" y="1273975"/>
              <a:ext cx="118800" cy="183975"/>
            </a:xfrm>
            <a:custGeom>
              <a:rect b="b" l="l" r="r" t="t"/>
              <a:pathLst>
                <a:path extrusionOk="0" h="7359" w="4752">
                  <a:moveTo>
                    <a:pt x="1" y="0"/>
                  </a:moveTo>
                  <a:lnTo>
                    <a:pt x="1" y="7358"/>
                  </a:lnTo>
                  <a:lnTo>
                    <a:pt x="4752" y="7358"/>
                  </a:lnTo>
                  <a:lnTo>
                    <a:pt x="47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8411550" y="1273975"/>
              <a:ext cx="118500" cy="183975"/>
            </a:xfrm>
            <a:custGeom>
              <a:rect b="b" l="l" r="r" t="t"/>
              <a:pathLst>
                <a:path extrusionOk="0" h="7359" w="4740">
                  <a:moveTo>
                    <a:pt x="1" y="0"/>
                  </a:moveTo>
                  <a:lnTo>
                    <a:pt x="1" y="7358"/>
                  </a:lnTo>
                  <a:lnTo>
                    <a:pt x="4739" y="7358"/>
                  </a:lnTo>
                  <a:lnTo>
                    <a:pt x="4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7224800" y="69200"/>
              <a:ext cx="1331725" cy="421400"/>
            </a:xfrm>
            <a:custGeom>
              <a:rect b="b" l="l" r="r" t="t"/>
              <a:pathLst>
                <a:path extrusionOk="0" h="16856" w="53269">
                  <a:moveTo>
                    <a:pt x="26636" y="1"/>
                  </a:moveTo>
                  <a:cubicBezTo>
                    <a:pt x="26444" y="1"/>
                    <a:pt x="26254" y="54"/>
                    <a:pt x="26087" y="161"/>
                  </a:cubicBezTo>
                  <a:lnTo>
                    <a:pt x="310" y="15937"/>
                  </a:lnTo>
                  <a:cubicBezTo>
                    <a:pt x="84" y="16080"/>
                    <a:pt x="0" y="16378"/>
                    <a:pt x="143" y="16616"/>
                  </a:cubicBezTo>
                  <a:cubicBezTo>
                    <a:pt x="244" y="16771"/>
                    <a:pt x="406" y="16856"/>
                    <a:pt x="573" y="16856"/>
                  </a:cubicBezTo>
                  <a:cubicBezTo>
                    <a:pt x="661" y="16856"/>
                    <a:pt x="751" y="16832"/>
                    <a:pt x="834" y="16783"/>
                  </a:cubicBezTo>
                  <a:lnTo>
                    <a:pt x="26635" y="983"/>
                  </a:lnTo>
                  <a:lnTo>
                    <a:pt x="52447" y="16783"/>
                  </a:lnTo>
                  <a:cubicBezTo>
                    <a:pt x="52530" y="16832"/>
                    <a:pt x="52620" y="16856"/>
                    <a:pt x="52708" y="16856"/>
                  </a:cubicBezTo>
                  <a:cubicBezTo>
                    <a:pt x="52873" y="16856"/>
                    <a:pt x="53033" y="16771"/>
                    <a:pt x="53126" y="16616"/>
                  </a:cubicBezTo>
                  <a:cubicBezTo>
                    <a:pt x="53269" y="16378"/>
                    <a:pt x="53197" y="16080"/>
                    <a:pt x="52971" y="15937"/>
                  </a:cubicBezTo>
                  <a:lnTo>
                    <a:pt x="27194" y="161"/>
                  </a:lnTo>
                  <a:cubicBezTo>
                    <a:pt x="27022" y="54"/>
                    <a:pt x="26828" y="1"/>
                    <a:pt x="266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8218675" y="603650"/>
              <a:ext cx="140225" cy="208075"/>
            </a:xfrm>
            <a:custGeom>
              <a:rect b="b" l="l" r="r" t="t"/>
              <a:pathLst>
                <a:path extrusionOk="0" h="8323" w="5609">
                  <a:moveTo>
                    <a:pt x="0" y="0"/>
                  </a:moveTo>
                  <a:lnTo>
                    <a:pt x="0" y="8323"/>
                  </a:lnTo>
                  <a:lnTo>
                    <a:pt x="5608" y="8323"/>
                  </a:lnTo>
                  <a:lnTo>
                    <a:pt x="5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8233550" y="618225"/>
              <a:ext cx="110450" cy="178625"/>
            </a:xfrm>
            <a:custGeom>
              <a:rect b="b" l="l" r="r" t="t"/>
              <a:pathLst>
                <a:path extrusionOk="0" h="7145" w="4418">
                  <a:moveTo>
                    <a:pt x="1" y="1"/>
                  </a:moveTo>
                  <a:lnTo>
                    <a:pt x="1" y="7144"/>
                  </a:lnTo>
                  <a:lnTo>
                    <a:pt x="4418" y="7144"/>
                  </a:lnTo>
                  <a:lnTo>
                    <a:pt x="44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8218675" y="603650"/>
              <a:ext cx="140225" cy="208075"/>
            </a:xfrm>
            <a:custGeom>
              <a:rect b="b" l="l" r="r" t="t"/>
              <a:pathLst>
                <a:path extrusionOk="0" h="8323" w="5609">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7951075" y="603650"/>
              <a:ext cx="139925" cy="208075"/>
            </a:xfrm>
            <a:custGeom>
              <a:rect b="b" l="l" r="r" t="t"/>
              <a:pathLst>
                <a:path extrusionOk="0" h="8323" w="5597">
                  <a:moveTo>
                    <a:pt x="1" y="0"/>
                  </a:moveTo>
                  <a:lnTo>
                    <a:pt x="1" y="8323"/>
                  </a:lnTo>
                  <a:lnTo>
                    <a:pt x="5596" y="8323"/>
                  </a:lnTo>
                  <a:lnTo>
                    <a:pt x="55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7965650" y="618225"/>
              <a:ext cx="110475" cy="178625"/>
            </a:xfrm>
            <a:custGeom>
              <a:rect b="b" l="l" r="r" t="t"/>
              <a:pathLst>
                <a:path extrusionOk="0" h="7145" w="4419">
                  <a:moveTo>
                    <a:pt x="1" y="1"/>
                  </a:moveTo>
                  <a:lnTo>
                    <a:pt x="1" y="7144"/>
                  </a:lnTo>
                  <a:lnTo>
                    <a:pt x="4418" y="7144"/>
                  </a:lnTo>
                  <a:lnTo>
                    <a:pt x="44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7951075" y="603650"/>
              <a:ext cx="139925" cy="208075"/>
            </a:xfrm>
            <a:custGeom>
              <a:rect b="b" l="l" r="r" t="t"/>
              <a:pathLst>
                <a:path extrusionOk="0" h="8323" w="5597">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7683175" y="603650"/>
              <a:ext cx="139925" cy="208075"/>
            </a:xfrm>
            <a:custGeom>
              <a:rect b="b" l="l" r="r" t="t"/>
              <a:pathLst>
                <a:path extrusionOk="0" h="8323" w="5597">
                  <a:moveTo>
                    <a:pt x="1" y="0"/>
                  </a:moveTo>
                  <a:lnTo>
                    <a:pt x="1" y="8323"/>
                  </a:lnTo>
                  <a:lnTo>
                    <a:pt x="5597" y="8323"/>
                  </a:lnTo>
                  <a:lnTo>
                    <a:pt x="55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7697775" y="618225"/>
              <a:ext cx="110750" cy="178625"/>
            </a:xfrm>
            <a:custGeom>
              <a:rect b="b" l="l" r="r" t="t"/>
              <a:pathLst>
                <a:path extrusionOk="0" h="7145" w="4430">
                  <a:moveTo>
                    <a:pt x="0" y="1"/>
                  </a:moveTo>
                  <a:lnTo>
                    <a:pt x="0" y="7144"/>
                  </a:lnTo>
                  <a:lnTo>
                    <a:pt x="4429" y="7144"/>
                  </a:lnTo>
                  <a:lnTo>
                    <a:pt x="4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7683175" y="603650"/>
              <a:ext cx="139925" cy="208075"/>
            </a:xfrm>
            <a:custGeom>
              <a:rect b="b" l="l" r="r" t="t"/>
              <a:pathLst>
                <a:path extrusionOk="0" h="8323" w="5597">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7645075" y="731650"/>
              <a:ext cx="491475" cy="119975"/>
            </a:xfrm>
            <a:custGeom>
              <a:rect b="b" l="l" r="r" t="t"/>
              <a:pathLst>
                <a:path extrusionOk="0" h="4799" w="19659">
                  <a:moveTo>
                    <a:pt x="1" y="0"/>
                  </a:moveTo>
                  <a:lnTo>
                    <a:pt x="1" y="4798"/>
                  </a:lnTo>
                  <a:lnTo>
                    <a:pt x="19658" y="4798"/>
                  </a:lnTo>
                  <a:lnTo>
                    <a:pt x="196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7415300" y="603650"/>
              <a:ext cx="139925" cy="208075"/>
            </a:xfrm>
            <a:custGeom>
              <a:rect b="b" l="l" r="r" t="t"/>
              <a:pathLst>
                <a:path extrusionOk="0" h="8323" w="5597">
                  <a:moveTo>
                    <a:pt x="0" y="0"/>
                  </a:moveTo>
                  <a:lnTo>
                    <a:pt x="0" y="8323"/>
                  </a:lnTo>
                  <a:lnTo>
                    <a:pt x="5596" y="8323"/>
                  </a:lnTo>
                  <a:lnTo>
                    <a:pt x="55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7430175" y="618225"/>
              <a:ext cx="110450" cy="178625"/>
            </a:xfrm>
            <a:custGeom>
              <a:rect b="b" l="l" r="r" t="t"/>
              <a:pathLst>
                <a:path extrusionOk="0" h="7145" w="4418">
                  <a:moveTo>
                    <a:pt x="1" y="1"/>
                  </a:moveTo>
                  <a:lnTo>
                    <a:pt x="1" y="7144"/>
                  </a:lnTo>
                  <a:lnTo>
                    <a:pt x="4418" y="7144"/>
                  </a:lnTo>
                  <a:lnTo>
                    <a:pt x="44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7415300" y="603650"/>
              <a:ext cx="140225" cy="208075"/>
            </a:xfrm>
            <a:custGeom>
              <a:rect b="b" l="l" r="r" t="t"/>
              <a:pathLst>
                <a:path extrusionOk="0" h="8323" w="5609">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8218675" y="940300"/>
              <a:ext cx="140225" cy="208075"/>
            </a:xfrm>
            <a:custGeom>
              <a:rect b="b" l="l" r="r" t="t"/>
              <a:pathLst>
                <a:path extrusionOk="0" h="8323" w="5609">
                  <a:moveTo>
                    <a:pt x="0" y="0"/>
                  </a:moveTo>
                  <a:lnTo>
                    <a:pt x="0" y="8323"/>
                  </a:lnTo>
                  <a:lnTo>
                    <a:pt x="5608" y="8323"/>
                  </a:lnTo>
                  <a:lnTo>
                    <a:pt x="5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8233550" y="954875"/>
              <a:ext cx="110450" cy="178625"/>
            </a:xfrm>
            <a:custGeom>
              <a:rect b="b" l="l" r="r" t="t"/>
              <a:pathLst>
                <a:path extrusionOk="0" h="7145" w="4418">
                  <a:moveTo>
                    <a:pt x="1" y="1"/>
                  </a:moveTo>
                  <a:lnTo>
                    <a:pt x="1" y="7144"/>
                  </a:lnTo>
                  <a:lnTo>
                    <a:pt x="4418" y="7144"/>
                  </a:lnTo>
                  <a:lnTo>
                    <a:pt x="44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8218675" y="940300"/>
              <a:ext cx="140225" cy="208075"/>
            </a:xfrm>
            <a:custGeom>
              <a:rect b="b" l="l" r="r" t="t"/>
              <a:pathLst>
                <a:path extrusionOk="0" h="8323" w="5609">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7951075" y="940300"/>
              <a:ext cx="139925" cy="208075"/>
            </a:xfrm>
            <a:custGeom>
              <a:rect b="b" l="l" r="r" t="t"/>
              <a:pathLst>
                <a:path extrusionOk="0" h="8323" w="5597">
                  <a:moveTo>
                    <a:pt x="1" y="0"/>
                  </a:moveTo>
                  <a:lnTo>
                    <a:pt x="1" y="8323"/>
                  </a:lnTo>
                  <a:lnTo>
                    <a:pt x="5596" y="8323"/>
                  </a:lnTo>
                  <a:lnTo>
                    <a:pt x="55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7965650" y="955175"/>
              <a:ext cx="110475" cy="178625"/>
            </a:xfrm>
            <a:custGeom>
              <a:rect b="b" l="l" r="r" t="t"/>
              <a:pathLst>
                <a:path extrusionOk="0" h="7145" w="4419">
                  <a:moveTo>
                    <a:pt x="1" y="1"/>
                  </a:moveTo>
                  <a:lnTo>
                    <a:pt x="1" y="7144"/>
                  </a:lnTo>
                  <a:lnTo>
                    <a:pt x="4418" y="7144"/>
                  </a:lnTo>
                  <a:lnTo>
                    <a:pt x="44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7951075" y="940300"/>
              <a:ext cx="139925" cy="208075"/>
            </a:xfrm>
            <a:custGeom>
              <a:rect b="b" l="l" r="r" t="t"/>
              <a:pathLst>
                <a:path extrusionOk="0" h="8323" w="5597">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7683175" y="940300"/>
              <a:ext cx="139925" cy="208075"/>
            </a:xfrm>
            <a:custGeom>
              <a:rect b="b" l="l" r="r" t="t"/>
              <a:pathLst>
                <a:path extrusionOk="0" h="8323" w="5597">
                  <a:moveTo>
                    <a:pt x="1" y="0"/>
                  </a:moveTo>
                  <a:lnTo>
                    <a:pt x="1" y="8323"/>
                  </a:lnTo>
                  <a:lnTo>
                    <a:pt x="5597" y="8323"/>
                  </a:lnTo>
                  <a:lnTo>
                    <a:pt x="55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a:off x="7697775" y="955175"/>
              <a:ext cx="110750" cy="178625"/>
            </a:xfrm>
            <a:custGeom>
              <a:rect b="b" l="l" r="r" t="t"/>
              <a:pathLst>
                <a:path extrusionOk="0" h="7145" w="4430">
                  <a:moveTo>
                    <a:pt x="0" y="1"/>
                  </a:moveTo>
                  <a:lnTo>
                    <a:pt x="0" y="7144"/>
                  </a:lnTo>
                  <a:lnTo>
                    <a:pt x="4429" y="7144"/>
                  </a:lnTo>
                  <a:lnTo>
                    <a:pt x="4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7683175" y="940300"/>
              <a:ext cx="139925" cy="208075"/>
            </a:xfrm>
            <a:custGeom>
              <a:rect b="b" l="l" r="r" t="t"/>
              <a:pathLst>
                <a:path extrusionOk="0" h="8323" w="5597">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7415300" y="940300"/>
              <a:ext cx="139925" cy="208075"/>
            </a:xfrm>
            <a:custGeom>
              <a:rect b="b" l="l" r="r" t="t"/>
              <a:pathLst>
                <a:path extrusionOk="0" h="8323" w="5597">
                  <a:moveTo>
                    <a:pt x="0" y="0"/>
                  </a:moveTo>
                  <a:lnTo>
                    <a:pt x="0" y="8323"/>
                  </a:lnTo>
                  <a:lnTo>
                    <a:pt x="5596" y="8323"/>
                  </a:lnTo>
                  <a:lnTo>
                    <a:pt x="55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7430175" y="955175"/>
              <a:ext cx="110450" cy="178625"/>
            </a:xfrm>
            <a:custGeom>
              <a:rect b="b" l="l" r="r" t="t"/>
              <a:pathLst>
                <a:path extrusionOk="0" h="7145" w="4418">
                  <a:moveTo>
                    <a:pt x="1" y="1"/>
                  </a:moveTo>
                  <a:lnTo>
                    <a:pt x="1" y="7144"/>
                  </a:lnTo>
                  <a:lnTo>
                    <a:pt x="4418" y="7144"/>
                  </a:lnTo>
                  <a:lnTo>
                    <a:pt x="44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7415300" y="940300"/>
              <a:ext cx="140225" cy="208075"/>
            </a:xfrm>
            <a:custGeom>
              <a:rect b="b" l="l" r="r" t="t"/>
              <a:pathLst>
                <a:path extrusionOk="0" h="8323" w="5609">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7687950" y="349150"/>
              <a:ext cx="145275" cy="144975"/>
            </a:xfrm>
            <a:custGeom>
              <a:rect b="b" l="l" r="r" t="t"/>
              <a:pathLst>
                <a:path extrusionOk="0" h="5799" w="5811">
                  <a:moveTo>
                    <a:pt x="0" y="1"/>
                  </a:moveTo>
                  <a:lnTo>
                    <a:pt x="0" y="5799"/>
                  </a:lnTo>
                  <a:lnTo>
                    <a:pt x="5811" y="5799"/>
                  </a:lnTo>
                  <a:lnTo>
                    <a:pt x="58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7706700" y="367900"/>
              <a:ext cx="107775" cy="107775"/>
            </a:xfrm>
            <a:custGeom>
              <a:rect b="b" l="l" r="r" t="t"/>
              <a:pathLst>
                <a:path extrusionOk="0" h="4311" w="4311">
                  <a:moveTo>
                    <a:pt x="1" y="1"/>
                  </a:moveTo>
                  <a:lnTo>
                    <a:pt x="1" y="4311"/>
                  </a:lnTo>
                  <a:lnTo>
                    <a:pt x="4311" y="4311"/>
                  </a:lnTo>
                  <a:lnTo>
                    <a:pt x="43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7948400" y="349150"/>
              <a:ext cx="144975" cy="144975"/>
            </a:xfrm>
            <a:custGeom>
              <a:rect b="b" l="l" r="r" t="t"/>
              <a:pathLst>
                <a:path extrusionOk="0" h="5799" w="5799">
                  <a:moveTo>
                    <a:pt x="0" y="1"/>
                  </a:moveTo>
                  <a:lnTo>
                    <a:pt x="0" y="5799"/>
                  </a:lnTo>
                  <a:lnTo>
                    <a:pt x="5799" y="5799"/>
                  </a:lnTo>
                  <a:lnTo>
                    <a:pt x="57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7967150" y="367900"/>
              <a:ext cx="107475" cy="107775"/>
            </a:xfrm>
            <a:custGeom>
              <a:rect b="b" l="l" r="r" t="t"/>
              <a:pathLst>
                <a:path extrusionOk="0" h="4311" w="4299">
                  <a:moveTo>
                    <a:pt x="0" y="1"/>
                  </a:moveTo>
                  <a:lnTo>
                    <a:pt x="0" y="4311"/>
                  </a:lnTo>
                  <a:lnTo>
                    <a:pt x="4299" y="4311"/>
                  </a:lnTo>
                  <a:lnTo>
                    <a:pt x="4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7370050" y="1317725"/>
              <a:ext cx="1041525" cy="140225"/>
            </a:xfrm>
            <a:custGeom>
              <a:rect b="b" l="l" r="r" t="t"/>
              <a:pathLst>
                <a:path extrusionOk="0" h="5609" w="41661">
                  <a:moveTo>
                    <a:pt x="1" y="0"/>
                  </a:moveTo>
                  <a:lnTo>
                    <a:pt x="1" y="5608"/>
                  </a:lnTo>
                  <a:lnTo>
                    <a:pt x="41661" y="5608"/>
                  </a:lnTo>
                  <a:lnTo>
                    <a:pt x="41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7248600" y="93750"/>
              <a:ext cx="1284425" cy="1180250"/>
            </a:xfrm>
            <a:custGeom>
              <a:rect b="b" l="l" r="r" t="t"/>
              <a:pathLst>
                <a:path extrusionOk="0" h="47210" w="51377">
                  <a:moveTo>
                    <a:pt x="25087" y="3287"/>
                  </a:moveTo>
                  <a:lnTo>
                    <a:pt x="25087" y="7740"/>
                  </a:lnTo>
                  <a:lnTo>
                    <a:pt x="17813" y="7740"/>
                  </a:lnTo>
                  <a:lnTo>
                    <a:pt x="25087" y="3287"/>
                  </a:lnTo>
                  <a:close/>
                  <a:moveTo>
                    <a:pt x="26278" y="3287"/>
                  </a:moveTo>
                  <a:lnTo>
                    <a:pt x="33553" y="7740"/>
                  </a:lnTo>
                  <a:lnTo>
                    <a:pt x="26278" y="7740"/>
                  </a:lnTo>
                  <a:lnTo>
                    <a:pt x="26278" y="3287"/>
                  </a:lnTo>
                  <a:close/>
                  <a:moveTo>
                    <a:pt x="36708" y="9669"/>
                  </a:moveTo>
                  <a:lnTo>
                    <a:pt x="41125" y="12360"/>
                  </a:lnTo>
                  <a:lnTo>
                    <a:pt x="36708" y="16777"/>
                  </a:lnTo>
                  <a:lnTo>
                    <a:pt x="36708" y="9669"/>
                  </a:lnTo>
                  <a:close/>
                  <a:moveTo>
                    <a:pt x="14669" y="9669"/>
                  </a:moveTo>
                  <a:lnTo>
                    <a:pt x="14669" y="16801"/>
                  </a:lnTo>
                  <a:lnTo>
                    <a:pt x="10252" y="12372"/>
                  </a:lnTo>
                  <a:lnTo>
                    <a:pt x="14669" y="9669"/>
                  </a:lnTo>
                  <a:close/>
                  <a:moveTo>
                    <a:pt x="42149" y="13014"/>
                  </a:moveTo>
                  <a:lnTo>
                    <a:pt x="46530" y="15690"/>
                  </a:lnTo>
                  <a:lnTo>
                    <a:pt x="46530" y="17622"/>
                  </a:lnTo>
                  <a:lnTo>
                    <a:pt x="37541" y="17622"/>
                  </a:lnTo>
                  <a:lnTo>
                    <a:pt x="42149" y="13014"/>
                  </a:lnTo>
                  <a:close/>
                  <a:moveTo>
                    <a:pt x="9228" y="13014"/>
                  </a:moveTo>
                  <a:lnTo>
                    <a:pt x="13836" y="17634"/>
                  </a:lnTo>
                  <a:lnTo>
                    <a:pt x="4859" y="17634"/>
                  </a:lnTo>
                  <a:lnTo>
                    <a:pt x="4859" y="15670"/>
                  </a:lnTo>
                  <a:lnTo>
                    <a:pt x="9228" y="13014"/>
                  </a:lnTo>
                  <a:close/>
                  <a:moveTo>
                    <a:pt x="25087" y="8931"/>
                  </a:moveTo>
                  <a:lnTo>
                    <a:pt x="25087" y="17634"/>
                  </a:lnTo>
                  <a:lnTo>
                    <a:pt x="15860" y="17634"/>
                  </a:lnTo>
                  <a:lnTo>
                    <a:pt x="15860" y="8943"/>
                  </a:lnTo>
                  <a:lnTo>
                    <a:pt x="15884" y="8931"/>
                  </a:lnTo>
                  <a:close/>
                  <a:moveTo>
                    <a:pt x="35493" y="8919"/>
                  </a:moveTo>
                  <a:lnTo>
                    <a:pt x="35517" y="8943"/>
                  </a:lnTo>
                  <a:lnTo>
                    <a:pt x="35517" y="17622"/>
                  </a:lnTo>
                  <a:lnTo>
                    <a:pt x="26290" y="17634"/>
                  </a:lnTo>
                  <a:lnTo>
                    <a:pt x="26290" y="8919"/>
                  </a:lnTo>
                  <a:close/>
                  <a:moveTo>
                    <a:pt x="25087" y="18813"/>
                  </a:moveTo>
                  <a:lnTo>
                    <a:pt x="25087" y="26028"/>
                  </a:lnTo>
                  <a:lnTo>
                    <a:pt x="15860" y="26040"/>
                  </a:lnTo>
                  <a:lnTo>
                    <a:pt x="15860" y="18813"/>
                  </a:lnTo>
                  <a:close/>
                  <a:moveTo>
                    <a:pt x="35517" y="18813"/>
                  </a:moveTo>
                  <a:lnTo>
                    <a:pt x="35517" y="26028"/>
                  </a:lnTo>
                  <a:lnTo>
                    <a:pt x="26290" y="26040"/>
                  </a:lnTo>
                  <a:lnTo>
                    <a:pt x="26290" y="18813"/>
                  </a:lnTo>
                  <a:close/>
                  <a:moveTo>
                    <a:pt x="46530" y="18813"/>
                  </a:moveTo>
                  <a:lnTo>
                    <a:pt x="46530" y="30302"/>
                  </a:lnTo>
                  <a:lnTo>
                    <a:pt x="36708" y="30302"/>
                  </a:lnTo>
                  <a:lnTo>
                    <a:pt x="36708" y="18813"/>
                  </a:lnTo>
                  <a:close/>
                  <a:moveTo>
                    <a:pt x="14669" y="18813"/>
                  </a:moveTo>
                  <a:lnTo>
                    <a:pt x="14669" y="30314"/>
                  </a:lnTo>
                  <a:lnTo>
                    <a:pt x="4847" y="30314"/>
                  </a:lnTo>
                  <a:lnTo>
                    <a:pt x="4847" y="18813"/>
                  </a:lnTo>
                  <a:close/>
                  <a:moveTo>
                    <a:pt x="18384" y="26969"/>
                  </a:moveTo>
                  <a:lnTo>
                    <a:pt x="18384" y="30314"/>
                  </a:lnTo>
                  <a:lnTo>
                    <a:pt x="15860" y="30314"/>
                  </a:lnTo>
                  <a:lnTo>
                    <a:pt x="15860" y="26969"/>
                  </a:lnTo>
                  <a:close/>
                  <a:moveTo>
                    <a:pt x="21968" y="26969"/>
                  </a:moveTo>
                  <a:lnTo>
                    <a:pt x="21968" y="30314"/>
                  </a:lnTo>
                  <a:lnTo>
                    <a:pt x="19134" y="30314"/>
                  </a:lnTo>
                  <a:lnTo>
                    <a:pt x="19134" y="26969"/>
                  </a:lnTo>
                  <a:close/>
                  <a:moveTo>
                    <a:pt x="25087" y="26969"/>
                  </a:moveTo>
                  <a:lnTo>
                    <a:pt x="25087" y="30314"/>
                  </a:lnTo>
                  <a:lnTo>
                    <a:pt x="22730" y="30314"/>
                  </a:lnTo>
                  <a:lnTo>
                    <a:pt x="22718" y="26969"/>
                  </a:lnTo>
                  <a:close/>
                  <a:moveTo>
                    <a:pt x="28647" y="26969"/>
                  </a:moveTo>
                  <a:lnTo>
                    <a:pt x="28647" y="30314"/>
                  </a:lnTo>
                  <a:lnTo>
                    <a:pt x="26278" y="30314"/>
                  </a:lnTo>
                  <a:lnTo>
                    <a:pt x="26278" y="26969"/>
                  </a:lnTo>
                  <a:close/>
                  <a:moveTo>
                    <a:pt x="32231" y="26969"/>
                  </a:moveTo>
                  <a:lnTo>
                    <a:pt x="32231" y="30314"/>
                  </a:lnTo>
                  <a:lnTo>
                    <a:pt x="29397" y="30314"/>
                  </a:lnTo>
                  <a:lnTo>
                    <a:pt x="29397" y="26969"/>
                  </a:lnTo>
                  <a:close/>
                  <a:moveTo>
                    <a:pt x="35517" y="26969"/>
                  </a:moveTo>
                  <a:lnTo>
                    <a:pt x="35517" y="30314"/>
                  </a:lnTo>
                  <a:lnTo>
                    <a:pt x="32981" y="30314"/>
                  </a:lnTo>
                  <a:lnTo>
                    <a:pt x="32981" y="26969"/>
                  </a:lnTo>
                  <a:close/>
                  <a:moveTo>
                    <a:pt x="14681" y="31493"/>
                  </a:moveTo>
                  <a:lnTo>
                    <a:pt x="14681" y="44530"/>
                  </a:lnTo>
                  <a:lnTo>
                    <a:pt x="4859" y="44530"/>
                  </a:lnTo>
                  <a:lnTo>
                    <a:pt x="4859" y="31493"/>
                  </a:lnTo>
                  <a:close/>
                  <a:moveTo>
                    <a:pt x="25099" y="31493"/>
                  </a:moveTo>
                  <a:lnTo>
                    <a:pt x="25099" y="44530"/>
                  </a:lnTo>
                  <a:lnTo>
                    <a:pt x="15872" y="44530"/>
                  </a:lnTo>
                  <a:lnTo>
                    <a:pt x="15872" y="31493"/>
                  </a:lnTo>
                  <a:close/>
                  <a:moveTo>
                    <a:pt x="35517" y="31493"/>
                  </a:moveTo>
                  <a:lnTo>
                    <a:pt x="35517" y="44530"/>
                  </a:lnTo>
                  <a:lnTo>
                    <a:pt x="26290" y="44530"/>
                  </a:lnTo>
                  <a:lnTo>
                    <a:pt x="26290" y="31493"/>
                  </a:lnTo>
                  <a:close/>
                  <a:moveTo>
                    <a:pt x="46530" y="31493"/>
                  </a:moveTo>
                  <a:lnTo>
                    <a:pt x="46530" y="44530"/>
                  </a:lnTo>
                  <a:lnTo>
                    <a:pt x="36708" y="44530"/>
                  </a:lnTo>
                  <a:lnTo>
                    <a:pt x="36708" y="31493"/>
                  </a:lnTo>
                  <a:close/>
                  <a:moveTo>
                    <a:pt x="25683" y="1"/>
                  </a:moveTo>
                  <a:lnTo>
                    <a:pt x="1" y="15717"/>
                  </a:lnTo>
                  <a:lnTo>
                    <a:pt x="1310" y="17848"/>
                  </a:lnTo>
                  <a:lnTo>
                    <a:pt x="1310" y="47209"/>
                  </a:lnTo>
                  <a:lnTo>
                    <a:pt x="4859" y="47209"/>
                  </a:lnTo>
                  <a:lnTo>
                    <a:pt x="4859" y="45721"/>
                  </a:lnTo>
                  <a:lnTo>
                    <a:pt x="46530" y="45721"/>
                  </a:lnTo>
                  <a:lnTo>
                    <a:pt x="46530" y="47209"/>
                  </a:lnTo>
                  <a:lnTo>
                    <a:pt x="50067" y="47209"/>
                  </a:lnTo>
                  <a:lnTo>
                    <a:pt x="50067" y="17848"/>
                  </a:lnTo>
                  <a:lnTo>
                    <a:pt x="51376" y="15717"/>
                  </a:lnTo>
                  <a:lnTo>
                    <a:pt x="256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7620675" y="729250"/>
              <a:ext cx="539975" cy="15200"/>
            </a:xfrm>
            <a:custGeom>
              <a:rect b="b" l="l" r="r" t="t"/>
              <a:pathLst>
                <a:path extrusionOk="0" h="608" w="21599">
                  <a:moveTo>
                    <a:pt x="417" y="1"/>
                  </a:moveTo>
                  <a:cubicBezTo>
                    <a:pt x="1" y="1"/>
                    <a:pt x="1" y="608"/>
                    <a:pt x="417" y="608"/>
                  </a:cubicBezTo>
                  <a:lnTo>
                    <a:pt x="21194" y="608"/>
                  </a:lnTo>
                  <a:cubicBezTo>
                    <a:pt x="21599" y="608"/>
                    <a:pt x="21599" y="1"/>
                    <a:pt x="211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7"/>
          <p:cNvGrpSpPr/>
          <p:nvPr/>
        </p:nvGrpSpPr>
        <p:grpSpPr>
          <a:xfrm flipH="1">
            <a:off x="6762010" y="2093080"/>
            <a:ext cx="1823193" cy="2593197"/>
            <a:chOff x="3348125" y="-399375"/>
            <a:chExt cx="1305825" cy="1857325"/>
          </a:xfrm>
        </p:grpSpPr>
        <p:sp>
          <p:nvSpPr>
            <p:cNvPr id="367" name="Google Shape;367;p27"/>
            <p:cNvSpPr/>
            <p:nvPr/>
          </p:nvSpPr>
          <p:spPr>
            <a:xfrm>
              <a:off x="3506775" y="-257175"/>
              <a:ext cx="988525" cy="1715125"/>
            </a:xfrm>
            <a:custGeom>
              <a:rect b="b" l="l" r="r" t="t"/>
              <a:pathLst>
                <a:path extrusionOk="0" h="68605" w="39541">
                  <a:moveTo>
                    <a:pt x="19777" y="1"/>
                  </a:moveTo>
                  <a:lnTo>
                    <a:pt x="0" y="14871"/>
                  </a:lnTo>
                  <a:lnTo>
                    <a:pt x="0" y="68604"/>
                  </a:lnTo>
                  <a:lnTo>
                    <a:pt x="39541" y="68604"/>
                  </a:lnTo>
                  <a:lnTo>
                    <a:pt x="39541" y="14871"/>
                  </a:lnTo>
                  <a:lnTo>
                    <a:pt x="197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3506775" y="663775"/>
              <a:ext cx="988525" cy="724225"/>
            </a:xfrm>
            <a:custGeom>
              <a:rect b="b" l="l" r="r" t="t"/>
              <a:pathLst>
                <a:path extrusionOk="0" h="28969" w="39541">
                  <a:moveTo>
                    <a:pt x="0" y="0"/>
                  </a:moveTo>
                  <a:lnTo>
                    <a:pt x="0" y="28968"/>
                  </a:lnTo>
                  <a:lnTo>
                    <a:pt x="39541" y="28968"/>
                  </a:lnTo>
                  <a:lnTo>
                    <a:pt x="395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4495275" y="148825"/>
              <a:ext cx="45875" cy="1109100"/>
            </a:xfrm>
            <a:custGeom>
              <a:rect b="b" l="l" r="r" t="t"/>
              <a:pathLst>
                <a:path extrusionOk="0" h="44364" w="1835">
                  <a:moveTo>
                    <a:pt x="1" y="1"/>
                  </a:moveTo>
                  <a:lnTo>
                    <a:pt x="1" y="44363"/>
                  </a:lnTo>
                  <a:lnTo>
                    <a:pt x="1835" y="44363"/>
                  </a:lnTo>
                  <a:lnTo>
                    <a:pt x="18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3461225" y="-330100"/>
              <a:ext cx="1034075" cy="1361500"/>
            </a:xfrm>
            <a:custGeom>
              <a:rect b="b" l="l" r="r" t="t"/>
              <a:pathLst>
                <a:path extrusionOk="0" h="54460" w="41363">
                  <a:moveTo>
                    <a:pt x="21051" y="9430"/>
                  </a:moveTo>
                  <a:lnTo>
                    <a:pt x="21051" y="17788"/>
                  </a:lnTo>
                  <a:lnTo>
                    <a:pt x="12978" y="17788"/>
                  </a:lnTo>
                  <a:lnTo>
                    <a:pt x="12978" y="9430"/>
                  </a:lnTo>
                  <a:close/>
                  <a:moveTo>
                    <a:pt x="30219" y="9430"/>
                  </a:moveTo>
                  <a:lnTo>
                    <a:pt x="30219" y="17788"/>
                  </a:lnTo>
                  <a:lnTo>
                    <a:pt x="22134" y="17788"/>
                  </a:lnTo>
                  <a:lnTo>
                    <a:pt x="22134" y="9430"/>
                  </a:lnTo>
                  <a:close/>
                  <a:moveTo>
                    <a:pt x="21051" y="19158"/>
                  </a:moveTo>
                  <a:lnTo>
                    <a:pt x="21051" y="32612"/>
                  </a:lnTo>
                  <a:lnTo>
                    <a:pt x="12978" y="32612"/>
                  </a:lnTo>
                  <a:lnTo>
                    <a:pt x="12978" y="19158"/>
                  </a:lnTo>
                  <a:close/>
                  <a:moveTo>
                    <a:pt x="30219" y="19158"/>
                  </a:moveTo>
                  <a:lnTo>
                    <a:pt x="30219" y="32612"/>
                  </a:lnTo>
                  <a:lnTo>
                    <a:pt x="22134" y="32612"/>
                  </a:lnTo>
                  <a:lnTo>
                    <a:pt x="22134" y="19158"/>
                  </a:lnTo>
                  <a:close/>
                  <a:moveTo>
                    <a:pt x="15955" y="33981"/>
                  </a:moveTo>
                  <a:lnTo>
                    <a:pt x="15753" y="34171"/>
                  </a:lnTo>
                  <a:lnTo>
                    <a:pt x="15753" y="34183"/>
                  </a:lnTo>
                  <a:lnTo>
                    <a:pt x="12978" y="36957"/>
                  </a:lnTo>
                  <a:lnTo>
                    <a:pt x="12978" y="33981"/>
                  </a:lnTo>
                  <a:close/>
                  <a:moveTo>
                    <a:pt x="30219" y="33981"/>
                  </a:moveTo>
                  <a:lnTo>
                    <a:pt x="30219" y="36957"/>
                  </a:lnTo>
                  <a:lnTo>
                    <a:pt x="27433" y="34183"/>
                  </a:lnTo>
                  <a:lnTo>
                    <a:pt x="27242" y="33981"/>
                  </a:lnTo>
                  <a:close/>
                  <a:moveTo>
                    <a:pt x="21051" y="33981"/>
                  </a:moveTo>
                  <a:lnTo>
                    <a:pt x="21051" y="37719"/>
                  </a:lnTo>
                  <a:lnTo>
                    <a:pt x="17515" y="34183"/>
                  </a:lnTo>
                  <a:lnTo>
                    <a:pt x="17324" y="33981"/>
                  </a:lnTo>
                  <a:close/>
                  <a:moveTo>
                    <a:pt x="25873" y="33981"/>
                  </a:moveTo>
                  <a:lnTo>
                    <a:pt x="25671" y="34183"/>
                  </a:lnTo>
                  <a:lnTo>
                    <a:pt x="22134" y="37719"/>
                  </a:lnTo>
                  <a:lnTo>
                    <a:pt x="22134" y="33981"/>
                  </a:lnTo>
                  <a:close/>
                  <a:moveTo>
                    <a:pt x="11883" y="33981"/>
                  </a:moveTo>
                  <a:lnTo>
                    <a:pt x="11883" y="37779"/>
                  </a:lnTo>
                  <a:lnTo>
                    <a:pt x="8085" y="33981"/>
                  </a:lnTo>
                  <a:close/>
                  <a:moveTo>
                    <a:pt x="35100" y="33981"/>
                  </a:moveTo>
                  <a:lnTo>
                    <a:pt x="31302" y="37779"/>
                  </a:lnTo>
                  <a:lnTo>
                    <a:pt x="31302" y="33981"/>
                  </a:lnTo>
                  <a:close/>
                  <a:moveTo>
                    <a:pt x="7394" y="35064"/>
                  </a:moveTo>
                  <a:lnTo>
                    <a:pt x="10716" y="38374"/>
                  </a:lnTo>
                  <a:lnTo>
                    <a:pt x="4085" y="38374"/>
                  </a:lnTo>
                  <a:lnTo>
                    <a:pt x="7394" y="35064"/>
                  </a:lnTo>
                  <a:close/>
                  <a:moveTo>
                    <a:pt x="16634" y="35064"/>
                  </a:moveTo>
                  <a:lnTo>
                    <a:pt x="19944" y="38374"/>
                  </a:lnTo>
                  <a:lnTo>
                    <a:pt x="13312" y="38374"/>
                  </a:lnTo>
                  <a:lnTo>
                    <a:pt x="16634" y="35064"/>
                  </a:lnTo>
                  <a:close/>
                  <a:moveTo>
                    <a:pt x="26552" y="35064"/>
                  </a:moveTo>
                  <a:lnTo>
                    <a:pt x="29873" y="38374"/>
                  </a:lnTo>
                  <a:lnTo>
                    <a:pt x="23242" y="38374"/>
                  </a:lnTo>
                  <a:lnTo>
                    <a:pt x="26552" y="35064"/>
                  </a:lnTo>
                  <a:close/>
                  <a:moveTo>
                    <a:pt x="35791" y="35064"/>
                  </a:moveTo>
                  <a:lnTo>
                    <a:pt x="39101" y="38374"/>
                  </a:lnTo>
                  <a:lnTo>
                    <a:pt x="32469" y="38374"/>
                  </a:lnTo>
                  <a:lnTo>
                    <a:pt x="35791" y="35064"/>
                  </a:lnTo>
                  <a:close/>
                  <a:moveTo>
                    <a:pt x="21051" y="39755"/>
                  </a:moveTo>
                  <a:lnTo>
                    <a:pt x="21051" y="53090"/>
                  </a:lnTo>
                  <a:lnTo>
                    <a:pt x="12978" y="53090"/>
                  </a:lnTo>
                  <a:lnTo>
                    <a:pt x="12978" y="39755"/>
                  </a:lnTo>
                  <a:close/>
                  <a:moveTo>
                    <a:pt x="30219" y="39755"/>
                  </a:moveTo>
                  <a:lnTo>
                    <a:pt x="30219" y="53090"/>
                  </a:lnTo>
                  <a:lnTo>
                    <a:pt x="22134" y="53090"/>
                  </a:lnTo>
                  <a:lnTo>
                    <a:pt x="22134" y="39755"/>
                  </a:lnTo>
                  <a:close/>
                  <a:moveTo>
                    <a:pt x="21051" y="1"/>
                  </a:moveTo>
                  <a:lnTo>
                    <a:pt x="21051" y="7394"/>
                  </a:lnTo>
                  <a:lnTo>
                    <a:pt x="16050" y="2394"/>
                  </a:lnTo>
                  <a:lnTo>
                    <a:pt x="15181" y="3263"/>
                  </a:lnTo>
                  <a:lnTo>
                    <a:pt x="19967" y="8049"/>
                  </a:lnTo>
                  <a:lnTo>
                    <a:pt x="11693" y="8049"/>
                  </a:lnTo>
                  <a:lnTo>
                    <a:pt x="11693" y="9418"/>
                  </a:lnTo>
                  <a:lnTo>
                    <a:pt x="11883" y="9418"/>
                  </a:lnTo>
                  <a:lnTo>
                    <a:pt x="11883" y="16907"/>
                  </a:lnTo>
                  <a:lnTo>
                    <a:pt x="5739" y="11264"/>
                  </a:lnTo>
                  <a:lnTo>
                    <a:pt x="4775" y="12300"/>
                  </a:lnTo>
                  <a:lnTo>
                    <a:pt x="10752" y="17788"/>
                  </a:lnTo>
                  <a:lnTo>
                    <a:pt x="1822" y="17788"/>
                  </a:lnTo>
                  <a:lnTo>
                    <a:pt x="1" y="19158"/>
                  </a:lnTo>
                  <a:lnTo>
                    <a:pt x="11895" y="19158"/>
                  </a:lnTo>
                  <a:lnTo>
                    <a:pt x="11895" y="32612"/>
                  </a:lnTo>
                  <a:lnTo>
                    <a:pt x="1834" y="32612"/>
                  </a:lnTo>
                  <a:lnTo>
                    <a:pt x="1834" y="33981"/>
                  </a:lnTo>
                  <a:lnTo>
                    <a:pt x="6716" y="33981"/>
                  </a:lnTo>
                  <a:lnTo>
                    <a:pt x="6525" y="34171"/>
                  </a:lnTo>
                  <a:lnTo>
                    <a:pt x="2322" y="38374"/>
                  </a:lnTo>
                  <a:lnTo>
                    <a:pt x="1834" y="38374"/>
                  </a:lnTo>
                  <a:lnTo>
                    <a:pt x="1834" y="39755"/>
                  </a:lnTo>
                  <a:lnTo>
                    <a:pt x="11883" y="39755"/>
                  </a:lnTo>
                  <a:lnTo>
                    <a:pt x="11883" y="53090"/>
                  </a:lnTo>
                  <a:lnTo>
                    <a:pt x="1822" y="53090"/>
                  </a:lnTo>
                  <a:lnTo>
                    <a:pt x="1822" y="54460"/>
                  </a:lnTo>
                  <a:lnTo>
                    <a:pt x="41363" y="54460"/>
                  </a:lnTo>
                  <a:lnTo>
                    <a:pt x="41363" y="53090"/>
                  </a:lnTo>
                  <a:lnTo>
                    <a:pt x="31302" y="53090"/>
                  </a:lnTo>
                  <a:lnTo>
                    <a:pt x="31302" y="39755"/>
                  </a:lnTo>
                  <a:lnTo>
                    <a:pt x="41363" y="39755"/>
                  </a:lnTo>
                  <a:lnTo>
                    <a:pt x="41363" y="38374"/>
                  </a:lnTo>
                  <a:lnTo>
                    <a:pt x="40863" y="38374"/>
                  </a:lnTo>
                  <a:lnTo>
                    <a:pt x="36672" y="34171"/>
                  </a:lnTo>
                  <a:lnTo>
                    <a:pt x="36470" y="33981"/>
                  </a:lnTo>
                  <a:lnTo>
                    <a:pt x="41363" y="33981"/>
                  </a:lnTo>
                  <a:lnTo>
                    <a:pt x="41363" y="32612"/>
                  </a:lnTo>
                  <a:lnTo>
                    <a:pt x="31302" y="32612"/>
                  </a:lnTo>
                  <a:lnTo>
                    <a:pt x="31302" y="19158"/>
                  </a:lnTo>
                  <a:lnTo>
                    <a:pt x="41363" y="19158"/>
                  </a:lnTo>
                  <a:lnTo>
                    <a:pt x="41363" y="17788"/>
                  </a:lnTo>
                  <a:lnTo>
                    <a:pt x="32445" y="17788"/>
                  </a:lnTo>
                  <a:lnTo>
                    <a:pt x="38410" y="12312"/>
                  </a:lnTo>
                  <a:lnTo>
                    <a:pt x="37458" y="11264"/>
                  </a:lnTo>
                  <a:lnTo>
                    <a:pt x="31302" y="16907"/>
                  </a:lnTo>
                  <a:lnTo>
                    <a:pt x="31302" y="9430"/>
                  </a:lnTo>
                  <a:lnTo>
                    <a:pt x="31493" y="9430"/>
                  </a:lnTo>
                  <a:lnTo>
                    <a:pt x="31493" y="8049"/>
                  </a:lnTo>
                  <a:lnTo>
                    <a:pt x="23218" y="8049"/>
                  </a:lnTo>
                  <a:lnTo>
                    <a:pt x="28004" y="3263"/>
                  </a:lnTo>
                  <a:lnTo>
                    <a:pt x="27135" y="2394"/>
                  </a:lnTo>
                  <a:lnTo>
                    <a:pt x="22134" y="7394"/>
                  </a:lnTo>
                  <a:lnTo>
                    <a:pt x="221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3506775" y="1387975"/>
              <a:ext cx="988525" cy="69975"/>
            </a:xfrm>
            <a:custGeom>
              <a:rect b="b" l="l" r="r" t="t"/>
              <a:pathLst>
                <a:path extrusionOk="0" h="2799" w="39541">
                  <a:moveTo>
                    <a:pt x="0" y="0"/>
                  </a:moveTo>
                  <a:lnTo>
                    <a:pt x="0" y="2798"/>
                  </a:lnTo>
                  <a:lnTo>
                    <a:pt x="39541" y="2798"/>
                  </a:lnTo>
                  <a:lnTo>
                    <a:pt x="395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4495275" y="114600"/>
              <a:ext cx="45875" cy="34250"/>
            </a:xfrm>
            <a:custGeom>
              <a:rect b="b" l="l" r="r" t="t"/>
              <a:pathLst>
                <a:path extrusionOk="0" h="1370" w="1835">
                  <a:moveTo>
                    <a:pt x="1" y="0"/>
                  </a:moveTo>
                  <a:lnTo>
                    <a:pt x="1" y="1370"/>
                  </a:lnTo>
                  <a:lnTo>
                    <a:pt x="1835" y="1370"/>
                  </a:lnTo>
                  <a:lnTo>
                    <a:pt x="1" y="0"/>
                  </a:lnTo>
                  <a:close/>
                </a:path>
              </a:pathLst>
            </a:custGeom>
            <a:solidFill>
              <a:srgbClr val="4731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3617500" y="-267300"/>
              <a:ext cx="129500" cy="172975"/>
            </a:xfrm>
            <a:custGeom>
              <a:rect b="b" l="l" r="r" t="t"/>
              <a:pathLst>
                <a:path extrusionOk="0" h="6919" w="5180">
                  <a:moveTo>
                    <a:pt x="0" y="1"/>
                  </a:moveTo>
                  <a:lnTo>
                    <a:pt x="0" y="6918"/>
                  </a:lnTo>
                  <a:lnTo>
                    <a:pt x="5180" y="6918"/>
                  </a:lnTo>
                  <a:lnTo>
                    <a:pt x="51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3596375" y="-301525"/>
              <a:ext cx="171750" cy="34250"/>
            </a:xfrm>
            <a:custGeom>
              <a:rect b="b" l="l" r="r" t="t"/>
              <a:pathLst>
                <a:path extrusionOk="0" h="1370" w="6870">
                  <a:moveTo>
                    <a:pt x="0" y="1"/>
                  </a:moveTo>
                  <a:lnTo>
                    <a:pt x="0" y="1370"/>
                  </a:lnTo>
                  <a:lnTo>
                    <a:pt x="6870" y="1370"/>
                  </a:lnTo>
                  <a:lnTo>
                    <a:pt x="68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3918725" y="-72925"/>
              <a:ext cx="164625" cy="164925"/>
            </a:xfrm>
            <a:custGeom>
              <a:rect b="b" l="l" r="r" t="t"/>
              <a:pathLst>
                <a:path extrusionOk="0" h="6597" w="6585">
                  <a:moveTo>
                    <a:pt x="1" y="0"/>
                  </a:moveTo>
                  <a:lnTo>
                    <a:pt x="1" y="6597"/>
                  </a:lnTo>
                  <a:lnTo>
                    <a:pt x="6585" y="6597"/>
                  </a:lnTo>
                  <a:lnTo>
                    <a:pt x="65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3936300" y="-55375"/>
              <a:ext cx="129500" cy="129525"/>
            </a:xfrm>
            <a:custGeom>
              <a:rect b="b" l="l" r="r" t="t"/>
              <a:pathLst>
                <a:path extrusionOk="0" h="5181" w="5180">
                  <a:moveTo>
                    <a:pt x="0" y="1"/>
                  </a:moveTo>
                  <a:lnTo>
                    <a:pt x="0" y="5180"/>
                  </a:lnTo>
                  <a:lnTo>
                    <a:pt x="5179" y="5180"/>
                  </a:lnTo>
                  <a:lnTo>
                    <a:pt x="51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3919325" y="-72925"/>
              <a:ext cx="163425" cy="163450"/>
            </a:xfrm>
            <a:custGeom>
              <a:rect b="b" l="l" r="r" t="t"/>
              <a:pathLst>
                <a:path extrusionOk="0" h="6538" w="6537">
                  <a:moveTo>
                    <a:pt x="2917" y="0"/>
                  </a:moveTo>
                  <a:lnTo>
                    <a:pt x="2917" y="2918"/>
                  </a:lnTo>
                  <a:lnTo>
                    <a:pt x="0" y="2918"/>
                  </a:lnTo>
                  <a:lnTo>
                    <a:pt x="0" y="3620"/>
                  </a:lnTo>
                  <a:lnTo>
                    <a:pt x="2917" y="3620"/>
                  </a:lnTo>
                  <a:lnTo>
                    <a:pt x="2917" y="6537"/>
                  </a:lnTo>
                  <a:lnTo>
                    <a:pt x="3620" y="6537"/>
                  </a:lnTo>
                  <a:lnTo>
                    <a:pt x="3620" y="3620"/>
                  </a:lnTo>
                  <a:lnTo>
                    <a:pt x="6537" y="3620"/>
                  </a:lnTo>
                  <a:lnTo>
                    <a:pt x="6537" y="2918"/>
                  </a:lnTo>
                  <a:lnTo>
                    <a:pt x="3620" y="2918"/>
                  </a:lnTo>
                  <a:lnTo>
                    <a:pt x="36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3836275" y="-72925"/>
              <a:ext cx="82475" cy="164925"/>
            </a:xfrm>
            <a:custGeom>
              <a:rect b="b" l="l" r="r" t="t"/>
              <a:pathLst>
                <a:path extrusionOk="0" h="6597" w="3299">
                  <a:moveTo>
                    <a:pt x="1" y="0"/>
                  </a:moveTo>
                  <a:lnTo>
                    <a:pt x="1" y="6597"/>
                  </a:lnTo>
                  <a:lnTo>
                    <a:pt x="3299" y="6597"/>
                  </a:lnTo>
                  <a:lnTo>
                    <a:pt x="3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4082725" y="-72925"/>
              <a:ext cx="82475" cy="164925"/>
            </a:xfrm>
            <a:custGeom>
              <a:rect b="b" l="l" r="r" t="t"/>
              <a:pathLst>
                <a:path extrusionOk="0" h="6597" w="3299">
                  <a:moveTo>
                    <a:pt x="1" y="0"/>
                  </a:moveTo>
                  <a:lnTo>
                    <a:pt x="1" y="6597"/>
                  </a:lnTo>
                  <a:lnTo>
                    <a:pt x="3299" y="6597"/>
                  </a:lnTo>
                  <a:lnTo>
                    <a:pt x="3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3712150" y="200025"/>
              <a:ext cx="164925" cy="246175"/>
            </a:xfrm>
            <a:custGeom>
              <a:rect b="b" l="l" r="r" t="t"/>
              <a:pathLst>
                <a:path extrusionOk="0" h="9847" w="6597">
                  <a:moveTo>
                    <a:pt x="1" y="1"/>
                  </a:moveTo>
                  <a:lnTo>
                    <a:pt x="1" y="9847"/>
                  </a:lnTo>
                  <a:lnTo>
                    <a:pt x="6597" y="9847"/>
                  </a:lnTo>
                  <a:lnTo>
                    <a:pt x="65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3729725" y="217875"/>
              <a:ext cx="129800" cy="210775"/>
            </a:xfrm>
            <a:custGeom>
              <a:rect b="b" l="l" r="r" t="t"/>
              <a:pathLst>
                <a:path extrusionOk="0" h="8431" w="5192">
                  <a:moveTo>
                    <a:pt x="0" y="1"/>
                  </a:moveTo>
                  <a:lnTo>
                    <a:pt x="0" y="8430"/>
                  </a:lnTo>
                  <a:lnTo>
                    <a:pt x="5191" y="8430"/>
                  </a:lnTo>
                  <a:lnTo>
                    <a:pt x="51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3629700" y="200025"/>
              <a:ext cx="82475" cy="246175"/>
            </a:xfrm>
            <a:custGeom>
              <a:rect b="b" l="l" r="r" t="t"/>
              <a:pathLst>
                <a:path extrusionOk="0" h="9847" w="3299">
                  <a:moveTo>
                    <a:pt x="1" y="1"/>
                  </a:moveTo>
                  <a:lnTo>
                    <a:pt x="1" y="9847"/>
                  </a:lnTo>
                  <a:lnTo>
                    <a:pt x="3299" y="9847"/>
                  </a:lnTo>
                  <a:lnTo>
                    <a:pt x="32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3876150" y="200025"/>
              <a:ext cx="82475" cy="246175"/>
            </a:xfrm>
            <a:custGeom>
              <a:rect b="b" l="l" r="r" t="t"/>
              <a:pathLst>
                <a:path extrusionOk="0" h="9847" w="3299">
                  <a:moveTo>
                    <a:pt x="1" y="1"/>
                  </a:moveTo>
                  <a:lnTo>
                    <a:pt x="1" y="9847"/>
                  </a:lnTo>
                  <a:lnTo>
                    <a:pt x="3299" y="9847"/>
                  </a:lnTo>
                  <a:lnTo>
                    <a:pt x="32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3712150" y="712000"/>
              <a:ext cx="164925" cy="246175"/>
            </a:xfrm>
            <a:custGeom>
              <a:rect b="b" l="l" r="r" t="t"/>
              <a:pathLst>
                <a:path extrusionOk="0" h="9847" w="6597">
                  <a:moveTo>
                    <a:pt x="1" y="0"/>
                  </a:moveTo>
                  <a:lnTo>
                    <a:pt x="1" y="9847"/>
                  </a:lnTo>
                  <a:lnTo>
                    <a:pt x="6597" y="9847"/>
                  </a:lnTo>
                  <a:lnTo>
                    <a:pt x="65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3729725" y="729550"/>
              <a:ext cx="129800" cy="210775"/>
            </a:xfrm>
            <a:custGeom>
              <a:rect b="b" l="l" r="r" t="t"/>
              <a:pathLst>
                <a:path extrusionOk="0" h="8431" w="5192">
                  <a:moveTo>
                    <a:pt x="0" y="1"/>
                  </a:moveTo>
                  <a:lnTo>
                    <a:pt x="0" y="8430"/>
                  </a:lnTo>
                  <a:lnTo>
                    <a:pt x="5191" y="8430"/>
                  </a:lnTo>
                  <a:lnTo>
                    <a:pt x="51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3655300" y="1101325"/>
              <a:ext cx="164925" cy="245900"/>
            </a:xfrm>
            <a:custGeom>
              <a:rect b="b" l="l" r="r" t="t"/>
              <a:pathLst>
                <a:path extrusionOk="0" h="9836" w="6597">
                  <a:moveTo>
                    <a:pt x="1" y="1"/>
                  </a:moveTo>
                  <a:lnTo>
                    <a:pt x="1" y="9835"/>
                  </a:lnTo>
                  <a:lnTo>
                    <a:pt x="6597" y="9835"/>
                  </a:lnTo>
                  <a:lnTo>
                    <a:pt x="65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3672875" y="1118900"/>
              <a:ext cx="129500" cy="210750"/>
            </a:xfrm>
            <a:custGeom>
              <a:rect b="b" l="l" r="r" t="t"/>
              <a:pathLst>
                <a:path extrusionOk="0" h="8430" w="5180">
                  <a:moveTo>
                    <a:pt x="0" y="0"/>
                  </a:moveTo>
                  <a:lnTo>
                    <a:pt x="0" y="8430"/>
                  </a:lnTo>
                  <a:lnTo>
                    <a:pt x="5179" y="8430"/>
                  </a:lnTo>
                  <a:lnTo>
                    <a:pt x="51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3655900" y="1101325"/>
              <a:ext cx="163425" cy="244400"/>
            </a:xfrm>
            <a:custGeom>
              <a:rect b="b" l="l" r="r" t="t"/>
              <a:pathLst>
                <a:path extrusionOk="0" h="9776" w="6537">
                  <a:moveTo>
                    <a:pt x="2917" y="1"/>
                  </a:moveTo>
                  <a:lnTo>
                    <a:pt x="2917" y="4537"/>
                  </a:lnTo>
                  <a:lnTo>
                    <a:pt x="0" y="4537"/>
                  </a:lnTo>
                  <a:lnTo>
                    <a:pt x="0" y="5239"/>
                  </a:lnTo>
                  <a:lnTo>
                    <a:pt x="2917" y="5239"/>
                  </a:lnTo>
                  <a:lnTo>
                    <a:pt x="2917" y="9776"/>
                  </a:lnTo>
                  <a:lnTo>
                    <a:pt x="3620" y="9776"/>
                  </a:lnTo>
                  <a:lnTo>
                    <a:pt x="3620" y="5239"/>
                  </a:lnTo>
                  <a:lnTo>
                    <a:pt x="6537" y="5239"/>
                  </a:lnTo>
                  <a:lnTo>
                    <a:pt x="6537" y="4537"/>
                  </a:lnTo>
                  <a:lnTo>
                    <a:pt x="3620" y="4537"/>
                  </a:lnTo>
                  <a:lnTo>
                    <a:pt x="36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3629700" y="712000"/>
              <a:ext cx="82475" cy="246175"/>
            </a:xfrm>
            <a:custGeom>
              <a:rect b="b" l="l" r="r" t="t"/>
              <a:pathLst>
                <a:path extrusionOk="0" h="9847" w="3299">
                  <a:moveTo>
                    <a:pt x="1" y="0"/>
                  </a:moveTo>
                  <a:lnTo>
                    <a:pt x="1" y="9847"/>
                  </a:lnTo>
                  <a:lnTo>
                    <a:pt x="3299" y="9847"/>
                  </a:lnTo>
                  <a:lnTo>
                    <a:pt x="3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3876150" y="712000"/>
              <a:ext cx="82475" cy="246175"/>
            </a:xfrm>
            <a:custGeom>
              <a:rect b="b" l="l" r="r" t="t"/>
              <a:pathLst>
                <a:path extrusionOk="0" h="9847" w="3299">
                  <a:moveTo>
                    <a:pt x="1" y="0"/>
                  </a:moveTo>
                  <a:lnTo>
                    <a:pt x="1" y="9847"/>
                  </a:lnTo>
                  <a:lnTo>
                    <a:pt x="3299" y="9847"/>
                  </a:lnTo>
                  <a:lnTo>
                    <a:pt x="3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4125000" y="712000"/>
              <a:ext cx="164925" cy="246175"/>
            </a:xfrm>
            <a:custGeom>
              <a:rect b="b" l="l" r="r" t="t"/>
              <a:pathLst>
                <a:path extrusionOk="0" h="9847" w="6597">
                  <a:moveTo>
                    <a:pt x="1" y="0"/>
                  </a:moveTo>
                  <a:lnTo>
                    <a:pt x="1" y="9847"/>
                  </a:lnTo>
                  <a:lnTo>
                    <a:pt x="6597" y="9847"/>
                  </a:lnTo>
                  <a:lnTo>
                    <a:pt x="65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4142850" y="729850"/>
              <a:ext cx="129525" cy="210475"/>
            </a:xfrm>
            <a:custGeom>
              <a:rect b="b" l="l" r="r" t="t"/>
              <a:pathLst>
                <a:path extrusionOk="0" h="8419" w="5181">
                  <a:moveTo>
                    <a:pt x="1" y="1"/>
                  </a:moveTo>
                  <a:lnTo>
                    <a:pt x="1" y="8418"/>
                  </a:lnTo>
                  <a:lnTo>
                    <a:pt x="5180" y="8418"/>
                  </a:lnTo>
                  <a:lnTo>
                    <a:pt x="518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3712750" y="712000"/>
              <a:ext cx="163425" cy="244700"/>
            </a:xfrm>
            <a:custGeom>
              <a:rect b="b" l="l" r="r" t="t"/>
              <a:pathLst>
                <a:path extrusionOk="0" h="9788" w="6537">
                  <a:moveTo>
                    <a:pt x="2917" y="0"/>
                  </a:moveTo>
                  <a:lnTo>
                    <a:pt x="2917" y="4536"/>
                  </a:lnTo>
                  <a:lnTo>
                    <a:pt x="0" y="4536"/>
                  </a:lnTo>
                  <a:lnTo>
                    <a:pt x="0" y="5251"/>
                  </a:lnTo>
                  <a:lnTo>
                    <a:pt x="2917" y="5251"/>
                  </a:lnTo>
                  <a:lnTo>
                    <a:pt x="2917" y="9787"/>
                  </a:lnTo>
                  <a:lnTo>
                    <a:pt x="3632" y="9787"/>
                  </a:lnTo>
                  <a:lnTo>
                    <a:pt x="3632" y="5251"/>
                  </a:lnTo>
                  <a:lnTo>
                    <a:pt x="6537" y="5251"/>
                  </a:lnTo>
                  <a:lnTo>
                    <a:pt x="6537" y="4536"/>
                  </a:lnTo>
                  <a:lnTo>
                    <a:pt x="3632" y="4536"/>
                  </a:lnTo>
                  <a:lnTo>
                    <a:pt x="36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4125900" y="712000"/>
              <a:ext cx="163425" cy="244700"/>
            </a:xfrm>
            <a:custGeom>
              <a:rect b="b" l="l" r="r" t="t"/>
              <a:pathLst>
                <a:path extrusionOk="0" h="9788" w="6537">
                  <a:moveTo>
                    <a:pt x="2917" y="0"/>
                  </a:moveTo>
                  <a:lnTo>
                    <a:pt x="2917" y="4536"/>
                  </a:lnTo>
                  <a:lnTo>
                    <a:pt x="0" y="4536"/>
                  </a:lnTo>
                  <a:lnTo>
                    <a:pt x="0" y="5251"/>
                  </a:lnTo>
                  <a:lnTo>
                    <a:pt x="2917" y="5251"/>
                  </a:lnTo>
                  <a:lnTo>
                    <a:pt x="2917" y="9787"/>
                  </a:lnTo>
                  <a:lnTo>
                    <a:pt x="3620" y="9787"/>
                  </a:lnTo>
                  <a:lnTo>
                    <a:pt x="3620" y="5251"/>
                  </a:lnTo>
                  <a:lnTo>
                    <a:pt x="6537" y="5251"/>
                  </a:lnTo>
                  <a:lnTo>
                    <a:pt x="6537" y="4536"/>
                  </a:lnTo>
                  <a:lnTo>
                    <a:pt x="3620" y="4536"/>
                  </a:lnTo>
                  <a:lnTo>
                    <a:pt x="36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4289900" y="712000"/>
              <a:ext cx="82475" cy="246175"/>
            </a:xfrm>
            <a:custGeom>
              <a:rect b="b" l="l" r="r" t="t"/>
              <a:pathLst>
                <a:path extrusionOk="0" h="9847" w="3299">
                  <a:moveTo>
                    <a:pt x="1" y="0"/>
                  </a:moveTo>
                  <a:lnTo>
                    <a:pt x="1" y="9847"/>
                  </a:lnTo>
                  <a:lnTo>
                    <a:pt x="3299" y="9847"/>
                  </a:lnTo>
                  <a:lnTo>
                    <a:pt x="3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4043450" y="712000"/>
              <a:ext cx="82475" cy="246175"/>
            </a:xfrm>
            <a:custGeom>
              <a:rect b="b" l="l" r="r" t="t"/>
              <a:pathLst>
                <a:path extrusionOk="0" h="9847" w="3299">
                  <a:moveTo>
                    <a:pt x="0" y="0"/>
                  </a:moveTo>
                  <a:lnTo>
                    <a:pt x="0" y="9847"/>
                  </a:lnTo>
                  <a:lnTo>
                    <a:pt x="3298" y="9847"/>
                  </a:lnTo>
                  <a:lnTo>
                    <a:pt x="32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4125000" y="200325"/>
              <a:ext cx="164925" cy="245875"/>
            </a:xfrm>
            <a:custGeom>
              <a:rect b="b" l="l" r="r" t="t"/>
              <a:pathLst>
                <a:path extrusionOk="0" h="9835" w="6597">
                  <a:moveTo>
                    <a:pt x="1" y="0"/>
                  </a:moveTo>
                  <a:lnTo>
                    <a:pt x="1" y="9835"/>
                  </a:lnTo>
                  <a:lnTo>
                    <a:pt x="6597" y="9835"/>
                  </a:lnTo>
                  <a:lnTo>
                    <a:pt x="65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4142850" y="217875"/>
              <a:ext cx="129525" cy="210775"/>
            </a:xfrm>
            <a:custGeom>
              <a:rect b="b" l="l" r="r" t="t"/>
              <a:pathLst>
                <a:path extrusionOk="0" h="8431" w="5181">
                  <a:moveTo>
                    <a:pt x="1" y="1"/>
                  </a:moveTo>
                  <a:lnTo>
                    <a:pt x="1" y="8430"/>
                  </a:lnTo>
                  <a:lnTo>
                    <a:pt x="5180" y="8430"/>
                  </a:lnTo>
                  <a:lnTo>
                    <a:pt x="518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3712750" y="200325"/>
              <a:ext cx="163425" cy="244400"/>
            </a:xfrm>
            <a:custGeom>
              <a:rect b="b" l="l" r="r" t="t"/>
              <a:pathLst>
                <a:path extrusionOk="0" h="9776" w="6537">
                  <a:moveTo>
                    <a:pt x="2917" y="0"/>
                  </a:moveTo>
                  <a:lnTo>
                    <a:pt x="2917" y="4537"/>
                  </a:lnTo>
                  <a:lnTo>
                    <a:pt x="0" y="4537"/>
                  </a:lnTo>
                  <a:lnTo>
                    <a:pt x="0" y="5239"/>
                  </a:lnTo>
                  <a:lnTo>
                    <a:pt x="2917" y="5239"/>
                  </a:lnTo>
                  <a:lnTo>
                    <a:pt x="2917" y="9775"/>
                  </a:lnTo>
                  <a:lnTo>
                    <a:pt x="3632" y="9775"/>
                  </a:lnTo>
                  <a:lnTo>
                    <a:pt x="3632" y="5239"/>
                  </a:lnTo>
                  <a:lnTo>
                    <a:pt x="6537" y="5239"/>
                  </a:lnTo>
                  <a:lnTo>
                    <a:pt x="6537" y="4537"/>
                  </a:lnTo>
                  <a:lnTo>
                    <a:pt x="3632" y="4537"/>
                  </a:lnTo>
                  <a:lnTo>
                    <a:pt x="36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4125900" y="200325"/>
              <a:ext cx="163425" cy="244400"/>
            </a:xfrm>
            <a:custGeom>
              <a:rect b="b" l="l" r="r" t="t"/>
              <a:pathLst>
                <a:path extrusionOk="0" h="9776" w="6537">
                  <a:moveTo>
                    <a:pt x="2917" y="0"/>
                  </a:moveTo>
                  <a:lnTo>
                    <a:pt x="2917" y="4537"/>
                  </a:lnTo>
                  <a:lnTo>
                    <a:pt x="0" y="4537"/>
                  </a:lnTo>
                  <a:lnTo>
                    <a:pt x="0" y="5239"/>
                  </a:lnTo>
                  <a:lnTo>
                    <a:pt x="2917" y="5239"/>
                  </a:lnTo>
                  <a:lnTo>
                    <a:pt x="2917" y="9775"/>
                  </a:lnTo>
                  <a:lnTo>
                    <a:pt x="3620" y="9775"/>
                  </a:lnTo>
                  <a:lnTo>
                    <a:pt x="3620" y="5239"/>
                  </a:lnTo>
                  <a:lnTo>
                    <a:pt x="6537" y="5239"/>
                  </a:lnTo>
                  <a:lnTo>
                    <a:pt x="6537" y="4537"/>
                  </a:lnTo>
                  <a:lnTo>
                    <a:pt x="3620" y="4537"/>
                  </a:lnTo>
                  <a:lnTo>
                    <a:pt x="36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4289900" y="200325"/>
              <a:ext cx="82475" cy="245875"/>
            </a:xfrm>
            <a:custGeom>
              <a:rect b="b" l="l" r="r" t="t"/>
              <a:pathLst>
                <a:path extrusionOk="0" h="9835" w="3299">
                  <a:moveTo>
                    <a:pt x="1" y="0"/>
                  </a:moveTo>
                  <a:lnTo>
                    <a:pt x="1" y="9835"/>
                  </a:lnTo>
                  <a:lnTo>
                    <a:pt x="3299" y="9835"/>
                  </a:lnTo>
                  <a:lnTo>
                    <a:pt x="3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4043450" y="200325"/>
              <a:ext cx="82475" cy="245875"/>
            </a:xfrm>
            <a:custGeom>
              <a:rect b="b" l="l" r="r" t="t"/>
              <a:pathLst>
                <a:path extrusionOk="0" h="9835" w="3299">
                  <a:moveTo>
                    <a:pt x="0" y="0"/>
                  </a:moveTo>
                  <a:lnTo>
                    <a:pt x="0" y="9835"/>
                  </a:lnTo>
                  <a:lnTo>
                    <a:pt x="3298" y="9835"/>
                  </a:lnTo>
                  <a:lnTo>
                    <a:pt x="32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3640125" y="1347200"/>
              <a:ext cx="194975" cy="23825"/>
            </a:xfrm>
            <a:custGeom>
              <a:rect b="b" l="l" r="r" t="t"/>
              <a:pathLst>
                <a:path extrusionOk="0" h="953" w="7799">
                  <a:moveTo>
                    <a:pt x="477" y="0"/>
                  </a:moveTo>
                  <a:cubicBezTo>
                    <a:pt x="215" y="0"/>
                    <a:pt x="0" y="214"/>
                    <a:pt x="0" y="476"/>
                  </a:cubicBezTo>
                  <a:cubicBezTo>
                    <a:pt x="0" y="738"/>
                    <a:pt x="215" y="953"/>
                    <a:pt x="477" y="953"/>
                  </a:cubicBezTo>
                  <a:lnTo>
                    <a:pt x="7323" y="953"/>
                  </a:lnTo>
                  <a:cubicBezTo>
                    <a:pt x="7585" y="953"/>
                    <a:pt x="7799" y="738"/>
                    <a:pt x="7799" y="476"/>
                  </a:cubicBezTo>
                  <a:cubicBezTo>
                    <a:pt x="7799" y="214"/>
                    <a:pt x="7585" y="0"/>
                    <a:pt x="7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a:off x="4182150" y="1101325"/>
              <a:ext cx="164925" cy="245900"/>
            </a:xfrm>
            <a:custGeom>
              <a:rect b="b" l="l" r="r" t="t"/>
              <a:pathLst>
                <a:path extrusionOk="0" h="9836" w="6597">
                  <a:moveTo>
                    <a:pt x="1" y="1"/>
                  </a:moveTo>
                  <a:lnTo>
                    <a:pt x="1" y="9835"/>
                  </a:lnTo>
                  <a:lnTo>
                    <a:pt x="6597" y="9835"/>
                  </a:lnTo>
                  <a:lnTo>
                    <a:pt x="65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4199725" y="1118900"/>
              <a:ext cx="129500" cy="210750"/>
            </a:xfrm>
            <a:custGeom>
              <a:rect b="b" l="l" r="r" t="t"/>
              <a:pathLst>
                <a:path extrusionOk="0" h="8430" w="5180">
                  <a:moveTo>
                    <a:pt x="0" y="0"/>
                  </a:moveTo>
                  <a:lnTo>
                    <a:pt x="0" y="8430"/>
                  </a:lnTo>
                  <a:lnTo>
                    <a:pt x="5179" y="8430"/>
                  </a:lnTo>
                  <a:lnTo>
                    <a:pt x="51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4182750" y="1101325"/>
              <a:ext cx="163425" cy="244400"/>
            </a:xfrm>
            <a:custGeom>
              <a:rect b="b" l="l" r="r" t="t"/>
              <a:pathLst>
                <a:path extrusionOk="0" h="9776" w="6537">
                  <a:moveTo>
                    <a:pt x="2917" y="1"/>
                  </a:moveTo>
                  <a:lnTo>
                    <a:pt x="2917" y="4537"/>
                  </a:lnTo>
                  <a:lnTo>
                    <a:pt x="0" y="4537"/>
                  </a:lnTo>
                  <a:lnTo>
                    <a:pt x="0" y="5239"/>
                  </a:lnTo>
                  <a:lnTo>
                    <a:pt x="2917" y="5239"/>
                  </a:lnTo>
                  <a:lnTo>
                    <a:pt x="2917" y="9776"/>
                  </a:lnTo>
                  <a:lnTo>
                    <a:pt x="3620" y="9776"/>
                  </a:lnTo>
                  <a:lnTo>
                    <a:pt x="3620" y="5239"/>
                  </a:lnTo>
                  <a:lnTo>
                    <a:pt x="6537" y="5239"/>
                  </a:lnTo>
                  <a:lnTo>
                    <a:pt x="6537" y="4537"/>
                  </a:lnTo>
                  <a:lnTo>
                    <a:pt x="3620" y="4537"/>
                  </a:lnTo>
                  <a:lnTo>
                    <a:pt x="36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4166975" y="1347200"/>
              <a:ext cx="194975" cy="23825"/>
            </a:xfrm>
            <a:custGeom>
              <a:rect b="b" l="l" r="r" t="t"/>
              <a:pathLst>
                <a:path extrusionOk="0" h="953" w="7799">
                  <a:moveTo>
                    <a:pt x="477" y="0"/>
                  </a:moveTo>
                  <a:cubicBezTo>
                    <a:pt x="215" y="0"/>
                    <a:pt x="0" y="214"/>
                    <a:pt x="0" y="476"/>
                  </a:cubicBezTo>
                  <a:cubicBezTo>
                    <a:pt x="0" y="738"/>
                    <a:pt x="215" y="953"/>
                    <a:pt x="477" y="953"/>
                  </a:cubicBezTo>
                  <a:lnTo>
                    <a:pt x="7323" y="953"/>
                  </a:lnTo>
                  <a:cubicBezTo>
                    <a:pt x="7585" y="953"/>
                    <a:pt x="7799" y="738"/>
                    <a:pt x="7799" y="476"/>
                  </a:cubicBezTo>
                  <a:cubicBezTo>
                    <a:pt x="7799" y="214"/>
                    <a:pt x="7585" y="0"/>
                    <a:pt x="7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3876150" y="1057575"/>
              <a:ext cx="249775" cy="400375"/>
            </a:xfrm>
            <a:custGeom>
              <a:rect b="b" l="l" r="r" t="t"/>
              <a:pathLst>
                <a:path extrusionOk="0" h="16015" w="9991">
                  <a:moveTo>
                    <a:pt x="1" y="0"/>
                  </a:moveTo>
                  <a:lnTo>
                    <a:pt x="1" y="16014"/>
                  </a:lnTo>
                  <a:lnTo>
                    <a:pt x="9990" y="16014"/>
                  </a:lnTo>
                  <a:lnTo>
                    <a:pt x="99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3887775" y="1070975"/>
              <a:ext cx="108075" cy="287550"/>
            </a:xfrm>
            <a:custGeom>
              <a:rect b="b" l="l" r="r" t="t"/>
              <a:pathLst>
                <a:path extrusionOk="0" h="11502" w="4323">
                  <a:moveTo>
                    <a:pt x="0" y="0"/>
                  </a:moveTo>
                  <a:lnTo>
                    <a:pt x="0" y="11502"/>
                  </a:lnTo>
                  <a:lnTo>
                    <a:pt x="4322" y="11502"/>
                  </a:lnTo>
                  <a:lnTo>
                    <a:pt x="43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4006250" y="1070975"/>
              <a:ext cx="108050" cy="287550"/>
            </a:xfrm>
            <a:custGeom>
              <a:rect b="b" l="l" r="r" t="t"/>
              <a:pathLst>
                <a:path extrusionOk="0" h="11502" w="4322">
                  <a:moveTo>
                    <a:pt x="0" y="0"/>
                  </a:moveTo>
                  <a:lnTo>
                    <a:pt x="0" y="11502"/>
                  </a:lnTo>
                  <a:lnTo>
                    <a:pt x="4322" y="11502"/>
                  </a:lnTo>
                  <a:lnTo>
                    <a:pt x="43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3887775" y="1368025"/>
              <a:ext cx="108075" cy="64625"/>
            </a:xfrm>
            <a:custGeom>
              <a:rect b="b" l="l" r="r" t="t"/>
              <a:pathLst>
                <a:path extrusionOk="0" h="2585" w="4323">
                  <a:moveTo>
                    <a:pt x="0" y="1"/>
                  </a:moveTo>
                  <a:lnTo>
                    <a:pt x="0" y="2584"/>
                  </a:lnTo>
                  <a:lnTo>
                    <a:pt x="4322" y="2584"/>
                  </a:lnTo>
                  <a:lnTo>
                    <a:pt x="43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4006250" y="1368025"/>
              <a:ext cx="108050" cy="64625"/>
            </a:xfrm>
            <a:custGeom>
              <a:rect b="b" l="l" r="r" t="t"/>
              <a:pathLst>
                <a:path extrusionOk="0" h="2585" w="4322">
                  <a:moveTo>
                    <a:pt x="0" y="1"/>
                  </a:moveTo>
                  <a:lnTo>
                    <a:pt x="0" y="2584"/>
                  </a:lnTo>
                  <a:lnTo>
                    <a:pt x="4322" y="2584"/>
                  </a:lnTo>
                  <a:lnTo>
                    <a:pt x="43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3870500" y="1443025"/>
              <a:ext cx="261075" cy="14925"/>
            </a:xfrm>
            <a:custGeom>
              <a:rect b="b" l="l" r="r" t="t"/>
              <a:pathLst>
                <a:path extrusionOk="0" h="597" w="10443">
                  <a:moveTo>
                    <a:pt x="1" y="1"/>
                  </a:moveTo>
                  <a:lnTo>
                    <a:pt x="1" y="596"/>
                  </a:lnTo>
                  <a:lnTo>
                    <a:pt x="10443" y="596"/>
                  </a:lnTo>
                  <a:lnTo>
                    <a:pt x="104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3429075" y="1257900"/>
              <a:ext cx="77725" cy="200050"/>
            </a:xfrm>
            <a:custGeom>
              <a:rect b="b" l="l" r="r" t="t"/>
              <a:pathLst>
                <a:path extrusionOk="0" h="8002" w="3109">
                  <a:moveTo>
                    <a:pt x="1" y="0"/>
                  </a:moveTo>
                  <a:lnTo>
                    <a:pt x="1" y="8001"/>
                  </a:lnTo>
                  <a:lnTo>
                    <a:pt x="3108" y="8001"/>
                  </a:lnTo>
                  <a:lnTo>
                    <a:pt x="3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3461225" y="148825"/>
              <a:ext cx="45575" cy="1109100"/>
            </a:xfrm>
            <a:custGeom>
              <a:rect b="b" l="l" r="r" t="t"/>
              <a:pathLst>
                <a:path extrusionOk="0" h="44364" w="1823">
                  <a:moveTo>
                    <a:pt x="1" y="1"/>
                  </a:moveTo>
                  <a:lnTo>
                    <a:pt x="1" y="44363"/>
                  </a:lnTo>
                  <a:lnTo>
                    <a:pt x="1822" y="44363"/>
                  </a:lnTo>
                  <a:lnTo>
                    <a:pt x="18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4495275" y="1257900"/>
              <a:ext cx="78025" cy="200050"/>
            </a:xfrm>
            <a:custGeom>
              <a:rect b="b" l="l" r="r" t="t"/>
              <a:pathLst>
                <a:path extrusionOk="0" h="8002" w="3121">
                  <a:moveTo>
                    <a:pt x="1" y="0"/>
                  </a:moveTo>
                  <a:lnTo>
                    <a:pt x="1" y="8001"/>
                  </a:lnTo>
                  <a:lnTo>
                    <a:pt x="3120" y="8001"/>
                  </a:lnTo>
                  <a:lnTo>
                    <a:pt x="31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3388300" y="-356600"/>
              <a:ext cx="1225475" cy="524200"/>
            </a:xfrm>
            <a:custGeom>
              <a:rect b="b" l="l" r="r" t="t"/>
              <a:pathLst>
                <a:path extrusionOk="0" h="20968" w="49019">
                  <a:moveTo>
                    <a:pt x="24516" y="1"/>
                  </a:moveTo>
                  <a:lnTo>
                    <a:pt x="1" y="18432"/>
                  </a:lnTo>
                  <a:lnTo>
                    <a:pt x="1918" y="20968"/>
                  </a:lnTo>
                  <a:lnTo>
                    <a:pt x="24516" y="3978"/>
                  </a:lnTo>
                  <a:lnTo>
                    <a:pt x="47114" y="20968"/>
                  </a:lnTo>
                  <a:lnTo>
                    <a:pt x="49019" y="18432"/>
                  </a:lnTo>
                  <a:lnTo>
                    <a:pt x="245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a:off x="3348125" y="-399375"/>
              <a:ext cx="1305825" cy="512775"/>
            </a:xfrm>
            <a:custGeom>
              <a:rect b="b" l="l" r="r" t="t"/>
              <a:pathLst>
                <a:path extrusionOk="0" h="20511" w="52233">
                  <a:moveTo>
                    <a:pt x="26117" y="0"/>
                  </a:moveTo>
                  <a:cubicBezTo>
                    <a:pt x="25956" y="0"/>
                    <a:pt x="25795" y="51"/>
                    <a:pt x="25658" y="152"/>
                  </a:cubicBezTo>
                  <a:lnTo>
                    <a:pt x="405" y="19143"/>
                  </a:lnTo>
                  <a:cubicBezTo>
                    <a:pt x="72" y="19393"/>
                    <a:pt x="0" y="19869"/>
                    <a:pt x="262" y="20202"/>
                  </a:cubicBezTo>
                  <a:cubicBezTo>
                    <a:pt x="410" y="20406"/>
                    <a:pt x="636" y="20510"/>
                    <a:pt x="865" y="20510"/>
                  </a:cubicBezTo>
                  <a:cubicBezTo>
                    <a:pt x="1024" y="20510"/>
                    <a:pt x="1185" y="20460"/>
                    <a:pt x="1322" y="20357"/>
                  </a:cubicBezTo>
                  <a:lnTo>
                    <a:pt x="26123" y="1712"/>
                  </a:lnTo>
                  <a:lnTo>
                    <a:pt x="50911" y="20357"/>
                  </a:lnTo>
                  <a:cubicBezTo>
                    <a:pt x="51049" y="20460"/>
                    <a:pt x="51212" y="20511"/>
                    <a:pt x="51372" y="20511"/>
                  </a:cubicBezTo>
                  <a:cubicBezTo>
                    <a:pt x="51600" y="20511"/>
                    <a:pt x="51824" y="20410"/>
                    <a:pt x="51971" y="20214"/>
                  </a:cubicBezTo>
                  <a:cubicBezTo>
                    <a:pt x="52233" y="19869"/>
                    <a:pt x="52162" y="19393"/>
                    <a:pt x="51828" y="19143"/>
                  </a:cubicBezTo>
                  <a:lnTo>
                    <a:pt x="26575" y="152"/>
                  </a:lnTo>
                  <a:cubicBezTo>
                    <a:pt x="26438" y="51"/>
                    <a:pt x="26277" y="0"/>
                    <a:pt x="261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3577000" y="-330125"/>
              <a:ext cx="205425" cy="28675"/>
            </a:xfrm>
            <a:custGeom>
              <a:rect b="b" l="l" r="r" t="t"/>
              <a:pathLst>
                <a:path extrusionOk="0" h="1147" w="8217">
                  <a:moveTo>
                    <a:pt x="765" y="1"/>
                  </a:moveTo>
                  <a:cubicBezTo>
                    <a:pt x="4" y="1"/>
                    <a:pt x="1" y="1146"/>
                    <a:pt x="754" y="1146"/>
                  </a:cubicBezTo>
                  <a:cubicBezTo>
                    <a:pt x="768" y="1146"/>
                    <a:pt x="783" y="1145"/>
                    <a:pt x="799" y="1145"/>
                  </a:cubicBezTo>
                  <a:lnTo>
                    <a:pt x="7621" y="1145"/>
                  </a:lnTo>
                  <a:cubicBezTo>
                    <a:pt x="7635" y="1146"/>
                    <a:pt x="7648" y="1146"/>
                    <a:pt x="7662" y="1146"/>
                  </a:cubicBezTo>
                  <a:cubicBezTo>
                    <a:pt x="7965" y="1146"/>
                    <a:pt x="8217" y="892"/>
                    <a:pt x="8217" y="573"/>
                  </a:cubicBezTo>
                  <a:cubicBezTo>
                    <a:pt x="8217" y="259"/>
                    <a:pt x="7955" y="1"/>
                    <a:pt x="7642" y="1"/>
                  </a:cubicBezTo>
                  <a:cubicBezTo>
                    <a:pt x="7635" y="1"/>
                    <a:pt x="7628" y="1"/>
                    <a:pt x="7621" y="2"/>
                  </a:cubicBezTo>
                  <a:lnTo>
                    <a:pt x="799" y="2"/>
                  </a:lnTo>
                  <a:cubicBezTo>
                    <a:pt x="787" y="1"/>
                    <a:pt x="776" y="1"/>
                    <a:pt x="7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3908000" y="1335575"/>
              <a:ext cx="67900" cy="10150"/>
            </a:xfrm>
            <a:custGeom>
              <a:rect b="b" l="l" r="r" t="t"/>
              <a:pathLst>
                <a:path extrusionOk="0" h="406" w="2716">
                  <a:moveTo>
                    <a:pt x="1" y="1"/>
                  </a:moveTo>
                  <a:lnTo>
                    <a:pt x="1" y="406"/>
                  </a:lnTo>
                  <a:lnTo>
                    <a:pt x="2716" y="406"/>
                  </a:lnTo>
                  <a:lnTo>
                    <a:pt x="27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4026475" y="1335575"/>
              <a:ext cx="67600" cy="10150"/>
            </a:xfrm>
            <a:custGeom>
              <a:rect b="b" l="l" r="r" t="t"/>
              <a:pathLst>
                <a:path extrusionOk="0" h="406" w="2704">
                  <a:moveTo>
                    <a:pt x="1" y="1"/>
                  </a:moveTo>
                  <a:lnTo>
                    <a:pt x="1" y="406"/>
                  </a:lnTo>
                  <a:lnTo>
                    <a:pt x="2703" y="406"/>
                  </a:lnTo>
                  <a:lnTo>
                    <a:pt x="2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7"/>
          <p:cNvGrpSpPr/>
          <p:nvPr/>
        </p:nvGrpSpPr>
        <p:grpSpPr>
          <a:xfrm>
            <a:off x="6540396" y="3565340"/>
            <a:ext cx="212314" cy="1120944"/>
            <a:chOff x="6090725" y="734900"/>
            <a:chExt cx="136950" cy="723050"/>
          </a:xfrm>
        </p:grpSpPr>
        <p:sp>
          <p:nvSpPr>
            <p:cNvPr id="423" name="Google Shape;423;p27"/>
            <p:cNvSpPr/>
            <p:nvPr/>
          </p:nvSpPr>
          <p:spPr>
            <a:xfrm>
              <a:off x="6130600" y="1337075"/>
              <a:ext cx="57175" cy="120875"/>
            </a:xfrm>
            <a:custGeom>
              <a:rect b="b" l="l" r="r" t="t"/>
              <a:pathLst>
                <a:path extrusionOk="0" h="4835" w="2287">
                  <a:moveTo>
                    <a:pt x="251" y="0"/>
                  </a:moveTo>
                  <a:lnTo>
                    <a:pt x="1" y="4834"/>
                  </a:lnTo>
                  <a:lnTo>
                    <a:pt x="2287" y="4834"/>
                  </a:lnTo>
                  <a:lnTo>
                    <a:pt x="20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6149075" y="902500"/>
              <a:ext cx="20250" cy="440550"/>
            </a:xfrm>
            <a:custGeom>
              <a:rect b="b" l="l" r="r" t="t"/>
              <a:pathLst>
                <a:path extrusionOk="0" h="17622" w="810">
                  <a:moveTo>
                    <a:pt x="0" y="0"/>
                  </a:moveTo>
                  <a:lnTo>
                    <a:pt x="0" y="17621"/>
                  </a:lnTo>
                  <a:lnTo>
                    <a:pt x="810" y="17621"/>
                  </a:lnTo>
                  <a:lnTo>
                    <a:pt x="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6144300" y="1288850"/>
              <a:ext cx="29800" cy="48250"/>
            </a:xfrm>
            <a:custGeom>
              <a:rect b="b" l="l" r="r" t="t"/>
              <a:pathLst>
                <a:path extrusionOk="0" h="1930" w="1192">
                  <a:moveTo>
                    <a:pt x="1" y="0"/>
                  </a:moveTo>
                  <a:lnTo>
                    <a:pt x="1" y="1929"/>
                  </a:lnTo>
                  <a:lnTo>
                    <a:pt x="1191" y="1929"/>
                  </a:lnTo>
                  <a:lnTo>
                    <a:pt x="11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6133575" y="872425"/>
              <a:ext cx="51225" cy="10750"/>
            </a:xfrm>
            <a:custGeom>
              <a:rect b="b" l="l" r="r" t="t"/>
              <a:pathLst>
                <a:path extrusionOk="0" h="430" w="2049">
                  <a:moveTo>
                    <a:pt x="1" y="1"/>
                  </a:moveTo>
                  <a:lnTo>
                    <a:pt x="1" y="429"/>
                  </a:lnTo>
                  <a:lnTo>
                    <a:pt x="2049" y="429"/>
                  </a:lnTo>
                  <a:lnTo>
                    <a:pt x="20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6118400" y="789075"/>
              <a:ext cx="81600" cy="10750"/>
            </a:xfrm>
            <a:custGeom>
              <a:rect b="b" l="l" r="r" t="t"/>
              <a:pathLst>
                <a:path extrusionOk="0" h="430" w="3264">
                  <a:moveTo>
                    <a:pt x="1" y="1"/>
                  </a:moveTo>
                  <a:lnTo>
                    <a:pt x="1" y="430"/>
                  </a:lnTo>
                  <a:lnTo>
                    <a:pt x="3263" y="430"/>
                  </a:lnTo>
                  <a:lnTo>
                    <a:pt x="32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a:off x="6138650" y="883150"/>
              <a:ext cx="41100" cy="19375"/>
            </a:xfrm>
            <a:custGeom>
              <a:rect b="b" l="l" r="r" t="t"/>
              <a:pathLst>
                <a:path extrusionOk="0" h="775" w="1644">
                  <a:moveTo>
                    <a:pt x="0" y="0"/>
                  </a:moveTo>
                  <a:lnTo>
                    <a:pt x="417" y="774"/>
                  </a:lnTo>
                  <a:lnTo>
                    <a:pt x="1227" y="774"/>
                  </a:lnTo>
                  <a:lnTo>
                    <a:pt x="16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6125550" y="764375"/>
              <a:ext cx="67000" cy="24725"/>
            </a:xfrm>
            <a:custGeom>
              <a:rect b="b" l="l" r="r" t="t"/>
              <a:pathLst>
                <a:path extrusionOk="0" h="989" w="2680">
                  <a:moveTo>
                    <a:pt x="322" y="1"/>
                  </a:moveTo>
                  <a:lnTo>
                    <a:pt x="1" y="989"/>
                  </a:lnTo>
                  <a:lnTo>
                    <a:pt x="2679" y="989"/>
                  </a:lnTo>
                  <a:lnTo>
                    <a:pt x="23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6144000" y="758425"/>
              <a:ext cx="30400" cy="5975"/>
            </a:xfrm>
            <a:custGeom>
              <a:rect b="b" l="l" r="r" t="t"/>
              <a:pathLst>
                <a:path extrusionOk="0" h="239" w="1216">
                  <a:moveTo>
                    <a:pt x="1" y="1"/>
                  </a:moveTo>
                  <a:lnTo>
                    <a:pt x="1" y="239"/>
                  </a:lnTo>
                  <a:lnTo>
                    <a:pt x="1215" y="239"/>
                  </a:lnTo>
                  <a:lnTo>
                    <a:pt x="12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a:off x="6127625" y="799800"/>
              <a:ext cx="63125" cy="72650"/>
            </a:xfrm>
            <a:custGeom>
              <a:rect b="b" l="l" r="r" t="t"/>
              <a:pathLst>
                <a:path extrusionOk="0" h="2906" w="2525">
                  <a:moveTo>
                    <a:pt x="1" y="1"/>
                  </a:moveTo>
                  <a:lnTo>
                    <a:pt x="239" y="2906"/>
                  </a:lnTo>
                  <a:lnTo>
                    <a:pt x="2287" y="2906"/>
                  </a:lnTo>
                  <a:lnTo>
                    <a:pt x="2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6152050" y="734900"/>
              <a:ext cx="14900" cy="29800"/>
            </a:xfrm>
            <a:custGeom>
              <a:rect b="b" l="l" r="r" t="t"/>
              <a:pathLst>
                <a:path extrusionOk="0" h="1192" w="596">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6109475" y="942675"/>
              <a:ext cx="99450" cy="10150"/>
            </a:xfrm>
            <a:custGeom>
              <a:rect b="b" l="l" r="r" t="t"/>
              <a:pathLst>
                <a:path extrusionOk="0" h="406" w="3978">
                  <a:moveTo>
                    <a:pt x="1" y="1"/>
                  </a:moveTo>
                  <a:lnTo>
                    <a:pt x="1" y="405"/>
                  </a:lnTo>
                  <a:lnTo>
                    <a:pt x="3977" y="405"/>
                  </a:lnTo>
                  <a:lnTo>
                    <a:pt x="3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6201450" y="936700"/>
              <a:ext cx="26225" cy="22250"/>
            </a:xfrm>
            <a:custGeom>
              <a:rect b="b" l="l" r="r" t="t"/>
              <a:pathLst>
                <a:path extrusionOk="0" h="890" w="1049">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6090725" y="936725"/>
              <a:ext cx="25550" cy="21900"/>
            </a:xfrm>
            <a:custGeom>
              <a:rect b="b" l="l" r="r" t="t"/>
              <a:pathLst>
                <a:path extrusionOk="0" h="876" w="1022">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27"/>
          <p:cNvGrpSpPr/>
          <p:nvPr/>
        </p:nvGrpSpPr>
        <p:grpSpPr>
          <a:xfrm>
            <a:off x="3497550" y="4283082"/>
            <a:ext cx="292429" cy="403308"/>
            <a:chOff x="5605250" y="1168900"/>
            <a:chExt cx="208075" cy="286950"/>
          </a:xfrm>
        </p:grpSpPr>
        <p:sp>
          <p:nvSpPr>
            <p:cNvPr id="437" name="Google Shape;437;p27"/>
            <p:cNvSpPr/>
            <p:nvPr/>
          </p:nvSpPr>
          <p:spPr>
            <a:xfrm>
              <a:off x="5605250" y="1168900"/>
              <a:ext cx="208075" cy="208375"/>
            </a:xfrm>
            <a:custGeom>
              <a:rect b="b" l="l" r="r" t="t"/>
              <a:pathLst>
                <a:path extrusionOk="0" h="8335" w="8323">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5709125" y="1168900"/>
              <a:ext cx="104200" cy="208375"/>
            </a:xfrm>
            <a:custGeom>
              <a:rect b="b" l="l" r="r" t="t"/>
              <a:pathLst>
                <a:path extrusionOk="0" h="8335" w="4168">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5699600" y="1259300"/>
              <a:ext cx="19375" cy="196550"/>
            </a:xfrm>
            <a:custGeom>
              <a:rect b="b" l="l" r="r" t="t"/>
              <a:pathLst>
                <a:path extrusionOk="0" h="7862" w="775">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5665375" y="1310575"/>
              <a:ext cx="43775" cy="36050"/>
            </a:xfrm>
            <a:custGeom>
              <a:rect b="b" l="l" r="r" t="t"/>
              <a:pathLst>
                <a:path extrusionOk="0" h="1442" w="1751">
                  <a:moveTo>
                    <a:pt x="0" y="1"/>
                  </a:moveTo>
                  <a:lnTo>
                    <a:pt x="1751" y="1441"/>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5651075" y="1300725"/>
              <a:ext cx="69100" cy="55725"/>
            </a:xfrm>
            <a:custGeom>
              <a:rect b="b" l="l" r="r" t="t"/>
              <a:pathLst>
                <a:path extrusionOk="0" h="2229" w="2764">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5709125" y="1289150"/>
              <a:ext cx="31275" cy="29775"/>
            </a:xfrm>
            <a:custGeom>
              <a:rect b="b" l="l" r="r" t="t"/>
              <a:pathLst>
                <a:path extrusionOk="0" h="1191" w="1251">
                  <a:moveTo>
                    <a:pt x="1" y="1191"/>
                  </a:moveTo>
                  <a:lnTo>
                    <a:pt x="1251" y="0"/>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a:off x="5696025" y="1279325"/>
              <a:ext cx="58350" cy="49425"/>
            </a:xfrm>
            <a:custGeom>
              <a:rect b="b" l="l" r="r" t="t"/>
              <a:pathLst>
                <a:path extrusionOk="0" h="1977" w="2334">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7"/>
          <p:cNvGrpSpPr/>
          <p:nvPr/>
        </p:nvGrpSpPr>
        <p:grpSpPr>
          <a:xfrm>
            <a:off x="3923413" y="4103504"/>
            <a:ext cx="314943" cy="582910"/>
            <a:chOff x="6691700" y="1068275"/>
            <a:chExt cx="221775" cy="410500"/>
          </a:xfrm>
        </p:grpSpPr>
        <p:sp>
          <p:nvSpPr>
            <p:cNvPr id="445" name="Google Shape;445;p27"/>
            <p:cNvSpPr/>
            <p:nvPr/>
          </p:nvSpPr>
          <p:spPr>
            <a:xfrm>
              <a:off x="6691700" y="1068275"/>
              <a:ext cx="221775" cy="317325"/>
            </a:xfrm>
            <a:custGeom>
              <a:rect b="b" l="l" r="r" t="t"/>
              <a:pathLst>
                <a:path extrusionOk="0" h="12693" w="8871">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6802425" y="1068275"/>
              <a:ext cx="111050" cy="317325"/>
            </a:xfrm>
            <a:custGeom>
              <a:rect b="b" l="l" r="r" t="t"/>
              <a:pathLst>
                <a:path extrusionOk="0" h="12693" w="4442">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6792600" y="1285875"/>
              <a:ext cx="19675" cy="192900"/>
            </a:xfrm>
            <a:custGeom>
              <a:rect b="b" l="l" r="r" t="t"/>
              <a:pathLst>
                <a:path extrusionOk="0" h="7716" w="787">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6759550" y="1295700"/>
              <a:ext cx="42900" cy="48825"/>
            </a:xfrm>
            <a:custGeom>
              <a:rect b="b" l="l" r="r" t="t"/>
              <a:pathLst>
                <a:path extrusionOk="0" h="1953" w="1716">
                  <a:moveTo>
                    <a:pt x="1" y="0"/>
                  </a:moveTo>
                  <a:lnTo>
                    <a:pt x="1715"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6744850" y="1285400"/>
              <a:ext cx="70600" cy="69000"/>
            </a:xfrm>
            <a:custGeom>
              <a:rect b="b" l="l" r="r" t="t"/>
              <a:pathLst>
                <a:path extrusionOk="0" h="2760" w="2824">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6802425" y="1295700"/>
              <a:ext cx="43175" cy="48825"/>
            </a:xfrm>
            <a:custGeom>
              <a:rect b="b" l="l" r="r" t="t"/>
              <a:pathLst>
                <a:path extrusionOk="0" h="1953" w="1727">
                  <a:moveTo>
                    <a:pt x="1727" y="0"/>
                  </a:moveTo>
                  <a:lnTo>
                    <a:pt x="0"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6789325" y="1285400"/>
              <a:ext cx="70700" cy="69000"/>
            </a:xfrm>
            <a:custGeom>
              <a:rect b="b" l="l" r="r" t="t"/>
              <a:pathLst>
                <a:path extrusionOk="0" h="2760" w="2828">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7"/>
          <p:cNvSpPr/>
          <p:nvPr/>
        </p:nvSpPr>
        <p:spPr>
          <a:xfrm>
            <a:off x="3129600" y="4650800"/>
            <a:ext cx="6074965" cy="96077"/>
          </a:xfrm>
          <a:custGeom>
            <a:rect b="b" l="l" r="r" t="t"/>
            <a:pathLst>
              <a:path extrusionOk="0" h="2775" w="145770">
                <a:moveTo>
                  <a:pt x="1" y="1"/>
                </a:moveTo>
                <a:lnTo>
                  <a:pt x="1" y="2775"/>
                </a:lnTo>
                <a:lnTo>
                  <a:pt x="145769" y="2775"/>
                </a:lnTo>
                <a:lnTo>
                  <a:pt x="145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53" name="Google Shape;453;p27"/>
          <p:cNvSpPr/>
          <p:nvPr/>
        </p:nvSpPr>
        <p:spPr>
          <a:xfrm>
            <a:off x="0" y="4103502"/>
            <a:ext cx="3858270" cy="1040025"/>
          </a:xfrm>
          <a:custGeom>
            <a:rect b="b" l="l" r="r" t="t"/>
            <a:pathLst>
              <a:path extrusionOk="0" h="33636" w="102716">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txBox="1"/>
          <p:nvPr>
            <p:ph idx="1" type="subTitle"/>
          </p:nvPr>
        </p:nvSpPr>
        <p:spPr>
          <a:xfrm>
            <a:off x="851950" y="2768563"/>
            <a:ext cx="3006300" cy="18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Integrantes:</a:t>
            </a:r>
            <a:endParaRPr sz="2200"/>
          </a:p>
          <a:p>
            <a:pPr indent="457200" lvl="0" marL="0" rtl="0" algn="l">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Paredes Solorzano, Adan Smith</a:t>
            </a:r>
            <a:endParaRPr sz="1400">
              <a:solidFill>
                <a:srgbClr val="000000"/>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Colque, Julieta Milagros</a:t>
            </a:r>
            <a:endParaRPr sz="1400">
              <a:solidFill>
                <a:srgbClr val="000000"/>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Gramajo, Cristian Ismael</a:t>
            </a:r>
            <a:endParaRPr sz="1400">
              <a:solidFill>
                <a:srgbClr val="000000"/>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Muñoz Quiroga, David Ignacio</a:t>
            </a:r>
            <a:endParaRPr sz="1400">
              <a:solidFill>
                <a:srgbClr val="000000"/>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Flores, Jorgelina</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36"/>
          <p:cNvSpPr txBox="1"/>
          <p:nvPr>
            <p:ph idx="2" type="title"/>
          </p:nvPr>
        </p:nvSpPr>
        <p:spPr>
          <a:xfrm>
            <a:off x="3677650" y="996950"/>
            <a:ext cx="5126700" cy="30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Reserva Habitación</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Es quien tiene asociado un consumo, el cual es el responsable de hacer compras y reservas de amenities, los cuales al final los calcula como un todo al momento de hacer las cuentas.</a:t>
            </a:r>
            <a:endParaRPr sz="1800">
              <a:solidFill>
                <a:srgbClr val="000000"/>
              </a:solidFill>
              <a:latin typeface="Times New Roman"/>
              <a:ea typeface="Times New Roman"/>
              <a:cs typeface="Times New Roman"/>
              <a:sym typeface="Times New Roman"/>
            </a:endParaRPr>
          </a:p>
        </p:txBody>
      </p:sp>
      <p:grpSp>
        <p:nvGrpSpPr>
          <p:cNvPr id="1254" name="Google Shape;1254;p36"/>
          <p:cNvGrpSpPr/>
          <p:nvPr/>
        </p:nvGrpSpPr>
        <p:grpSpPr>
          <a:xfrm>
            <a:off x="-4858872" y="1833417"/>
            <a:ext cx="8749115" cy="2770245"/>
            <a:chOff x="2428445" y="3023741"/>
            <a:chExt cx="6715624" cy="2126378"/>
          </a:xfrm>
        </p:grpSpPr>
        <p:sp>
          <p:nvSpPr>
            <p:cNvPr id="1255" name="Google Shape;1255;p36"/>
            <p:cNvSpPr/>
            <p:nvPr/>
          </p:nvSpPr>
          <p:spPr>
            <a:xfrm>
              <a:off x="8152675" y="4587075"/>
              <a:ext cx="243600" cy="243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6"/>
            <p:cNvSpPr/>
            <p:nvPr/>
          </p:nvSpPr>
          <p:spPr>
            <a:xfrm>
              <a:off x="8314725" y="4795550"/>
              <a:ext cx="142800" cy="142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36"/>
            <p:cNvGrpSpPr/>
            <p:nvPr/>
          </p:nvGrpSpPr>
          <p:grpSpPr>
            <a:xfrm>
              <a:off x="2428445" y="3023741"/>
              <a:ext cx="6715624" cy="2126378"/>
              <a:chOff x="2428445" y="3016977"/>
              <a:chExt cx="6715624" cy="2126378"/>
            </a:xfrm>
          </p:grpSpPr>
          <p:sp>
            <p:nvSpPr>
              <p:cNvPr id="1258" name="Google Shape;1258;p36"/>
              <p:cNvSpPr/>
              <p:nvPr/>
            </p:nvSpPr>
            <p:spPr>
              <a:xfrm>
                <a:off x="4091604" y="3016977"/>
                <a:ext cx="2680923" cy="2126378"/>
              </a:xfrm>
              <a:custGeom>
                <a:rect b="b" l="l" r="r" t="t"/>
                <a:pathLst>
                  <a:path extrusionOk="0" h="55519" w="69998">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6"/>
              <p:cNvSpPr/>
              <p:nvPr/>
            </p:nvSpPr>
            <p:spPr>
              <a:xfrm>
                <a:off x="7250479" y="3943059"/>
                <a:ext cx="1503505" cy="1192968"/>
              </a:xfrm>
              <a:custGeom>
                <a:rect b="b" l="l" r="r" t="t"/>
                <a:pathLst>
                  <a:path extrusionOk="0" h="31148" w="39256">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6"/>
              <p:cNvSpPr/>
              <p:nvPr/>
            </p:nvSpPr>
            <p:spPr>
              <a:xfrm>
                <a:off x="3844734" y="4598337"/>
                <a:ext cx="397669" cy="453051"/>
              </a:xfrm>
              <a:custGeom>
                <a:rect b="b" l="l" r="r" t="t"/>
                <a:pathLst>
                  <a:path extrusionOk="0" h="11829" w="10383">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6"/>
              <p:cNvSpPr/>
              <p:nvPr/>
            </p:nvSpPr>
            <p:spPr>
              <a:xfrm>
                <a:off x="3572972" y="4485205"/>
                <a:ext cx="5503174" cy="566534"/>
              </a:xfrm>
              <a:custGeom>
                <a:rect b="b" l="l" r="r" t="t"/>
                <a:pathLst>
                  <a:path extrusionOk="0" h="14792" w="143686">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6"/>
              <p:cNvSpPr/>
              <p:nvPr/>
            </p:nvSpPr>
            <p:spPr>
              <a:xfrm>
                <a:off x="2428445" y="5032866"/>
                <a:ext cx="6715624" cy="106282"/>
              </a:xfrm>
              <a:custGeom>
                <a:rect b="b" l="l" r="r" t="t"/>
                <a:pathLst>
                  <a:path extrusionOk="0" h="2775" w="145770">
                    <a:moveTo>
                      <a:pt x="1" y="1"/>
                    </a:moveTo>
                    <a:lnTo>
                      <a:pt x="1" y="2775"/>
                    </a:lnTo>
                    <a:lnTo>
                      <a:pt x="145769" y="2775"/>
                    </a:lnTo>
                    <a:lnTo>
                      <a:pt x="145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6"/>
              <p:cNvSpPr/>
              <p:nvPr/>
            </p:nvSpPr>
            <p:spPr>
              <a:xfrm>
                <a:off x="3674538" y="4484745"/>
                <a:ext cx="5448098" cy="567338"/>
              </a:xfrm>
              <a:custGeom>
                <a:rect b="b" l="l" r="r" t="t"/>
                <a:pathLst>
                  <a:path extrusionOk="0" h="14813" w="142248">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4" name="Google Shape;1264;p36"/>
          <p:cNvGrpSpPr/>
          <p:nvPr/>
        </p:nvGrpSpPr>
        <p:grpSpPr>
          <a:xfrm>
            <a:off x="-2189054" y="996946"/>
            <a:ext cx="4334196" cy="3485651"/>
            <a:chOff x="5039700" y="2786475"/>
            <a:chExt cx="2798061" cy="2250549"/>
          </a:xfrm>
        </p:grpSpPr>
        <p:sp>
          <p:nvSpPr>
            <p:cNvPr id="1265" name="Google Shape;1265;p36"/>
            <p:cNvSpPr/>
            <p:nvPr/>
          </p:nvSpPr>
          <p:spPr>
            <a:xfrm>
              <a:off x="6186580" y="3059062"/>
              <a:ext cx="12587" cy="44345"/>
            </a:xfrm>
            <a:custGeom>
              <a:rect b="b" l="l" r="r" t="t"/>
              <a:pathLst>
                <a:path extrusionOk="0" h="1596" w="453">
                  <a:moveTo>
                    <a:pt x="227" y="0"/>
                  </a:moveTo>
                  <a:cubicBezTo>
                    <a:pt x="108" y="0"/>
                    <a:pt x="0" y="357"/>
                    <a:pt x="0" y="798"/>
                  </a:cubicBezTo>
                  <a:cubicBezTo>
                    <a:pt x="0"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6"/>
            <p:cNvSpPr/>
            <p:nvPr/>
          </p:nvSpPr>
          <p:spPr>
            <a:xfrm>
              <a:off x="6201806" y="3059062"/>
              <a:ext cx="12587" cy="44345"/>
            </a:xfrm>
            <a:custGeom>
              <a:rect b="b" l="l" r="r" t="t"/>
              <a:pathLst>
                <a:path extrusionOk="0" h="1596" w="453">
                  <a:moveTo>
                    <a:pt x="226" y="0"/>
                  </a:moveTo>
                  <a:cubicBezTo>
                    <a:pt x="95" y="0"/>
                    <a:pt x="0" y="357"/>
                    <a:pt x="0" y="798"/>
                  </a:cubicBezTo>
                  <a:cubicBezTo>
                    <a:pt x="0" y="1239"/>
                    <a:pt x="95" y="1596"/>
                    <a:pt x="226" y="1596"/>
                  </a:cubicBezTo>
                  <a:cubicBezTo>
                    <a:pt x="345" y="1596"/>
                    <a:pt x="453" y="1250"/>
                    <a:pt x="453" y="798"/>
                  </a:cubicBezTo>
                  <a:cubicBezTo>
                    <a:pt x="453" y="357"/>
                    <a:pt x="345" y="0"/>
                    <a:pt x="2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6"/>
            <p:cNvSpPr/>
            <p:nvPr/>
          </p:nvSpPr>
          <p:spPr>
            <a:xfrm>
              <a:off x="6308300" y="3059062"/>
              <a:ext cx="12948" cy="44345"/>
            </a:xfrm>
            <a:custGeom>
              <a:rect b="b" l="l" r="r" t="t"/>
              <a:pathLst>
                <a:path extrusionOk="0" h="1596" w="466">
                  <a:moveTo>
                    <a:pt x="227" y="0"/>
                  </a:moveTo>
                  <a:cubicBezTo>
                    <a:pt x="108" y="0"/>
                    <a:pt x="1" y="357"/>
                    <a:pt x="1" y="798"/>
                  </a:cubicBezTo>
                  <a:cubicBezTo>
                    <a:pt x="1" y="1239"/>
                    <a:pt x="108" y="1596"/>
                    <a:pt x="227" y="1596"/>
                  </a:cubicBezTo>
                  <a:cubicBezTo>
                    <a:pt x="358" y="1596"/>
                    <a:pt x="465" y="1250"/>
                    <a:pt x="465" y="798"/>
                  </a:cubicBezTo>
                  <a:cubicBezTo>
                    <a:pt x="465"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6"/>
            <p:cNvSpPr/>
            <p:nvPr/>
          </p:nvSpPr>
          <p:spPr>
            <a:xfrm>
              <a:off x="6323526" y="3059062"/>
              <a:ext cx="12614" cy="44345"/>
            </a:xfrm>
            <a:custGeom>
              <a:rect b="b" l="l" r="r" t="t"/>
              <a:pathLst>
                <a:path extrusionOk="0" h="1596" w="454">
                  <a:moveTo>
                    <a:pt x="227" y="0"/>
                  </a:moveTo>
                  <a:cubicBezTo>
                    <a:pt x="96" y="0"/>
                    <a:pt x="1" y="357"/>
                    <a:pt x="1" y="798"/>
                  </a:cubicBezTo>
                  <a:cubicBezTo>
                    <a:pt x="1"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6"/>
            <p:cNvSpPr/>
            <p:nvPr/>
          </p:nvSpPr>
          <p:spPr>
            <a:xfrm>
              <a:off x="6591138" y="3059062"/>
              <a:ext cx="12614" cy="44345"/>
            </a:xfrm>
            <a:custGeom>
              <a:rect b="b" l="l" r="r" t="t"/>
              <a:pathLst>
                <a:path extrusionOk="0" h="1596" w="454">
                  <a:moveTo>
                    <a:pt x="227" y="0"/>
                  </a:moveTo>
                  <a:cubicBezTo>
                    <a:pt x="96" y="0"/>
                    <a:pt x="1" y="357"/>
                    <a:pt x="1" y="798"/>
                  </a:cubicBezTo>
                  <a:cubicBezTo>
                    <a:pt x="1" y="1239"/>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6"/>
            <p:cNvSpPr/>
            <p:nvPr/>
          </p:nvSpPr>
          <p:spPr>
            <a:xfrm>
              <a:off x="6606363" y="3059062"/>
              <a:ext cx="12587" cy="44345"/>
            </a:xfrm>
            <a:custGeom>
              <a:rect b="b" l="l" r="r" t="t"/>
              <a:pathLst>
                <a:path extrusionOk="0" h="1596" w="453">
                  <a:moveTo>
                    <a:pt x="227" y="0"/>
                  </a:moveTo>
                  <a:cubicBezTo>
                    <a:pt x="96" y="0"/>
                    <a:pt x="0" y="357"/>
                    <a:pt x="0" y="798"/>
                  </a:cubicBezTo>
                  <a:cubicBezTo>
                    <a:pt x="0" y="1239"/>
                    <a:pt x="96" y="1596"/>
                    <a:pt x="227" y="1596"/>
                  </a:cubicBezTo>
                  <a:cubicBezTo>
                    <a:pt x="346"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6"/>
            <p:cNvSpPr/>
            <p:nvPr/>
          </p:nvSpPr>
          <p:spPr>
            <a:xfrm>
              <a:off x="6712219" y="3051115"/>
              <a:ext cx="12920" cy="44345"/>
            </a:xfrm>
            <a:custGeom>
              <a:rect b="b" l="l" r="r" t="t"/>
              <a:pathLst>
                <a:path extrusionOk="0" h="1596" w="465">
                  <a:moveTo>
                    <a:pt x="227" y="1"/>
                  </a:moveTo>
                  <a:cubicBezTo>
                    <a:pt x="108" y="1"/>
                    <a:pt x="0" y="358"/>
                    <a:pt x="0" y="798"/>
                  </a:cubicBezTo>
                  <a:cubicBezTo>
                    <a:pt x="0" y="1239"/>
                    <a:pt x="108" y="1596"/>
                    <a:pt x="227" y="1596"/>
                  </a:cubicBezTo>
                  <a:cubicBezTo>
                    <a:pt x="358" y="1596"/>
                    <a:pt x="465" y="1239"/>
                    <a:pt x="465" y="798"/>
                  </a:cubicBezTo>
                  <a:cubicBezTo>
                    <a:pt x="465" y="358"/>
                    <a:pt x="358"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6"/>
            <p:cNvSpPr/>
            <p:nvPr/>
          </p:nvSpPr>
          <p:spPr>
            <a:xfrm>
              <a:off x="6727444" y="3051115"/>
              <a:ext cx="12587" cy="44345"/>
            </a:xfrm>
            <a:custGeom>
              <a:rect b="b" l="l" r="r" t="t"/>
              <a:pathLst>
                <a:path extrusionOk="0" h="1596" w="453">
                  <a:moveTo>
                    <a:pt x="226" y="1"/>
                  </a:moveTo>
                  <a:cubicBezTo>
                    <a:pt x="95" y="1"/>
                    <a:pt x="0" y="358"/>
                    <a:pt x="0" y="798"/>
                  </a:cubicBezTo>
                  <a:cubicBezTo>
                    <a:pt x="0" y="1239"/>
                    <a:pt x="95" y="1596"/>
                    <a:pt x="226" y="1596"/>
                  </a:cubicBezTo>
                  <a:cubicBezTo>
                    <a:pt x="357" y="1596"/>
                    <a:pt x="453" y="1239"/>
                    <a:pt x="453" y="798"/>
                  </a:cubicBezTo>
                  <a:cubicBezTo>
                    <a:pt x="453" y="358"/>
                    <a:pt x="357" y="1"/>
                    <a:pt x="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6"/>
            <p:cNvSpPr/>
            <p:nvPr/>
          </p:nvSpPr>
          <p:spPr>
            <a:xfrm>
              <a:off x="6159130" y="3094791"/>
              <a:ext cx="85356" cy="352675"/>
            </a:xfrm>
            <a:custGeom>
              <a:rect b="b" l="l" r="r" t="t"/>
              <a:pathLst>
                <a:path extrusionOk="0" h="12693" w="3072">
                  <a:moveTo>
                    <a:pt x="1429" y="0"/>
                  </a:moveTo>
                  <a:cubicBezTo>
                    <a:pt x="881" y="0"/>
                    <a:pt x="441" y="857"/>
                    <a:pt x="441" y="1917"/>
                  </a:cubicBezTo>
                  <a:cubicBezTo>
                    <a:pt x="441" y="2239"/>
                    <a:pt x="476" y="2560"/>
                    <a:pt x="572" y="2870"/>
                  </a:cubicBezTo>
                  <a:cubicBezTo>
                    <a:pt x="215" y="3155"/>
                    <a:pt x="0" y="3596"/>
                    <a:pt x="0" y="4060"/>
                  </a:cubicBezTo>
                  <a:lnTo>
                    <a:pt x="0" y="7418"/>
                  </a:lnTo>
                  <a:cubicBezTo>
                    <a:pt x="0" y="7846"/>
                    <a:pt x="191" y="8263"/>
                    <a:pt x="524" y="8549"/>
                  </a:cubicBezTo>
                  <a:lnTo>
                    <a:pt x="524" y="12228"/>
                  </a:lnTo>
                  <a:cubicBezTo>
                    <a:pt x="524" y="12537"/>
                    <a:pt x="753" y="12692"/>
                    <a:pt x="982" y="12692"/>
                  </a:cubicBezTo>
                  <a:cubicBezTo>
                    <a:pt x="1212" y="12692"/>
                    <a:pt x="1441" y="12537"/>
                    <a:pt x="1441" y="12228"/>
                  </a:cubicBezTo>
                  <a:lnTo>
                    <a:pt x="1441" y="8942"/>
                  </a:lnTo>
                  <a:lnTo>
                    <a:pt x="1548" y="8942"/>
                  </a:lnTo>
                  <a:cubicBezTo>
                    <a:pt x="1643" y="8942"/>
                    <a:pt x="1739" y="8930"/>
                    <a:pt x="1846" y="8906"/>
                  </a:cubicBezTo>
                  <a:lnTo>
                    <a:pt x="1846" y="10192"/>
                  </a:lnTo>
                  <a:cubicBezTo>
                    <a:pt x="1846" y="10591"/>
                    <a:pt x="2143" y="10790"/>
                    <a:pt x="2441" y="10790"/>
                  </a:cubicBezTo>
                  <a:cubicBezTo>
                    <a:pt x="2739" y="10790"/>
                    <a:pt x="3036" y="10591"/>
                    <a:pt x="3036" y="10192"/>
                  </a:cubicBezTo>
                  <a:lnTo>
                    <a:pt x="3036" y="7727"/>
                  </a:lnTo>
                  <a:cubicBezTo>
                    <a:pt x="3060" y="7632"/>
                    <a:pt x="3060" y="7525"/>
                    <a:pt x="3072" y="7418"/>
                  </a:cubicBezTo>
                  <a:lnTo>
                    <a:pt x="3072" y="4060"/>
                  </a:lnTo>
                  <a:cubicBezTo>
                    <a:pt x="3060" y="3524"/>
                    <a:pt x="2786" y="3024"/>
                    <a:pt x="2322" y="2750"/>
                  </a:cubicBezTo>
                  <a:cubicBezTo>
                    <a:pt x="2393" y="2477"/>
                    <a:pt x="2429" y="2191"/>
                    <a:pt x="2429" y="1917"/>
                  </a:cubicBezTo>
                  <a:cubicBezTo>
                    <a:pt x="2429" y="1834"/>
                    <a:pt x="2429" y="1750"/>
                    <a:pt x="2417" y="1679"/>
                  </a:cubicBezTo>
                  <a:cubicBezTo>
                    <a:pt x="2405" y="1596"/>
                    <a:pt x="2429" y="1524"/>
                    <a:pt x="2429" y="1453"/>
                  </a:cubicBezTo>
                  <a:cubicBezTo>
                    <a:pt x="2429" y="655"/>
                    <a:pt x="2096" y="0"/>
                    <a:pt x="1679" y="0"/>
                  </a:cubicBezTo>
                  <a:cubicBezTo>
                    <a:pt x="1643" y="0"/>
                    <a:pt x="1608" y="12"/>
                    <a:pt x="1572" y="24"/>
                  </a:cubicBezTo>
                  <a:cubicBezTo>
                    <a:pt x="1524" y="12"/>
                    <a:pt x="1477" y="0"/>
                    <a:pt x="14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6"/>
            <p:cNvSpPr/>
            <p:nvPr/>
          </p:nvSpPr>
          <p:spPr>
            <a:xfrm>
              <a:off x="6343697" y="2794671"/>
              <a:ext cx="241868" cy="114891"/>
            </a:xfrm>
            <a:custGeom>
              <a:rect b="b" l="l" r="r" t="t"/>
              <a:pathLst>
                <a:path extrusionOk="0" h="4135" w="8705">
                  <a:moveTo>
                    <a:pt x="4369" y="1"/>
                  </a:moveTo>
                  <a:cubicBezTo>
                    <a:pt x="4001" y="1"/>
                    <a:pt x="3680" y="298"/>
                    <a:pt x="3680" y="694"/>
                  </a:cubicBezTo>
                  <a:cubicBezTo>
                    <a:pt x="3680" y="849"/>
                    <a:pt x="3739" y="1003"/>
                    <a:pt x="3835" y="1122"/>
                  </a:cubicBezTo>
                  <a:cubicBezTo>
                    <a:pt x="3668" y="1206"/>
                    <a:pt x="3525" y="1337"/>
                    <a:pt x="3430" y="1491"/>
                  </a:cubicBezTo>
                  <a:lnTo>
                    <a:pt x="251" y="1491"/>
                  </a:lnTo>
                  <a:cubicBezTo>
                    <a:pt x="1" y="1515"/>
                    <a:pt x="1" y="1896"/>
                    <a:pt x="251" y="1920"/>
                  </a:cubicBezTo>
                  <a:lnTo>
                    <a:pt x="688" y="1920"/>
                  </a:lnTo>
                  <a:cubicBezTo>
                    <a:pt x="450" y="1951"/>
                    <a:pt x="463" y="2338"/>
                    <a:pt x="729" y="2338"/>
                  </a:cubicBezTo>
                  <a:cubicBezTo>
                    <a:pt x="736" y="2338"/>
                    <a:pt x="743" y="2337"/>
                    <a:pt x="751" y="2337"/>
                  </a:cubicBezTo>
                  <a:lnTo>
                    <a:pt x="1184" y="2337"/>
                  </a:lnTo>
                  <a:cubicBezTo>
                    <a:pt x="929" y="2358"/>
                    <a:pt x="932" y="2755"/>
                    <a:pt x="1195" y="2755"/>
                  </a:cubicBezTo>
                  <a:cubicBezTo>
                    <a:pt x="1205" y="2755"/>
                    <a:pt x="1216" y="2755"/>
                    <a:pt x="1227" y="2754"/>
                  </a:cubicBezTo>
                  <a:lnTo>
                    <a:pt x="1446" y="2754"/>
                  </a:lnTo>
                  <a:cubicBezTo>
                    <a:pt x="1187" y="2775"/>
                    <a:pt x="1194" y="3183"/>
                    <a:pt x="1467" y="3183"/>
                  </a:cubicBezTo>
                  <a:cubicBezTo>
                    <a:pt x="1474" y="3183"/>
                    <a:pt x="1482" y="3183"/>
                    <a:pt x="1489" y="3182"/>
                  </a:cubicBezTo>
                  <a:lnTo>
                    <a:pt x="2132" y="3182"/>
                  </a:lnTo>
                  <a:cubicBezTo>
                    <a:pt x="2549" y="3182"/>
                    <a:pt x="2942" y="3015"/>
                    <a:pt x="3239" y="2730"/>
                  </a:cubicBezTo>
                  <a:lnTo>
                    <a:pt x="3239" y="2944"/>
                  </a:lnTo>
                  <a:cubicBezTo>
                    <a:pt x="3216" y="3599"/>
                    <a:pt x="3739" y="4135"/>
                    <a:pt x="4382" y="4135"/>
                  </a:cubicBezTo>
                  <a:cubicBezTo>
                    <a:pt x="5037" y="4135"/>
                    <a:pt x="5561" y="3599"/>
                    <a:pt x="5537" y="2944"/>
                  </a:cubicBezTo>
                  <a:lnTo>
                    <a:pt x="5537" y="2801"/>
                  </a:lnTo>
                  <a:cubicBezTo>
                    <a:pt x="5823" y="3051"/>
                    <a:pt x="6192" y="3182"/>
                    <a:pt x="6573" y="3182"/>
                  </a:cubicBezTo>
                  <a:lnTo>
                    <a:pt x="7228" y="3182"/>
                  </a:lnTo>
                  <a:cubicBezTo>
                    <a:pt x="7478" y="3158"/>
                    <a:pt x="7478" y="2777"/>
                    <a:pt x="7228" y="2765"/>
                  </a:cubicBezTo>
                  <a:lnTo>
                    <a:pt x="7490" y="2765"/>
                  </a:lnTo>
                  <a:cubicBezTo>
                    <a:pt x="7752" y="2742"/>
                    <a:pt x="7752" y="2361"/>
                    <a:pt x="7490" y="2337"/>
                  </a:cubicBezTo>
                  <a:lnTo>
                    <a:pt x="7966" y="2337"/>
                  </a:lnTo>
                  <a:cubicBezTo>
                    <a:pt x="7974" y="2337"/>
                    <a:pt x="7981" y="2338"/>
                    <a:pt x="7989" y="2338"/>
                  </a:cubicBezTo>
                  <a:cubicBezTo>
                    <a:pt x="8261" y="2338"/>
                    <a:pt x="8268" y="1941"/>
                    <a:pt x="8011" y="1920"/>
                  </a:cubicBezTo>
                  <a:lnTo>
                    <a:pt x="8454" y="1920"/>
                  </a:lnTo>
                  <a:cubicBezTo>
                    <a:pt x="8704" y="1896"/>
                    <a:pt x="8704" y="1515"/>
                    <a:pt x="8454" y="1503"/>
                  </a:cubicBezTo>
                  <a:lnTo>
                    <a:pt x="5335" y="1503"/>
                  </a:lnTo>
                  <a:cubicBezTo>
                    <a:pt x="5228" y="1337"/>
                    <a:pt x="5085" y="1206"/>
                    <a:pt x="4918" y="1122"/>
                  </a:cubicBezTo>
                  <a:cubicBezTo>
                    <a:pt x="5204" y="741"/>
                    <a:pt x="5037" y="194"/>
                    <a:pt x="4597" y="39"/>
                  </a:cubicBezTo>
                  <a:cubicBezTo>
                    <a:pt x="4520" y="13"/>
                    <a:pt x="4444" y="1"/>
                    <a:pt x="4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6"/>
            <p:cNvSpPr/>
            <p:nvPr/>
          </p:nvSpPr>
          <p:spPr>
            <a:xfrm>
              <a:off x="5041034" y="2967431"/>
              <a:ext cx="2796727" cy="2069594"/>
            </a:xfrm>
            <a:custGeom>
              <a:rect b="b" l="l" r="r" t="t"/>
              <a:pathLst>
                <a:path extrusionOk="0" h="74486" w="100656">
                  <a:moveTo>
                    <a:pt x="50316" y="0"/>
                  </a:moveTo>
                  <a:lnTo>
                    <a:pt x="50316" y="7132"/>
                  </a:lnTo>
                  <a:cubicBezTo>
                    <a:pt x="49292" y="7287"/>
                    <a:pt x="48351" y="7751"/>
                    <a:pt x="47625" y="8477"/>
                  </a:cubicBezTo>
                  <a:cubicBezTo>
                    <a:pt x="47506" y="8120"/>
                    <a:pt x="47268" y="7823"/>
                    <a:pt x="46958" y="7620"/>
                  </a:cubicBezTo>
                  <a:cubicBezTo>
                    <a:pt x="47018" y="7346"/>
                    <a:pt x="47054" y="7073"/>
                    <a:pt x="47054" y="6787"/>
                  </a:cubicBezTo>
                  <a:cubicBezTo>
                    <a:pt x="47054" y="6703"/>
                    <a:pt x="47054" y="6632"/>
                    <a:pt x="47054" y="6549"/>
                  </a:cubicBezTo>
                  <a:cubicBezTo>
                    <a:pt x="47042" y="6465"/>
                    <a:pt x="47065" y="6394"/>
                    <a:pt x="47065" y="6322"/>
                  </a:cubicBezTo>
                  <a:cubicBezTo>
                    <a:pt x="47065" y="5525"/>
                    <a:pt x="46720" y="4870"/>
                    <a:pt x="46303" y="4870"/>
                  </a:cubicBezTo>
                  <a:cubicBezTo>
                    <a:pt x="46268" y="4870"/>
                    <a:pt x="46232" y="4882"/>
                    <a:pt x="46196" y="4894"/>
                  </a:cubicBezTo>
                  <a:cubicBezTo>
                    <a:pt x="46161" y="4882"/>
                    <a:pt x="46113" y="4870"/>
                    <a:pt x="46065" y="4870"/>
                  </a:cubicBezTo>
                  <a:cubicBezTo>
                    <a:pt x="45518" y="4870"/>
                    <a:pt x="45065" y="5727"/>
                    <a:pt x="45065" y="6787"/>
                  </a:cubicBezTo>
                  <a:cubicBezTo>
                    <a:pt x="45065" y="7108"/>
                    <a:pt x="45113" y="7430"/>
                    <a:pt x="45208" y="7739"/>
                  </a:cubicBezTo>
                  <a:cubicBezTo>
                    <a:pt x="44839" y="8037"/>
                    <a:pt x="44637" y="8466"/>
                    <a:pt x="44637" y="8930"/>
                  </a:cubicBezTo>
                  <a:lnTo>
                    <a:pt x="44637" y="12287"/>
                  </a:lnTo>
                  <a:cubicBezTo>
                    <a:pt x="44637" y="12716"/>
                    <a:pt x="44815" y="13133"/>
                    <a:pt x="45149" y="13419"/>
                  </a:cubicBezTo>
                  <a:lnTo>
                    <a:pt x="45149" y="17098"/>
                  </a:lnTo>
                  <a:cubicBezTo>
                    <a:pt x="45131" y="17425"/>
                    <a:pt x="45369" y="17589"/>
                    <a:pt x="45607" y="17589"/>
                  </a:cubicBezTo>
                  <a:cubicBezTo>
                    <a:pt x="45845" y="17589"/>
                    <a:pt x="46083" y="17425"/>
                    <a:pt x="46065" y="17098"/>
                  </a:cubicBezTo>
                  <a:lnTo>
                    <a:pt x="46065" y="13811"/>
                  </a:lnTo>
                  <a:lnTo>
                    <a:pt x="46125" y="13811"/>
                  </a:lnTo>
                  <a:lnTo>
                    <a:pt x="46125" y="17657"/>
                  </a:lnTo>
                  <a:lnTo>
                    <a:pt x="37648" y="17657"/>
                  </a:lnTo>
                  <a:cubicBezTo>
                    <a:pt x="37633" y="17656"/>
                    <a:pt x="37619" y="17656"/>
                    <a:pt x="37605" y="17656"/>
                  </a:cubicBezTo>
                  <a:cubicBezTo>
                    <a:pt x="37160" y="17656"/>
                    <a:pt x="36802" y="18016"/>
                    <a:pt x="36802" y="18455"/>
                  </a:cubicBezTo>
                  <a:cubicBezTo>
                    <a:pt x="36802" y="18912"/>
                    <a:pt x="37171" y="19265"/>
                    <a:pt x="37625" y="19265"/>
                  </a:cubicBezTo>
                  <a:cubicBezTo>
                    <a:pt x="37633" y="19265"/>
                    <a:pt x="37640" y="19265"/>
                    <a:pt x="37648" y="19265"/>
                  </a:cubicBezTo>
                  <a:lnTo>
                    <a:pt x="37779" y="19265"/>
                  </a:lnTo>
                  <a:lnTo>
                    <a:pt x="37874" y="19288"/>
                  </a:lnTo>
                  <a:lnTo>
                    <a:pt x="37874" y="19610"/>
                  </a:lnTo>
                  <a:lnTo>
                    <a:pt x="8227" y="19610"/>
                  </a:lnTo>
                  <a:cubicBezTo>
                    <a:pt x="8220" y="19609"/>
                    <a:pt x="8212" y="19609"/>
                    <a:pt x="8205" y="19609"/>
                  </a:cubicBezTo>
                  <a:cubicBezTo>
                    <a:pt x="7786" y="19609"/>
                    <a:pt x="7782" y="20242"/>
                    <a:pt x="8194" y="20242"/>
                  </a:cubicBezTo>
                  <a:cubicBezTo>
                    <a:pt x="8205" y="20242"/>
                    <a:pt x="8216" y="20242"/>
                    <a:pt x="8227" y="20241"/>
                  </a:cubicBezTo>
                  <a:lnTo>
                    <a:pt x="8727" y="20241"/>
                  </a:lnTo>
                  <a:lnTo>
                    <a:pt x="8727" y="24337"/>
                  </a:lnTo>
                  <a:lnTo>
                    <a:pt x="5977" y="24337"/>
                  </a:lnTo>
                  <a:cubicBezTo>
                    <a:pt x="5477" y="24337"/>
                    <a:pt x="5477" y="25075"/>
                    <a:pt x="5977" y="25075"/>
                  </a:cubicBezTo>
                  <a:lnTo>
                    <a:pt x="976" y="25075"/>
                  </a:lnTo>
                  <a:cubicBezTo>
                    <a:pt x="429" y="25099"/>
                    <a:pt x="0" y="25539"/>
                    <a:pt x="0" y="26087"/>
                  </a:cubicBezTo>
                  <a:cubicBezTo>
                    <a:pt x="0" y="26634"/>
                    <a:pt x="429" y="27075"/>
                    <a:pt x="976" y="27099"/>
                  </a:cubicBezTo>
                  <a:lnTo>
                    <a:pt x="1000" y="27099"/>
                  </a:lnTo>
                  <a:lnTo>
                    <a:pt x="1000" y="29647"/>
                  </a:lnTo>
                  <a:lnTo>
                    <a:pt x="3024" y="29647"/>
                  </a:lnTo>
                  <a:lnTo>
                    <a:pt x="3024" y="33588"/>
                  </a:lnTo>
                  <a:lnTo>
                    <a:pt x="1000" y="33588"/>
                  </a:lnTo>
                  <a:lnTo>
                    <a:pt x="1000" y="35290"/>
                  </a:lnTo>
                  <a:lnTo>
                    <a:pt x="2536" y="35290"/>
                  </a:lnTo>
                  <a:lnTo>
                    <a:pt x="2536" y="73152"/>
                  </a:lnTo>
                  <a:lnTo>
                    <a:pt x="2286" y="73152"/>
                  </a:lnTo>
                  <a:cubicBezTo>
                    <a:pt x="2271" y="73151"/>
                    <a:pt x="2256" y="73151"/>
                    <a:pt x="2241" y="73151"/>
                  </a:cubicBezTo>
                  <a:cubicBezTo>
                    <a:pt x="1432" y="73151"/>
                    <a:pt x="1432" y="74392"/>
                    <a:pt x="2241" y="74392"/>
                  </a:cubicBezTo>
                  <a:cubicBezTo>
                    <a:pt x="2256" y="74392"/>
                    <a:pt x="2271" y="74391"/>
                    <a:pt x="2286" y="74390"/>
                  </a:cubicBezTo>
                  <a:lnTo>
                    <a:pt x="11823" y="74390"/>
                  </a:lnTo>
                  <a:cubicBezTo>
                    <a:pt x="11837" y="74391"/>
                    <a:pt x="11851" y="74392"/>
                    <a:pt x="11865" y="74392"/>
                  </a:cubicBezTo>
                  <a:cubicBezTo>
                    <a:pt x="12203" y="74392"/>
                    <a:pt x="12478" y="74114"/>
                    <a:pt x="12478" y="73771"/>
                  </a:cubicBezTo>
                  <a:cubicBezTo>
                    <a:pt x="12478" y="73422"/>
                    <a:pt x="12193" y="73152"/>
                    <a:pt x="11845" y="73152"/>
                  </a:cubicBezTo>
                  <a:cubicBezTo>
                    <a:pt x="11838" y="73152"/>
                    <a:pt x="11830" y="73152"/>
                    <a:pt x="11823" y="73152"/>
                  </a:cubicBezTo>
                  <a:lnTo>
                    <a:pt x="11585" y="73152"/>
                  </a:lnTo>
                  <a:lnTo>
                    <a:pt x="11585" y="35290"/>
                  </a:lnTo>
                  <a:lnTo>
                    <a:pt x="18526" y="35290"/>
                  </a:lnTo>
                  <a:lnTo>
                    <a:pt x="18526" y="73235"/>
                  </a:lnTo>
                  <a:lnTo>
                    <a:pt x="18657" y="73235"/>
                  </a:lnTo>
                  <a:cubicBezTo>
                    <a:pt x="17935" y="73413"/>
                    <a:pt x="18060" y="74462"/>
                    <a:pt x="18799" y="74462"/>
                  </a:cubicBezTo>
                  <a:cubicBezTo>
                    <a:pt x="18804" y="74462"/>
                    <a:pt x="18808" y="74462"/>
                    <a:pt x="18812" y="74462"/>
                  </a:cubicBezTo>
                  <a:lnTo>
                    <a:pt x="28349" y="74462"/>
                  </a:lnTo>
                  <a:cubicBezTo>
                    <a:pt x="28363" y="74463"/>
                    <a:pt x="28377" y="74463"/>
                    <a:pt x="28390" y="74463"/>
                  </a:cubicBezTo>
                  <a:cubicBezTo>
                    <a:pt x="28729" y="74463"/>
                    <a:pt x="29004" y="74186"/>
                    <a:pt x="29004" y="73843"/>
                  </a:cubicBezTo>
                  <a:cubicBezTo>
                    <a:pt x="29004" y="73499"/>
                    <a:pt x="28729" y="73222"/>
                    <a:pt x="28390" y="73222"/>
                  </a:cubicBezTo>
                  <a:cubicBezTo>
                    <a:pt x="28377" y="73222"/>
                    <a:pt x="28363" y="73223"/>
                    <a:pt x="28349" y="73224"/>
                  </a:cubicBezTo>
                  <a:lnTo>
                    <a:pt x="28099" y="73224"/>
                  </a:lnTo>
                  <a:lnTo>
                    <a:pt x="28099" y="35290"/>
                  </a:lnTo>
                  <a:lnTo>
                    <a:pt x="33909" y="35290"/>
                  </a:lnTo>
                  <a:lnTo>
                    <a:pt x="33909" y="73224"/>
                  </a:lnTo>
                  <a:lnTo>
                    <a:pt x="33659" y="73224"/>
                  </a:lnTo>
                  <a:cubicBezTo>
                    <a:pt x="32861" y="73259"/>
                    <a:pt x="32861" y="74426"/>
                    <a:pt x="33659" y="74462"/>
                  </a:cubicBezTo>
                  <a:lnTo>
                    <a:pt x="43196" y="74462"/>
                  </a:lnTo>
                  <a:cubicBezTo>
                    <a:pt x="43982" y="74426"/>
                    <a:pt x="43982" y="73259"/>
                    <a:pt x="43196" y="73224"/>
                  </a:cubicBezTo>
                  <a:lnTo>
                    <a:pt x="42946" y="73224"/>
                  </a:lnTo>
                  <a:lnTo>
                    <a:pt x="42946" y="35290"/>
                  </a:lnTo>
                  <a:lnTo>
                    <a:pt x="57317" y="35314"/>
                  </a:lnTo>
                  <a:lnTo>
                    <a:pt x="57317" y="73224"/>
                  </a:lnTo>
                  <a:lnTo>
                    <a:pt x="57067" y="73224"/>
                  </a:lnTo>
                  <a:cubicBezTo>
                    <a:pt x="56733" y="73224"/>
                    <a:pt x="56448" y="73497"/>
                    <a:pt x="56448" y="73843"/>
                  </a:cubicBezTo>
                  <a:cubicBezTo>
                    <a:pt x="56448" y="73890"/>
                    <a:pt x="56460" y="73938"/>
                    <a:pt x="56471" y="73997"/>
                  </a:cubicBezTo>
                  <a:cubicBezTo>
                    <a:pt x="56531" y="74283"/>
                    <a:pt x="56781" y="74486"/>
                    <a:pt x="57079" y="74486"/>
                  </a:cubicBezTo>
                  <a:lnTo>
                    <a:pt x="66616" y="74486"/>
                  </a:lnTo>
                  <a:cubicBezTo>
                    <a:pt x="66961" y="74486"/>
                    <a:pt x="67247" y="74212"/>
                    <a:pt x="67247" y="73866"/>
                  </a:cubicBezTo>
                  <a:cubicBezTo>
                    <a:pt x="67235" y="73819"/>
                    <a:pt x="67235" y="73771"/>
                    <a:pt x="67223" y="73724"/>
                  </a:cubicBezTo>
                  <a:cubicBezTo>
                    <a:pt x="67163" y="73426"/>
                    <a:pt x="66901" y="73224"/>
                    <a:pt x="66616" y="73224"/>
                  </a:cubicBezTo>
                  <a:lnTo>
                    <a:pt x="66377" y="73224"/>
                  </a:lnTo>
                  <a:lnTo>
                    <a:pt x="66377" y="35314"/>
                  </a:lnTo>
                  <a:lnTo>
                    <a:pt x="72176" y="35314"/>
                  </a:lnTo>
                  <a:lnTo>
                    <a:pt x="72176" y="73224"/>
                  </a:lnTo>
                  <a:lnTo>
                    <a:pt x="71926" y="73224"/>
                  </a:lnTo>
                  <a:cubicBezTo>
                    <a:pt x="71580" y="73224"/>
                    <a:pt x="71307" y="73497"/>
                    <a:pt x="71307" y="73843"/>
                  </a:cubicBezTo>
                  <a:cubicBezTo>
                    <a:pt x="71307" y="73890"/>
                    <a:pt x="71319" y="73938"/>
                    <a:pt x="71330" y="73997"/>
                  </a:cubicBezTo>
                  <a:cubicBezTo>
                    <a:pt x="71390" y="74283"/>
                    <a:pt x="71640" y="74486"/>
                    <a:pt x="71938" y="74486"/>
                  </a:cubicBezTo>
                  <a:lnTo>
                    <a:pt x="81475" y="74486"/>
                  </a:lnTo>
                  <a:cubicBezTo>
                    <a:pt x="81820" y="74486"/>
                    <a:pt x="82094" y="74212"/>
                    <a:pt x="82094" y="73866"/>
                  </a:cubicBezTo>
                  <a:cubicBezTo>
                    <a:pt x="82094" y="73819"/>
                    <a:pt x="82094" y="73771"/>
                    <a:pt x="82082" y="73724"/>
                  </a:cubicBezTo>
                  <a:cubicBezTo>
                    <a:pt x="82022" y="73426"/>
                    <a:pt x="81760" y="73224"/>
                    <a:pt x="81475" y="73224"/>
                  </a:cubicBezTo>
                  <a:lnTo>
                    <a:pt x="81225" y="73224"/>
                  </a:lnTo>
                  <a:lnTo>
                    <a:pt x="81225" y="35314"/>
                  </a:lnTo>
                  <a:lnTo>
                    <a:pt x="87035" y="35314"/>
                  </a:lnTo>
                  <a:lnTo>
                    <a:pt x="87035" y="73224"/>
                  </a:lnTo>
                  <a:lnTo>
                    <a:pt x="86868" y="73224"/>
                  </a:lnTo>
                  <a:cubicBezTo>
                    <a:pt x="86523" y="73224"/>
                    <a:pt x="86237" y="73497"/>
                    <a:pt x="86237" y="73843"/>
                  </a:cubicBezTo>
                  <a:cubicBezTo>
                    <a:pt x="86237" y="73890"/>
                    <a:pt x="86249" y="73938"/>
                    <a:pt x="86261" y="73997"/>
                  </a:cubicBezTo>
                  <a:cubicBezTo>
                    <a:pt x="86320" y="74283"/>
                    <a:pt x="86570" y="74486"/>
                    <a:pt x="86868" y="74486"/>
                  </a:cubicBezTo>
                  <a:lnTo>
                    <a:pt x="96417" y="74486"/>
                  </a:lnTo>
                  <a:cubicBezTo>
                    <a:pt x="96750" y="74486"/>
                    <a:pt x="97036" y="74212"/>
                    <a:pt x="97036" y="73866"/>
                  </a:cubicBezTo>
                  <a:cubicBezTo>
                    <a:pt x="97036" y="73819"/>
                    <a:pt x="97024" y="73771"/>
                    <a:pt x="97012" y="73724"/>
                  </a:cubicBezTo>
                  <a:cubicBezTo>
                    <a:pt x="96953" y="73426"/>
                    <a:pt x="96703" y="73224"/>
                    <a:pt x="96405" y="73224"/>
                  </a:cubicBezTo>
                  <a:lnTo>
                    <a:pt x="96155" y="73224"/>
                  </a:lnTo>
                  <a:lnTo>
                    <a:pt x="96155" y="35314"/>
                  </a:lnTo>
                  <a:lnTo>
                    <a:pt x="100013" y="35314"/>
                  </a:lnTo>
                  <a:lnTo>
                    <a:pt x="100013" y="33623"/>
                  </a:lnTo>
                  <a:lnTo>
                    <a:pt x="100013" y="33600"/>
                  </a:lnTo>
                  <a:lnTo>
                    <a:pt x="97869" y="33600"/>
                  </a:lnTo>
                  <a:lnTo>
                    <a:pt x="97869" y="29682"/>
                  </a:lnTo>
                  <a:lnTo>
                    <a:pt x="100001" y="29682"/>
                  </a:lnTo>
                  <a:lnTo>
                    <a:pt x="100001" y="27051"/>
                  </a:lnTo>
                  <a:cubicBezTo>
                    <a:pt x="100394" y="26908"/>
                    <a:pt x="100656" y="26539"/>
                    <a:pt x="100656" y="26111"/>
                  </a:cubicBezTo>
                  <a:cubicBezTo>
                    <a:pt x="100656" y="26039"/>
                    <a:pt x="100644" y="25956"/>
                    <a:pt x="100620" y="25884"/>
                  </a:cubicBezTo>
                  <a:cubicBezTo>
                    <a:pt x="100525" y="25408"/>
                    <a:pt x="100108" y="25075"/>
                    <a:pt x="99632" y="25075"/>
                  </a:cubicBezTo>
                  <a:lnTo>
                    <a:pt x="95286" y="25075"/>
                  </a:lnTo>
                  <a:cubicBezTo>
                    <a:pt x="95417" y="25015"/>
                    <a:pt x="95512" y="24884"/>
                    <a:pt x="95512" y="24729"/>
                  </a:cubicBezTo>
                  <a:cubicBezTo>
                    <a:pt x="95512" y="24682"/>
                    <a:pt x="95500" y="24634"/>
                    <a:pt x="95476" y="24587"/>
                  </a:cubicBezTo>
                  <a:cubicBezTo>
                    <a:pt x="95429" y="24432"/>
                    <a:pt x="95286" y="24337"/>
                    <a:pt x="95131" y="24337"/>
                  </a:cubicBezTo>
                  <a:lnTo>
                    <a:pt x="92845" y="24337"/>
                  </a:lnTo>
                  <a:lnTo>
                    <a:pt x="92845" y="20277"/>
                  </a:lnTo>
                  <a:lnTo>
                    <a:pt x="93619" y="20277"/>
                  </a:lnTo>
                  <a:cubicBezTo>
                    <a:pt x="93845" y="20277"/>
                    <a:pt x="94000" y="20038"/>
                    <a:pt x="93905" y="19824"/>
                  </a:cubicBezTo>
                  <a:cubicBezTo>
                    <a:pt x="93857" y="19705"/>
                    <a:pt x="93738" y="19610"/>
                    <a:pt x="93607" y="19610"/>
                  </a:cubicBezTo>
                  <a:lnTo>
                    <a:pt x="63710" y="19610"/>
                  </a:lnTo>
                  <a:lnTo>
                    <a:pt x="63710" y="19288"/>
                  </a:lnTo>
                  <a:lnTo>
                    <a:pt x="64842" y="19288"/>
                  </a:lnTo>
                  <a:cubicBezTo>
                    <a:pt x="65282" y="19288"/>
                    <a:pt x="65639" y="18931"/>
                    <a:pt x="65639" y="18491"/>
                  </a:cubicBezTo>
                  <a:cubicBezTo>
                    <a:pt x="65639" y="18419"/>
                    <a:pt x="65639" y="18360"/>
                    <a:pt x="65615" y="18300"/>
                  </a:cubicBezTo>
                  <a:cubicBezTo>
                    <a:pt x="65544" y="17931"/>
                    <a:pt x="65211" y="17657"/>
                    <a:pt x="64830" y="17657"/>
                  </a:cubicBezTo>
                  <a:lnTo>
                    <a:pt x="61520" y="17657"/>
                  </a:lnTo>
                  <a:cubicBezTo>
                    <a:pt x="61627" y="17574"/>
                    <a:pt x="61686" y="17443"/>
                    <a:pt x="61686" y="17312"/>
                  </a:cubicBezTo>
                  <a:lnTo>
                    <a:pt x="61686" y="13419"/>
                  </a:lnTo>
                  <a:cubicBezTo>
                    <a:pt x="61972" y="13157"/>
                    <a:pt x="62151" y="12799"/>
                    <a:pt x="62186" y="12418"/>
                  </a:cubicBezTo>
                  <a:cubicBezTo>
                    <a:pt x="62198" y="12347"/>
                    <a:pt x="62198" y="12276"/>
                    <a:pt x="62198" y="12216"/>
                  </a:cubicBezTo>
                  <a:lnTo>
                    <a:pt x="62198" y="8858"/>
                  </a:lnTo>
                  <a:cubicBezTo>
                    <a:pt x="62198" y="8406"/>
                    <a:pt x="61996" y="7966"/>
                    <a:pt x="61639" y="7680"/>
                  </a:cubicBezTo>
                  <a:cubicBezTo>
                    <a:pt x="61686" y="7477"/>
                    <a:pt x="61722" y="7287"/>
                    <a:pt x="61746" y="7084"/>
                  </a:cubicBezTo>
                  <a:cubicBezTo>
                    <a:pt x="61758" y="6953"/>
                    <a:pt x="61758" y="6834"/>
                    <a:pt x="61758" y="6703"/>
                  </a:cubicBezTo>
                  <a:cubicBezTo>
                    <a:pt x="61758" y="5918"/>
                    <a:pt x="61508" y="5239"/>
                    <a:pt x="61162" y="4953"/>
                  </a:cubicBezTo>
                  <a:cubicBezTo>
                    <a:pt x="61162" y="4858"/>
                    <a:pt x="61174" y="4763"/>
                    <a:pt x="61174" y="4679"/>
                  </a:cubicBezTo>
                  <a:cubicBezTo>
                    <a:pt x="61174" y="4227"/>
                    <a:pt x="61067" y="3870"/>
                    <a:pt x="60936" y="3870"/>
                  </a:cubicBezTo>
                  <a:cubicBezTo>
                    <a:pt x="60817" y="3870"/>
                    <a:pt x="60710" y="4227"/>
                    <a:pt x="60710" y="4679"/>
                  </a:cubicBezTo>
                  <a:lnTo>
                    <a:pt x="60710" y="4798"/>
                  </a:lnTo>
                  <a:cubicBezTo>
                    <a:pt x="60686" y="4798"/>
                    <a:pt x="60651" y="4810"/>
                    <a:pt x="60627" y="4822"/>
                  </a:cubicBezTo>
                  <a:lnTo>
                    <a:pt x="60615" y="4822"/>
                  </a:lnTo>
                  <a:lnTo>
                    <a:pt x="60615" y="4679"/>
                  </a:lnTo>
                  <a:cubicBezTo>
                    <a:pt x="60615" y="4227"/>
                    <a:pt x="60520" y="3870"/>
                    <a:pt x="60389" y="3870"/>
                  </a:cubicBezTo>
                  <a:cubicBezTo>
                    <a:pt x="60258" y="3870"/>
                    <a:pt x="60162" y="4239"/>
                    <a:pt x="60162" y="4679"/>
                  </a:cubicBezTo>
                  <a:cubicBezTo>
                    <a:pt x="60162" y="4775"/>
                    <a:pt x="60162" y="4870"/>
                    <a:pt x="60174" y="4965"/>
                  </a:cubicBezTo>
                  <a:cubicBezTo>
                    <a:pt x="59972" y="5168"/>
                    <a:pt x="59817" y="5537"/>
                    <a:pt x="59781" y="5989"/>
                  </a:cubicBezTo>
                  <a:cubicBezTo>
                    <a:pt x="59758" y="6096"/>
                    <a:pt x="59758" y="6215"/>
                    <a:pt x="59758" y="6322"/>
                  </a:cubicBezTo>
                  <a:cubicBezTo>
                    <a:pt x="59758" y="6394"/>
                    <a:pt x="59758" y="6477"/>
                    <a:pt x="59769" y="6549"/>
                  </a:cubicBezTo>
                  <a:cubicBezTo>
                    <a:pt x="59781" y="6620"/>
                    <a:pt x="59758" y="6703"/>
                    <a:pt x="59758" y="6787"/>
                  </a:cubicBezTo>
                  <a:cubicBezTo>
                    <a:pt x="59758" y="7049"/>
                    <a:pt x="59781" y="7311"/>
                    <a:pt x="59853" y="7573"/>
                  </a:cubicBezTo>
                  <a:cubicBezTo>
                    <a:pt x="59400" y="7882"/>
                    <a:pt x="59127" y="8382"/>
                    <a:pt x="59127" y="8930"/>
                  </a:cubicBezTo>
                  <a:lnTo>
                    <a:pt x="59127" y="12287"/>
                  </a:lnTo>
                  <a:cubicBezTo>
                    <a:pt x="59127" y="12383"/>
                    <a:pt x="59138" y="12490"/>
                    <a:pt x="59162" y="12597"/>
                  </a:cubicBezTo>
                  <a:lnTo>
                    <a:pt x="59162" y="15062"/>
                  </a:lnTo>
                  <a:cubicBezTo>
                    <a:pt x="59144" y="15474"/>
                    <a:pt x="59453" y="15686"/>
                    <a:pt x="59761" y="15686"/>
                  </a:cubicBezTo>
                  <a:cubicBezTo>
                    <a:pt x="60049" y="15686"/>
                    <a:pt x="60336" y="15501"/>
                    <a:pt x="60353" y="15121"/>
                  </a:cubicBezTo>
                  <a:cubicBezTo>
                    <a:pt x="60353" y="15074"/>
                    <a:pt x="60353" y="15038"/>
                    <a:pt x="60365" y="14990"/>
                  </a:cubicBezTo>
                  <a:lnTo>
                    <a:pt x="60365" y="13788"/>
                  </a:lnTo>
                  <a:cubicBezTo>
                    <a:pt x="60460" y="13800"/>
                    <a:pt x="60555" y="13811"/>
                    <a:pt x="60662" y="13811"/>
                  </a:cubicBezTo>
                  <a:lnTo>
                    <a:pt x="60758" y="13811"/>
                  </a:lnTo>
                  <a:lnTo>
                    <a:pt x="60758" y="17109"/>
                  </a:lnTo>
                  <a:cubicBezTo>
                    <a:pt x="60758" y="17133"/>
                    <a:pt x="60758" y="17157"/>
                    <a:pt x="60758" y="17181"/>
                  </a:cubicBezTo>
                  <a:lnTo>
                    <a:pt x="60758" y="17312"/>
                  </a:lnTo>
                  <a:cubicBezTo>
                    <a:pt x="60758" y="17455"/>
                    <a:pt x="60817" y="17574"/>
                    <a:pt x="60924" y="17657"/>
                  </a:cubicBezTo>
                  <a:lnTo>
                    <a:pt x="56007" y="17657"/>
                  </a:lnTo>
                  <a:lnTo>
                    <a:pt x="56007" y="13811"/>
                  </a:lnTo>
                  <a:cubicBezTo>
                    <a:pt x="56102" y="13835"/>
                    <a:pt x="56209" y="13847"/>
                    <a:pt x="56305" y="13847"/>
                  </a:cubicBezTo>
                  <a:lnTo>
                    <a:pt x="56400" y="13847"/>
                  </a:lnTo>
                  <a:lnTo>
                    <a:pt x="56400" y="17109"/>
                  </a:lnTo>
                  <a:cubicBezTo>
                    <a:pt x="56400" y="17145"/>
                    <a:pt x="56400" y="17193"/>
                    <a:pt x="56412" y="17229"/>
                  </a:cubicBezTo>
                  <a:cubicBezTo>
                    <a:pt x="56461" y="17482"/>
                    <a:pt x="56662" y="17603"/>
                    <a:pt x="56862" y="17603"/>
                  </a:cubicBezTo>
                  <a:cubicBezTo>
                    <a:pt x="57095" y="17603"/>
                    <a:pt x="57329" y="17440"/>
                    <a:pt x="57329" y="17133"/>
                  </a:cubicBezTo>
                  <a:lnTo>
                    <a:pt x="57329" y="13454"/>
                  </a:lnTo>
                  <a:cubicBezTo>
                    <a:pt x="57650" y="13169"/>
                    <a:pt x="57841" y="12752"/>
                    <a:pt x="57841" y="12311"/>
                  </a:cubicBezTo>
                  <a:lnTo>
                    <a:pt x="57841" y="8966"/>
                  </a:lnTo>
                  <a:cubicBezTo>
                    <a:pt x="57829" y="8823"/>
                    <a:pt x="57817" y="8680"/>
                    <a:pt x="57781" y="8549"/>
                  </a:cubicBezTo>
                  <a:cubicBezTo>
                    <a:pt x="57698" y="8239"/>
                    <a:pt x="57519" y="7954"/>
                    <a:pt x="57269" y="7751"/>
                  </a:cubicBezTo>
                  <a:cubicBezTo>
                    <a:pt x="57352" y="7442"/>
                    <a:pt x="57400" y="7132"/>
                    <a:pt x="57400" y="6811"/>
                  </a:cubicBezTo>
                  <a:cubicBezTo>
                    <a:pt x="57400" y="6561"/>
                    <a:pt x="57376" y="6299"/>
                    <a:pt x="57317" y="6049"/>
                  </a:cubicBezTo>
                  <a:lnTo>
                    <a:pt x="57317" y="6037"/>
                  </a:lnTo>
                  <a:cubicBezTo>
                    <a:pt x="57317" y="6001"/>
                    <a:pt x="57305" y="5965"/>
                    <a:pt x="57293" y="5930"/>
                  </a:cubicBezTo>
                  <a:cubicBezTo>
                    <a:pt x="57222" y="5596"/>
                    <a:pt x="57043" y="5275"/>
                    <a:pt x="56793" y="5037"/>
                  </a:cubicBezTo>
                  <a:cubicBezTo>
                    <a:pt x="56805" y="4953"/>
                    <a:pt x="56817" y="4858"/>
                    <a:pt x="56817" y="4775"/>
                  </a:cubicBezTo>
                  <a:cubicBezTo>
                    <a:pt x="56817" y="4334"/>
                    <a:pt x="56710" y="3977"/>
                    <a:pt x="56579" y="3977"/>
                  </a:cubicBezTo>
                  <a:cubicBezTo>
                    <a:pt x="56460" y="3977"/>
                    <a:pt x="56352" y="4334"/>
                    <a:pt x="56352" y="4775"/>
                  </a:cubicBezTo>
                  <a:lnTo>
                    <a:pt x="56352" y="4882"/>
                  </a:lnTo>
                  <a:cubicBezTo>
                    <a:pt x="56317" y="4882"/>
                    <a:pt x="56293" y="4882"/>
                    <a:pt x="56257" y="4894"/>
                  </a:cubicBezTo>
                  <a:lnTo>
                    <a:pt x="56257" y="4775"/>
                  </a:lnTo>
                  <a:cubicBezTo>
                    <a:pt x="56257" y="4334"/>
                    <a:pt x="56162" y="3977"/>
                    <a:pt x="56031" y="3977"/>
                  </a:cubicBezTo>
                  <a:cubicBezTo>
                    <a:pt x="55900" y="3977"/>
                    <a:pt x="55805" y="4334"/>
                    <a:pt x="55805" y="4775"/>
                  </a:cubicBezTo>
                  <a:cubicBezTo>
                    <a:pt x="55805" y="4858"/>
                    <a:pt x="55805" y="4941"/>
                    <a:pt x="55817" y="5037"/>
                  </a:cubicBezTo>
                  <a:cubicBezTo>
                    <a:pt x="55567" y="5275"/>
                    <a:pt x="55400" y="5751"/>
                    <a:pt x="55400" y="6322"/>
                  </a:cubicBezTo>
                  <a:cubicBezTo>
                    <a:pt x="55400" y="6406"/>
                    <a:pt x="55400" y="6477"/>
                    <a:pt x="55412" y="6549"/>
                  </a:cubicBezTo>
                  <a:cubicBezTo>
                    <a:pt x="55424" y="6632"/>
                    <a:pt x="55412" y="6703"/>
                    <a:pt x="55412" y="6787"/>
                  </a:cubicBezTo>
                  <a:cubicBezTo>
                    <a:pt x="55412" y="7073"/>
                    <a:pt x="55447" y="7346"/>
                    <a:pt x="55507" y="7620"/>
                  </a:cubicBezTo>
                  <a:cubicBezTo>
                    <a:pt x="55102" y="7870"/>
                    <a:pt x="54840" y="8287"/>
                    <a:pt x="54781" y="8763"/>
                  </a:cubicBezTo>
                  <a:cubicBezTo>
                    <a:pt x="53959" y="7811"/>
                    <a:pt x="52804" y="7215"/>
                    <a:pt x="51542" y="7096"/>
                  </a:cubicBezTo>
                  <a:lnTo>
                    <a:pt x="51542" y="36"/>
                  </a:lnTo>
                  <a:lnTo>
                    <a:pt x="515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6"/>
            <p:cNvSpPr/>
            <p:nvPr/>
          </p:nvSpPr>
          <p:spPr>
            <a:xfrm>
              <a:off x="6322192" y="3145386"/>
              <a:ext cx="274627" cy="478069"/>
            </a:xfrm>
            <a:custGeom>
              <a:rect b="b" l="l" r="r" t="t"/>
              <a:pathLst>
                <a:path extrusionOk="0" h="17206" w="9884">
                  <a:moveTo>
                    <a:pt x="4942" y="1"/>
                  </a:moveTo>
                  <a:cubicBezTo>
                    <a:pt x="2216" y="1"/>
                    <a:pt x="1" y="2215"/>
                    <a:pt x="1" y="4942"/>
                  </a:cubicBezTo>
                  <a:lnTo>
                    <a:pt x="1" y="12264"/>
                  </a:lnTo>
                  <a:cubicBezTo>
                    <a:pt x="1" y="14991"/>
                    <a:pt x="2216" y="17205"/>
                    <a:pt x="4942" y="17205"/>
                  </a:cubicBezTo>
                  <a:cubicBezTo>
                    <a:pt x="7669" y="17205"/>
                    <a:pt x="9883" y="14991"/>
                    <a:pt x="9883" y="12264"/>
                  </a:cubicBezTo>
                  <a:lnTo>
                    <a:pt x="9883" y="4942"/>
                  </a:lnTo>
                  <a:cubicBezTo>
                    <a:pt x="9883" y="2215"/>
                    <a:pt x="7669" y="1"/>
                    <a:pt x="49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6"/>
            <p:cNvSpPr/>
            <p:nvPr/>
          </p:nvSpPr>
          <p:spPr>
            <a:xfrm>
              <a:off x="5111493" y="3927749"/>
              <a:ext cx="251093" cy="1056302"/>
            </a:xfrm>
            <a:custGeom>
              <a:rect b="b" l="l" r="r" t="t"/>
              <a:pathLst>
                <a:path extrusionOk="0" h="38017"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6"/>
            <p:cNvSpPr/>
            <p:nvPr/>
          </p:nvSpPr>
          <p:spPr>
            <a:xfrm>
              <a:off x="5136609" y="3927749"/>
              <a:ext cx="13615" cy="1056302"/>
            </a:xfrm>
            <a:custGeom>
              <a:rect b="b" l="l" r="r" t="t"/>
              <a:pathLst>
                <a:path extrusionOk="0" h="38017" w="490">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6"/>
            <p:cNvSpPr/>
            <p:nvPr/>
          </p:nvSpPr>
          <p:spPr>
            <a:xfrm>
              <a:off x="5570312" y="3929722"/>
              <a:ext cx="251093" cy="1056330"/>
            </a:xfrm>
            <a:custGeom>
              <a:rect b="b" l="l" r="r" t="t"/>
              <a:pathLst>
                <a:path extrusionOk="0" h="38018"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6"/>
            <p:cNvSpPr/>
            <p:nvPr/>
          </p:nvSpPr>
          <p:spPr>
            <a:xfrm>
              <a:off x="5982815" y="3929722"/>
              <a:ext cx="251426" cy="1056330"/>
            </a:xfrm>
            <a:custGeom>
              <a:rect b="b" l="l" r="r" t="t"/>
              <a:pathLst>
                <a:path extrusionOk="0" h="38018" w="9049">
                  <a:moveTo>
                    <a:pt x="0" y="0"/>
                  </a:moveTo>
                  <a:lnTo>
                    <a:pt x="0" y="38017"/>
                  </a:lnTo>
                  <a:lnTo>
                    <a:pt x="9049" y="38017"/>
                  </a:lnTo>
                  <a:lnTo>
                    <a:pt x="90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6"/>
            <p:cNvSpPr/>
            <p:nvPr/>
          </p:nvSpPr>
          <p:spPr>
            <a:xfrm>
              <a:off x="6633146"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6"/>
            <p:cNvSpPr/>
            <p:nvPr/>
          </p:nvSpPr>
          <p:spPr>
            <a:xfrm>
              <a:off x="7045983"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6"/>
            <p:cNvSpPr/>
            <p:nvPr/>
          </p:nvSpPr>
          <p:spPr>
            <a:xfrm>
              <a:off x="7458487"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6"/>
            <p:cNvSpPr/>
            <p:nvPr/>
          </p:nvSpPr>
          <p:spPr>
            <a:xfrm>
              <a:off x="5124718" y="3740514"/>
              <a:ext cx="2634963" cy="165432"/>
            </a:xfrm>
            <a:custGeom>
              <a:rect b="b" l="l" r="r" t="t"/>
              <a:pathLst>
                <a:path extrusionOk="0" h="5954" w="94834">
                  <a:moveTo>
                    <a:pt x="0" y="0"/>
                  </a:moveTo>
                  <a:lnTo>
                    <a:pt x="0" y="5953"/>
                  </a:lnTo>
                  <a:lnTo>
                    <a:pt x="94834" y="5953"/>
                  </a:lnTo>
                  <a:lnTo>
                    <a:pt x="948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6"/>
            <p:cNvSpPr/>
            <p:nvPr/>
          </p:nvSpPr>
          <p:spPr>
            <a:xfrm>
              <a:off x="5068817" y="3697172"/>
              <a:ext cx="2750409" cy="75770"/>
            </a:xfrm>
            <a:custGeom>
              <a:rect b="b" l="l" r="r" t="t"/>
              <a:pathLst>
                <a:path extrusionOk="0" h="2727" w="98989">
                  <a:moveTo>
                    <a:pt x="0" y="0"/>
                  </a:moveTo>
                  <a:lnTo>
                    <a:pt x="0" y="2727"/>
                  </a:lnTo>
                  <a:lnTo>
                    <a:pt x="98989" y="2727"/>
                  </a:lnTo>
                  <a:lnTo>
                    <a:pt x="989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6"/>
            <p:cNvSpPr/>
            <p:nvPr/>
          </p:nvSpPr>
          <p:spPr>
            <a:xfrm>
              <a:off x="5039700" y="3645883"/>
              <a:ext cx="2797394" cy="56265"/>
            </a:xfrm>
            <a:custGeom>
              <a:rect b="b" l="l" r="r" t="t"/>
              <a:pathLst>
                <a:path extrusionOk="0" h="2025" w="100680">
                  <a:moveTo>
                    <a:pt x="1012" y="1"/>
                  </a:moveTo>
                  <a:cubicBezTo>
                    <a:pt x="465" y="1"/>
                    <a:pt x="0" y="453"/>
                    <a:pt x="0" y="1013"/>
                  </a:cubicBezTo>
                  <a:cubicBezTo>
                    <a:pt x="12" y="1573"/>
                    <a:pt x="465" y="2025"/>
                    <a:pt x="1012" y="2025"/>
                  </a:cubicBezTo>
                  <a:lnTo>
                    <a:pt x="99668" y="2025"/>
                  </a:lnTo>
                  <a:cubicBezTo>
                    <a:pt x="100227" y="2025"/>
                    <a:pt x="100680" y="1573"/>
                    <a:pt x="100680" y="1013"/>
                  </a:cubicBezTo>
                  <a:cubicBezTo>
                    <a:pt x="100680" y="453"/>
                    <a:pt x="100227" y="1"/>
                    <a:pt x="996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6"/>
            <p:cNvSpPr/>
            <p:nvPr/>
          </p:nvSpPr>
          <p:spPr>
            <a:xfrm>
              <a:off x="5196511" y="3625378"/>
              <a:ext cx="2498010" cy="20533"/>
            </a:xfrm>
            <a:custGeom>
              <a:rect b="b" l="l" r="r" t="t"/>
              <a:pathLst>
                <a:path extrusionOk="0" h="739" w="89905">
                  <a:moveTo>
                    <a:pt x="369" y="1"/>
                  </a:moveTo>
                  <a:cubicBezTo>
                    <a:pt x="155" y="1"/>
                    <a:pt x="0" y="167"/>
                    <a:pt x="0" y="370"/>
                  </a:cubicBezTo>
                  <a:cubicBezTo>
                    <a:pt x="0" y="572"/>
                    <a:pt x="155" y="739"/>
                    <a:pt x="369" y="739"/>
                  </a:cubicBezTo>
                  <a:lnTo>
                    <a:pt x="89535" y="739"/>
                  </a:lnTo>
                  <a:cubicBezTo>
                    <a:pt x="89737" y="739"/>
                    <a:pt x="89904" y="572"/>
                    <a:pt x="89904" y="370"/>
                  </a:cubicBezTo>
                  <a:cubicBezTo>
                    <a:pt x="89904" y="167"/>
                    <a:pt x="89737" y="1"/>
                    <a:pt x="89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6"/>
            <p:cNvSpPr/>
            <p:nvPr/>
          </p:nvSpPr>
          <p:spPr>
            <a:xfrm>
              <a:off x="5068817" y="3882406"/>
              <a:ext cx="2750409" cy="47012"/>
            </a:xfrm>
            <a:custGeom>
              <a:rect b="b" l="l" r="r" t="t"/>
              <a:pathLst>
                <a:path extrusionOk="0" h="1692" w="98989">
                  <a:moveTo>
                    <a:pt x="0" y="1"/>
                  </a:moveTo>
                  <a:lnTo>
                    <a:pt x="0" y="1692"/>
                  </a:lnTo>
                  <a:lnTo>
                    <a:pt x="98989" y="1692"/>
                  </a:lnTo>
                  <a:lnTo>
                    <a:pt x="989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6"/>
            <p:cNvSpPr/>
            <p:nvPr/>
          </p:nvSpPr>
          <p:spPr>
            <a:xfrm>
              <a:off x="5283168" y="3511576"/>
              <a:ext cx="809544" cy="113835"/>
            </a:xfrm>
            <a:custGeom>
              <a:rect b="b" l="l" r="r" t="t"/>
              <a:pathLst>
                <a:path extrusionOk="0" h="4097" w="29136">
                  <a:moveTo>
                    <a:pt x="0" y="1"/>
                  </a:moveTo>
                  <a:lnTo>
                    <a:pt x="0" y="4097"/>
                  </a:lnTo>
                  <a:lnTo>
                    <a:pt x="29135" y="4097"/>
                  </a:lnTo>
                  <a:lnTo>
                    <a:pt x="291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6"/>
            <p:cNvSpPr/>
            <p:nvPr/>
          </p:nvSpPr>
          <p:spPr>
            <a:xfrm>
              <a:off x="6810461" y="3511576"/>
              <a:ext cx="809877" cy="113835"/>
            </a:xfrm>
            <a:custGeom>
              <a:rect b="b" l="l" r="r" t="t"/>
              <a:pathLst>
                <a:path extrusionOk="0" h="4097" w="29148">
                  <a:moveTo>
                    <a:pt x="1" y="1"/>
                  </a:moveTo>
                  <a:lnTo>
                    <a:pt x="1" y="4097"/>
                  </a:lnTo>
                  <a:lnTo>
                    <a:pt x="29147" y="4097"/>
                  </a:lnTo>
                  <a:lnTo>
                    <a:pt x="29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6"/>
            <p:cNvSpPr/>
            <p:nvPr/>
          </p:nvSpPr>
          <p:spPr>
            <a:xfrm>
              <a:off x="5260330" y="3494378"/>
              <a:ext cx="870087" cy="17254"/>
            </a:xfrm>
            <a:custGeom>
              <a:rect b="b" l="l" r="r" t="t"/>
              <a:pathLst>
                <a:path extrusionOk="0" h="621" w="31315">
                  <a:moveTo>
                    <a:pt x="31025" y="0"/>
                  </a:moveTo>
                  <a:cubicBezTo>
                    <a:pt x="31019" y="0"/>
                    <a:pt x="31012" y="0"/>
                    <a:pt x="31005" y="1"/>
                  </a:cubicBezTo>
                  <a:lnTo>
                    <a:pt x="322" y="1"/>
                  </a:lnTo>
                  <a:cubicBezTo>
                    <a:pt x="144" y="1"/>
                    <a:pt x="1" y="132"/>
                    <a:pt x="1" y="310"/>
                  </a:cubicBezTo>
                  <a:cubicBezTo>
                    <a:pt x="1" y="482"/>
                    <a:pt x="133" y="621"/>
                    <a:pt x="302" y="621"/>
                  </a:cubicBezTo>
                  <a:cubicBezTo>
                    <a:pt x="308" y="621"/>
                    <a:pt x="315" y="620"/>
                    <a:pt x="322" y="620"/>
                  </a:cubicBezTo>
                  <a:lnTo>
                    <a:pt x="31005" y="620"/>
                  </a:lnTo>
                  <a:cubicBezTo>
                    <a:pt x="31183" y="620"/>
                    <a:pt x="31314" y="489"/>
                    <a:pt x="31314" y="310"/>
                  </a:cubicBezTo>
                  <a:cubicBezTo>
                    <a:pt x="31314" y="139"/>
                    <a:pt x="31193" y="0"/>
                    <a:pt x="310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6"/>
            <p:cNvSpPr/>
            <p:nvPr/>
          </p:nvSpPr>
          <p:spPr>
            <a:xfrm>
              <a:off x="6780372" y="3494378"/>
              <a:ext cx="870059" cy="17227"/>
            </a:xfrm>
            <a:custGeom>
              <a:rect b="b" l="l" r="r" t="t"/>
              <a:pathLst>
                <a:path extrusionOk="0" h="620" w="31314">
                  <a:moveTo>
                    <a:pt x="301" y="0"/>
                  </a:moveTo>
                  <a:cubicBezTo>
                    <a:pt x="132" y="0"/>
                    <a:pt x="0" y="139"/>
                    <a:pt x="0" y="310"/>
                  </a:cubicBezTo>
                  <a:cubicBezTo>
                    <a:pt x="0" y="489"/>
                    <a:pt x="143" y="620"/>
                    <a:pt x="322" y="620"/>
                  </a:cubicBezTo>
                  <a:lnTo>
                    <a:pt x="31004" y="620"/>
                  </a:lnTo>
                  <a:cubicBezTo>
                    <a:pt x="31171" y="620"/>
                    <a:pt x="31314" y="489"/>
                    <a:pt x="31314" y="310"/>
                  </a:cubicBezTo>
                  <a:cubicBezTo>
                    <a:pt x="31314" y="132"/>
                    <a:pt x="31171" y="1"/>
                    <a:pt x="31004" y="1"/>
                  </a:cubicBezTo>
                  <a:lnTo>
                    <a:pt x="322" y="1"/>
                  </a:lnTo>
                  <a:cubicBezTo>
                    <a:pt x="315" y="0"/>
                    <a:pt x="308" y="0"/>
                    <a:pt x="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6"/>
            <p:cNvSpPr/>
            <p:nvPr/>
          </p:nvSpPr>
          <p:spPr>
            <a:xfrm>
              <a:off x="6092644" y="3484459"/>
              <a:ext cx="717881" cy="140953"/>
            </a:xfrm>
            <a:custGeom>
              <a:rect b="b" l="l" r="r" t="t"/>
              <a:pathLst>
                <a:path extrusionOk="0" h="5073" w="25837">
                  <a:moveTo>
                    <a:pt x="0" y="1"/>
                  </a:moveTo>
                  <a:lnTo>
                    <a:pt x="0" y="5073"/>
                  </a:lnTo>
                  <a:lnTo>
                    <a:pt x="25837" y="5073"/>
                  </a:lnTo>
                  <a:lnTo>
                    <a:pt x="258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6"/>
            <p:cNvSpPr/>
            <p:nvPr/>
          </p:nvSpPr>
          <p:spPr>
            <a:xfrm>
              <a:off x="6064193" y="3439810"/>
              <a:ext cx="800597" cy="44678"/>
            </a:xfrm>
            <a:custGeom>
              <a:rect b="b" l="l" r="r" t="t"/>
              <a:pathLst>
                <a:path extrusionOk="0" h="1608" w="28814">
                  <a:moveTo>
                    <a:pt x="810" y="0"/>
                  </a:moveTo>
                  <a:cubicBezTo>
                    <a:pt x="357" y="0"/>
                    <a:pt x="0" y="358"/>
                    <a:pt x="0" y="798"/>
                  </a:cubicBezTo>
                  <a:cubicBezTo>
                    <a:pt x="0" y="1239"/>
                    <a:pt x="357" y="1608"/>
                    <a:pt x="810" y="1608"/>
                  </a:cubicBezTo>
                  <a:lnTo>
                    <a:pt x="28016" y="1608"/>
                  </a:lnTo>
                  <a:cubicBezTo>
                    <a:pt x="28456" y="1608"/>
                    <a:pt x="28813" y="1250"/>
                    <a:pt x="28813" y="798"/>
                  </a:cubicBezTo>
                  <a:lnTo>
                    <a:pt x="28801" y="798"/>
                  </a:lnTo>
                  <a:cubicBezTo>
                    <a:pt x="28813" y="358"/>
                    <a:pt x="28444" y="0"/>
                    <a:pt x="280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6"/>
            <p:cNvSpPr/>
            <p:nvPr/>
          </p:nvSpPr>
          <p:spPr>
            <a:xfrm>
              <a:off x="5087321" y="4981671"/>
              <a:ext cx="299439" cy="34426"/>
            </a:xfrm>
            <a:custGeom>
              <a:rect b="b" l="l" r="r" t="t"/>
              <a:pathLst>
                <a:path extrusionOk="0" h="1239" w="10777">
                  <a:moveTo>
                    <a:pt x="620" y="0"/>
                  </a:moveTo>
                  <a:cubicBezTo>
                    <a:pt x="275" y="0"/>
                    <a:pt x="1" y="274"/>
                    <a:pt x="1" y="619"/>
                  </a:cubicBezTo>
                  <a:cubicBezTo>
                    <a:pt x="1" y="965"/>
                    <a:pt x="275" y="1239"/>
                    <a:pt x="620" y="1239"/>
                  </a:cubicBezTo>
                  <a:lnTo>
                    <a:pt x="10157" y="1239"/>
                  </a:lnTo>
                  <a:cubicBezTo>
                    <a:pt x="10502" y="1239"/>
                    <a:pt x="10776" y="965"/>
                    <a:pt x="10776" y="619"/>
                  </a:cubicBezTo>
                  <a:cubicBezTo>
                    <a:pt x="10776" y="274"/>
                    <a:pt x="10502" y="0"/>
                    <a:pt x="101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6"/>
            <p:cNvSpPr/>
            <p:nvPr/>
          </p:nvSpPr>
          <p:spPr>
            <a:xfrm>
              <a:off x="5545834" y="4983311"/>
              <a:ext cx="299745" cy="34759"/>
            </a:xfrm>
            <a:custGeom>
              <a:rect b="b" l="l" r="r" t="t"/>
              <a:pathLst>
                <a:path extrusionOk="0" h="1251" w="10788">
                  <a:moveTo>
                    <a:pt x="631" y="1"/>
                  </a:moveTo>
                  <a:cubicBezTo>
                    <a:pt x="286" y="1"/>
                    <a:pt x="12" y="287"/>
                    <a:pt x="12" y="632"/>
                  </a:cubicBezTo>
                  <a:cubicBezTo>
                    <a:pt x="0" y="965"/>
                    <a:pt x="286" y="1251"/>
                    <a:pt x="631" y="1251"/>
                  </a:cubicBezTo>
                  <a:lnTo>
                    <a:pt x="10168" y="1251"/>
                  </a:lnTo>
                  <a:cubicBezTo>
                    <a:pt x="10513" y="1251"/>
                    <a:pt x="10787" y="965"/>
                    <a:pt x="10787" y="632"/>
                  </a:cubicBezTo>
                  <a:cubicBezTo>
                    <a:pt x="10787" y="287"/>
                    <a:pt x="10513"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6"/>
            <p:cNvSpPr/>
            <p:nvPr/>
          </p:nvSpPr>
          <p:spPr>
            <a:xfrm>
              <a:off x="5958671" y="4983311"/>
              <a:ext cx="299745" cy="34759"/>
            </a:xfrm>
            <a:custGeom>
              <a:rect b="b" l="l" r="r" t="t"/>
              <a:pathLst>
                <a:path extrusionOk="0" h="1251" w="10788">
                  <a:moveTo>
                    <a:pt x="619" y="1"/>
                  </a:moveTo>
                  <a:cubicBezTo>
                    <a:pt x="274" y="1"/>
                    <a:pt x="0" y="287"/>
                    <a:pt x="0" y="632"/>
                  </a:cubicBezTo>
                  <a:cubicBezTo>
                    <a:pt x="0" y="965"/>
                    <a:pt x="274" y="1251"/>
                    <a:pt x="619" y="1251"/>
                  </a:cubicBezTo>
                  <a:lnTo>
                    <a:pt x="10168" y="1251"/>
                  </a:lnTo>
                  <a:cubicBezTo>
                    <a:pt x="10501" y="1251"/>
                    <a:pt x="10787" y="965"/>
                    <a:pt x="10787" y="632"/>
                  </a:cubicBezTo>
                  <a:cubicBezTo>
                    <a:pt x="10787" y="287"/>
                    <a:pt x="10501"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6"/>
            <p:cNvSpPr/>
            <p:nvPr/>
          </p:nvSpPr>
          <p:spPr>
            <a:xfrm>
              <a:off x="6609002" y="4983311"/>
              <a:ext cx="299745" cy="34759"/>
            </a:xfrm>
            <a:custGeom>
              <a:rect b="b" l="l" r="r" t="t"/>
              <a:pathLst>
                <a:path extrusionOk="0" h="1251" w="10788">
                  <a:moveTo>
                    <a:pt x="632" y="1"/>
                  </a:moveTo>
                  <a:cubicBezTo>
                    <a:pt x="286" y="1"/>
                    <a:pt x="1" y="287"/>
                    <a:pt x="13" y="632"/>
                  </a:cubicBezTo>
                  <a:cubicBezTo>
                    <a:pt x="13" y="965"/>
                    <a:pt x="286" y="1251"/>
                    <a:pt x="632" y="1251"/>
                  </a:cubicBezTo>
                  <a:lnTo>
                    <a:pt x="10169" y="1251"/>
                  </a:lnTo>
                  <a:cubicBezTo>
                    <a:pt x="10514" y="1251"/>
                    <a:pt x="10788" y="965"/>
                    <a:pt x="10788" y="632"/>
                  </a:cubicBezTo>
                  <a:cubicBezTo>
                    <a:pt x="10788" y="287"/>
                    <a:pt x="10514" y="1"/>
                    <a:pt x="10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6"/>
            <p:cNvSpPr/>
            <p:nvPr/>
          </p:nvSpPr>
          <p:spPr>
            <a:xfrm>
              <a:off x="7021839" y="4983311"/>
              <a:ext cx="299745" cy="34759"/>
            </a:xfrm>
            <a:custGeom>
              <a:rect b="b" l="l" r="r" t="t"/>
              <a:pathLst>
                <a:path extrusionOk="0" h="1251" w="10788">
                  <a:moveTo>
                    <a:pt x="620" y="1"/>
                  </a:moveTo>
                  <a:cubicBezTo>
                    <a:pt x="275" y="1"/>
                    <a:pt x="1" y="287"/>
                    <a:pt x="1" y="632"/>
                  </a:cubicBezTo>
                  <a:cubicBezTo>
                    <a:pt x="1" y="965"/>
                    <a:pt x="275" y="1251"/>
                    <a:pt x="620" y="1251"/>
                  </a:cubicBezTo>
                  <a:lnTo>
                    <a:pt x="10157" y="1251"/>
                  </a:lnTo>
                  <a:cubicBezTo>
                    <a:pt x="10502" y="1251"/>
                    <a:pt x="10788" y="965"/>
                    <a:pt x="10788" y="632"/>
                  </a:cubicBezTo>
                  <a:cubicBezTo>
                    <a:pt x="10788" y="287"/>
                    <a:pt x="10502" y="1"/>
                    <a:pt x="10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
            <p:cNvSpPr/>
            <p:nvPr/>
          </p:nvSpPr>
          <p:spPr>
            <a:xfrm>
              <a:off x="7436677" y="4983311"/>
              <a:ext cx="299745" cy="34759"/>
            </a:xfrm>
            <a:custGeom>
              <a:rect b="b" l="l" r="r" t="t"/>
              <a:pathLst>
                <a:path extrusionOk="0" h="1251" w="10788">
                  <a:moveTo>
                    <a:pt x="619" y="1"/>
                  </a:moveTo>
                  <a:cubicBezTo>
                    <a:pt x="274" y="1"/>
                    <a:pt x="0" y="287"/>
                    <a:pt x="0" y="632"/>
                  </a:cubicBezTo>
                  <a:cubicBezTo>
                    <a:pt x="0" y="965"/>
                    <a:pt x="274" y="1251"/>
                    <a:pt x="619" y="1251"/>
                  </a:cubicBezTo>
                  <a:lnTo>
                    <a:pt x="10156" y="1251"/>
                  </a:lnTo>
                  <a:cubicBezTo>
                    <a:pt x="10501" y="1251"/>
                    <a:pt x="10787" y="965"/>
                    <a:pt x="10787" y="632"/>
                  </a:cubicBezTo>
                  <a:cubicBezTo>
                    <a:pt x="10787" y="287"/>
                    <a:pt x="10501" y="1"/>
                    <a:pt x="101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6"/>
            <p:cNvSpPr/>
            <p:nvPr/>
          </p:nvSpPr>
          <p:spPr>
            <a:xfrm>
              <a:off x="6173689" y="3290612"/>
              <a:ext cx="25479" cy="146594"/>
            </a:xfrm>
            <a:custGeom>
              <a:rect b="b" l="l" r="r" t="t"/>
              <a:pathLst>
                <a:path extrusionOk="0" h="5276" w="917">
                  <a:moveTo>
                    <a:pt x="464"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6"/>
            <p:cNvSpPr/>
            <p:nvPr/>
          </p:nvSpPr>
          <p:spPr>
            <a:xfrm>
              <a:off x="6159463" y="3154666"/>
              <a:ext cx="85022" cy="178324"/>
            </a:xfrm>
            <a:custGeom>
              <a:rect b="b" l="l" r="r" t="t"/>
              <a:pathLst>
                <a:path extrusionOk="0" h="6418" w="3060">
                  <a:moveTo>
                    <a:pt x="1536" y="0"/>
                  </a:moveTo>
                  <a:cubicBezTo>
                    <a:pt x="691" y="0"/>
                    <a:pt x="0" y="691"/>
                    <a:pt x="0" y="1536"/>
                  </a:cubicBezTo>
                  <a:lnTo>
                    <a:pt x="0" y="4882"/>
                  </a:lnTo>
                  <a:cubicBezTo>
                    <a:pt x="0" y="5727"/>
                    <a:pt x="691" y="6418"/>
                    <a:pt x="1536" y="6418"/>
                  </a:cubicBezTo>
                  <a:cubicBezTo>
                    <a:pt x="2369" y="6418"/>
                    <a:pt x="3060" y="5727"/>
                    <a:pt x="3060" y="4882"/>
                  </a:cubicBezTo>
                  <a:lnTo>
                    <a:pt x="3060" y="1536"/>
                  </a:lnTo>
                  <a:cubicBezTo>
                    <a:pt x="3060" y="691"/>
                    <a:pt x="2369"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6"/>
            <p:cNvSpPr/>
            <p:nvPr/>
          </p:nvSpPr>
          <p:spPr>
            <a:xfrm>
              <a:off x="6171688" y="3084539"/>
              <a:ext cx="55264" cy="106194"/>
            </a:xfrm>
            <a:custGeom>
              <a:rect b="b" l="l" r="r" t="t"/>
              <a:pathLst>
                <a:path extrusionOk="0" h="3822" w="1989">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6"/>
            <p:cNvSpPr/>
            <p:nvPr/>
          </p:nvSpPr>
          <p:spPr>
            <a:xfrm>
              <a:off x="6184913" y="3084539"/>
              <a:ext cx="42039" cy="80743"/>
            </a:xfrm>
            <a:custGeom>
              <a:rect b="b" l="l" r="r" t="t"/>
              <a:pathLst>
                <a:path extrusionOk="0" h="2906" w="1513">
                  <a:moveTo>
                    <a:pt x="763" y="0"/>
                  </a:moveTo>
                  <a:cubicBezTo>
                    <a:pt x="346" y="0"/>
                    <a:pt x="1" y="643"/>
                    <a:pt x="1" y="1453"/>
                  </a:cubicBezTo>
                  <a:cubicBezTo>
                    <a:pt x="1" y="2250"/>
                    <a:pt x="346" y="2905"/>
                    <a:pt x="763" y="2905"/>
                  </a:cubicBezTo>
                  <a:cubicBezTo>
                    <a:pt x="1180" y="2905"/>
                    <a:pt x="1513" y="2250"/>
                    <a:pt x="1513" y="1453"/>
                  </a:cubicBezTo>
                  <a:cubicBezTo>
                    <a:pt x="1513" y="643"/>
                    <a:pt x="1180" y="0"/>
                    <a:pt x="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6"/>
            <p:cNvSpPr/>
            <p:nvPr/>
          </p:nvSpPr>
          <p:spPr>
            <a:xfrm>
              <a:off x="6210391" y="3243963"/>
              <a:ext cx="33120" cy="140314"/>
            </a:xfrm>
            <a:custGeom>
              <a:rect b="b" l="l" r="r" t="t"/>
              <a:pathLst>
                <a:path extrusionOk="0" h="5050" w="1192">
                  <a:moveTo>
                    <a:pt x="596" y="1"/>
                  </a:moveTo>
                  <a:cubicBezTo>
                    <a:pt x="275" y="1"/>
                    <a:pt x="1" y="263"/>
                    <a:pt x="1" y="596"/>
                  </a:cubicBezTo>
                  <a:lnTo>
                    <a:pt x="1" y="4454"/>
                  </a:lnTo>
                  <a:cubicBezTo>
                    <a:pt x="1" y="4787"/>
                    <a:pt x="275"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6"/>
            <p:cNvSpPr/>
            <p:nvPr/>
          </p:nvSpPr>
          <p:spPr>
            <a:xfrm>
              <a:off x="6295075"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6"/>
            <p:cNvSpPr/>
            <p:nvPr/>
          </p:nvSpPr>
          <p:spPr>
            <a:xfrm>
              <a:off x="6280517" y="3154666"/>
              <a:ext cx="85383" cy="178324"/>
            </a:xfrm>
            <a:custGeom>
              <a:rect b="b" l="l" r="r" t="t"/>
              <a:pathLst>
                <a:path extrusionOk="0" h="6418" w="3073">
                  <a:moveTo>
                    <a:pt x="1537" y="0"/>
                  </a:moveTo>
                  <a:cubicBezTo>
                    <a:pt x="691" y="0"/>
                    <a:pt x="1" y="691"/>
                    <a:pt x="1" y="1536"/>
                  </a:cubicBezTo>
                  <a:lnTo>
                    <a:pt x="1" y="4882"/>
                  </a:lnTo>
                  <a:cubicBezTo>
                    <a:pt x="1" y="5727"/>
                    <a:pt x="691" y="6418"/>
                    <a:pt x="1537" y="6418"/>
                  </a:cubicBezTo>
                  <a:cubicBezTo>
                    <a:pt x="2382" y="6418"/>
                    <a:pt x="3073" y="5739"/>
                    <a:pt x="3073" y="4882"/>
                  </a:cubicBezTo>
                  <a:lnTo>
                    <a:pt x="3061" y="1536"/>
                  </a:lnTo>
                  <a:cubicBezTo>
                    <a:pt x="3061" y="691"/>
                    <a:pt x="2370"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6"/>
            <p:cNvSpPr/>
            <p:nvPr/>
          </p:nvSpPr>
          <p:spPr>
            <a:xfrm>
              <a:off x="6292769" y="3084539"/>
              <a:ext cx="55264" cy="106194"/>
            </a:xfrm>
            <a:custGeom>
              <a:rect b="b" l="l" r="r" t="t"/>
              <a:pathLst>
                <a:path extrusionOk="0" h="3822" w="1989">
                  <a:moveTo>
                    <a:pt x="1000" y="0"/>
                  </a:moveTo>
                  <a:cubicBezTo>
                    <a:pt x="453" y="0"/>
                    <a:pt x="0" y="857"/>
                    <a:pt x="0" y="1905"/>
                  </a:cubicBezTo>
                  <a:cubicBezTo>
                    <a:pt x="0" y="2965"/>
                    <a:pt x="453" y="3822"/>
                    <a:pt x="1000" y="3822"/>
                  </a:cubicBezTo>
                  <a:cubicBezTo>
                    <a:pt x="1548" y="3822"/>
                    <a:pt x="1989" y="2965"/>
                    <a:pt x="1989" y="1905"/>
                  </a:cubicBezTo>
                  <a:cubicBezTo>
                    <a:pt x="1989" y="857"/>
                    <a:pt x="1548" y="0"/>
                    <a:pt x="10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6"/>
            <p:cNvSpPr/>
            <p:nvPr/>
          </p:nvSpPr>
          <p:spPr>
            <a:xfrm>
              <a:off x="6306328" y="3084539"/>
              <a:ext cx="41705" cy="80743"/>
            </a:xfrm>
            <a:custGeom>
              <a:rect b="b" l="l" r="r" t="t"/>
              <a:pathLst>
                <a:path extrusionOk="0" h="2906" w="1501">
                  <a:moveTo>
                    <a:pt x="751" y="0"/>
                  </a:moveTo>
                  <a:cubicBezTo>
                    <a:pt x="334" y="0"/>
                    <a:pt x="0" y="643"/>
                    <a:pt x="0" y="1453"/>
                  </a:cubicBezTo>
                  <a:cubicBezTo>
                    <a:pt x="0" y="2250"/>
                    <a:pt x="334" y="2905"/>
                    <a:pt x="751" y="2905"/>
                  </a:cubicBezTo>
                  <a:cubicBezTo>
                    <a:pt x="1167" y="2905"/>
                    <a:pt x="1501" y="2250"/>
                    <a:pt x="1501" y="1453"/>
                  </a:cubicBezTo>
                  <a:cubicBezTo>
                    <a:pt x="1501"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6"/>
            <p:cNvSpPr/>
            <p:nvPr/>
          </p:nvSpPr>
          <p:spPr>
            <a:xfrm>
              <a:off x="6331805"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6"/>
            <p:cNvSpPr/>
            <p:nvPr/>
          </p:nvSpPr>
          <p:spPr>
            <a:xfrm>
              <a:off x="6729083"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6"/>
            <p:cNvSpPr/>
            <p:nvPr/>
          </p:nvSpPr>
          <p:spPr>
            <a:xfrm>
              <a:off x="6683768" y="3154666"/>
              <a:ext cx="85050" cy="178324"/>
            </a:xfrm>
            <a:custGeom>
              <a:rect b="b" l="l" r="r" t="t"/>
              <a:pathLst>
                <a:path extrusionOk="0" h="6418" w="3061">
                  <a:moveTo>
                    <a:pt x="1525" y="0"/>
                  </a:moveTo>
                  <a:cubicBezTo>
                    <a:pt x="679" y="0"/>
                    <a:pt x="1" y="691"/>
                    <a:pt x="1" y="1536"/>
                  </a:cubicBezTo>
                  <a:lnTo>
                    <a:pt x="1" y="4882"/>
                  </a:lnTo>
                  <a:cubicBezTo>
                    <a:pt x="1" y="5727"/>
                    <a:pt x="679" y="6418"/>
                    <a:pt x="1525" y="6418"/>
                  </a:cubicBezTo>
                  <a:cubicBezTo>
                    <a:pt x="2370" y="6418"/>
                    <a:pt x="3060" y="5727"/>
                    <a:pt x="3060" y="4882"/>
                  </a:cubicBezTo>
                  <a:lnTo>
                    <a:pt x="3060" y="1536"/>
                  </a:lnTo>
                  <a:cubicBezTo>
                    <a:pt x="3060" y="691"/>
                    <a:pt x="2370"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6"/>
            <p:cNvSpPr/>
            <p:nvPr/>
          </p:nvSpPr>
          <p:spPr>
            <a:xfrm>
              <a:off x="6701300" y="3084539"/>
              <a:ext cx="55264" cy="106194"/>
            </a:xfrm>
            <a:custGeom>
              <a:rect b="b" l="l" r="r" t="t"/>
              <a:pathLst>
                <a:path extrusionOk="0" h="3822" w="1989">
                  <a:moveTo>
                    <a:pt x="1001" y="0"/>
                  </a:moveTo>
                  <a:cubicBezTo>
                    <a:pt x="453" y="0"/>
                    <a:pt x="1" y="857"/>
                    <a:pt x="1" y="1905"/>
                  </a:cubicBezTo>
                  <a:cubicBezTo>
                    <a:pt x="1" y="2965"/>
                    <a:pt x="453" y="3822"/>
                    <a:pt x="1001" y="3822"/>
                  </a:cubicBezTo>
                  <a:cubicBezTo>
                    <a:pt x="1536" y="3822"/>
                    <a:pt x="1989" y="2965"/>
                    <a:pt x="1989" y="1905"/>
                  </a:cubicBezTo>
                  <a:cubicBezTo>
                    <a:pt x="1989" y="857"/>
                    <a:pt x="1536" y="0"/>
                    <a:pt x="10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6"/>
            <p:cNvSpPr/>
            <p:nvPr/>
          </p:nvSpPr>
          <p:spPr>
            <a:xfrm>
              <a:off x="6701300" y="3084539"/>
              <a:ext cx="42039" cy="80743"/>
            </a:xfrm>
            <a:custGeom>
              <a:rect b="b" l="l" r="r" t="t"/>
              <a:pathLst>
                <a:path extrusionOk="0" h="2906" w="1513">
                  <a:moveTo>
                    <a:pt x="751" y="0"/>
                  </a:moveTo>
                  <a:cubicBezTo>
                    <a:pt x="334" y="0"/>
                    <a:pt x="1" y="643"/>
                    <a:pt x="1" y="1453"/>
                  </a:cubicBezTo>
                  <a:cubicBezTo>
                    <a:pt x="1" y="2250"/>
                    <a:pt x="334" y="2905"/>
                    <a:pt x="751" y="2905"/>
                  </a:cubicBezTo>
                  <a:cubicBezTo>
                    <a:pt x="1167" y="2905"/>
                    <a:pt x="1513" y="2250"/>
                    <a:pt x="1513" y="1453"/>
                  </a:cubicBezTo>
                  <a:cubicBezTo>
                    <a:pt x="1513"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6"/>
            <p:cNvSpPr/>
            <p:nvPr/>
          </p:nvSpPr>
          <p:spPr>
            <a:xfrm>
              <a:off x="6684768"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6"/>
            <p:cNvSpPr/>
            <p:nvPr/>
          </p:nvSpPr>
          <p:spPr>
            <a:xfrm>
              <a:off x="6607697" y="3290612"/>
              <a:ext cx="25479" cy="146594"/>
            </a:xfrm>
            <a:custGeom>
              <a:rect b="b" l="l" r="r" t="t"/>
              <a:pathLst>
                <a:path extrusionOk="0" h="5276" w="917">
                  <a:moveTo>
                    <a:pt x="453"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6"/>
            <p:cNvSpPr/>
            <p:nvPr/>
          </p:nvSpPr>
          <p:spPr>
            <a:xfrm>
              <a:off x="6562354" y="3154666"/>
              <a:ext cx="85050" cy="178324"/>
            </a:xfrm>
            <a:custGeom>
              <a:rect b="b" l="l" r="r" t="t"/>
              <a:pathLst>
                <a:path extrusionOk="0" h="6418" w="3061">
                  <a:moveTo>
                    <a:pt x="1537" y="0"/>
                  </a:moveTo>
                  <a:cubicBezTo>
                    <a:pt x="691" y="0"/>
                    <a:pt x="1" y="691"/>
                    <a:pt x="1" y="1536"/>
                  </a:cubicBezTo>
                  <a:lnTo>
                    <a:pt x="1" y="4882"/>
                  </a:lnTo>
                  <a:cubicBezTo>
                    <a:pt x="1" y="5727"/>
                    <a:pt x="691" y="6418"/>
                    <a:pt x="1537" y="6418"/>
                  </a:cubicBezTo>
                  <a:cubicBezTo>
                    <a:pt x="2382" y="6418"/>
                    <a:pt x="3061" y="5727"/>
                    <a:pt x="3061" y="4882"/>
                  </a:cubicBezTo>
                  <a:lnTo>
                    <a:pt x="3061" y="1536"/>
                  </a:lnTo>
                  <a:cubicBezTo>
                    <a:pt x="3061" y="691"/>
                    <a:pt x="2382"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6"/>
            <p:cNvSpPr/>
            <p:nvPr/>
          </p:nvSpPr>
          <p:spPr>
            <a:xfrm>
              <a:off x="6580219" y="3084539"/>
              <a:ext cx="55292" cy="106194"/>
            </a:xfrm>
            <a:custGeom>
              <a:rect b="b" l="l" r="r" t="t"/>
              <a:pathLst>
                <a:path extrusionOk="0" h="3822" w="1990">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6"/>
            <p:cNvSpPr/>
            <p:nvPr/>
          </p:nvSpPr>
          <p:spPr>
            <a:xfrm>
              <a:off x="6580219" y="3084539"/>
              <a:ext cx="41733" cy="80743"/>
            </a:xfrm>
            <a:custGeom>
              <a:rect b="b" l="l" r="r" t="t"/>
              <a:pathLst>
                <a:path extrusionOk="0" h="2906" w="1502">
                  <a:moveTo>
                    <a:pt x="751" y="0"/>
                  </a:moveTo>
                  <a:cubicBezTo>
                    <a:pt x="334" y="0"/>
                    <a:pt x="1" y="643"/>
                    <a:pt x="1" y="1453"/>
                  </a:cubicBezTo>
                  <a:cubicBezTo>
                    <a:pt x="1" y="2250"/>
                    <a:pt x="334" y="2905"/>
                    <a:pt x="751" y="2905"/>
                  </a:cubicBezTo>
                  <a:cubicBezTo>
                    <a:pt x="1168" y="2905"/>
                    <a:pt x="1501" y="2250"/>
                    <a:pt x="1501" y="1453"/>
                  </a:cubicBezTo>
                  <a:cubicBezTo>
                    <a:pt x="1501" y="643"/>
                    <a:pt x="1168"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6"/>
            <p:cNvSpPr/>
            <p:nvPr/>
          </p:nvSpPr>
          <p:spPr>
            <a:xfrm>
              <a:off x="6563354" y="3243963"/>
              <a:ext cx="33120" cy="140314"/>
            </a:xfrm>
            <a:custGeom>
              <a:rect b="b" l="l" r="r" t="t"/>
              <a:pathLst>
                <a:path extrusionOk="0" h="5050" w="1192">
                  <a:moveTo>
                    <a:pt x="596" y="1"/>
                  </a:moveTo>
                  <a:cubicBezTo>
                    <a:pt x="274" y="1"/>
                    <a:pt x="1" y="263"/>
                    <a:pt x="1" y="596"/>
                  </a:cubicBezTo>
                  <a:lnTo>
                    <a:pt x="1" y="4454"/>
                  </a:lnTo>
                  <a:cubicBezTo>
                    <a:pt x="1" y="4787"/>
                    <a:pt x="274"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6"/>
            <p:cNvSpPr/>
            <p:nvPr/>
          </p:nvSpPr>
          <p:spPr>
            <a:xfrm>
              <a:off x="6438328" y="2949232"/>
              <a:ext cx="34426" cy="490628"/>
            </a:xfrm>
            <a:custGeom>
              <a:rect b="b" l="l" r="r" t="t"/>
              <a:pathLst>
                <a:path extrusionOk="0" h="17658" w="1239">
                  <a:moveTo>
                    <a:pt x="0" y="0"/>
                  </a:moveTo>
                  <a:lnTo>
                    <a:pt x="0" y="17657"/>
                  </a:lnTo>
                  <a:lnTo>
                    <a:pt x="1238" y="17657"/>
                  </a:lnTo>
                  <a:lnTo>
                    <a:pt x="1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6"/>
            <p:cNvSpPr/>
            <p:nvPr/>
          </p:nvSpPr>
          <p:spPr>
            <a:xfrm>
              <a:off x="6431048" y="2851322"/>
              <a:ext cx="667" cy="28"/>
            </a:xfrm>
            <a:custGeom>
              <a:rect b="b" l="l" r="r" t="t"/>
              <a:pathLst>
                <a:path extrusionOk="0" h="1" w="24">
                  <a:moveTo>
                    <a:pt x="24" y="0"/>
                  </a:moveTo>
                  <a:lnTo>
                    <a:pt x="24" y="0"/>
                  </a:lnTo>
                  <a:lnTo>
                    <a:pt x="0" y="0"/>
                  </a:lnTo>
                  <a:cubicBezTo>
                    <a:pt x="12" y="0"/>
                    <a:pt x="12" y="0"/>
                    <a:pt x="24"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6"/>
            <p:cNvSpPr/>
            <p:nvPr/>
          </p:nvSpPr>
          <p:spPr>
            <a:xfrm>
              <a:off x="6332333" y="2827789"/>
              <a:ext cx="104694" cy="47040"/>
            </a:xfrm>
            <a:custGeom>
              <a:rect b="b" l="l" r="r" t="t"/>
              <a:pathLst>
                <a:path extrusionOk="0" h="1693" w="3768">
                  <a:moveTo>
                    <a:pt x="281" y="1"/>
                  </a:moveTo>
                  <a:cubicBezTo>
                    <a:pt x="1" y="1"/>
                    <a:pt x="1" y="431"/>
                    <a:pt x="281" y="431"/>
                  </a:cubicBezTo>
                  <a:cubicBezTo>
                    <a:pt x="288" y="431"/>
                    <a:pt x="295" y="431"/>
                    <a:pt x="303" y="430"/>
                  </a:cubicBezTo>
                  <a:lnTo>
                    <a:pt x="791" y="430"/>
                  </a:lnTo>
                  <a:cubicBezTo>
                    <a:pt x="505" y="430"/>
                    <a:pt x="505" y="847"/>
                    <a:pt x="791" y="847"/>
                  </a:cubicBezTo>
                  <a:lnTo>
                    <a:pt x="1267" y="847"/>
                  </a:lnTo>
                  <a:cubicBezTo>
                    <a:pt x="1005" y="871"/>
                    <a:pt x="1005" y="1252"/>
                    <a:pt x="1267" y="1276"/>
                  </a:cubicBezTo>
                  <a:lnTo>
                    <a:pt x="1529" y="1276"/>
                  </a:lnTo>
                  <a:cubicBezTo>
                    <a:pt x="1279" y="1288"/>
                    <a:pt x="1279" y="1669"/>
                    <a:pt x="1529" y="1693"/>
                  </a:cubicBezTo>
                  <a:lnTo>
                    <a:pt x="2184" y="1693"/>
                  </a:lnTo>
                  <a:cubicBezTo>
                    <a:pt x="2767" y="1693"/>
                    <a:pt x="3303" y="1371"/>
                    <a:pt x="3577" y="847"/>
                  </a:cubicBezTo>
                  <a:cubicBezTo>
                    <a:pt x="3708" y="621"/>
                    <a:pt x="3767" y="359"/>
                    <a:pt x="3767" y="109"/>
                  </a:cubicBezTo>
                  <a:lnTo>
                    <a:pt x="3767" y="2"/>
                  </a:lnTo>
                  <a:lnTo>
                    <a:pt x="303" y="2"/>
                  </a:lnTo>
                  <a:cubicBezTo>
                    <a:pt x="295" y="1"/>
                    <a:pt x="288" y="1"/>
                    <a:pt x="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6"/>
            <p:cNvSpPr/>
            <p:nvPr/>
          </p:nvSpPr>
          <p:spPr>
            <a:xfrm>
              <a:off x="6477364" y="2851322"/>
              <a:ext cx="667" cy="28"/>
            </a:xfrm>
            <a:custGeom>
              <a:rect b="b" l="l" r="r" t="t"/>
              <a:pathLst>
                <a:path extrusionOk="0" h="1" w="24">
                  <a:moveTo>
                    <a:pt x="0" y="0"/>
                  </a:moveTo>
                  <a:lnTo>
                    <a:pt x="0" y="0"/>
                  </a:lnTo>
                  <a:lnTo>
                    <a:pt x="24" y="0"/>
                  </a:lnTo>
                  <a:cubicBezTo>
                    <a:pt x="12" y="0"/>
                    <a:pt x="0" y="0"/>
                    <a:pt x="0"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6"/>
            <p:cNvSpPr/>
            <p:nvPr/>
          </p:nvSpPr>
          <p:spPr>
            <a:xfrm>
              <a:off x="6472057" y="2827789"/>
              <a:ext cx="104360" cy="46846"/>
            </a:xfrm>
            <a:custGeom>
              <a:rect b="b" l="l" r="r" t="t"/>
              <a:pathLst>
                <a:path extrusionOk="0" h="1686" w="3756">
                  <a:moveTo>
                    <a:pt x="3475" y="1"/>
                  </a:moveTo>
                  <a:cubicBezTo>
                    <a:pt x="3468" y="1"/>
                    <a:pt x="3461" y="1"/>
                    <a:pt x="3453" y="2"/>
                  </a:cubicBezTo>
                  <a:lnTo>
                    <a:pt x="1" y="2"/>
                  </a:lnTo>
                  <a:lnTo>
                    <a:pt x="1" y="109"/>
                  </a:lnTo>
                  <a:cubicBezTo>
                    <a:pt x="1" y="359"/>
                    <a:pt x="60" y="621"/>
                    <a:pt x="179" y="847"/>
                  </a:cubicBezTo>
                  <a:lnTo>
                    <a:pt x="191" y="847"/>
                  </a:lnTo>
                  <a:cubicBezTo>
                    <a:pt x="465" y="1359"/>
                    <a:pt x="1001" y="1681"/>
                    <a:pt x="1584" y="1681"/>
                  </a:cubicBezTo>
                  <a:lnTo>
                    <a:pt x="2227" y="1681"/>
                  </a:lnTo>
                  <a:cubicBezTo>
                    <a:pt x="2240" y="1684"/>
                    <a:pt x="2253" y="1685"/>
                    <a:pt x="2264" y="1685"/>
                  </a:cubicBezTo>
                  <a:cubicBezTo>
                    <a:pt x="2448" y="1685"/>
                    <a:pt x="2463" y="1329"/>
                    <a:pt x="2311" y="1276"/>
                  </a:cubicBezTo>
                  <a:lnTo>
                    <a:pt x="2489" y="1276"/>
                  </a:lnTo>
                  <a:cubicBezTo>
                    <a:pt x="2751" y="1252"/>
                    <a:pt x="2751" y="871"/>
                    <a:pt x="2489" y="847"/>
                  </a:cubicBezTo>
                  <a:lnTo>
                    <a:pt x="2977" y="847"/>
                  </a:lnTo>
                  <a:cubicBezTo>
                    <a:pt x="3251" y="847"/>
                    <a:pt x="3251" y="430"/>
                    <a:pt x="2977" y="430"/>
                  </a:cubicBezTo>
                  <a:lnTo>
                    <a:pt x="3453" y="430"/>
                  </a:lnTo>
                  <a:cubicBezTo>
                    <a:pt x="3461" y="431"/>
                    <a:pt x="3468" y="431"/>
                    <a:pt x="3475" y="431"/>
                  </a:cubicBezTo>
                  <a:cubicBezTo>
                    <a:pt x="3756" y="431"/>
                    <a:pt x="3756" y="1"/>
                    <a:pt x="3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6"/>
            <p:cNvSpPr/>
            <p:nvPr/>
          </p:nvSpPr>
          <p:spPr>
            <a:xfrm>
              <a:off x="6423436" y="2813592"/>
              <a:ext cx="63878" cy="86384"/>
            </a:xfrm>
            <a:custGeom>
              <a:rect b="b" l="l" r="r" t="t"/>
              <a:pathLst>
                <a:path extrusionOk="0" h="3109" w="2299">
                  <a:moveTo>
                    <a:pt x="1155" y="1"/>
                  </a:moveTo>
                  <a:cubicBezTo>
                    <a:pt x="512" y="1"/>
                    <a:pt x="0" y="513"/>
                    <a:pt x="0" y="1156"/>
                  </a:cubicBezTo>
                  <a:lnTo>
                    <a:pt x="0" y="1965"/>
                  </a:lnTo>
                  <a:cubicBezTo>
                    <a:pt x="0" y="2596"/>
                    <a:pt x="512" y="3108"/>
                    <a:pt x="1155" y="3108"/>
                  </a:cubicBezTo>
                  <a:cubicBezTo>
                    <a:pt x="1786" y="3108"/>
                    <a:pt x="2298" y="2596"/>
                    <a:pt x="2298" y="1965"/>
                  </a:cubicBezTo>
                  <a:lnTo>
                    <a:pt x="2298" y="1156"/>
                  </a:lnTo>
                  <a:cubicBezTo>
                    <a:pt x="2298" y="513"/>
                    <a:pt x="1786" y="1"/>
                    <a:pt x="1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6"/>
            <p:cNvSpPr/>
            <p:nvPr/>
          </p:nvSpPr>
          <p:spPr>
            <a:xfrm>
              <a:off x="6435994" y="2786475"/>
              <a:ext cx="38399" cy="38399"/>
            </a:xfrm>
            <a:custGeom>
              <a:rect b="b" l="l" r="r" t="t"/>
              <a:pathLst>
                <a:path extrusionOk="0" h="1382" w="1382">
                  <a:moveTo>
                    <a:pt x="691" y="1"/>
                  </a:moveTo>
                  <a:cubicBezTo>
                    <a:pt x="310" y="1"/>
                    <a:pt x="1" y="310"/>
                    <a:pt x="1" y="691"/>
                  </a:cubicBezTo>
                  <a:cubicBezTo>
                    <a:pt x="1" y="1072"/>
                    <a:pt x="310" y="1382"/>
                    <a:pt x="691" y="1382"/>
                  </a:cubicBezTo>
                  <a:cubicBezTo>
                    <a:pt x="1072" y="1382"/>
                    <a:pt x="1382" y="1072"/>
                    <a:pt x="1382" y="691"/>
                  </a:cubicBezTo>
                  <a:cubicBezTo>
                    <a:pt x="1382" y="310"/>
                    <a:pt x="1072" y="1"/>
                    <a:pt x="6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6"/>
            <p:cNvSpPr/>
            <p:nvPr/>
          </p:nvSpPr>
          <p:spPr>
            <a:xfrm>
              <a:off x="6406877" y="2896443"/>
              <a:ext cx="84077" cy="71991"/>
            </a:xfrm>
            <a:custGeom>
              <a:rect b="b" l="l" r="r" t="t"/>
              <a:pathLst>
                <a:path extrusionOk="0" h="2591" w="3026">
                  <a:moveTo>
                    <a:pt x="1739" y="567"/>
                  </a:moveTo>
                  <a:cubicBezTo>
                    <a:pt x="2132" y="567"/>
                    <a:pt x="2466" y="888"/>
                    <a:pt x="2466" y="1293"/>
                  </a:cubicBezTo>
                  <a:cubicBezTo>
                    <a:pt x="2466" y="1737"/>
                    <a:pt x="2104" y="2033"/>
                    <a:pt x="1727" y="2033"/>
                  </a:cubicBezTo>
                  <a:cubicBezTo>
                    <a:pt x="1548" y="2033"/>
                    <a:pt x="1365" y="1967"/>
                    <a:pt x="1215" y="1817"/>
                  </a:cubicBezTo>
                  <a:cubicBezTo>
                    <a:pt x="763" y="1365"/>
                    <a:pt x="1084" y="567"/>
                    <a:pt x="1739" y="567"/>
                  </a:cubicBezTo>
                  <a:close/>
                  <a:moveTo>
                    <a:pt x="1731" y="1"/>
                  </a:moveTo>
                  <a:cubicBezTo>
                    <a:pt x="1412" y="1"/>
                    <a:pt x="1086" y="121"/>
                    <a:pt x="823" y="388"/>
                  </a:cubicBezTo>
                  <a:cubicBezTo>
                    <a:pt x="1" y="1198"/>
                    <a:pt x="584" y="2591"/>
                    <a:pt x="1739" y="2591"/>
                  </a:cubicBezTo>
                  <a:cubicBezTo>
                    <a:pt x="2454" y="2591"/>
                    <a:pt x="3025" y="2008"/>
                    <a:pt x="3025" y="1293"/>
                  </a:cubicBezTo>
                  <a:cubicBezTo>
                    <a:pt x="3025" y="514"/>
                    <a:pt x="2392" y="1"/>
                    <a:pt x="1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6"/>
            <p:cNvSpPr/>
            <p:nvPr/>
          </p:nvSpPr>
          <p:spPr>
            <a:xfrm>
              <a:off x="5555420" y="3927749"/>
              <a:ext cx="13587" cy="1056302"/>
            </a:xfrm>
            <a:custGeom>
              <a:rect b="b" l="l" r="r" t="t"/>
              <a:pathLst>
                <a:path extrusionOk="0" h="38017" w="489">
                  <a:moveTo>
                    <a:pt x="0" y="0"/>
                  </a:moveTo>
                  <a:lnTo>
                    <a:pt x="0" y="38017"/>
                  </a:lnTo>
                  <a:lnTo>
                    <a:pt x="488" y="38017"/>
                  </a:lnTo>
                  <a:lnTo>
                    <a:pt x="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6"/>
            <p:cNvSpPr/>
            <p:nvPr/>
          </p:nvSpPr>
          <p:spPr>
            <a:xfrm>
              <a:off x="6020518"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6"/>
            <p:cNvSpPr/>
            <p:nvPr/>
          </p:nvSpPr>
          <p:spPr>
            <a:xfrm>
              <a:off x="6835606"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6"/>
            <p:cNvSpPr/>
            <p:nvPr/>
          </p:nvSpPr>
          <p:spPr>
            <a:xfrm>
              <a:off x="7254388" y="3929722"/>
              <a:ext cx="13587" cy="1056330"/>
            </a:xfrm>
            <a:custGeom>
              <a:rect b="b" l="l" r="r" t="t"/>
              <a:pathLst>
                <a:path extrusionOk="0" h="38018" w="489">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6"/>
            <p:cNvSpPr/>
            <p:nvPr/>
          </p:nvSpPr>
          <p:spPr>
            <a:xfrm>
              <a:off x="7673199" y="3929722"/>
              <a:ext cx="13920" cy="1056330"/>
            </a:xfrm>
            <a:custGeom>
              <a:rect b="b" l="l" r="r" t="t"/>
              <a:pathLst>
                <a:path extrusionOk="0" h="38018" w="501">
                  <a:moveTo>
                    <a:pt x="0" y="0"/>
                  </a:moveTo>
                  <a:lnTo>
                    <a:pt x="0" y="38017"/>
                  </a:lnTo>
                  <a:lnTo>
                    <a:pt x="500" y="38017"/>
                  </a:lnTo>
                  <a:lnTo>
                    <a:pt x="5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37"/>
          <p:cNvSpPr txBox="1"/>
          <p:nvPr>
            <p:ph idx="2" type="title"/>
          </p:nvPr>
        </p:nvSpPr>
        <p:spPr>
          <a:xfrm>
            <a:off x="3677650" y="996950"/>
            <a:ext cx="5126700" cy="30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Amenity - Reserva Amenity</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Hay una relación binaria entre ambas, Amenity es quien crea las Reservas de Amenity, y esta tiene una referencia a Amenity. </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Es una situación similar a la reserva de habitaciones, los amenities ya existen, solo hay que asociarlos al cliente por medio de la reserva de amenities, reservándose en una determinada hora.</a:t>
            </a:r>
            <a:endParaRPr sz="1800">
              <a:solidFill>
                <a:srgbClr val="000000"/>
              </a:solidFill>
              <a:latin typeface="Times New Roman"/>
              <a:ea typeface="Times New Roman"/>
              <a:cs typeface="Times New Roman"/>
              <a:sym typeface="Times New Roman"/>
            </a:endParaRPr>
          </a:p>
        </p:txBody>
      </p:sp>
      <p:grpSp>
        <p:nvGrpSpPr>
          <p:cNvPr id="1339" name="Google Shape;1339;p37"/>
          <p:cNvGrpSpPr/>
          <p:nvPr/>
        </p:nvGrpSpPr>
        <p:grpSpPr>
          <a:xfrm>
            <a:off x="-4858872" y="1833417"/>
            <a:ext cx="8749115" cy="2770245"/>
            <a:chOff x="2428445" y="3023741"/>
            <a:chExt cx="6715624" cy="2126378"/>
          </a:xfrm>
        </p:grpSpPr>
        <p:sp>
          <p:nvSpPr>
            <p:cNvPr id="1340" name="Google Shape;1340;p37"/>
            <p:cNvSpPr/>
            <p:nvPr/>
          </p:nvSpPr>
          <p:spPr>
            <a:xfrm>
              <a:off x="8152675" y="4587075"/>
              <a:ext cx="243600" cy="243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a:off x="8314725" y="4795550"/>
              <a:ext cx="142800" cy="142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2" name="Google Shape;1342;p37"/>
            <p:cNvGrpSpPr/>
            <p:nvPr/>
          </p:nvGrpSpPr>
          <p:grpSpPr>
            <a:xfrm>
              <a:off x="2428445" y="3023741"/>
              <a:ext cx="6715624" cy="2126378"/>
              <a:chOff x="2428445" y="3016977"/>
              <a:chExt cx="6715624" cy="2126378"/>
            </a:xfrm>
          </p:grpSpPr>
          <p:sp>
            <p:nvSpPr>
              <p:cNvPr id="1343" name="Google Shape;1343;p37"/>
              <p:cNvSpPr/>
              <p:nvPr/>
            </p:nvSpPr>
            <p:spPr>
              <a:xfrm>
                <a:off x="4091604" y="3016977"/>
                <a:ext cx="2680923" cy="2126378"/>
              </a:xfrm>
              <a:custGeom>
                <a:rect b="b" l="l" r="r" t="t"/>
                <a:pathLst>
                  <a:path extrusionOk="0" h="55519" w="69998">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7250479" y="3943059"/>
                <a:ext cx="1503505" cy="1192968"/>
              </a:xfrm>
              <a:custGeom>
                <a:rect b="b" l="l" r="r" t="t"/>
                <a:pathLst>
                  <a:path extrusionOk="0" h="31148" w="39256">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3844734" y="4598337"/>
                <a:ext cx="397669" cy="453051"/>
              </a:xfrm>
              <a:custGeom>
                <a:rect b="b" l="l" r="r" t="t"/>
                <a:pathLst>
                  <a:path extrusionOk="0" h="11829" w="10383">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3572972" y="4485205"/>
                <a:ext cx="5503174" cy="566534"/>
              </a:xfrm>
              <a:custGeom>
                <a:rect b="b" l="l" r="r" t="t"/>
                <a:pathLst>
                  <a:path extrusionOk="0" h="14792" w="143686">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2428445" y="5032866"/>
                <a:ext cx="6715624" cy="106282"/>
              </a:xfrm>
              <a:custGeom>
                <a:rect b="b" l="l" r="r" t="t"/>
                <a:pathLst>
                  <a:path extrusionOk="0" h="2775" w="145770">
                    <a:moveTo>
                      <a:pt x="1" y="1"/>
                    </a:moveTo>
                    <a:lnTo>
                      <a:pt x="1" y="2775"/>
                    </a:lnTo>
                    <a:lnTo>
                      <a:pt x="145769" y="2775"/>
                    </a:lnTo>
                    <a:lnTo>
                      <a:pt x="145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3674538" y="4484745"/>
                <a:ext cx="5448098" cy="567338"/>
              </a:xfrm>
              <a:custGeom>
                <a:rect b="b" l="l" r="r" t="t"/>
                <a:pathLst>
                  <a:path extrusionOk="0" h="14813" w="142248">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49" name="Google Shape;1349;p37"/>
          <p:cNvGrpSpPr/>
          <p:nvPr/>
        </p:nvGrpSpPr>
        <p:grpSpPr>
          <a:xfrm>
            <a:off x="-2189054" y="996946"/>
            <a:ext cx="4334196" cy="3485651"/>
            <a:chOff x="5039700" y="2786475"/>
            <a:chExt cx="2798061" cy="2250549"/>
          </a:xfrm>
        </p:grpSpPr>
        <p:sp>
          <p:nvSpPr>
            <p:cNvPr id="1350" name="Google Shape;1350;p37"/>
            <p:cNvSpPr/>
            <p:nvPr/>
          </p:nvSpPr>
          <p:spPr>
            <a:xfrm>
              <a:off x="6186580" y="3059062"/>
              <a:ext cx="12587" cy="44345"/>
            </a:xfrm>
            <a:custGeom>
              <a:rect b="b" l="l" r="r" t="t"/>
              <a:pathLst>
                <a:path extrusionOk="0" h="1596" w="453">
                  <a:moveTo>
                    <a:pt x="227" y="0"/>
                  </a:moveTo>
                  <a:cubicBezTo>
                    <a:pt x="108" y="0"/>
                    <a:pt x="0" y="357"/>
                    <a:pt x="0" y="798"/>
                  </a:cubicBezTo>
                  <a:cubicBezTo>
                    <a:pt x="0"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a:off x="6201806" y="3059062"/>
              <a:ext cx="12587" cy="44345"/>
            </a:xfrm>
            <a:custGeom>
              <a:rect b="b" l="l" r="r" t="t"/>
              <a:pathLst>
                <a:path extrusionOk="0" h="1596" w="453">
                  <a:moveTo>
                    <a:pt x="226" y="0"/>
                  </a:moveTo>
                  <a:cubicBezTo>
                    <a:pt x="95" y="0"/>
                    <a:pt x="0" y="357"/>
                    <a:pt x="0" y="798"/>
                  </a:cubicBezTo>
                  <a:cubicBezTo>
                    <a:pt x="0" y="1239"/>
                    <a:pt x="95" y="1596"/>
                    <a:pt x="226" y="1596"/>
                  </a:cubicBezTo>
                  <a:cubicBezTo>
                    <a:pt x="345" y="1596"/>
                    <a:pt x="453" y="1250"/>
                    <a:pt x="453" y="798"/>
                  </a:cubicBezTo>
                  <a:cubicBezTo>
                    <a:pt x="453" y="357"/>
                    <a:pt x="345" y="0"/>
                    <a:pt x="2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a:off x="6308300" y="3059062"/>
              <a:ext cx="12948" cy="44345"/>
            </a:xfrm>
            <a:custGeom>
              <a:rect b="b" l="l" r="r" t="t"/>
              <a:pathLst>
                <a:path extrusionOk="0" h="1596" w="466">
                  <a:moveTo>
                    <a:pt x="227" y="0"/>
                  </a:moveTo>
                  <a:cubicBezTo>
                    <a:pt x="108" y="0"/>
                    <a:pt x="1" y="357"/>
                    <a:pt x="1" y="798"/>
                  </a:cubicBezTo>
                  <a:cubicBezTo>
                    <a:pt x="1" y="1239"/>
                    <a:pt x="108" y="1596"/>
                    <a:pt x="227" y="1596"/>
                  </a:cubicBezTo>
                  <a:cubicBezTo>
                    <a:pt x="358" y="1596"/>
                    <a:pt x="465" y="1250"/>
                    <a:pt x="465" y="798"/>
                  </a:cubicBezTo>
                  <a:cubicBezTo>
                    <a:pt x="465"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a:off x="6323526" y="3059062"/>
              <a:ext cx="12614" cy="44345"/>
            </a:xfrm>
            <a:custGeom>
              <a:rect b="b" l="l" r="r" t="t"/>
              <a:pathLst>
                <a:path extrusionOk="0" h="1596" w="454">
                  <a:moveTo>
                    <a:pt x="227" y="0"/>
                  </a:moveTo>
                  <a:cubicBezTo>
                    <a:pt x="96" y="0"/>
                    <a:pt x="1" y="357"/>
                    <a:pt x="1" y="798"/>
                  </a:cubicBezTo>
                  <a:cubicBezTo>
                    <a:pt x="1"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a:off x="6591138" y="3059062"/>
              <a:ext cx="12614" cy="44345"/>
            </a:xfrm>
            <a:custGeom>
              <a:rect b="b" l="l" r="r" t="t"/>
              <a:pathLst>
                <a:path extrusionOk="0" h="1596" w="454">
                  <a:moveTo>
                    <a:pt x="227" y="0"/>
                  </a:moveTo>
                  <a:cubicBezTo>
                    <a:pt x="96" y="0"/>
                    <a:pt x="1" y="357"/>
                    <a:pt x="1" y="798"/>
                  </a:cubicBezTo>
                  <a:cubicBezTo>
                    <a:pt x="1" y="1239"/>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7"/>
            <p:cNvSpPr/>
            <p:nvPr/>
          </p:nvSpPr>
          <p:spPr>
            <a:xfrm>
              <a:off x="6606363" y="3059062"/>
              <a:ext cx="12587" cy="44345"/>
            </a:xfrm>
            <a:custGeom>
              <a:rect b="b" l="l" r="r" t="t"/>
              <a:pathLst>
                <a:path extrusionOk="0" h="1596" w="453">
                  <a:moveTo>
                    <a:pt x="227" y="0"/>
                  </a:moveTo>
                  <a:cubicBezTo>
                    <a:pt x="96" y="0"/>
                    <a:pt x="0" y="357"/>
                    <a:pt x="0" y="798"/>
                  </a:cubicBezTo>
                  <a:cubicBezTo>
                    <a:pt x="0" y="1239"/>
                    <a:pt x="96" y="1596"/>
                    <a:pt x="227" y="1596"/>
                  </a:cubicBezTo>
                  <a:cubicBezTo>
                    <a:pt x="346"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a:off x="6712219" y="3051115"/>
              <a:ext cx="12920" cy="44345"/>
            </a:xfrm>
            <a:custGeom>
              <a:rect b="b" l="l" r="r" t="t"/>
              <a:pathLst>
                <a:path extrusionOk="0" h="1596" w="465">
                  <a:moveTo>
                    <a:pt x="227" y="1"/>
                  </a:moveTo>
                  <a:cubicBezTo>
                    <a:pt x="108" y="1"/>
                    <a:pt x="0" y="358"/>
                    <a:pt x="0" y="798"/>
                  </a:cubicBezTo>
                  <a:cubicBezTo>
                    <a:pt x="0" y="1239"/>
                    <a:pt x="108" y="1596"/>
                    <a:pt x="227" y="1596"/>
                  </a:cubicBezTo>
                  <a:cubicBezTo>
                    <a:pt x="358" y="1596"/>
                    <a:pt x="465" y="1239"/>
                    <a:pt x="465" y="798"/>
                  </a:cubicBezTo>
                  <a:cubicBezTo>
                    <a:pt x="465" y="358"/>
                    <a:pt x="358"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7"/>
            <p:cNvSpPr/>
            <p:nvPr/>
          </p:nvSpPr>
          <p:spPr>
            <a:xfrm>
              <a:off x="6727444" y="3051115"/>
              <a:ext cx="12587" cy="44345"/>
            </a:xfrm>
            <a:custGeom>
              <a:rect b="b" l="l" r="r" t="t"/>
              <a:pathLst>
                <a:path extrusionOk="0" h="1596" w="453">
                  <a:moveTo>
                    <a:pt x="226" y="1"/>
                  </a:moveTo>
                  <a:cubicBezTo>
                    <a:pt x="95" y="1"/>
                    <a:pt x="0" y="358"/>
                    <a:pt x="0" y="798"/>
                  </a:cubicBezTo>
                  <a:cubicBezTo>
                    <a:pt x="0" y="1239"/>
                    <a:pt x="95" y="1596"/>
                    <a:pt x="226" y="1596"/>
                  </a:cubicBezTo>
                  <a:cubicBezTo>
                    <a:pt x="357" y="1596"/>
                    <a:pt x="453" y="1239"/>
                    <a:pt x="453" y="798"/>
                  </a:cubicBezTo>
                  <a:cubicBezTo>
                    <a:pt x="453" y="358"/>
                    <a:pt x="357" y="1"/>
                    <a:pt x="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7"/>
            <p:cNvSpPr/>
            <p:nvPr/>
          </p:nvSpPr>
          <p:spPr>
            <a:xfrm>
              <a:off x="6159130" y="3094791"/>
              <a:ext cx="85356" cy="352675"/>
            </a:xfrm>
            <a:custGeom>
              <a:rect b="b" l="l" r="r" t="t"/>
              <a:pathLst>
                <a:path extrusionOk="0" h="12693" w="3072">
                  <a:moveTo>
                    <a:pt x="1429" y="0"/>
                  </a:moveTo>
                  <a:cubicBezTo>
                    <a:pt x="881" y="0"/>
                    <a:pt x="441" y="857"/>
                    <a:pt x="441" y="1917"/>
                  </a:cubicBezTo>
                  <a:cubicBezTo>
                    <a:pt x="441" y="2239"/>
                    <a:pt x="476" y="2560"/>
                    <a:pt x="572" y="2870"/>
                  </a:cubicBezTo>
                  <a:cubicBezTo>
                    <a:pt x="215" y="3155"/>
                    <a:pt x="0" y="3596"/>
                    <a:pt x="0" y="4060"/>
                  </a:cubicBezTo>
                  <a:lnTo>
                    <a:pt x="0" y="7418"/>
                  </a:lnTo>
                  <a:cubicBezTo>
                    <a:pt x="0" y="7846"/>
                    <a:pt x="191" y="8263"/>
                    <a:pt x="524" y="8549"/>
                  </a:cubicBezTo>
                  <a:lnTo>
                    <a:pt x="524" y="12228"/>
                  </a:lnTo>
                  <a:cubicBezTo>
                    <a:pt x="524" y="12537"/>
                    <a:pt x="753" y="12692"/>
                    <a:pt x="982" y="12692"/>
                  </a:cubicBezTo>
                  <a:cubicBezTo>
                    <a:pt x="1212" y="12692"/>
                    <a:pt x="1441" y="12537"/>
                    <a:pt x="1441" y="12228"/>
                  </a:cubicBezTo>
                  <a:lnTo>
                    <a:pt x="1441" y="8942"/>
                  </a:lnTo>
                  <a:lnTo>
                    <a:pt x="1548" y="8942"/>
                  </a:lnTo>
                  <a:cubicBezTo>
                    <a:pt x="1643" y="8942"/>
                    <a:pt x="1739" y="8930"/>
                    <a:pt x="1846" y="8906"/>
                  </a:cubicBezTo>
                  <a:lnTo>
                    <a:pt x="1846" y="10192"/>
                  </a:lnTo>
                  <a:cubicBezTo>
                    <a:pt x="1846" y="10591"/>
                    <a:pt x="2143" y="10790"/>
                    <a:pt x="2441" y="10790"/>
                  </a:cubicBezTo>
                  <a:cubicBezTo>
                    <a:pt x="2739" y="10790"/>
                    <a:pt x="3036" y="10591"/>
                    <a:pt x="3036" y="10192"/>
                  </a:cubicBezTo>
                  <a:lnTo>
                    <a:pt x="3036" y="7727"/>
                  </a:lnTo>
                  <a:cubicBezTo>
                    <a:pt x="3060" y="7632"/>
                    <a:pt x="3060" y="7525"/>
                    <a:pt x="3072" y="7418"/>
                  </a:cubicBezTo>
                  <a:lnTo>
                    <a:pt x="3072" y="4060"/>
                  </a:lnTo>
                  <a:cubicBezTo>
                    <a:pt x="3060" y="3524"/>
                    <a:pt x="2786" y="3024"/>
                    <a:pt x="2322" y="2750"/>
                  </a:cubicBezTo>
                  <a:cubicBezTo>
                    <a:pt x="2393" y="2477"/>
                    <a:pt x="2429" y="2191"/>
                    <a:pt x="2429" y="1917"/>
                  </a:cubicBezTo>
                  <a:cubicBezTo>
                    <a:pt x="2429" y="1834"/>
                    <a:pt x="2429" y="1750"/>
                    <a:pt x="2417" y="1679"/>
                  </a:cubicBezTo>
                  <a:cubicBezTo>
                    <a:pt x="2405" y="1596"/>
                    <a:pt x="2429" y="1524"/>
                    <a:pt x="2429" y="1453"/>
                  </a:cubicBezTo>
                  <a:cubicBezTo>
                    <a:pt x="2429" y="655"/>
                    <a:pt x="2096" y="0"/>
                    <a:pt x="1679" y="0"/>
                  </a:cubicBezTo>
                  <a:cubicBezTo>
                    <a:pt x="1643" y="0"/>
                    <a:pt x="1608" y="12"/>
                    <a:pt x="1572" y="24"/>
                  </a:cubicBezTo>
                  <a:cubicBezTo>
                    <a:pt x="1524" y="12"/>
                    <a:pt x="1477" y="0"/>
                    <a:pt x="14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7"/>
            <p:cNvSpPr/>
            <p:nvPr/>
          </p:nvSpPr>
          <p:spPr>
            <a:xfrm>
              <a:off x="6343697" y="2794671"/>
              <a:ext cx="241868" cy="114891"/>
            </a:xfrm>
            <a:custGeom>
              <a:rect b="b" l="l" r="r" t="t"/>
              <a:pathLst>
                <a:path extrusionOk="0" h="4135" w="8705">
                  <a:moveTo>
                    <a:pt x="4369" y="1"/>
                  </a:moveTo>
                  <a:cubicBezTo>
                    <a:pt x="4001" y="1"/>
                    <a:pt x="3680" y="298"/>
                    <a:pt x="3680" y="694"/>
                  </a:cubicBezTo>
                  <a:cubicBezTo>
                    <a:pt x="3680" y="849"/>
                    <a:pt x="3739" y="1003"/>
                    <a:pt x="3835" y="1122"/>
                  </a:cubicBezTo>
                  <a:cubicBezTo>
                    <a:pt x="3668" y="1206"/>
                    <a:pt x="3525" y="1337"/>
                    <a:pt x="3430" y="1491"/>
                  </a:cubicBezTo>
                  <a:lnTo>
                    <a:pt x="251" y="1491"/>
                  </a:lnTo>
                  <a:cubicBezTo>
                    <a:pt x="1" y="1515"/>
                    <a:pt x="1" y="1896"/>
                    <a:pt x="251" y="1920"/>
                  </a:cubicBezTo>
                  <a:lnTo>
                    <a:pt x="688" y="1920"/>
                  </a:lnTo>
                  <a:cubicBezTo>
                    <a:pt x="450" y="1951"/>
                    <a:pt x="463" y="2338"/>
                    <a:pt x="729" y="2338"/>
                  </a:cubicBezTo>
                  <a:cubicBezTo>
                    <a:pt x="736" y="2338"/>
                    <a:pt x="743" y="2337"/>
                    <a:pt x="751" y="2337"/>
                  </a:cubicBezTo>
                  <a:lnTo>
                    <a:pt x="1184" y="2337"/>
                  </a:lnTo>
                  <a:cubicBezTo>
                    <a:pt x="929" y="2358"/>
                    <a:pt x="932" y="2755"/>
                    <a:pt x="1195" y="2755"/>
                  </a:cubicBezTo>
                  <a:cubicBezTo>
                    <a:pt x="1205" y="2755"/>
                    <a:pt x="1216" y="2755"/>
                    <a:pt x="1227" y="2754"/>
                  </a:cubicBezTo>
                  <a:lnTo>
                    <a:pt x="1446" y="2754"/>
                  </a:lnTo>
                  <a:cubicBezTo>
                    <a:pt x="1187" y="2775"/>
                    <a:pt x="1194" y="3183"/>
                    <a:pt x="1467" y="3183"/>
                  </a:cubicBezTo>
                  <a:cubicBezTo>
                    <a:pt x="1474" y="3183"/>
                    <a:pt x="1482" y="3183"/>
                    <a:pt x="1489" y="3182"/>
                  </a:cubicBezTo>
                  <a:lnTo>
                    <a:pt x="2132" y="3182"/>
                  </a:lnTo>
                  <a:cubicBezTo>
                    <a:pt x="2549" y="3182"/>
                    <a:pt x="2942" y="3015"/>
                    <a:pt x="3239" y="2730"/>
                  </a:cubicBezTo>
                  <a:lnTo>
                    <a:pt x="3239" y="2944"/>
                  </a:lnTo>
                  <a:cubicBezTo>
                    <a:pt x="3216" y="3599"/>
                    <a:pt x="3739" y="4135"/>
                    <a:pt x="4382" y="4135"/>
                  </a:cubicBezTo>
                  <a:cubicBezTo>
                    <a:pt x="5037" y="4135"/>
                    <a:pt x="5561" y="3599"/>
                    <a:pt x="5537" y="2944"/>
                  </a:cubicBezTo>
                  <a:lnTo>
                    <a:pt x="5537" y="2801"/>
                  </a:lnTo>
                  <a:cubicBezTo>
                    <a:pt x="5823" y="3051"/>
                    <a:pt x="6192" y="3182"/>
                    <a:pt x="6573" y="3182"/>
                  </a:cubicBezTo>
                  <a:lnTo>
                    <a:pt x="7228" y="3182"/>
                  </a:lnTo>
                  <a:cubicBezTo>
                    <a:pt x="7478" y="3158"/>
                    <a:pt x="7478" y="2777"/>
                    <a:pt x="7228" y="2765"/>
                  </a:cubicBezTo>
                  <a:lnTo>
                    <a:pt x="7490" y="2765"/>
                  </a:lnTo>
                  <a:cubicBezTo>
                    <a:pt x="7752" y="2742"/>
                    <a:pt x="7752" y="2361"/>
                    <a:pt x="7490" y="2337"/>
                  </a:cubicBezTo>
                  <a:lnTo>
                    <a:pt x="7966" y="2337"/>
                  </a:lnTo>
                  <a:cubicBezTo>
                    <a:pt x="7974" y="2337"/>
                    <a:pt x="7981" y="2338"/>
                    <a:pt x="7989" y="2338"/>
                  </a:cubicBezTo>
                  <a:cubicBezTo>
                    <a:pt x="8261" y="2338"/>
                    <a:pt x="8268" y="1941"/>
                    <a:pt x="8011" y="1920"/>
                  </a:cubicBezTo>
                  <a:lnTo>
                    <a:pt x="8454" y="1920"/>
                  </a:lnTo>
                  <a:cubicBezTo>
                    <a:pt x="8704" y="1896"/>
                    <a:pt x="8704" y="1515"/>
                    <a:pt x="8454" y="1503"/>
                  </a:cubicBezTo>
                  <a:lnTo>
                    <a:pt x="5335" y="1503"/>
                  </a:lnTo>
                  <a:cubicBezTo>
                    <a:pt x="5228" y="1337"/>
                    <a:pt x="5085" y="1206"/>
                    <a:pt x="4918" y="1122"/>
                  </a:cubicBezTo>
                  <a:cubicBezTo>
                    <a:pt x="5204" y="741"/>
                    <a:pt x="5037" y="194"/>
                    <a:pt x="4597" y="39"/>
                  </a:cubicBezTo>
                  <a:cubicBezTo>
                    <a:pt x="4520" y="13"/>
                    <a:pt x="4444" y="1"/>
                    <a:pt x="4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7"/>
            <p:cNvSpPr/>
            <p:nvPr/>
          </p:nvSpPr>
          <p:spPr>
            <a:xfrm>
              <a:off x="5041034" y="2967431"/>
              <a:ext cx="2796727" cy="2069594"/>
            </a:xfrm>
            <a:custGeom>
              <a:rect b="b" l="l" r="r" t="t"/>
              <a:pathLst>
                <a:path extrusionOk="0" h="74486" w="100656">
                  <a:moveTo>
                    <a:pt x="50316" y="0"/>
                  </a:moveTo>
                  <a:lnTo>
                    <a:pt x="50316" y="7132"/>
                  </a:lnTo>
                  <a:cubicBezTo>
                    <a:pt x="49292" y="7287"/>
                    <a:pt x="48351" y="7751"/>
                    <a:pt x="47625" y="8477"/>
                  </a:cubicBezTo>
                  <a:cubicBezTo>
                    <a:pt x="47506" y="8120"/>
                    <a:pt x="47268" y="7823"/>
                    <a:pt x="46958" y="7620"/>
                  </a:cubicBezTo>
                  <a:cubicBezTo>
                    <a:pt x="47018" y="7346"/>
                    <a:pt x="47054" y="7073"/>
                    <a:pt x="47054" y="6787"/>
                  </a:cubicBezTo>
                  <a:cubicBezTo>
                    <a:pt x="47054" y="6703"/>
                    <a:pt x="47054" y="6632"/>
                    <a:pt x="47054" y="6549"/>
                  </a:cubicBezTo>
                  <a:cubicBezTo>
                    <a:pt x="47042" y="6465"/>
                    <a:pt x="47065" y="6394"/>
                    <a:pt x="47065" y="6322"/>
                  </a:cubicBezTo>
                  <a:cubicBezTo>
                    <a:pt x="47065" y="5525"/>
                    <a:pt x="46720" y="4870"/>
                    <a:pt x="46303" y="4870"/>
                  </a:cubicBezTo>
                  <a:cubicBezTo>
                    <a:pt x="46268" y="4870"/>
                    <a:pt x="46232" y="4882"/>
                    <a:pt x="46196" y="4894"/>
                  </a:cubicBezTo>
                  <a:cubicBezTo>
                    <a:pt x="46161" y="4882"/>
                    <a:pt x="46113" y="4870"/>
                    <a:pt x="46065" y="4870"/>
                  </a:cubicBezTo>
                  <a:cubicBezTo>
                    <a:pt x="45518" y="4870"/>
                    <a:pt x="45065" y="5727"/>
                    <a:pt x="45065" y="6787"/>
                  </a:cubicBezTo>
                  <a:cubicBezTo>
                    <a:pt x="45065" y="7108"/>
                    <a:pt x="45113" y="7430"/>
                    <a:pt x="45208" y="7739"/>
                  </a:cubicBezTo>
                  <a:cubicBezTo>
                    <a:pt x="44839" y="8037"/>
                    <a:pt x="44637" y="8466"/>
                    <a:pt x="44637" y="8930"/>
                  </a:cubicBezTo>
                  <a:lnTo>
                    <a:pt x="44637" y="12287"/>
                  </a:lnTo>
                  <a:cubicBezTo>
                    <a:pt x="44637" y="12716"/>
                    <a:pt x="44815" y="13133"/>
                    <a:pt x="45149" y="13419"/>
                  </a:cubicBezTo>
                  <a:lnTo>
                    <a:pt x="45149" y="17098"/>
                  </a:lnTo>
                  <a:cubicBezTo>
                    <a:pt x="45131" y="17425"/>
                    <a:pt x="45369" y="17589"/>
                    <a:pt x="45607" y="17589"/>
                  </a:cubicBezTo>
                  <a:cubicBezTo>
                    <a:pt x="45845" y="17589"/>
                    <a:pt x="46083" y="17425"/>
                    <a:pt x="46065" y="17098"/>
                  </a:cubicBezTo>
                  <a:lnTo>
                    <a:pt x="46065" y="13811"/>
                  </a:lnTo>
                  <a:lnTo>
                    <a:pt x="46125" y="13811"/>
                  </a:lnTo>
                  <a:lnTo>
                    <a:pt x="46125" y="17657"/>
                  </a:lnTo>
                  <a:lnTo>
                    <a:pt x="37648" y="17657"/>
                  </a:lnTo>
                  <a:cubicBezTo>
                    <a:pt x="37633" y="17656"/>
                    <a:pt x="37619" y="17656"/>
                    <a:pt x="37605" y="17656"/>
                  </a:cubicBezTo>
                  <a:cubicBezTo>
                    <a:pt x="37160" y="17656"/>
                    <a:pt x="36802" y="18016"/>
                    <a:pt x="36802" y="18455"/>
                  </a:cubicBezTo>
                  <a:cubicBezTo>
                    <a:pt x="36802" y="18912"/>
                    <a:pt x="37171" y="19265"/>
                    <a:pt x="37625" y="19265"/>
                  </a:cubicBezTo>
                  <a:cubicBezTo>
                    <a:pt x="37633" y="19265"/>
                    <a:pt x="37640" y="19265"/>
                    <a:pt x="37648" y="19265"/>
                  </a:cubicBezTo>
                  <a:lnTo>
                    <a:pt x="37779" y="19265"/>
                  </a:lnTo>
                  <a:lnTo>
                    <a:pt x="37874" y="19288"/>
                  </a:lnTo>
                  <a:lnTo>
                    <a:pt x="37874" y="19610"/>
                  </a:lnTo>
                  <a:lnTo>
                    <a:pt x="8227" y="19610"/>
                  </a:lnTo>
                  <a:cubicBezTo>
                    <a:pt x="8220" y="19609"/>
                    <a:pt x="8212" y="19609"/>
                    <a:pt x="8205" y="19609"/>
                  </a:cubicBezTo>
                  <a:cubicBezTo>
                    <a:pt x="7786" y="19609"/>
                    <a:pt x="7782" y="20242"/>
                    <a:pt x="8194" y="20242"/>
                  </a:cubicBezTo>
                  <a:cubicBezTo>
                    <a:pt x="8205" y="20242"/>
                    <a:pt x="8216" y="20242"/>
                    <a:pt x="8227" y="20241"/>
                  </a:cubicBezTo>
                  <a:lnTo>
                    <a:pt x="8727" y="20241"/>
                  </a:lnTo>
                  <a:lnTo>
                    <a:pt x="8727" y="24337"/>
                  </a:lnTo>
                  <a:lnTo>
                    <a:pt x="5977" y="24337"/>
                  </a:lnTo>
                  <a:cubicBezTo>
                    <a:pt x="5477" y="24337"/>
                    <a:pt x="5477" y="25075"/>
                    <a:pt x="5977" y="25075"/>
                  </a:cubicBezTo>
                  <a:lnTo>
                    <a:pt x="976" y="25075"/>
                  </a:lnTo>
                  <a:cubicBezTo>
                    <a:pt x="429" y="25099"/>
                    <a:pt x="0" y="25539"/>
                    <a:pt x="0" y="26087"/>
                  </a:cubicBezTo>
                  <a:cubicBezTo>
                    <a:pt x="0" y="26634"/>
                    <a:pt x="429" y="27075"/>
                    <a:pt x="976" y="27099"/>
                  </a:cubicBezTo>
                  <a:lnTo>
                    <a:pt x="1000" y="27099"/>
                  </a:lnTo>
                  <a:lnTo>
                    <a:pt x="1000" y="29647"/>
                  </a:lnTo>
                  <a:lnTo>
                    <a:pt x="3024" y="29647"/>
                  </a:lnTo>
                  <a:lnTo>
                    <a:pt x="3024" y="33588"/>
                  </a:lnTo>
                  <a:lnTo>
                    <a:pt x="1000" y="33588"/>
                  </a:lnTo>
                  <a:lnTo>
                    <a:pt x="1000" y="35290"/>
                  </a:lnTo>
                  <a:lnTo>
                    <a:pt x="2536" y="35290"/>
                  </a:lnTo>
                  <a:lnTo>
                    <a:pt x="2536" y="73152"/>
                  </a:lnTo>
                  <a:lnTo>
                    <a:pt x="2286" y="73152"/>
                  </a:lnTo>
                  <a:cubicBezTo>
                    <a:pt x="2271" y="73151"/>
                    <a:pt x="2256" y="73151"/>
                    <a:pt x="2241" y="73151"/>
                  </a:cubicBezTo>
                  <a:cubicBezTo>
                    <a:pt x="1432" y="73151"/>
                    <a:pt x="1432" y="74392"/>
                    <a:pt x="2241" y="74392"/>
                  </a:cubicBezTo>
                  <a:cubicBezTo>
                    <a:pt x="2256" y="74392"/>
                    <a:pt x="2271" y="74391"/>
                    <a:pt x="2286" y="74390"/>
                  </a:cubicBezTo>
                  <a:lnTo>
                    <a:pt x="11823" y="74390"/>
                  </a:lnTo>
                  <a:cubicBezTo>
                    <a:pt x="11837" y="74391"/>
                    <a:pt x="11851" y="74392"/>
                    <a:pt x="11865" y="74392"/>
                  </a:cubicBezTo>
                  <a:cubicBezTo>
                    <a:pt x="12203" y="74392"/>
                    <a:pt x="12478" y="74114"/>
                    <a:pt x="12478" y="73771"/>
                  </a:cubicBezTo>
                  <a:cubicBezTo>
                    <a:pt x="12478" y="73422"/>
                    <a:pt x="12193" y="73152"/>
                    <a:pt x="11845" y="73152"/>
                  </a:cubicBezTo>
                  <a:cubicBezTo>
                    <a:pt x="11838" y="73152"/>
                    <a:pt x="11830" y="73152"/>
                    <a:pt x="11823" y="73152"/>
                  </a:cubicBezTo>
                  <a:lnTo>
                    <a:pt x="11585" y="73152"/>
                  </a:lnTo>
                  <a:lnTo>
                    <a:pt x="11585" y="35290"/>
                  </a:lnTo>
                  <a:lnTo>
                    <a:pt x="18526" y="35290"/>
                  </a:lnTo>
                  <a:lnTo>
                    <a:pt x="18526" y="73235"/>
                  </a:lnTo>
                  <a:lnTo>
                    <a:pt x="18657" y="73235"/>
                  </a:lnTo>
                  <a:cubicBezTo>
                    <a:pt x="17935" y="73413"/>
                    <a:pt x="18060" y="74462"/>
                    <a:pt x="18799" y="74462"/>
                  </a:cubicBezTo>
                  <a:cubicBezTo>
                    <a:pt x="18804" y="74462"/>
                    <a:pt x="18808" y="74462"/>
                    <a:pt x="18812" y="74462"/>
                  </a:cubicBezTo>
                  <a:lnTo>
                    <a:pt x="28349" y="74462"/>
                  </a:lnTo>
                  <a:cubicBezTo>
                    <a:pt x="28363" y="74463"/>
                    <a:pt x="28377" y="74463"/>
                    <a:pt x="28390" y="74463"/>
                  </a:cubicBezTo>
                  <a:cubicBezTo>
                    <a:pt x="28729" y="74463"/>
                    <a:pt x="29004" y="74186"/>
                    <a:pt x="29004" y="73843"/>
                  </a:cubicBezTo>
                  <a:cubicBezTo>
                    <a:pt x="29004" y="73499"/>
                    <a:pt x="28729" y="73222"/>
                    <a:pt x="28390" y="73222"/>
                  </a:cubicBezTo>
                  <a:cubicBezTo>
                    <a:pt x="28377" y="73222"/>
                    <a:pt x="28363" y="73223"/>
                    <a:pt x="28349" y="73224"/>
                  </a:cubicBezTo>
                  <a:lnTo>
                    <a:pt x="28099" y="73224"/>
                  </a:lnTo>
                  <a:lnTo>
                    <a:pt x="28099" y="35290"/>
                  </a:lnTo>
                  <a:lnTo>
                    <a:pt x="33909" y="35290"/>
                  </a:lnTo>
                  <a:lnTo>
                    <a:pt x="33909" y="73224"/>
                  </a:lnTo>
                  <a:lnTo>
                    <a:pt x="33659" y="73224"/>
                  </a:lnTo>
                  <a:cubicBezTo>
                    <a:pt x="32861" y="73259"/>
                    <a:pt x="32861" y="74426"/>
                    <a:pt x="33659" y="74462"/>
                  </a:cubicBezTo>
                  <a:lnTo>
                    <a:pt x="43196" y="74462"/>
                  </a:lnTo>
                  <a:cubicBezTo>
                    <a:pt x="43982" y="74426"/>
                    <a:pt x="43982" y="73259"/>
                    <a:pt x="43196" y="73224"/>
                  </a:cubicBezTo>
                  <a:lnTo>
                    <a:pt x="42946" y="73224"/>
                  </a:lnTo>
                  <a:lnTo>
                    <a:pt x="42946" y="35290"/>
                  </a:lnTo>
                  <a:lnTo>
                    <a:pt x="57317" y="35314"/>
                  </a:lnTo>
                  <a:lnTo>
                    <a:pt x="57317" y="73224"/>
                  </a:lnTo>
                  <a:lnTo>
                    <a:pt x="57067" y="73224"/>
                  </a:lnTo>
                  <a:cubicBezTo>
                    <a:pt x="56733" y="73224"/>
                    <a:pt x="56448" y="73497"/>
                    <a:pt x="56448" y="73843"/>
                  </a:cubicBezTo>
                  <a:cubicBezTo>
                    <a:pt x="56448" y="73890"/>
                    <a:pt x="56460" y="73938"/>
                    <a:pt x="56471" y="73997"/>
                  </a:cubicBezTo>
                  <a:cubicBezTo>
                    <a:pt x="56531" y="74283"/>
                    <a:pt x="56781" y="74486"/>
                    <a:pt x="57079" y="74486"/>
                  </a:cubicBezTo>
                  <a:lnTo>
                    <a:pt x="66616" y="74486"/>
                  </a:lnTo>
                  <a:cubicBezTo>
                    <a:pt x="66961" y="74486"/>
                    <a:pt x="67247" y="74212"/>
                    <a:pt x="67247" y="73866"/>
                  </a:cubicBezTo>
                  <a:cubicBezTo>
                    <a:pt x="67235" y="73819"/>
                    <a:pt x="67235" y="73771"/>
                    <a:pt x="67223" y="73724"/>
                  </a:cubicBezTo>
                  <a:cubicBezTo>
                    <a:pt x="67163" y="73426"/>
                    <a:pt x="66901" y="73224"/>
                    <a:pt x="66616" y="73224"/>
                  </a:cubicBezTo>
                  <a:lnTo>
                    <a:pt x="66377" y="73224"/>
                  </a:lnTo>
                  <a:lnTo>
                    <a:pt x="66377" y="35314"/>
                  </a:lnTo>
                  <a:lnTo>
                    <a:pt x="72176" y="35314"/>
                  </a:lnTo>
                  <a:lnTo>
                    <a:pt x="72176" y="73224"/>
                  </a:lnTo>
                  <a:lnTo>
                    <a:pt x="71926" y="73224"/>
                  </a:lnTo>
                  <a:cubicBezTo>
                    <a:pt x="71580" y="73224"/>
                    <a:pt x="71307" y="73497"/>
                    <a:pt x="71307" y="73843"/>
                  </a:cubicBezTo>
                  <a:cubicBezTo>
                    <a:pt x="71307" y="73890"/>
                    <a:pt x="71319" y="73938"/>
                    <a:pt x="71330" y="73997"/>
                  </a:cubicBezTo>
                  <a:cubicBezTo>
                    <a:pt x="71390" y="74283"/>
                    <a:pt x="71640" y="74486"/>
                    <a:pt x="71938" y="74486"/>
                  </a:cubicBezTo>
                  <a:lnTo>
                    <a:pt x="81475" y="74486"/>
                  </a:lnTo>
                  <a:cubicBezTo>
                    <a:pt x="81820" y="74486"/>
                    <a:pt x="82094" y="74212"/>
                    <a:pt x="82094" y="73866"/>
                  </a:cubicBezTo>
                  <a:cubicBezTo>
                    <a:pt x="82094" y="73819"/>
                    <a:pt x="82094" y="73771"/>
                    <a:pt x="82082" y="73724"/>
                  </a:cubicBezTo>
                  <a:cubicBezTo>
                    <a:pt x="82022" y="73426"/>
                    <a:pt x="81760" y="73224"/>
                    <a:pt x="81475" y="73224"/>
                  </a:cubicBezTo>
                  <a:lnTo>
                    <a:pt x="81225" y="73224"/>
                  </a:lnTo>
                  <a:lnTo>
                    <a:pt x="81225" y="35314"/>
                  </a:lnTo>
                  <a:lnTo>
                    <a:pt x="87035" y="35314"/>
                  </a:lnTo>
                  <a:lnTo>
                    <a:pt x="87035" y="73224"/>
                  </a:lnTo>
                  <a:lnTo>
                    <a:pt x="86868" y="73224"/>
                  </a:lnTo>
                  <a:cubicBezTo>
                    <a:pt x="86523" y="73224"/>
                    <a:pt x="86237" y="73497"/>
                    <a:pt x="86237" y="73843"/>
                  </a:cubicBezTo>
                  <a:cubicBezTo>
                    <a:pt x="86237" y="73890"/>
                    <a:pt x="86249" y="73938"/>
                    <a:pt x="86261" y="73997"/>
                  </a:cubicBezTo>
                  <a:cubicBezTo>
                    <a:pt x="86320" y="74283"/>
                    <a:pt x="86570" y="74486"/>
                    <a:pt x="86868" y="74486"/>
                  </a:cubicBezTo>
                  <a:lnTo>
                    <a:pt x="96417" y="74486"/>
                  </a:lnTo>
                  <a:cubicBezTo>
                    <a:pt x="96750" y="74486"/>
                    <a:pt x="97036" y="74212"/>
                    <a:pt x="97036" y="73866"/>
                  </a:cubicBezTo>
                  <a:cubicBezTo>
                    <a:pt x="97036" y="73819"/>
                    <a:pt x="97024" y="73771"/>
                    <a:pt x="97012" y="73724"/>
                  </a:cubicBezTo>
                  <a:cubicBezTo>
                    <a:pt x="96953" y="73426"/>
                    <a:pt x="96703" y="73224"/>
                    <a:pt x="96405" y="73224"/>
                  </a:cubicBezTo>
                  <a:lnTo>
                    <a:pt x="96155" y="73224"/>
                  </a:lnTo>
                  <a:lnTo>
                    <a:pt x="96155" y="35314"/>
                  </a:lnTo>
                  <a:lnTo>
                    <a:pt x="100013" y="35314"/>
                  </a:lnTo>
                  <a:lnTo>
                    <a:pt x="100013" y="33623"/>
                  </a:lnTo>
                  <a:lnTo>
                    <a:pt x="100013" y="33600"/>
                  </a:lnTo>
                  <a:lnTo>
                    <a:pt x="97869" y="33600"/>
                  </a:lnTo>
                  <a:lnTo>
                    <a:pt x="97869" y="29682"/>
                  </a:lnTo>
                  <a:lnTo>
                    <a:pt x="100001" y="29682"/>
                  </a:lnTo>
                  <a:lnTo>
                    <a:pt x="100001" y="27051"/>
                  </a:lnTo>
                  <a:cubicBezTo>
                    <a:pt x="100394" y="26908"/>
                    <a:pt x="100656" y="26539"/>
                    <a:pt x="100656" y="26111"/>
                  </a:cubicBezTo>
                  <a:cubicBezTo>
                    <a:pt x="100656" y="26039"/>
                    <a:pt x="100644" y="25956"/>
                    <a:pt x="100620" y="25884"/>
                  </a:cubicBezTo>
                  <a:cubicBezTo>
                    <a:pt x="100525" y="25408"/>
                    <a:pt x="100108" y="25075"/>
                    <a:pt x="99632" y="25075"/>
                  </a:cubicBezTo>
                  <a:lnTo>
                    <a:pt x="95286" y="25075"/>
                  </a:lnTo>
                  <a:cubicBezTo>
                    <a:pt x="95417" y="25015"/>
                    <a:pt x="95512" y="24884"/>
                    <a:pt x="95512" y="24729"/>
                  </a:cubicBezTo>
                  <a:cubicBezTo>
                    <a:pt x="95512" y="24682"/>
                    <a:pt x="95500" y="24634"/>
                    <a:pt x="95476" y="24587"/>
                  </a:cubicBezTo>
                  <a:cubicBezTo>
                    <a:pt x="95429" y="24432"/>
                    <a:pt x="95286" y="24337"/>
                    <a:pt x="95131" y="24337"/>
                  </a:cubicBezTo>
                  <a:lnTo>
                    <a:pt x="92845" y="24337"/>
                  </a:lnTo>
                  <a:lnTo>
                    <a:pt x="92845" y="20277"/>
                  </a:lnTo>
                  <a:lnTo>
                    <a:pt x="93619" y="20277"/>
                  </a:lnTo>
                  <a:cubicBezTo>
                    <a:pt x="93845" y="20277"/>
                    <a:pt x="94000" y="20038"/>
                    <a:pt x="93905" y="19824"/>
                  </a:cubicBezTo>
                  <a:cubicBezTo>
                    <a:pt x="93857" y="19705"/>
                    <a:pt x="93738" y="19610"/>
                    <a:pt x="93607" y="19610"/>
                  </a:cubicBezTo>
                  <a:lnTo>
                    <a:pt x="63710" y="19610"/>
                  </a:lnTo>
                  <a:lnTo>
                    <a:pt x="63710" y="19288"/>
                  </a:lnTo>
                  <a:lnTo>
                    <a:pt x="64842" y="19288"/>
                  </a:lnTo>
                  <a:cubicBezTo>
                    <a:pt x="65282" y="19288"/>
                    <a:pt x="65639" y="18931"/>
                    <a:pt x="65639" y="18491"/>
                  </a:cubicBezTo>
                  <a:cubicBezTo>
                    <a:pt x="65639" y="18419"/>
                    <a:pt x="65639" y="18360"/>
                    <a:pt x="65615" y="18300"/>
                  </a:cubicBezTo>
                  <a:cubicBezTo>
                    <a:pt x="65544" y="17931"/>
                    <a:pt x="65211" y="17657"/>
                    <a:pt x="64830" y="17657"/>
                  </a:cubicBezTo>
                  <a:lnTo>
                    <a:pt x="61520" y="17657"/>
                  </a:lnTo>
                  <a:cubicBezTo>
                    <a:pt x="61627" y="17574"/>
                    <a:pt x="61686" y="17443"/>
                    <a:pt x="61686" y="17312"/>
                  </a:cubicBezTo>
                  <a:lnTo>
                    <a:pt x="61686" y="13419"/>
                  </a:lnTo>
                  <a:cubicBezTo>
                    <a:pt x="61972" y="13157"/>
                    <a:pt x="62151" y="12799"/>
                    <a:pt x="62186" y="12418"/>
                  </a:cubicBezTo>
                  <a:cubicBezTo>
                    <a:pt x="62198" y="12347"/>
                    <a:pt x="62198" y="12276"/>
                    <a:pt x="62198" y="12216"/>
                  </a:cubicBezTo>
                  <a:lnTo>
                    <a:pt x="62198" y="8858"/>
                  </a:lnTo>
                  <a:cubicBezTo>
                    <a:pt x="62198" y="8406"/>
                    <a:pt x="61996" y="7966"/>
                    <a:pt x="61639" y="7680"/>
                  </a:cubicBezTo>
                  <a:cubicBezTo>
                    <a:pt x="61686" y="7477"/>
                    <a:pt x="61722" y="7287"/>
                    <a:pt x="61746" y="7084"/>
                  </a:cubicBezTo>
                  <a:cubicBezTo>
                    <a:pt x="61758" y="6953"/>
                    <a:pt x="61758" y="6834"/>
                    <a:pt x="61758" y="6703"/>
                  </a:cubicBezTo>
                  <a:cubicBezTo>
                    <a:pt x="61758" y="5918"/>
                    <a:pt x="61508" y="5239"/>
                    <a:pt x="61162" y="4953"/>
                  </a:cubicBezTo>
                  <a:cubicBezTo>
                    <a:pt x="61162" y="4858"/>
                    <a:pt x="61174" y="4763"/>
                    <a:pt x="61174" y="4679"/>
                  </a:cubicBezTo>
                  <a:cubicBezTo>
                    <a:pt x="61174" y="4227"/>
                    <a:pt x="61067" y="3870"/>
                    <a:pt x="60936" y="3870"/>
                  </a:cubicBezTo>
                  <a:cubicBezTo>
                    <a:pt x="60817" y="3870"/>
                    <a:pt x="60710" y="4227"/>
                    <a:pt x="60710" y="4679"/>
                  </a:cubicBezTo>
                  <a:lnTo>
                    <a:pt x="60710" y="4798"/>
                  </a:lnTo>
                  <a:cubicBezTo>
                    <a:pt x="60686" y="4798"/>
                    <a:pt x="60651" y="4810"/>
                    <a:pt x="60627" y="4822"/>
                  </a:cubicBezTo>
                  <a:lnTo>
                    <a:pt x="60615" y="4822"/>
                  </a:lnTo>
                  <a:lnTo>
                    <a:pt x="60615" y="4679"/>
                  </a:lnTo>
                  <a:cubicBezTo>
                    <a:pt x="60615" y="4227"/>
                    <a:pt x="60520" y="3870"/>
                    <a:pt x="60389" y="3870"/>
                  </a:cubicBezTo>
                  <a:cubicBezTo>
                    <a:pt x="60258" y="3870"/>
                    <a:pt x="60162" y="4239"/>
                    <a:pt x="60162" y="4679"/>
                  </a:cubicBezTo>
                  <a:cubicBezTo>
                    <a:pt x="60162" y="4775"/>
                    <a:pt x="60162" y="4870"/>
                    <a:pt x="60174" y="4965"/>
                  </a:cubicBezTo>
                  <a:cubicBezTo>
                    <a:pt x="59972" y="5168"/>
                    <a:pt x="59817" y="5537"/>
                    <a:pt x="59781" y="5989"/>
                  </a:cubicBezTo>
                  <a:cubicBezTo>
                    <a:pt x="59758" y="6096"/>
                    <a:pt x="59758" y="6215"/>
                    <a:pt x="59758" y="6322"/>
                  </a:cubicBezTo>
                  <a:cubicBezTo>
                    <a:pt x="59758" y="6394"/>
                    <a:pt x="59758" y="6477"/>
                    <a:pt x="59769" y="6549"/>
                  </a:cubicBezTo>
                  <a:cubicBezTo>
                    <a:pt x="59781" y="6620"/>
                    <a:pt x="59758" y="6703"/>
                    <a:pt x="59758" y="6787"/>
                  </a:cubicBezTo>
                  <a:cubicBezTo>
                    <a:pt x="59758" y="7049"/>
                    <a:pt x="59781" y="7311"/>
                    <a:pt x="59853" y="7573"/>
                  </a:cubicBezTo>
                  <a:cubicBezTo>
                    <a:pt x="59400" y="7882"/>
                    <a:pt x="59127" y="8382"/>
                    <a:pt x="59127" y="8930"/>
                  </a:cubicBezTo>
                  <a:lnTo>
                    <a:pt x="59127" y="12287"/>
                  </a:lnTo>
                  <a:cubicBezTo>
                    <a:pt x="59127" y="12383"/>
                    <a:pt x="59138" y="12490"/>
                    <a:pt x="59162" y="12597"/>
                  </a:cubicBezTo>
                  <a:lnTo>
                    <a:pt x="59162" y="15062"/>
                  </a:lnTo>
                  <a:cubicBezTo>
                    <a:pt x="59144" y="15474"/>
                    <a:pt x="59453" y="15686"/>
                    <a:pt x="59761" y="15686"/>
                  </a:cubicBezTo>
                  <a:cubicBezTo>
                    <a:pt x="60049" y="15686"/>
                    <a:pt x="60336" y="15501"/>
                    <a:pt x="60353" y="15121"/>
                  </a:cubicBezTo>
                  <a:cubicBezTo>
                    <a:pt x="60353" y="15074"/>
                    <a:pt x="60353" y="15038"/>
                    <a:pt x="60365" y="14990"/>
                  </a:cubicBezTo>
                  <a:lnTo>
                    <a:pt x="60365" y="13788"/>
                  </a:lnTo>
                  <a:cubicBezTo>
                    <a:pt x="60460" y="13800"/>
                    <a:pt x="60555" y="13811"/>
                    <a:pt x="60662" y="13811"/>
                  </a:cubicBezTo>
                  <a:lnTo>
                    <a:pt x="60758" y="13811"/>
                  </a:lnTo>
                  <a:lnTo>
                    <a:pt x="60758" y="17109"/>
                  </a:lnTo>
                  <a:cubicBezTo>
                    <a:pt x="60758" y="17133"/>
                    <a:pt x="60758" y="17157"/>
                    <a:pt x="60758" y="17181"/>
                  </a:cubicBezTo>
                  <a:lnTo>
                    <a:pt x="60758" y="17312"/>
                  </a:lnTo>
                  <a:cubicBezTo>
                    <a:pt x="60758" y="17455"/>
                    <a:pt x="60817" y="17574"/>
                    <a:pt x="60924" y="17657"/>
                  </a:cubicBezTo>
                  <a:lnTo>
                    <a:pt x="56007" y="17657"/>
                  </a:lnTo>
                  <a:lnTo>
                    <a:pt x="56007" y="13811"/>
                  </a:lnTo>
                  <a:cubicBezTo>
                    <a:pt x="56102" y="13835"/>
                    <a:pt x="56209" y="13847"/>
                    <a:pt x="56305" y="13847"/>
                  </a:cubicBezTo>
                  <a:lnTo>
                    <a:pt x="56400" y="13847"/>
                  </a:lnTo>
                  <a:lnTo>
                    <a:pt x="56400" y="17109"/>
                  </a:lnTo>
                  <a:cubicBezTo>
                    <a:pt x="56400" y="17145"/>
                    <a:pt x="56400" y="17193"/>
                    <a:pt x="56412" y="17229"/>
                  </a:cubicBezTo>
                  <a:cubicBezTo>
                    <a:pt x="56461" y="17482"/>
                    <a:pt x="56662" y="17603"/>
                    <a:pt x="56862" y="17603"/>
                  </a:cubicBezTo>
                  <a:cubicBezTo>
                    <a:pt x="57095" y="17603"/>
                    <a:pt x="57329" y="17440"/>
                    <a:pt x="57329" y="17133"/>
                  </a:cubicBezTo>
                  <a:lnTo>
                    <a:pt x="57329" y="13454"/>
                  </a:lnTo>
                  <a:cubicBezTo>
                    <a:pt x="57650" y="13169"/>
                    <a:pt x="57841" y="12752"/>
                    <a:pt x="57841" y="12311"/>
                  </a:cubicBezTo>
                  <a:lnTo>
                    <a:pt x="57841" y="8966"/>
                  </a:lnTo>
                  <a:cubicBezTo>
                    <a:pt x="57829" y="8823"/>
                    <a:pt x="57817" y="8680"/>
                    <a:pt x="57781" y="8549"/>
                  </a:cubicBezTo>
                  <a:cubicBezTo>
                    <a:pt x="57698" y="8239"/>
                    <a:pt x="57519" y="7954"/>
                    <a:pt x="57269" y="7751"/>
                  </a:cubicBezTo>
                  <a:cubicBezTo>
                    <a:pt x="57352" y="7442"/>
                    <a:pt x="57400" y="7132"/>
                    <a:pt x="57400" y="6811"/>
                  </a:cubicBezTo>
                  <a:cubicBezTo>
                    <a:pt x="57400" y="6561"/>
                    <a:pt x="57376" y="6299"/>
                    <a:pt x="57317" y="6049"/>
                  </a:cubicBezTo>
                  <a:lnTo>
                    <a:pt x="57317" y="6037"/>
                  </a:lnTo>
                  <a:cubicBezTo>
                    <a:pt x="57317" y="6001"/>
                    <a:pt x="57305" y="5965"/>
                    <a:pt x="57293" y="5930"/>
                  </a:cubicBezTo>
                  <a:cubicBezTo>
                    <a:pt x="57222" y="5596"/>
                    <a:pt x="57043" y="5275"/>
                    <a:pt x="56793" y="5037"/>
                  </a:cubicBezTo>
                  <a:cubicBezTo>
                    <a:pt x="56805" y="4953"/>
                    <a:pt x="56817" y="4858"/>
                    <a:pt x="56817" y="4775"/>
                  </a:cubicBezTo>
                  <a:cubicBezTo>
                    <a:pt x="56817" y="4334"/>
                    <a:pt x="56710" y="3977"/>
                    <a:pt x="56579" y="3977"/>
                  </a:cubicBezTo>
                  <a:cubicBezTo>
                    <a:pt x="56460" y="3977"/>
                    <a:pt x="56352" y="4334"/>
                    <a:pt x="56352" y="4775"/>
                  </a:cubicBezTo>
                  <a:lnTo>
                    <a:pt x="56352" y="4882"/>
                  </a:lnTo>
                  <a:cubicBezTo>
                    <a:pt x="56317" y="4882"/>
                    <a:pt x="56293" y="4882"/>
                    <a:pt x="56257" y="4894"/>
                  </a:cubicBezTo>
                  <a:lnTo>
                    <a:pt x="56257" y="4775"/>
                  </a:lnTo>
                  <a:cubicBezTo>
                    <a:pt x="56257" y="4334"/>
                    <a:pt x="56162" y="3977"/>
                    <a:pt x="56031" y="3977"/>
                  </a:cubicBezTo>
                  <a:cubicBezTo>
                    <a:pt x="55900" y="3977"/>
                    <a:pt x="55805" y="4334"/>
                    <a:pt x="55805" y="4775"/>
                  </a:cubicBezTo>
                  <a:cubicBezTo>
                    <a:pt x="55805" y="4858"/>
                    <a:pt x="55805" y="4941"/>
                    <a:pt x="55817" y="5037"/>
                  </a:cubicBezTo>
                  <a:cubicBezTo>
                    <a:pt x="55567" y="5275"/>
                    <a:pt x="55400" y="5751"/>
                    <a:pt x="55400" y="6322"/>
                  </a:cubicBezTo>
                  <a:cubicBezTo>
                    <a:pt x="55400" y="6406"/>
                    <a:pt x="55400" y="6477"/>
                    <a:pt x="55412" y="6549"/>
                  </a:cubicBezTo>
                  <a:cubicBezTo>
                    <a:pt x="55424" y="6632"/>
                    <a:pt x="55412" y="6703"/>
                    <a:pt x="55412" y="6787"/>
                  </a:cubicBezTo>
                  <a:cubicBezTo>
                    <a:pt x="55412" y="7073"/>
                    <a:pt x="55447" y="7346"/>
                    <a:pt x="55507" y="7620"/>
                  </a:cubicBezTo>
                  <a:cubicBezTo>
                    <a:pt x="55102" y="7870"/>
                    <a:pt x="54840" y="8287"/>
                    <a:pt x="54781" y="8763"/>
                  </a:cubicBezTo>
                  <a:cubicBezTo>
                    <a:pt x="53959" y="7811"/>
                    <a:pt x="52804" y="7215"/>
                    <a:pt x="51542" y="7096"/>
                  </a:cubicBezTo>
                  <a:lnTo>
                    <a:pt x="51542" y="36"/>
                  </a:lnTo>
                  <a:lnTo>
                    <a:pt x="515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7"/>
            <p:cNvSpPr/>
            <p:nvPr/>
          </p:nvSpPr>
          <p:spPr>
            <a:xfrm>
              <a:off x="6322192" y="3145386"/>
              <a:ext cx="274627" cy="478069"/>
            </a:xfrm>
            <a:custGeom>
              <a:rect b="b" l="l" r="r" t="t"/>
              <a:pathLst>
                <a:path extrusionOk="0" h="17206" w="9884">
                  <a:moveTo>
                    <a:pt x="4942" y="1"/>
                  </a:moveTo>
                  <a:cubicBezTo>
                    <a:pt x="2216" y="1"/>
                    <a:pt x="1" y="2215"/>
                    <a:pt x="1" y="4942"/>
                  </a:cubicBezTo>
                  <a:lnTo>
                    <a:pt x="1" y="12264"/>
                  </a:lnTo>
                  <a:cubicBezTo>
                    <a:pt x="1" y="14991"/>
                    <a:pt x="2216" y="17205"/>
                    <a:pt x="4942" y="17205"/>
                  </a:cubicBezTo>
                  <a:cubicBezTo>
                    <a:pt x="7669" y="17205"/>
                    <a:pt x="9883" y="14991"/>
                    <a:pt x="9883" y="12264"/>
                  </a:cubicBezTo>
                  <a:lnTo>
                    <a:pt x="9883" y="4942"/>
                  </a:lnTo>
                  <a:cubicBezTo>
                    <a:pt x="9883" y="2215"/>
                    <a:pt x="7669" y="1"/>
                    <a:pt x="49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7"/>
            <p:cNvSpPr/>
            <p:nvPr/>
          </p:nvSpPr>
          <p:spPr>
            <a:xfrm>
              <a:off x="5111493" y="3927749"/>
              <a:ext cx="251093" cy="1056302"/>
            </a:xfrm>
            <a:custGeom>
              <a:rect b="b" l="l" r="r" t="t"/>
              <a:pathLst>
                <a:path extrusionOk="0" h="38017"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7"/>
            <p:cNvSpPr/>
            <p:nvPr/>
          </p:nvSpPr>
          <p:spPr>
            <a:xfrm>
              <a:off x="5136609" y="3927749"/>
              <a:ext cx="13615" cy="1056302"/>
            </a:xfrm>
            <a:custGeom>
              <a:rect b="b" l="l" r="r" t="t"/>
              <a:pathLst>
                <a:path extrusionOk="0" h="38017" w="490">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7"/>
            <p:cNvSpPr/>
            <p:nvPr/>
          </p:nvSpPr>
          <p:spPr>
            <a:xfrm>
              <a:off x="5570312" y="3929722"/>
              <a:ext cx="251093" cy="1056330"/>
            </a:xfrm>
            <a:custGeom>
              <a:rect b="b" l="l" r="r" t="t"/>
              <a:pathLst>
                <a:path extrusionOk="0" h="38018"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7"/>
            <p:cNvSpPr/>
            <p:nvPr/>
          </p:nvSpPr>
          <p:spPr>
            <a:xfrm>
              <a:off x="5982815" y="3929722"/>
              <a:ext cx="251426" cy="1056330"/>
            </a:xfrm>
            <a:custGeom>
              <a:rect b="b" l="l" r="r" t="t"/>
              <a:pathLst>
                <a:path extrusionOk="0" h="38018" w="9049">
                  <a:moveTo>
                    <a:pt x="0" y="0"/>
                  </a:moveTo>
                  <a:lnTo>
                    <a:pt x="0" y="38017"/>
                  </a:lnTo>
                  <a:lnTo>
                    <a:pt x="9049" y="38017"/>
                  </a:lnTo>
                  <a:lnTo>
                    <a:pt x="90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7"/>
            <p:cNvSpPr/>
            <p:nvPr/>
          </p:nvSpPr>
          <p:spPr>
            <a:xfrm>
              <a:off x="6633146"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7"/>
            <p:cNvSpPr/>
            <p:nvPr/>
          </p:nvSpPr>
          <p:spPr>
            <a:xfrm>
              <a:off x="7045983"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7"/>
            <p:cNvSpPr/>
            <p:nvPr/>
          </p:nvSpPr>
          <p:spPr>
            <a:xfrm>
              <a:off x="7458487"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7"/>
            <p:cNvSpPr/>
            <p:nvPr/>
          </p:nvSpPr>
          <p:spPr>
            <a:xfrm>
              <a:off x="5124718" y="3740514"/>
              <a:ext cx="2634963" cy="165432"/>
            </a:xfrm>
            <a:custGeom>
              <a:rect b="b" l="l" r="r" t="t"/>
              <a:pathLst>
                <a:path extrusionOk="0" h="5954" w="94834">
                  <a:moveTo>
                    <a:pt x="0" y="0"/>
                  </a:moveTo>
                  <a:lnTo>
                    <a:pt x="0" y="5953"/>
                  </a:lnTo>
                  <a:lnTo>
                    <a:pt x="94834" y="5953"/>
                  </a:lnTo>
                  <a:lnTo>
                    <a:pt x="948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7"/>
            <p:cNvSpPr/>
            <p:nvPr/>
          </p:nvSpPr>
          <p:spPr>
            <a:xfrm>
              <a:off x="5068817" y="3697172"/>
              <a:ext cx="2750409" cy="75770"/>
            </a:xfrm>
            <a:custGeom>
              <a:rect b="b" l="l" r="r" t="t"/>
              <a:pathLst>
                <a:path extrusionOk="0" h="2727" w="98989">
                  <a:moveTo>
                    <a:pt x="0" y="0"/>
                  </a:moveTo>
                  <a:lnTo>
                    <a:pt x="0" y="2727"/>
                  </a:lnTo>
                  <a:lnTo>
                    <a:pt x="98989" y="2727"/>
                  </a:lnTo>
                  <a:lnTo>
                    <a:pt x="989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7"/>
            <p:cNvSpPr/>
            <p:nvPr/>
          </p:nvSpPr>
          <p:spPr>
            <a:xfrm>
              <a:off x="5039700" y="3645883"/>
              <a:ext cx="2797394" cy="56265"/>
            </a:xfrm>
            <a:custGeom>
              <a:rect b="b" l="l" r="r" t="t"/>
              <a:pathLst>
                <a:path extrusionOk="0" h="2025" w="100680">
                  <a:moveTo>
                    <a:pt x="1012" y="1"/>
                  </a:moveTo>
                  <a:cubicBezTo>
                    <a:pt x="465" y="1"/>
                    <a:pt x="0" y="453"/>
                    <a:pt x="0" y="1013"/>
                  </a:cubicBezTo>
                  <a:cubicBezTo>
                    <a:pt x="12" y="1573"/>
                    <a:pt x="465" y="2025"/>
                    <a:pt x="1012" y="2025"/>
                  </a:cubicBezTo>
                  <a:lnTo>
                    <a:pt x="99668" y="2025"/>
                  </a:lnTo>
                  <a:cubicBezTo>
                    <a:pt x="100227" y="2025"/>
                    <a:pt x="100680" y="1573"/>
                    <a:pt x="100680" y="1013"/>
                  </a:cubicBezTo>
                  <a:cubicBezTo>
                    <a:pt x="100680" y="453"/>
                    <a:pt x="100227" y="1"/>
                    <a:pt x="996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7"/>
            <p:cNvSpPr/>
            <p:nvPr/>
          </p:nvSpPr>
          <p:spPr>
            <a:xfrm>
              <a:off x="5196511" y="3625378"/>
              <a:ext cx="2498010" cy="20533"/>
            </a:xfrm>
            <a:custGeom>
              <a:rect b="b" l="l" r="r" t="t"/>
              <a:pathLst>
                <a:path extrusionOk="0" h="739" w="89905">
                  <a:moveTo>
                    <a:pt x="369" y="1"/>
                  </a:moveTo>
                  <a:cubicBezTo>
                    <a:pt x="155" y="1"/>
                    <a:pt x="0" y="167"/>
                    <a:pt x="0" y="370"/>
                  </a:cubicBezTo>
                  <a:cubicBezTo>
                    <a:pt x="0" y="572"/>
                    <a:pt x="155" y="739"/>
                    <a:pt x="369" y="739"/>
                  </a:cubicBezTo>
                  <a:lnTo>
                    <a:pt x="89535" y="739"/>
                  </a:lnTo>
                  <a:cubicBezTo>
                    <a:pt x="89737" y="739"/>
                    <a:pt x="89904" y="572"/>
                    <a:pt x="89904" y="370"/>
                  </a:cubicBezTo>
                  <a:cubicBezTo>
                    <a:pt x="89904" y="167"/>
                    <a:pt x="89737" y="1"/>
                    <a:pt x="89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7"/>
            <p:cNvSpPr/>
            <p:nvPr/>
          </p:nvSpPr>
          <p:spPr>
            <a:xfrm>
              <a:off x="5068817" y="3882406"/>
              <a:ext cx="2750409" cy="47012"/>
            </a:xfrm>
            <a:custGeom>
              <a:rect b="b" l="l" r="r" t="t"/>
              <a:pathLst>
                <a:path extrusionOk="0" h="1692" w="98989">
                  <a:moveTo>
                    <a:pt x="0" y="1"/>
                  </a:moveTo>
                  <a:lnTo>
                    <a:pt x="0" y="1692"/>
                  </a:lnTo>
                  <a:lnTo>
                    <a:pt x="98989" y="1692"/>
                  </a:lnTo>
                  <a:lnTo>
                    <a:pt x="989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7"/>
            <p:cNvSpPr/>
            <p:nvPr/>
          </p:nvSpPr>
          <p:spPr>
            <a:xfrm>
              <a:off x="5283168" y="3511576"/>
              <a:ext cx="809544" cy="113835"/>
            </a:xfrm>
            <a:custGeom>
              <a:rect b="b" l="l" r="r" t="t"/>
              <a:pathLst>
                <a:path extrusionOk="0" h="4097" w="29136">
                  <a:moveTo>
                    <a:pt x="0" y="1"/>
                  </a:moveTo>
                  <a:lnTo>
                    <a:pt x="0" y="4097"/>
                  </a:lnTo>
                  <a:lnTo>
                    <a:pt x="29135" y="4097"/>
                  </a:lnTo>
                  <a:lnTo>
                    <a:pt x="291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7"/>
            <p:cNvSpPr/>
            <p:nvPr/>
          </p:nvSpPr>
          <p:spPr>
            <a:xfrm>
              <a:off x="6810461" y="3511576"/>
              <a:ext cx="809877" cy="113835"/>
            </a:xfrm>
            <a:custGeom>
              <a:rect b="b" l="l" r="r" t="t"/>
              <a:pathLst>
                <a:path extrusionOk="0" h="4097" w="29148">
                  <a:moveTo>
                    <a:pt x="1" y="1"/>
                  </a:moveTo>
                  <a:lnTo>
                    <a:pt x="1" y="4097"/>
                  </a:lnTo>
                  <a:lnTo>
                    <a:pt x="29147" y="4097"/>
                  </a:lnTo>
                  <a:lnTo>
                    <a:pt x="29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7"/>
            <p:cNvSpPr/>
            <p:nvPr/>
          </p:nvSpPr>
          <p:spPr>
            <a:xfrm>
              <a:off x="5260330" y="3494378"/>
              <a:ext cx="870087" cy="17254"/>
            </a:xfrm>
            <a:custGeom>
              <a:rect b="b" l="l" r="r" t="t"/>
              <a:pathLst>
                <a:path extrusionOk="0" h="621" w="31315">
                  <a:moveTo>
                    <a:pt x="31025" y="0"/>
                  </a:moveTo>
                  <a:cubicBezTo>
                    <a:pt x="31019" y="0"/>
                    <a:pt x="31012" y="0"/>
                    <a:pt x="31005" y="1"/>
                  </a:cubicBezTo>
                  <a:lnTo>
                    <a:pt x="322" y="1"/>
                  </a:lnTo>
                  <a:cubicBezTo>
                    <a:pt x="144" y="1"/>
                    <a:pt x="1" y="132"/>
                    <a:pt x="1" y="310"/>
                  </a:cubicBezTo>
                  <a:cubicBezTo>
                    <a:pt x="1" y="482"/>
                    <a:pt x="133" y="621"/>
                    <a:pt x="302" y="621"/>
                  </a:cubicBezTo>
                  <a:cubicBezTo>
                    <a:pt x="308" y="621"/>
                    <a:pt x="315" y="620"/>
                    <a:pt x="322" y="620"/>
                  </a:cubicBezTo>
                  <a:lnTo>
                    <a:pt x="31005" y="620"/>
                  </a:lnTo>
                  <a:cubicBezTo>
                    <a:pt x="31183" y="620"/>
                    <a:pt x="31314" y="489"/>
                    <a:pt x="31314" y="310"/>
                  </a:cubicBezTo>
                  <a:cubicBezTo>
                    <a:pt x="31314" y="139"/>
                    <a:pt x="31193" y="0"/>
                    <a:pt x="310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7"/>
            <p:cNvSpPr/>
            <p:nvPr/>
          </p:nvSpPr>
          <p:spPr>
            <a:xfrm>
              <a:off x="6780372" y="3494378"/>
              <a:ext cx="870059" cy="17227"/>
            </a:xfrm>
            <a:custGeom>
              <a:rect b="b" l="l" r="r" t="t"/>
              <a:pathLst>
                <a:path extrusionOk="0" h="620" w="31314">
                  <a:moveTo>
                    <a:pt x="301" y="0"/>
                  </a:moveTo>
                  <a:cubicBezTo>
                    <a:pt x="132" y="0"/>
                    <a:pt x="0" y="139"/>
                    <a:pt x="0" y="310"/>
                  </a:cubicBezTo>
                  <a:cubicBezTo>
                    <a:pt x="0" y="489"/>
                    <a:pt x="143" y="620"/>
                    <a:pt x="322" y="620"/>
                  </a:cubicBezTo>
                  <a:lnTo>
                    <a:pt x="31004" y="620"/>
                  </a:lnTo>
                  <a:cubicBezTo>
                    <a:pt x="31171" y="620"/>
                    <a:pt x="31314" y="489"/>
                    <a:pt x="31314" y="310"/>
                  </a:cubicBezTo>
                  <a:cubicBezTo>
                    <a:pt x="31314" y="132"/>
                    <a:pt x="31171" y="1"/>
                    <a:pt x="31004" y="1"/>
                  </a:cubicBezTo>
                  <a:lnTo>
                    <a:pt x="322" y="1"/>
                  </a:lnTo>
                  <a:cubicBezTo>
                    <a:pt x="315" y="0"/>
                    <a:pt x="308" y="0"/>
                    <a:pt x="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7"/>
            <p:cNvSpPr/>
            <p:nvPr/>
          </p:nvSpPr>
          <p:spPr>
            <a:xfrm>
              <a:off x="6092644" y="3484459"/>
              <a:ext cx="717881" cy="140953"/>
            </a:xfrm>
            <a:custGeom>
              <a:rect b="b" l="l" r="r" t="t"/>
              <a:pathLst>
                <a:path extrusionOk="0" h="5073" w="25837">
                  <a:moveTo>
                    <a:pt x="0" y="1"/>
                  </a:moveTo>
                  <a:lnTo>
                    <a:pt x="0" y="5073"/>
                  </a:lnTo>
                  <a:lnTo>
                    <a:pt x="25837" y="5073"/>
                  </a:lnTo>
                  <a:lnTo>
                    <a:pt x="258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7"/>
            <p:cNvSpPr/>
            <p:nvPr/>
          </p:nvSpPr>
          <p:spPr>
            <a:xfrm>
              <a:off x="6064193" y="3439810"/>
              <a:ext cx="800597" cy="44678"/>
            </a:xfrm>
            <a:custGeom>
              <a:rect b="b" l="l" r="r" t="t"/>
              <a:pathLst>
                <a:path extrusionOk="0" h="1608" w="28814">
                  <a:moveTo>
                    <a:pt x="810" y="0"/>
                  </a:moveTo>
                  <a:cubicBezTo>
                    <a:pt x="357" y="0"/>
                    <a:pt x="0" y="358"/>
                    <a:pt x="0" y="798"/>
                  </a:cubicBezTo>
                  <a:cubicBezTo>
                    <a:pt x="0" y="1239"/>
                    <a:pt x="357" y="1608"/>
                    <a:pt x="810" y="1608"/>
                  </a:cubicBezTo>
                  <a:lnTo>
                    <a:pt x="28016" y="1608"/>
                  </a:lnTo>
                  <a:cubicBezTo>
                    <a:pt x="28456" y="1608"/>
                    <a:pt x="28813" y="1250"/>
                    <a:pt x="28813" y="798"/>
                  </a:cubicBezTo>
                  <a:lnTo>
                    <a:pt x="28801" y="798"/>
                  </a:lnTo>
                  <a:cubicBezTo>
                    <a:pt x="28813" y="358"/>
                    <a:pt x="28444" y="0"/>
                    <a:pt x="280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7"/>
            <p:cNvSpPr/>
            <p:nvPr/>
          </p:nvSpPr>
          <p:spPr>
            <a:xfrm>
              <a:off x="5087321" y="4981671"/>
              <a:ext cx="299439" cy="34426"/>
            </a:xfrm>
            <a:custGeom>
              <a:rect b="b" l="l" r="r" t="t"/>
              <a:pathLst>
                <a:path extrusionOk="0" h="1239" w="10777">
                  <a:moveTo>
                    <a:pt x="620" y="0"/>
                  </a:moveTo>
                  <a:cubicBezTo>
                    <a:pt x="275" y="0"/>
                    <a:pt x="1" y="274"/>
                    <a:pt x="1" y="619"/>
                  </a:cubicBezTo>
                  <a:cubicBezTo>
                    <a:pt x="1" y="965"/>
                    <a:pt x="275" y="1239"/>
                    <a:pt x="620" y="1239"/>
                  </a:cubicBezTo>
                  <a:lnTo>
                    <a:pt x="10157" y="1239"/>
                  </a:lnTo>
                  <a:cubicBezTo>
                    <a:pt x="10502" y="1239"/>
                    <a:pt x="10776" y="965"/>
                    <a:pt x="10776" y="619"/>
                  </a:cubicBezTo>
                  <a:cubicBezTo>
                    <a:pt x="10776" y="274"/>
                    <a:pt x="10502" y="0"/>
                    <a:pt x="101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7"/>
            <p:cNvSpPr/>
            <p:nvPr/>
          </p:nvSpPr>
          <p:spPr>
            <a:xfrm>
              <a:off x="5545834" y="4983311"/>
              <a:ext cx="299745" cy="34759"/>
            </a:xfrm>
            <a:custGeom>
              <a:rect b="b" l="l" r="r" t="t"/>
              <a:pathLst>
                <a:path extrusionOk="0" h="1251" w="10788">
                  <a:moveTo>
                    <a:pt x="631" y="1"/>
                  </a:moveTo>
                  <a:cubicBezTo>
                    <a:pt x="286" y="1"/>
                    <a:pt x="12" y="287"/>
                    <a:pt x="12" y="632"/>
                  </a:cubicBezTo>
                  <a:cubicBezTo>
                    <a:pt x="0" y="965"/>
                    <a:pt x="286" y="1251"/>
                    <a:pt x="631" y="1251"/>
                  </a:cubicBezTo>
                  <a:lnTo>
                    <a:pt x="10168" y="1251"/>
                  </a:lnTo>
                  <a:cubicBezTo>
                    <a:pt x="10513" y="1251"/>
                    <a:pt x="10787" y="965"/>
                    <a:pt x="10787" y="632"/>
                  </a:cubicBezTo>
                  <a:cubicBezTo>
                    <a:pt x="10787" y="287"/>
                    <a:pt x="10513"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7"/>
            <p:cNvSpPr/>
            <p:nvPr/>
          </p:nvSpPr>
          <p:spPr>
            <a:xfrm>
              <a:off x="5958671" y="4983311"/>
              <a:ext cx="299745" cy="34759"/>
            </a:xfrm>
            <a:custGeom>
              <a:rect b="b" l="l" r="r" t="t"/>
              <a:pathLst>
                <a:path extrusionOk="0" h="1251" w="10788">
                  <a:moveTo>
                    <a:pt x="619" y="1"/>
                  </a:moveTo>
                  <a:cubicBezTo>
                    <a:pt x="274" y="1"/>
                    <a:pt x="0" y="287"/>
                    <a:pt x="0" y="632"/>
                  </a:cubicBezTo>
                  <a:cubicBezTo>
                    <a:pt x="0" y="965"/>
                    <a:pt x="274" y="1251"/>
                    <a:pt x="619" y="1251"/>
                  </a:cubicBezTo>
                  <a:lnTo>
                    <a:pt x="10168" y="1251"/>
                  </a:lnTo>
                  <a:cubicBezTo>
                    <a:pt x="10501" y="1251"/>
                    <a:pt x="10787" y="965"/>
                    <a:pt x="10787" y="632"/>
                  </a:cubicBezTo>
                  <a:cubicBezTo>
                    <a:pt x="10787" y="287"/>
                    <a:pt x="10501"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7"/>
            <p:cNvSpPr/>
            <p:nvPr/>
          </p:nvSpPr>
          <p:spPr>
            <a:xfrm>
              <a:off x="6609002" y="4983311"/>
              <a:ext cx="299745" cy="34759"/>
            </a:xfrm>
            <a:custGeom>
              <a:rect b="b" l="l" r="r" t="t"/>
              <a:pathLst>
                <a:path extrusionOk="0" h="1251" w="10788">
                  <a:moveTo>
                    <a:pt x="632" y="1"/>
                  </a:moveTo>
                  <a:cubicBezTo>
                    <a:pt x="286" y="1"/>
                    <a:pt x="1" y="287"/>
                    <a:pt x="13" y="632"/>
                  </a:cubicBezTo>
                  <a:cubicBezTo>
                    <a:pt x="13" y="965"/>
                    <a:pt x="286" y="1251"/>
                    <a:pt x="632" y="1251"/>
                  </a:cubicBezTo>
                  <a:lnTo>
                    <a:pt x="10169" y="1251"/>
                  </a:lnTo>
                  <a:cubicBezTo>
                    <a:pt x="10514" y="1251"/>
                    <a:pt x="10788" y="965"/>
                    <a:pt x="10788" y="632"/>
                  </a:cubicBezTo>
                  <a:cubicBezTo>
                    <a:pt x="10788" y="287"/>
                    <a:pt x="10514" y="1"/>
                    <a:pt x="10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7"/>
            <p:cNvSpPr/>
            <p:nvPr/>
          </p:nvSpPr>
          <p:spPr>
            <a:xfrm>
              <a:off x="7021839" y="4983311"/>
              <a:ext cx="299745" cy="34759"/>
            </a:xfrm>
            <a:custGeom>
              <a:rect b="b" l="l" r="r" t="t"/>
              <a:pathLst>
                <a:path extrusionOk="0" h="1251" w="10788">
                  <a:moveTo>
                    <a:pt x="620" y="1"/>
                  </a:moveTo>
                  <a:cubicBezTo>
                    <a:pt x="275" y="1"/>
                    <a:pt x="1" y="287"/>
                    <a:pt x="1" y="632"/>
                  </a:cubicBezTo>
                  <a:cubicBezTo>
                    <a:pt x="1" y="965"/>
                    <a:pt x="275" y="1251"/>
                    <a:pt x="620" y="1251"/>
                  </a:cubicBezTo>
                  <a:lnTo>
                    <a:pt x="10157" y="1251"/>
                  </a:lnTo>
                  <a:cubicBezTo>
                    <a:pt x="10502" y="1251"/>
                    <a:pt x="10788" y="965"/>
                    <a:pt x="10788" y="632"/>
                  </a:cubicBezTo>
                  <a:cubicBezTo>
                    <a:pt x="10788" y="287"/>
                    <a:pt x="10502" y="1"/>
                    <a:pt x="10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7"/>
            <p:cNvSpPr/>
            <p:nvPr/>
          </p:nvSpPr>
          <p:spPr>
            <a:xfrm>
              <a:off x="7436677" y="4983311"/>
              <a:ext cx="299745" cy="34759"/>
            </a:xfrm>
            <a:custGeom>
              <a:rect b="b" l="l" r="r" t="t"/>
              <a:pathLst>
                <a:path extrusionOk="0" h="1251" w="10788">
                  <a:moveTo>
                    <a:pt x="619" y="1"/>
                  </a:moveTo>
                  <a:cubicBezTo>
                    <a:pt x="274" y="1"/>
                    <a:pt x="0" y="287"/>
                    <a:pt x="0" y="632"/>
                  </a:cubicBezTo>
                  <a:cubicBezTo>
                    <a:pt x="0" y="965"/>
                    <a:pt x="274" y="1251"/>
                    <a:pt x="619" y="1251"/>
                  </a:cubicBezTo>
                  <a:lnTo>
                    <a:pt x="10156" y="1251"/>
                  </a:lnTo>
                  <a:cubicBezTo>
                    <a:pt x="10501" y="1251"/>
                    <a:pt x="10787" y="965"/>
                    <a:pt x="10787" y="632"/>
                  </a:cubicBezTo>
                  <a:cubicBezTo>
                    <a:pt x="10787" y="287"/>
                    <a:pt x="10501" y="1"/>
                    <a:pt x="101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7"/>
            <p:cNvSpPr/>
            <p:nvPr/>
          </p:nvSpPr>
          <p:spPr>
            <a:xfrm>
              <a:off x="6173689" y="3290612"/>
              <a:ext cx="25479" cy="146594"/>
            </a:xfrm>
            <a:custGeom>
              <a:rect b="b" l="l" r="r" t="t"/>
              <a:pathLst>
                <a:path extrusionOk="0" h="5276" w="917">
                  <a:moveTo>
                    <a:pt x="464"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7"/>
            <p:cNvSpPr/>
            <p:nvPr/>
          </p:nvSpPr>
          <p:spPr>
            <a:xfrm>
              <a:off x="6159463" y="3154666"/>
              <a:ext cx="85022" cy="178324"/>
            </a:xfrm>
            <a:custGeom>
              <a:rect b="b" l="l" r="r" t="t"/>
              <a:pathLst>
                <a:path extrusionOk="0" h="6418" w="3060">
                  <a:moveTo>
                    <a:pt x="1536" y="0"/>
                  </a:moveTo>
                  <a:cubicBezTo>
                    <a:pt x="691" y="0"/>
                    <a:pt x="0" y="691"/>
                    <a:pt x="0" y="1536"/>
                  </a:cubicBezTo>
                  <a:lnTo>
                    <a:pt x="0" y="4882"/>
                  </a:lnTo>
                  <a:cubicBezTo>
                    <a:pt x="0" y="5727"/>
                    <a:pt x="691" y="6418"/>
                    <a:pt x="1536" y="6418"/>
                  </a:cubicBezTo>
                  <a:cubicBezTo>
                    <a:pt x="2369" y="6418"/>
                    <a:pt x="3060" y="5727"/>
                    <a:pt x="3060" y="4882"/>
                  </a:cubicBezTo>
                  <a:lnTo>
                    <a:pt x="3060" y="1536"/>
                  </a:lnTo>
                  <a:cubicBezTo>
                    <a:pt x="3060" y="691"/>
                    <a:pt x="2369"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7"/>
            <p:cNvSpPr/>
            <p:nvPr/>
          </p:nvSpPr>
          <p:spPr>
            <a:xfrm>
              <a:off x="6171688" y="3084539"/>
              <a:ext cx="55264" cy="106194"/>
            </a:xfrm>
            <a:custGeom>
              <a:rect b="b" l="l" r="r" t="t"/>
              <a:pathLst>
                <a:path extrusionOk="0" h="3822" w="1989">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7"/>
            <p:cNvSpPr/>
            <p:nvPr/>
          </p:nvSpPr>
          <p:spPr>
            <a:xfrm>
              <a:off x="6184913" y="3084539"/>
              <a:ext cx="42039" cy="80743"/>
            </a:xfrm>
            <a:custGeom>
              <a:rect b="b" l="l" r="r" t="t"/>
              <a:pathLst>
                <a:path extrusionOk="0" h="2906" w="1513">
                  <a:moveTo>
                    <a:pt x="763" y="0"/>
                  </a:moveTo>
                  <a:cubicBezTo>
                    <a:pt x="346" y="0"/>
                    <a:pt x="1" y="643"/>
                    <a:pt x="1" y="1453"/>
                  </a:cubicBezTo>
                  <a:cubicBezTo>
                    <a:pt x="1" y="2250"/>
                    <a:pt x="346" y="2905"/>
                    <a:pt x="763" y="2905"/>
                  </a:cubicBezTo>
                  <a:cubicBezTo>
                    <a:pt x="1180" y="2905"/>
                    <a:pt x="1513" y="2250"/>
                    <a:pt x="1513" y="1453"/>
                  </a:cubicBezTo>
                  <a:cubicBezTo>
                    <a:pt x="1513" y="643"/>
                    <a:pt x="1180" y="0"/>
                    <a:pt x="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7"/>
            <p:cNvSpPr/>
            <p:nvPr/>
          </p:nvSpPr>
          <p:spPr>
            <a:xfrm>
              <a:off x="6210391" y="3243963"/>
              <a:ext cx="33120" cy="140314"/>
            </a:xfrm>
            <a:custGeom>
              <a:rect b="b" l="l" r="r" t="t"/>
              <a:pathLst>
                <a:path extrusionOk="0" h="5050" w="1192">
                  <a:moveTo>
                    <a:pt x="596" y="1"/>
                  </a:moveTo>
                  <a:cubicBezTo>
                    <a:pt x="275" y="1"/>
                    <a:pt x="1" y="263"/>
                    <a:pt x="1" y="596"/>
                  </a:cubicBezTo>
                  <a:lnTo>
                    <a:pt x="1" y="4454"/>
                  </a:lnTo>
                  <a:cubicBezTo>
                    <a:pt x="1" y="4787"/>
                    <a:pt x="275"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7"/>
            <p:cNvSpPr/>
            <p:nvPr/>
          </p:nvSpPr>
          <p:spPr>
            <a:xfrm>
              <a:off x="6295075"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7"/>
            <p:cNvSpPr/>
            <p:nvPr/>
          </p:nvSpPr>
          <p:spPr>
            <a:xfrm>
              <a:off x="6280517" y="3154666"/>
              <a:ext cx="85383" cy="178324"/>
            </a:xfrm>
            <a:custGeom>
              <a:rect b="b" l="l" r="r" t="t"/>
              <a:pathLst>
                <a:path extrusionOk="0" h="6418" w="3073">
                  <a:moveTo>
                    <a:pt x="1537" y="0"/>
                  </a:moveTo>
                  <a:cubicBezTo>
                    <a:pt x="691" y="0"/>
                    <a:pt x="1" y="691"/>
                    <a:pt x="1" y="1536"/>
                  </a:cubicBezTo>
                  <a:lnTo>
                    <a:pt x="1" y="4882"/>
                  </a:lnTo>
                  <a:cubicBezTo>
                    <a:pt x="1" y="5727"/>
                    <a:pt x="691" y="6418"/>
                    <a:pt x="1537" y="6418"/>
                  </a:cubicBezTo>
                  <a:cubicBezTo>
                    <a:pt x="2382" y="6418"/>
                    <a:pt x="3073" y="5739"/>
                    <a:pt x="3073" y="4882"/>
                  </a:cubicBezTo>
                  <a:lnTo>
                    <a:pt x="3061" y="1536"/>
                  </a:lnTo>
                  <a:cubicBezTo>
                    <a:pt x="3061" y="691"/>
                    <a:pt x="2370"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7"/>
            <p:cNvSpPr/>
            <p:nvPr/>
          </p:nvSpPr>
          <p:spPr>
            <a:xfrm>
              <a:off x="6292769" y="3084539"/>
              <a:ext cx="55264" cy="106194"/>
            </a:xfrm>
            <a:custGeom>
              <a:rect b="b" l="l" r="r" t="t"/>
              <a:pathLst>
                <a:path extrusionOk="0" h="3822" w="1989">
                  <a:moveTo>
                    <a:pt x="1000" y="0"/>
                  </a:moveTo>
                  <a:cubicBezTo>
                    <a:pt x="453" y="0"/>
                    <a:pt x="0" y="857"/>
                    <a:pt x="0" y="1905"/>
                  </a:cubicBezTo>
                  <a:cubicBezTo>
                    <a:pt x="0" y="2965"/>
                    <a:pt x="453" y="3822"/>
                    <a:pt x="1000" y="3822"/>
                  </a:cubicBezTo>
                  <a:cubicBezTo>
                    <a:pt x="1548" y="3822"/>
                    <a:pt x="1989" y="2965"/>
                    <a:pt x="1989" y="1905"/>
                  </a:cubicBezTo>
                  <a:cubicBezTo>
                    <a:pt x="1989" y="857"/>
                    <a:pt x="1548" y="0"/>
                    <a:pt x="10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7"/>
            <p:cNvSpPr/>
            <p:nvPr/>
          </p:nvSpPr>
          <p:spPr>
            <a:xfrm>
              <a:off x="6306328" y="3084539"/>
              <a:ext cx="41705" cy="80743"/>
            </a:xfrm>
            <a:custGeom>
              <a:rect b="b" l="l" r="r" t="t"/>
              <a:pathLst>
                <a:path extrusionOk="0" h="2906" w="1501">
                  <a:moveTo>
                    <a:pt x="751" y="0"/>
                  </a:moveTo>
                  <a:cubicBezTo>
                    <a:pt x="334" y="0"/>
                    <a:pt x="0" y="643"/>
                    <a:pt x="0" y="1453"/>
                  </a:cubicBezTo>
                  <a:cubicBezTo>
                    <a:pt x="0" y="2250"/>
                    <a:pt x="334" y="2905"/>
                    <a:pt x="751" y="2905"/>
                  </a:cubicBezTo>
                  <a:cubicBezTo>
                    <a:pt x="1167" y="2905"/>
                    <a:pt x="1501" y="2250"/>
                    <a:pt x="1501" y="1453"/>
                  </a:cubicBezTo>
                  <a:cubicBezTo>
                    <a:pt x="1501"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7"/>
            <p:cNvSpPr/>
            <p:nvPr/>
          </p:nvSpPr>
          <p:spPr>
            <a:xfrm>
              <a:off x="6331805"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7"/>
            <p:cNvSpPr/>
            <p:nvPr/>
          </p:nvSpPr>
          <p:spPr>
            <a:xfrm>
              <a:off x="6729083"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7"/>
            <p:cNvSpPr/>
            <p:nvPr/>
          </p:nvSpPr>
          <p:spPr>
            <a:xfrm>
              <a:off x="6683768" y="3154666"/>
              <a:ext cx="85050" cy="178324"/>
            </a:xfrm>
            <a:custGeom>
              <a:rect b="b" l="l" r="r" t="t"/>
              <a:pathLst>
                <a:path extrusionOk="0" h="6418" w="3061">
                  <a:moveTo>
                    <a:pt x="1525" y="0"/>
                  </a:moveTo>
                  <a:cubicBezTo>
                    <a:pt x="679" y="0"/>
                    <a:pt x="1" y="691"/>
                    <a:pt x="1" y="1536"/>
                  </a:cubicBezTo>
                  <a:lnTo>
                    <a:pt x="1" y="4882"/>
                  </a:lnTo>
                  <a:cubicBezTo>
                    <a:pt x="1" y="5727"/>
                    <a:pt x="679" y="6418"/>
                    <a:pt x="1525" y="6418"/>
                  </a:cubicBezTo>
                  <a:cubicBezTo>
                    <a:pt x="2370" y="6418"/>
                    <a:pt x="3060" y="5727"/>
                    <a:pt x="3060" y="4882"/>
                  </a:cubicBezTo>
                  <a:lnTo>
                    <a:pt x="3060" y="1536"/>
                  </a:lnTo>
                  <a:cubicBezTo>
                    <a:pt x="3060" y="691"/>
                    <a:pt x="2370"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7"/>
            <p:cNvSpPr/>
            <p:nvPr/>
          </p:nvSpPr>
          <p:spPr>
            <a:xfrm>
              <a:off x="6701300" y="3084539"/>
              <a:ext cx="55264" cy="106194"/>
            </a:xfrm>
            <a:custGeom>
              <a:rect b="b" l="l" r="r" t="t"/>
              <a:pathLst>
                <a:path extrusionOk="0" h="3822" w="1989">
                  <a:moveTo>
                    <a:pt x="1001" y="0"/>
                  </a:moveTo>
                  <a:cubicBezTo>
                    <a:pt x="453" y="0"/>
                    <a:pt x="1" y="857"/>
                    <a:pt x="1" y="1905"/>
                  </a:cubicBezTo>
                  <a:cubicBezTo>
                    <a:pt x="1" y="2965"/>
                    <a:pt x="453" y="3822"/>
                    <a:pt x="1001" y="3822"/>
                  </a:cubicBezTo>
                  <a:cubicBezTo>
                    <a:pt x="1536" y="3822"/>
                    <a:pt x="1989" y="2965"/>
                    <a:pt x="1989" y="1905"/>
                  </a:cubicBezTo>
                  <a:cubicBezTo>
                    <a:pt x="1989" y="857"/>
                    <a:pt x="1536" y="0"/>
                    <a:pt x="10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7"/>
            <p:cNvSpPr/>
            <p:nvPr/>
          </p:nvSpPr>
          <p:spPr>
            <a:xfrm>
              <a:off x="6701300" y="3084539"/>
              <a:ext cx="42039" cy="80743"/>
            </a:xfrm>
            <a:custGeom>
              <a:rect b="b" l="l" r="r" t="t"/>
              <a:pathLst>
                <a:path extrusionOk="0" h="2906" w="1513">
                  <a:moveTo>
                    <a:pt x="751" y="0"/>
                  </a:moveTo>
                  <a:cubicBezTo>
                    <a:pt x="334" y="0"/>
                    <a:pt x="1" y="643"/>
                    <a:pt x="1" y="1453"/>
                  </a:cubicBezTo>
                  <a:cubicBezTo>
                    <a:pt x="1" y="2250"/>
                    <a:pt x="334" y="2905"/>
                    <a:pt x="751" y="2905"/>
                  </a:cubicBezTo>
                  <a:cubicBezTo>
                    <a:pt x="1167" y="2905"/>
                    <a:pt x="1513" y="2250"/>
                    <a:pt x="1513" y="1453"/>
                  </a:cubicBezTo>
                  <a:cubicBezTo>
                    <a:pt x="1513"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7"/>
            <p:cNvSpPr/>
            <p:nvPr/>
          </p:nvSpPr>
          <p:spPr>
            <a:xfrm>
              <a:off x="6684768"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7"/>
            <p:cNvSpPr/>
            <p:nvPr/>
          </p:nvSpPr>
          <p:spPr>
            <a:xfrm>
              <a:off x="6607697" y="3290612"/>
              <a:ext cx="25479" cy="146594"/>
            </a:xfrm>
            <a:custGeom>
              <a:rect b="b" l="l" r="r" t="t"/>
              <a:pathLst>
                <a:path extrusionOk="0" h="5276" w="917">
                  <a:moveTo>
                    <a:pt x="453"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7"/>
            <p:cNvSpPr/>
            <p:nvPr/>
          </p:nvSpPr>
          <p:spPr>
            <a:xfrm>
              <a:off x="6562354" y="3154666"/>
              <a:ext cx="85050" cy="178324"/>
            </a:xfrm>
            <a:custGeom>
              <a:rect b="b" l="l" r="r" t="t"/>
              <a:pathLst>
                <a:path extrusionOk="0" h="6418" w="3061">
                  <a:moveTo>
                    <a:pt x="1537" y="0"/>
                  </a:moveTo>
                  <a:cubicBezTo>
                    <a:pt x="691" y="0"/>
                    <a:pt x="1" y="691"/>
                    <a:pt x="1" y="1536"/>
                  </a:cubicBezTo>
                  <a:lnTo>
                    <a:pt x="1" y="4882"/>
                  </a:lnTo>
                  <a:cubicBezTo>
                    <a:pt x="1" y="5727"/>
                    <a:pt x="691" y="6418"/>
                    <a:pt x="1537" y="6418"/>
                  </a:cubicBezTo>
                  <a:cubicBezTo>
                    <a:pt x="2382" y="6418"/>
                    <a:pt x="3061" y="5727"/>
                    <a:pt x="3061" y="4882"/>
                  </a:cubicBezTo>
                  <a:lnTo>
                    <a:pt x="3061" y="1536"/>
                  </a:lnTo>
                  <a:cubicBezTo>
                    <a:pt x="3061" y="691"/>
                    <a:pt x="2382"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7"/>
            <p:cNvSpPr/>
            <p:nvPr/>
          </p:nvSpPr>
          <p:spPr>
            <a:xfrm>
              <a:off x="6580219" y="3084539"/>
              <a:ext cx="55292" cy="106194"/>
            </a:xfrm>
            <a:custGeom>
              <a:rect b="b" l="l" r="r" t="t"/>
              <a:pathLst>
                <a:path extrusionOk="0" h="3822" w="1990">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7"/>
            <p:cNvSpPr/>
            <p:nvPr/>
          </p:nvSpPr>
          <p:spPr>
            <a:xfrm>
              <a:off x="6580219" y="3084539"/>
              <a:ext cx="41733" cy="80743"/>
            </a:xfrm>
            <a:custGeom>
              <a:rect b="b" l="l" r="r" t="t"/>
              <a:pathLst>
                <a:path extrusionOk="0" h="2906" w="1502">
                  <a:moveTo>
                    <a:pt x="751" y="0"/>
                  </a:moveTo>
                  <a:cubicBezTo>
                    <a:pt x="334" y="0"/>
                    <a:pt x="1" y="643"/>
                    <a:pt x="1" y="1453"/>
                  </a:cubicBezTo>
                  <a:cubicBezTo>
                    <a:pt x="1" y="2250"/>
                    <a:pt x="334" y="2905"/>
                    <a:pt x="751" y="2905"/>
                  </a:cubicBezTo>
                  <a:cubicBezTo>
                    <a:pt x="1168" y="2905"/>
                    <a:pt x="1501" y="2250"/>
                    <a:pt x="1501" y="1453"/>
                  </a:cubicBezTo>
                  <a:cubicBezTo>
                    <a:pt x="1501" y="643"/>
                    <a:pt x="1168"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7"/>
            <p:cNvSpPr/>
            <p:nvPr/>
          </p:nvSpPr>
          <p:spPr>
            <a:xfrm>
              <a:off x="6563354" y="3243963"/>
              <a:ext cx="33120" cy="140314"/>
            </a:xfrm>
            <a:custGeom>
              <a:rect b="b" l="l" r="r" t="t"/>
              <a:pathLst>
                <a:path extrusionOk="0" h="5050" w="1192">
                  <a:moveTo>
                    <a:pt x="596" y="1"/>
                  </a:moveTo>
                  <a:cubicBezTo>
                    <a:pt x="274" y="1"/>
                    <a:pt x="1" y="263"/>
                    <a:pt x="1" y="596"/>
                  </a:cubicBezTo>
                  <a:lnTo>
                    <a:pt x="1" y="4454"/>
                  </a:lnTo>
                  <a:cubicBezTo>
                    <a:pt x="1" y="4787"/>
                    <a:pt x="274"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7"/>
            <p:cNvSpPr/>
            <p:nvPr/>
          </p:nvSpPr>
          <p:spPr>
            <a:xfrm>
              <a:off x="6438328" y="2949232"/>
              <a:ext cx="34426" cy="490628"/>
            </a:xfrm>
            <a:custGeom>
              <a:rect b="b" l="l" r="r" t="t"/>
              <a:pathLst>
                <a:path extrusionOk="0" h="17658" w="1239">
                  <a:moveTo>
                    <a:pt x="0" y="0"/>
                  </a:moveTo>
                  <a:lnTo>
                    <a:pt x="0" y="17657"/>
                  </a:lnTo>
                  <a:lnTo>
                    <a:pt x="1238" y="17657"/>
                  </a:lnTo>
                  <a:lnTo>
                    <a:pt x="1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7"/>
            <p:cNvSpPr/>
            <p:nvPr/>
          </p:nvSpPr>
          <p:spPr>
            <a:xfrm>
              <a:off x="6431048" y="2851322"/>
              <a:ext cx="667" cy="28"/>
            </a:xfrm>
            <a:custGeom>
              <a:rect b="b" l="l" r="r" t="t"/>
              <a:pathLst>
                <a:path extrusionOk="0" h="1" w="24">
                  <a:moveTo>
                    <a:pt x="24" y="0"/>
                  </a:moveTo>
                  <a:lnTo>
                    <a:pt x="24" y="0"/>
                  </a:lnTo>
                  <a:lnTo>
                    <a:pt x="0" y="0"/>
                  </a:lnTo>
                  <a:cubicBezTo>
                    <a:pt x="12" y="0"/>
                    <a:pt x="12" y="0"/>
                    <a:pt x="24"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7"/>
            <p:cNvSpPr/>
            <p:nvPr/>
          </p:nvSpPr>
          <p:spPr>
            <a:xfrm>
              <a:off x="6332333" y="2827789"/>
              <a:ext cx="104694" cy="47040"/>
            </a:xfrm>
            <a:custGeom>
              <a:rect b="b" l="l" r="r" t="t"/>
              <a:pathLst>
                <a:path extrusionOk="0" h="1693" w="3768">
                  <a:moveTo>
                    <a:pt x="281" y="1"/>
                  </a:moveTo>
                  <a:cubicBezTo>
                    <a:pt x="1" y="1"/>
                    <a:pt x="1" y="431"/>
                    <a:pt x="281" y="431"/>
                  </a:cubicBezTo>
                  <a:cubicBezTo>
                    <a:pt x="288" y="431"/>
                    <a:pt x="295" y="431"/>
                    <a:pt x="303" y="430"/>
                  </a:cubicBezTo>
                  <a:lnTo>
                    <a:pt x="791" y="430"/>
                  </a:lnTo>
                  <a:cubicBezTo>
                    <a:pt x="505" y="430"/>
                    <a:pt x="505" y="847"/>
                    <a:pt x="791" y="847"/>
                  </a:cubicBezTo>
                  <a:lnTo>
                    <a:pt x="1267" y="847"/>
                  </a:lnTo>
                  <a:cubicBezTo>
                    <a:pt x="1005" y="871"/>
                    <a:pt x="1005" y="1252"/>
                    <a:pt x="1267" y="1276"/>
                  </a:cubicBezTo>
                  <a:lnTo>
                    <a:pt x="1529" y="1276"/>
                  </a:lnTo>
                  <a:cubicBezTo>
                    <a:pt x="1279" y="1288"/>
                    <a:pt x="1279" y="1669"/>
                    <a:pt x="1529" y="1693"/>
                  </a:cubicBezTo>
                  <a:lnTo>
                    <a:pt x="2184" y="1693"/>
                  </a:lnTo>
                  <a:cubicBezTo>
                    <a:pt x="2767" y="1693"/>
                    <a:pt x="3303" y="1371"/>
                    <a:pt x="3577" y="847"/>
                  </a:cubicBezTo>
                  <a:cubicBezTo>
                    <a:pt x="3708" y="621"/>
                    <a:pt x="3767" y="359"/>
                    <a:pt x="3767" y="109"/>
                  </a:cubicBezTo>
                  <a:lnTo>
                    <a:pt x="3767" y="2"/>
                  </a:lnTo>
                  <a:lnTo>
                    <a:pt x="303" y="2"/>
                  </a:lnTo>
                  <a:cubicBezTo>
                    <a:pt x="295" y="1"/>
                    <a:pt x="288" y="1"/>
                    <a:pt x="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7"/>
            <p:cNvSpPr/>
            <p:nvPr/>
          </p:nvSpPr>
          <p:spPr>
            <a:xfrm>
              <a:off x="6477364" y="2851322"/>
              <a:ext cx="667" cy="28"/>
            </a:xfrm>
            <a:custGeom>
              <a:rect b="b" l="l" r="r" t="t"/>
              <a:pathLst>
                <a:path extrusionOk="0" h="1" w="24">
                  <a:moveTo>
                    <a:pt x="0" y="0"/>
                  </a:moveTo>
                  <a:lnTo>
                    <a:pt x="0" y="0"/>
                  </a:lnTo>
                  <a:lnTo>
                    <a:pt x="24" y="0"/>
                  </a:lnTo>
                  <a:cubicBezTo>
                    <a:pt x="12" y="0"/>
                    <a:pt x="0" y="0"/>
                    <a:pt x="0"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7"/>
            <p:cNvSpPr/>
            <p:nvPr/>
          </p:nvSpPr>
          <p:spPr>
            <a:xfrm>
              <a:off x="6472057" y="2827789"/>
              <a:ext cx="104360" cy="46846"/>
            </a:xfrm>
            <a:custGeom>
              <a:rect b="b" l="l" r="r" t="t"/>
              <a:pathLst>
                <a:path extrusionOk="0" h="1686" w="3756">
                  <a:moveTo>
                    <a:pt x="3475" y="1"/>
                  </a:moveTo>
                  <a:cubicBezTo>
                    <a:pt x="3468" y="1"/>
                    <a:pt x="3461" y="1"/>
                    <a:pt x="3453" y="2"/>
                  </a:cubicBezTo>
                  <a:lnTo>
                    <a:pt x="1" y="2"/>
                  </a:lnTo>
                  <a:lnTo>
                    <a:pt x="1" y="109"/>
                  </a:lnTo>
                  <a:cubicBezTo>
                    <a:pt x="1" y="359"/>
                    <a:pt x="60" y="621"/>
                    <a:pt x="179" y="847"/>
                  </a:cubicBezTo>
                  <a:lnTo>
                    <a:pt x="191" y="847"/>
                  </a:lnTo>
                  <a:cubicBezTo>
                    <a:pt x="465" y="1359"/>
                    <a:pt x="1001" y="1681"/>
                    <a:pt x="1584" y="1681"/>
                  </a:cubicBezTo>
                  <a:lnTo>
                    <a:pt x="2227" y="1681"/>
                  </a:lnTo>
                  <a:cubicBezTo>
                    <a:pt x="2240" y="1684"/>
                    <a:pt x="2253" y="1685"/>
                    <a:pt x="2264" y="1685"/>
                  </a:cubicBezTo>
                  <a:cubicBezTo>
                    <a:pt x="2448" y="1685"/>
                    <a:pt x="2463" y="1329"/>
                    <a:pt x="2311" y="1276"/>
                  </a:cubicBezTo>
                  <a:lnTo>
                    <a:pt x="2489" y="1276"/>
                  </a:lnTo>
                  <a:cubicBezTo>
                    <a:pt x="2751" y="1252"/>
                    <a:pt x="2751" y="871"/>
                    <a:pt x="2489" y="847"/>
                  </a:cubicBezTo>
                  <a:lnTo>
                    <a:pt x="2977" y="847"/>
                  </a:lnTo>
                  <a:cubicBezTo>
                    <a:pt x="3251" y="847"/>
                    <a:pt x="3251" y="430"/>
                    <a:pt x="2977" y="430"/>
                  </a:cubicBezTo>
                  <a:lnTo>
                    <a:pt x="3453" y="430"/>
                  </a:lnTo>
                  <a:cubicBezTo>
                    <a:pt x="3461" y="431"/>
                    <a:pt x="3468" y="431"/>
                    <a:pt x="3475" y="431"/>
                  </a:cubicBezTo>
                  <a:cubicBezTo>
                    <a:pt x="3756" y="431"/>
                    <a:pt x="3756" y="1"/>
                    <a:pt x="3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7"/>
            <p:cNvSpPr/>
            <p:nvPr/>
          </p:nvSpPr>
          <p:spPr>
            <a:xfrm>
              <a:off x="6423436" y="2813592"/>
              <a:ext cx="63878" cy="86384"/>
            </a:xfrm>
            <a:custGeom>
              <a:rect b="b" l="l" r="r" t="t"/>
              <a:pathLst>
                <a:path extrusionOk="0" h="3109" w="2299">
                  <a:moveTo>
                    <a:pt x="1155" y="1"/>
                  </a:moveTo>
                  <a:cubicBezTo>
                    <a:pt x="512" y="1"/>
                    <a:pt x="0" y="513"/>
                    <a:pt x="0" y="1156"/>
                  </a:cubicBezTo>
                  <a:lnTo>
                    <a:pt x="0" y="1965"/>
                  </a:lnTo>
                  <a:cubicBezTo>
                    <a:pt x="0" y="2596"/>
                    <a:pt x="512" y="3108"/>
                    <a:pt x="1155" y="3108"/>
                  </a:cubicBezTo>
                  <a:cubicBezTo>
                    <a:pt x="1786" y="3108"/>
                    <a:pt x="2298" y="2596"/>
                    <a:pt x="2298" y="1965"/>
                  </a:cubicBezTo>
                  <a:lnTo>
                    <a:pt x="2298" y="1156"/>
                  </a:lnTo>
                  <a:cubicBezTo>
                    <a:pt x="2298" y="513"/>
                    <a:pt x="1786" y="1"/>
                    <a:pt x="1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7"/>
            <p:cNvSpPr/>
            <p:nvPr/>
          </p:nvSpPr>
          <p:spPr>
            <a:xfrm>
              <a:off x="6435994" y="2786475"/>
              <a:ext cx="38399" cy="38399"/>
            </a:xfrm>
            <a:custGeom>
              <a:rect b="b" l="l" r="r" t="t"/>
              <a:pathLst>
                <a:path extrusionOk="0" h="1382" w="1382">
                  <a:moveTo>
                    <a:pt x="691" y="1"/>
                  </a:moveTo>
                  <a:cubicBezTo>
                    <a:pt x="310" y="1"/>
                    <a:pt x="1" y="310"/>
                    <a:pt x="1" y="691"/>
                  </a:cubicBezTo>
                  <a:cubicBezTo>
                    <a:pt x="1" y="1072"/>
                    <a:pt x="310" y="1382"/>
                    <a:pt x="691" y="1382"/>
                  </a:cubicBezTo>
                  <a:cubicBezTo>
                    <a:pt x="1072" y="1382"/>
                    <a:pt x="1382" y="1072"/>
                    <a:pt x="1382" y="691"/>
                  </a:cubicBezTo>
                  <a:cubicBezTo>
                    <a:pt x="1382" y="310"/>
                    <a:pt x="1072" y="1"/>
                    <a:pt x="6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7"/>
            <p:cNvSpPr/>
            <p:nvPr/>
          </p:nvSpPr>
          <p:spPr>
            <a:xfrm>
              <a:off x="6406877" y="2896443"/>
              <a:ext cx="84077" cy="71991"/>
            </a:xfrm>
            <a:custGeom>
              <a:rect b="b" l="l" r="r" t="t"/>
              <a:pathLst>
                <a:path extrusionOk="0" h="2591" w="3026">
                  <a:moveTo>
                    <a:pt x="1739" y="567"/>
                  </a:moveTo>
                  <a:cubicBezTo>
                    <a:pt x="2132" y="567"/>
                    <a:pt x="2466" y="888"/>
                    <a:pt x="2466" y="1293"/>
                  </a:cubicBezTo>
                  <a:cubicBezTo>
                    <a:pt x="2466" y="1737"/>
                    <a:pt x="2104" y="2033"/>
                    <a:pt x="1727" y="2033"/>
                  </a:cubicBezTo>
                  <a:cubicBezTo>
                    <a:pt x="1548" y="2033"/>
                    <a:pt x="1365" y="1967"/>
                    <a:pt x="1215" y="1817"/>
                  </a:cubicBezTo>
                  <a:cubicBezTo>
                    <a:pt x="763" y="1365"/>
                    <a:pt x="1084" y="567"/>
                    <a:pt x="1739" y="567"/>
                  </a:cubicBezTo>
                  <a:close/>
                  <a:moveTo>
                    <a:pt x="1731" y="1"/>
                  </a:moveTo>
                  <a:cubicBezTo>
                    <a:pt x="1412" y="1"/>
                    <a:pt x="1086" y="121"/>
                    <a:pt x="823" y="388"/>
                  </a:cubicBezTo>
                  <a:cubicBezTo>
                    <a:pt x="1" y="1198"/>
                    <a:pt x="584" y="2591"/>
                    <a:pt x="1739" y="2591"/>
                  </a:cubicBezTo>
                  <a:cubicBezTo>
                    <a:pt x="2454" y="2591"/>
                    <a:pt x="3025" y="2008"/>
                    <a:pt x="3025" y="1293"/>
                  </a:cubicBezTo>
                  <a:cubicBezTo>
                    <a:pt x="3025" y="514"/>
                    <a:pt x="2392" y="1"/>
                    <a:pt x="1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7"/>
            <p:cNvSpPr/>
            <p:nvPr/>
          </p:nvSpPr>
          <p:spPr>
            <a:xfrm>
              <a:off x="5555420" y="3927749"/>
              <a:ext cx="13587" cy="1056302"/>
            </a:xfrm>
            <a:custGeom>
              <a:rect b="b" l="l" r="r" t="t"/>
              <a:pathLst>
                <a:path extrusionOk="0" h="38017" w="489">
                  <a:moveTo>
                    <a:pt x="0" y="0"/>
                  </a:moveTo>
                  <a:lnTo>
                    <a:pt x="0" y="38017"/>
                  </a:lnTo>
                  <a:lnTo>
                    <a:pt x="488" y="38017"/>
                  </a:lnTo>
                  <a:lnTo>
                    <a:pt x="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7"/>
            <p:cNvSpPr/>
            <p:nvPr/>
          </p:nvSpPr>
          <p:spPr>
            <a:xfrm>
              <a:off x="6020518"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7"/>
            <p:cNvSpPr/>
            <p:nvPr/>
          </p:nvSpPr>
          <p:spPr>
            <a:xfrm>
              <a:off x="6835606"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7"/>
            <p:cNvSpPr/>
            <p:nvPr/>
          </p:nvSpPr>
          <p:spPr>
            <a:xfrm>
              <a:off x="7254388" y="3929722"/>
              <a:ext cx="13587" cy="1056330"/>
            </a:xfrm>
            <a:custGeom>
              <a:rect b="b" l="l" r="r" t="t"/>
              <a:pathLst>
                <a:path extrusionOk="0" h="38018" w="489">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7"/>
            <p:cNvSpPr/>
            <p:nvPr/>
          </p:nvSpPr>
          <p:spPr>
            <a:xfrm>
              <a:off x="7673199" y="3929722"/>
              <a:ext cx="13920" cy="1056330"/>
            </a:xfrm>
            <a:custGeom>
              <a:rect b="b" l="l" r="r" t="t"/>
              <a:pathLst>
                <a:path extrusionOk="0" h="38018" w="501">
                  <a:moveTo>
                    <a:pt x="0" y="0"/>
                  </a:moveTo>
                  <a:lnTo>
                    <a:pt x="0" y="38017"/>
                  </a:lnTo>
                  <a:lnTo>
                    <a:pt x="500" y="38017"/>
                  </a:lnTo>
                  <a:lnTo>
                    <a:pt x="5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38"/>
          <p:cNvSpPr txBox="1"/>
          <p:nvPr>
            <p:ph idx="2" type="title"/>
          </p:nvPr>
        </p:nvSpPr>
        <p:spPr>
          <a:xfrm>
            <a:off x="3677650" y="996950"/>
            <a:ext cx="5126700" cy="30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ProductoBar - Amenity</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Como ProductoBar y Amenity comparten propiedades, consideramos en su momento que ambas hereden de una clase Servicio pero nos resultó más simple mantenerlas separadas, ya que son conceptualmente diferentes. </a:t>
            </a:r>
            <a:endParaRPr sz="1800">
              <a:solidFill>
                <a:srgbClr val="000000"/>
              </a:solidFill>
              <a:latin typeface="Times New Roman"/>
              <a:ea typeface="Times New Roman"/>
              <a:cs typeface="Times New Roman"/>
              <a:sym typeface="Times New Roman"/>
            </a:endParaRPr>
          </a:p>
        </p:txBody>
      </p:sp>
      <p:grpSp>
        <p:nvGrpSpPr>
          <p:cNvPr id="1424" name="Google Shape;1424;p38"/>
          <p:cNvGrpSpPr/>
          <p:nvPr/>
        </p:nvGrpSpPr>
        <p:grpSpPr>
          <a:xfrm>
            <a:off x="-4858872" y="1833417"/>
            <a:ext cx="8749115" cy="2770245"/>
            <a:chOff x="2428445" y="3023741"/>
            <a:chExt cx="6715624" cy="2126378"/>
          </a:xfrm>
        </p:grpSpPr>
        <p:sp>
          <p:nvSpPr>
            <p:cNvPr id="1425" name="Google Shape;1425;p38"/>
            <p:cNvSpPr/>
            <p:nvPr/>
          </p:nvSpPr>
          <p:spPr>
            <a:xfrm>
              <a:off x="8152675" y="4587075"/>
              <a:ext cx="243600" cy="243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a:off x="8314725" y="4795550"/>
              <a:ext cx="142800" cy="142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7" name="Google Shape;1427;p38"/>
            <p:cNvGrpSpPr/>
            <p:nvPr/>
          </p:nvGrpSpPr>
          <p:grpSpPr>
            <a:xfrm>
              <a:off x="2428445" y="3023741"/>
              <a:ext cx="6715624" cy="2126378"/>
              <a:chOff x="2428445" y="3016977"/>
              <a:chExt cx="6715624" cy="2126378"/>
            </a:xfrm>
          </p:grpSpPr>
          <p:sp>
            <p:nvSpPr>
              <p:cNvPr id="1428" name="Google Shape;1428;p38"/>
              <p:cNvSpPr/>
              <p:nvPr/>
            </p:nvSpPr>
            <p:spPr>
              <a:xfrm>
                <a:off x="4091604" y="3016977"/>
                <a:ext cx="2680923" cy="2126378"/>
              </a:xfrm>
              <a:custGeom>
                <a:rect b="b" l="l" r="r" t="t"/>
                <a:pathLst>
                  <a:path extrusionOk="0" h="55519" w="69998">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8"/>
              <p:cNvSpPr/>
              <p:nvPr/>
            </p:nvSpPr>
            <p:spPr>
              <a:xfrm>
                <a:off x="7250479" y="3943059"/>
                <a:ext cx="1503505" cy="1192968"/>
              </a:xfrm>
              <a:custGeom>
                <a:rect b="b" l="l" r="r" t="t"/>
                <a:pathLst>
                  <a:path extrusionOk="0" h="31148" w="39256">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a:off x="3844734" y="4598337"/>
                <a:ext cx="397669" cy="453051"/>
              </a:xfrm>
              <a:custGeom>
                <a:rect b="b" l="l" r="r" t="t"/>
                <a:pathLst>
                  <a:path extrusionOk="0" h="11829" w="10383">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8"/>
              <p:cNvSpPr/>
              <p:nvPr/>
            </p:nvSpPr>
            <p:spPr>
              <a:xfrm>
                <a:off x="3572972" y="4485205"/>
                <a:ext cx="5503174" cy="566534"/>
              </a:xfrm>
              <a:custGeom>
                <a:rect b="b" l="l" r="r" t="t"/>
                <a:pathLst>
                  <a:path extrusionOk="0" h="14792" w="143686">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8"/>
              <p:cNvSpPr/>
              <p:nvPr/>
            </p:nvSpPr>
            <p:spPr>
              <a:xfrm>
                <a:off x="2428445" y="5032866"/>
                <a:ext cx="6715624" cy="106282"/>
              </a:xfrm>
              <a:custGeom>
                <a:rect b="b" l="l" r="r" t="t"/>
                <a:pathLst>
                  <a:path extrusionOk="0" h="2775" w="145770">
                    <a:moveTo>
                      <a:pt x="1" y="1"/>
                    </a:moveTo>
                    <a:lnTo>
                      <a:pt x="1" y="2775"/>
                    </a:lnTo>
                    <a:lnTo>
                      <a:pt x="145769" y="2775"/>
                    </a:lnTo>
                    <a:lnTo>
                      <a:pt x="145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8"/>
              <p:cNvSpPr/>
              <p:nvPr/>
            </p:nvSpPr>
            <p:spPr>
              <a:xfrm>
                <a:off x="3674538" y="4484745"/>
                <a:ext cx="5448098" cy="567338"/>
              </a:xfrm>
              <a:custGeom>
                <a:rect b="b" l="l" r="r" t="t"/>
                <a:pathLst>
                  <a:path extrusionOk="0" h="14813" w="142248">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4" name="Google Shape;1434;p38"/>
          <p:cNvGrpSpPr/>
          <p:nvPr/>
        </p:nvGrpSpPr>
        <p:grpSpPr>
          <a:xfrm>
            <a:off x="-2189054" y="996946"/>
            <a:ext cx="4334196" cy="3485651"/>
            <a:chOff x="5039700" y="2786475"/>
            <a:chExt cx="2798061" cy="2250549"/>
          </a:xfrm>
        </p:grpSpPr>
        <p:sp>
          <p:nvSpPr>
            <p:cNvPr id="1435" name="Google Shape;1435;p38"/>
            <p:cNvSpPr/>
            <p:nvPr/>
          </p:nvSpPr>
          <p:spPr>
            <a:xfrm>
              <a:off x="6186580" y="3059062"/>
              <a:ext cx="12587" cy="44345"/>
            </a:xfrm>
            <a:custGeom>
              <a:rect b="b" l="l" r="r" t="t"/>
              <a:pathLst>
                <a:path extrusionOk="0" h="1596" w="453">
                  <a:moveTo>
                    <a:pt x="227" y="0"/>
                  </a:moveTo>
                  <a:cubicBezTo>
                    <a:pt x="108" y="0"/>
                    <a:pt x="0" y="357"/>
                    <a:pt x="0" y="798"/>
                  </a:cubicBezTo>
                  <a:cubicBezTo>
                    <a:pt x="0"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8"/>
            <p:cNvSpPr/>
            <p:nvPr/>
          </p:nvSpPr>
          <p:spPr>
            <a:xfrm>
              <a:off x="6201806" y="3059062"/>
              <a:ext cx="12587" cy="44345"/>
            </a:xfrm>
            <a:custGeom>
              <a:rect b="b" l="l" r="r" t="t"/>
              <a:pathLst>
                <a:path extrusionOk="0" h="1596" w="453">
                  <a:moveTo>
                    <a:pt x="226" y="0"/>
                  </a:moveTo>
                  <a:cubicBezTo>
                    <a:pt x="95" y="0"/>
                    <a:pt x="0" y="357"/>
                    <a:pt x="0" y="798"/>
                  </a:cubicBezTo>
                  <a:cubicBezTo>
                    <a:pt x="0" y="1239"/>
                    <a:pt x="95" y="1596"/>
                    <a:pt x="226" y="1596"/>
                  </a:cubicBezTo>
                  <a:cubicBezTo>
                    <a:pt x="345" y="1596"/>
                    <a:pt x="453" y="1250"/>
                    <a:pt x="453" y="798"/>
                  </a:cubicBezTo>
                  <a:cubicBezTo>
                    <a:pt x="453" y="357"/>
                    <a:pt x="345" y="0"/>
                    <a:pt x="2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8"/>
            <p:cNvSpPr/>
            <p:nvPr/>
          </p:nvSpPr>
          <p:spPr>
            <a:xfrm>
              <a:off x="6308300" y="3059062"/>
              <a:ext cx="12948" cy="44345"/>
            </a:xfrm>
            <a:custGeom>
              <a:rect b="b" l="l" r="r" t="t"/>
              <a:pathLst>
                <a:path extrusionOk="0" h="1596" w="466">
                  <a:moveTo>
                    <a:pt x="227" y="0"/>
                  </a:moveTo>
                  <a:cubicBezTo>
                    <a:pt x="108" y="0"/>
                    <a:pt x="1" y="357"/>
                    <a:pt x="1" y="798"/>
                  </a:cubicBezTo>
                  <a:cubicBezTo>
                    <a:pt x="1" y="1239"/>
                    <a:pt x="108" y="1596"/>
                    <a:pt x="227" y="1596"/>
                  </a:cubicBezTo>
                  <a:cubicBezTo>
                    <a:pt x="358" y="1596"/>
                    <a:pt x="465" y="1250"/>
                    <a:pt x="465" y="798"/>
                  </a:cubicBezTo>
                  <a:cubicBezTo>
                    <a:pt x="465"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8"/>
            <p:cNvSpPr/>
            <p:nvPr/>
          </p:nvSpPr>
          <p:spPr>
            <a:xfrm>
              <a:off x="6323526" y="3059062"/>
              <a:ext cx="12614" cy="44345"/>
            </a:xfrm>
            <a:custGeom>
              <a:rect b="b" l="l" r="r" t="t"/>
              <a:pathLst>
                <a:path extrusionOk="0" h="1596" w="454">
                  <a:moveTo>
                    <a:pt x="227" y="0"/>
                  </a:moveTo>
                  <a:cubicBezTo>
                    <a:pt x="96" y="0"/>
                    <a:pt x="1" y="357"/>
                    <a:pt x="1" y="798"/>
                  </a:cubicBezTo>
                  <a:cubicBezTo>
                    <a:pt x="1"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8"/>
            <p:cNvSpPr/>
            <p:nvPr/>
          </p:nvSpPr>
          <p:spPr>
            <a:xfrm>
              <a:off x="6591138" y="3059062"/>
              <a:ext cx="12614" cy="44345"/>
            </a:xfrm>
            <a:custGeom>
              <a:rect b="b" l="l" r="r" t="t"/>
              <a:pathLst>
                <a:path extrusionOk="0" h="1596" w="454">
                  <a:moveTo>
                    <a:pt x="227" y="0"/>
                  </a:moveTo>
                  <a:cubicBezTo>
                    <a:pt x="96" y="0"/>
                    <a:pt x="1" y="357"/>
                    <a:pt x="1" y="798"/>
                  </a:cubicBezTo>
                  <a:cubicBezTo>
                    <a:pt x="1" y="1239"/>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8"/>
            <p:cNvSpPr/>
            <p:nvPr/>
          </p:nvSpPr>
          <p:spPr>
            <a:xfrm>
              <a:off x="6606363" y="3059062"/>
              <a:ext cx="12587" cy="44345"/>
            </a:xfrm>
            <a:custGeom>
              <a:rect b="b" l="l" r="r" t="t"/>
              <a:pathLst>
                <a:path extrusionOk="0" h="1596" w="453">
                  <a:moveTo>
                    <a:pt x="227" y="0"/>
                  </a:moveTo>
                  <a:cubicBezTo>
                    <a:pt x="96" y="0"/>
                    <a:pt x="0" y="357"/>
                    <a:pt x="0" y="798"/>
                  </a:cubicBezTo>
                  <a:cubicBezTo>
                    <a:pt x="0" y="1239"/>
                    <a:pt x="96" y="1596"/>
                    <a:pt x="227" y="1596"/>
                  </a:cubicBezTo>
                  <a:cubicBezTo>
                    <a:pt x="346"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8"/>
            <p:cNvSpPr/>
            <p:nvPr/>
          </p:nvSpPr>
          <p:spPr>
            <a:xfrm>
              <a:off x="6712219" y="3051115"/>
              <a:ext cx="12920" cy="44345"/>
            </a:xfrm>
            <a:custGeom>
              <a:rect b="b" l="l" r="r" t="t"/>
              <a:pathLst>
                <a:path extrusionOk="0" h="1596" w="465">
                  <a:moveTo>
                    <a:pt x="227" y="1"/>
                  </a:moveTo>
                  <a:cubicBezTo>
                    <a:pt x="108" y="1"/>
                    <a:pt x="0" y="358"/>
                    <a:pt x="0" y="798"/>
                  </a:cubicBezTo>
                  <a:cubicBezTo>
                    <a:pt x="0" y="1239"/>
                    <a:pt x="108" y="1596"/>
                    <a:pt x="227" y="1596"/>
                  </a:cubicBezTo>
                  <a:cubicBezTo>
                    <a:pt x="358" y="1596"/>
                    <a:pt x="465" y="1239"/>
                    <a:pt x="465" y="798"/>
                  </a:cubicBezTo>
                  <a:cubicBezTo>
                    <a:pt x="465" y="358"/>
                    <a:pt x="358"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8"/>
            <p:cNvSpPr/>
            <p:nvPr/>
          </p:nvSpPr>
          <p:spPr>
            <a:xfrm>
              <a:off x="6727444" y="3051115"/>
              <a:ext cx="12587" cy="44345"/>
            </a:xfrm>
            <a:custGeom>
              <a:rect b="b" l="l" r="r" t="t"/>
              <a:pathLst>
                <a:path extrusionOk="0" h="1596" w="453">
                  <a:moveTo>
                    <a:pt x="226" y="1"/>
                  </a:moveTo>
                  <a:cubicBezTo>
                    <a:pt x="95" y="1"/>
                    <a:pt x="0" y="358"/>
                    <a:pt x="0" y="798"/>
                  </a:cubicBezTo>
                  <a:cubicBezTo>
                    <a:pt x="0" y="1239"/>
                    <a:pt x="95" y="1596"/>
                    <a:pt x="226" y="1596"/>
                  </a:cubicBezTo>
                  <a:cubicBezTo>
                    <a:pt x="357" y="1596"/>
                    <a:pt x="453" y="1239"/>
                    <a:pt x="453" y="798"/>
                  </a:cubicBezTo>
                  <a:cubicBezTo>
                    <a:pt x="453" y="358"/>
                    <a:pt x="357" y="1"/>
                    <a:pt x="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8"/>
            <p:cNvSpPr/>
            <p:nvPr/>
          </p:nvSpPr>
          <p:spPr>
            <a:xfrm>
              <a:off x="6159130" y="3094791"/>
              <a:ext cx="85356" cy="352675"/>
            </a:xfrm>
            <a:custGeom>
              <a:rect b="b" l="l" r="r" t="t"/>
              <a:pathLst>
                <a:path extrusionOk="0" h="12693" w="3072">
                  <a:moveTo>
                    <a:pt x="1429" y="0"/>
                  </a:moveTo>
                  <a:cubicBezTo>
                    <a:pt x="881" y="0"/>
                    <a:pt x="441" y="857"/>
                    <a:pt x="441" y="1917"/>
                  </a:cubicBezTo>
                  <a:cubicBezTo>
                    <a:pt x="441" y="2239"/>
                    <a:pt x="476" y="2560"/>
                    <a:pt x="572" y="2870"/>
                  </a:cubicBezTo>
                  <a:cubicBezTo>
                    <a:pt x="215" y="3155"/>
                    <a:pt x="0" y="3596"/>
                    <a:pt x="0" y="4060"/>
                  </a:cubicBezTo>
                  <a:lnTo>
                    <a:pt x="0" y="7418"/>
                  </a:lnTo>
                  <a:cubicBezTo>
                    <a:pt x="0" y="7846"/>
                    <a:pt x="191" y="8263"/>
                    <a:pt x="524" y="8549"/>
                  </a:cubicBezTo>
                  <a:lnTo>
                    <a:pt x="524" y="12228"/>
                  </a:lnTo>
                  <a:cubicBezTo>
                    <a:pt x="524" y="12537"/>
                    <a:pt x="753" y="12692"/>
                    <a:pt x="982" y="12692"/>
                  </a:cubicBezTo>
                  <a:cubicBezTo>
                    <a:pt x="1212" y="12692"/>
                    <a:pt x="1441" y="12537"/>
                    <a:pt x="1441" y="12228"/>
                  </a:cubicBezTo>
                  <a:lnTo>
                    <a:pt x="1441" y="8942"/>
                  </a:lnTo>
                  <a:lnTo>
                    <a:pt x="1548" y="8942"/>
                  </a:lnTo>
                  <a:cubicBezTo>
                    <a:pt x="1643" y="8942"/>
                    <a:pt x="1739" y="8930"/>
                    <a:pt x="1846" y="8906"/>
                  </a:cubicBezTo>
                  <a:lnTo>
                    <a:pt x="1846" y="10192"/>
                  </a:lnTo>
                  <a:cubicBezTo>
                    <a:pt x="1846" y="10591"/>
                    <a:pt x="2143" y="10790"/>
                    <a:pt x="2441" y="10790"/>
                  </a:cubicBezTo>
                  <a:cubicBezTo>
                    <a:pt x="2739" y="10790"/>
                    <a:pt x="3036" y="10591"/>
                    <a:pt x="3036" y="10192"/>
                  </a:cubicBezTo>
                  <a:lnTo>
                    <a:pt x="3036" y="7727"/>
                  </a:lnTo>
                  <a:cubicBezTo>
                    <a:pt x="3060" y="7632"/>
                    <a:pt x="3060" y="7525"/>
                    <a:pt x="3072" y="7418"/>
                  </a:cubicBezTo>
                  <a:lnTo>
                    <a:pt x="3072" y="4060"/>
                  </a:lnTo>
                  <a:cubicBezTo>
                    <a:pt x="3060" y="3524"/>
                    <a:pt x="2786" y="3024"/>
                    <a:pt x="2322" y="2750"/>
                  </a:cubicBezTo>
                  <a:cubicBezTo>
                    <a:pt x="2393" y="2477"/>
                    <a:pt x="2429" y="2191"/>
                    <a:pt x="2429" y="1917"/>
                  </a:cubicBezTo>
                  <a:cubicBezTo>
                    <a:pt x="2429" y="1834"/>
                    <a:pt x="2429" y="1750"/>
                    <a:pt x="2417" y="1679"/>
                  </a:cubicBezTo>
                  <a:cubicBezTo>
                    <a:pt x="2405" y="1596"/>
                    <a:pt x="2429" y="1524"/>
                    <a:pt x="2429" y="1453"/>
                  </a:cubicBezTo>
                  <a:cubicBezTo>
                    <a:pt x="2429" y="655"/>
                    <a:pt x="2096" y="0"/>
                    <a:pt x="1679" y="0"/>
                  </a:cubicBezTo>
                  <a:cubicBezTo>
                    <a:pt x="1643" y="0"/>
                    <a:pt x="1608" y="12"/>
                    <a:pt x="1572" y="24"/>
                  </a:cubicBezTo>
                  <a:cubicBezTo>
                    <a:pt x="1524" y="12"/>
                    <a:pt x="1477" y="0"/>
                    <a:pt x="14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8"/>
            <p:cNvSpPr/>
            <p:nvPr/>
          </p:nvSpPr>
          <p:spPr>
            <a:xfrm>
              <a:off x="6343697" y="2794671"/>
              <a:ext cx="241868" cy="114891"/>
            </a:xfrm>
            <a:custGeom>
              <a:rect b="b" l="l" r="r" t="t"/>
              <a:pathLst>
                <a:path extrusionOk="0" h="4135" w="8705">
                  <a:moveTo>
                    <a:pt x="4369" y="1"/>
                  </a:moveTo>
                  <a:cubicBezTo>
                    <a:pt x="4001" y="1"/>
                    <a:pt x="3680" y="298"/>
                    <a:pt x="3680" y="694"/>
                  </a:cubicBezTo>
                  <a:cubicBezTo>
                    <a:pt x="3680" y="849"/>
                    <a:pt x="3739" y="1003"/>
                    <a:pt x="3835" y="1122"/>
                  </a:cubicBezTo>
                  <a:cubicBezTo>
                    <a:pt x="3668" y="1206"/>
                    <a:pt x="3525" y="1337"/>
                    <a:pt x="3430" y="1491"/>
                  </a:cubicBezTo>
                  <a:lnTo>
                    <a:pt x="251" y="1491"/>
                  </a:lnTo>
                  <a:cubicBezTo>
                    <a:pt x="1" y="1515"/>
                    <a:pt x="1" y="1896"/>
                    <a:pt x="251" y="1920"/>
                  </a:cubicBezTo>
                  <a:lnTo>
                    <a:pt x="688" y="1920"/>
                  </a:lnTo>
                  <a:cubicBezTo>
                    <a:pt x="450" y="1951"/>
                    <a:pt x="463" y="2338"/>
                    <a:pt x="729" y="2338"/>
                  </a:cubicBezTo>
                  <a:cubicBezTo>
                    <a:pt x="736" y="2338"/>
                    <a:pt x="743" y="2337"/>
                    <a:pt x="751" y="2337"/>
                  </a:cubicBezTo>
                  <a:lnTo>
                    <a:pt x="1184" y="2337"/>
                  </a:lnTo>
                  <a:cubicBezTo>
                    <a:pt x="929" y="2358"/>
                    <a:pt x="932" y="2755"/>
                    <a:pt x="1195" y="2755"/>
                  </a:cubicBezTo>
                  <a:cubicBezTo>
                    <a:pt x="1205" y="2755"/>
                    <a:pt x="1216" y="2755"/>
                    <a:pt x="1227" y="2754"/>
                  </a:cubicBezTo>
                  <a:lnTo>
                    <a:pt x="1446" y="2754"/>
                  </a:lnTo>
                  <a:cubicBezTo>
                    <a:pt x="1187" y="2775"/>
                    <a:pt x="1194" y="3183"/>
                    <a:pt x="1467" y="3183"/>
                  </a:cubicBezTo>
                  <a:cubicBezTo>
                    <a:pt x="1474" y="3183"/>
                    <a:pt x="1482" y="3183"/>
                    <a:pt x="1489" y="3182"/>
                  </a:cubicBezTo>
                  <a:lnTo>
                    <a:pt x="2132" y="3182"/>
                  </a:lnTo>
                  <a:cubicBezTo>
                    <a:pt x="2549" y="3182"/>
                    <a:pt x="2942" y="3015"/>
                    <a:pt x="3239" y="2730"/>
                  </a:cubicBezTo>
                  <a:lnTo>
                    <a:pt x="3239" y="2944"/>
                  </a:lnTo>
                  <a:cubicBezTo>
                    <a:pt x="3216" y="3599"/>
                    <a:pt x="3739" y="4135"/>
                    <a:pt x="4382" y="4135"/>
                  </a:cubicBezTo>
                  <a:cubicBezTo>
                    <a:pt x="5037" y="4135"/>
                    <a:pt x="5561" y="3599"/>
                    <a:pt x="5537" y="2944"/>
                  </a:cubicBezTo>
                  <a:lnTo>
                    <a:pt x="5537" y="2801"/>
                  </a:lnTo>
                  <a:cubicBezTo>
                    <a:pt x="5823" y="3051"/>
                    <a:pt x="6192" y="3182"/>
                    <a:pt x="6573" y="3182"/>
                  </a:cubicBezTo>
                  <a:lnTo>
                    <a:pt x="7228" y="3182"/>
                  </a:lnTo>
                  <a:cubicBezTo>
                    <a:pt x="7478" y="3158"/>
                    <a:pt x="7478" y="2777"/>
                    <a:pt x="7228" y="2765"/>
                  </a:cubicBezTo>
                  <a:lnTo>
                    <a:pt x="7490" y="2765"/>
                  </a:lnTo>
                  <a:cubicBezTo>
                    <a:pt x="7752" y="2742"/>
                    <a:pt x="7752" y="2361"/>
                    <a:pt x="7490" y="2337"/>
                  </a:cubicBezTo>
                  <a:lnTo>
                    <a:pt x="7966" y="2337"/>
                  </a:lnTo>
                  <a:cubicBezTo>
                    <a:pt x="7974" y="2337"/>
                    <a:pt x="7981" y="2338"/>
                    <a:pt x="7989" y="2338"/>
                  </a:cubicBezTo>
                  <a:cubicBezTo>
                    <a:pt x="8261" y="2338"/>
                    <a:pt x="8268" y="1941"/>
                    <a:pt x="8011" y="1920"/>
                  </a:cubicBezTo>
                  <a:lnTo>
                    <a:pt x="8454" y="1920"/>
                  </a:lnTo>
                  <a:cubicBezTo>
                    <a:pt x="8704" y="1896"/>
                    <a:pt x="8704" y="1515"/>
                    <a:pt x="8454" y="1503"/>
                  </a:cubicBezTo>
                  <a:lnTo>
                    <a:pt x="5335" y="1503"/>
                  </a:lnTo>
                  <a:cubicBezTo>
                    <a:pt x="5228" y="1337"/>
                    <a:pt x="5085" y="1206"/>
                    <a:pt x="4918" y="1122"/>
                  </a:cubicBezTo>
                  <a:cubicBezTo>
                    <a:pt x="5204" y="741"/>
                    <a:pt x="5037" y="194"/>
                    <a:pt x="4597" y="39"/>
                  </a:cubicBezTo>
                  <a:cubicBezTo>
                    <a:pt x="4520" y="13"/>
                    <a:pt x="4444" y="1"/>
                    <a:pt x="4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8"/>
            <p:cNvSpPr/>
            <p:nvPr/>
          </p:nvSpPr>
          <p:spPr>
            <a:xfrm>
              <a:off x="5041034" y="2967431"/>
              <a:ext cx="2796727" cy="2069594"/>
            </a:xfrm>
            <a:custGeom>
              <a:rect b="b" l="l" r="r" t="t"/>
              <a:pathLst>
                <a:path extrusionOk="0" h="74486" w="100656">
                  <a:moveTo>
                    <a:pt x="50316" y="0"/>
                  </a:moveTo>
                  <a:lnTo>
                    <a:pt x="50316" y="7132"/>
                  </a:lnTo>
                  <a:cubicBezTo>
                    <a:pt x="49292" y="7287"/>
                    <a:pt x="48351" y="7751"/>
                    <a:pt x="47625" y="8477"/>
                  </a:cubicBezTo>
                  <a:cubicBezTo>
                    <a:pt x="47506" y="8120"/>
                    <a:pt x="47268" y="7823"/>
                    <a:pt x="46958" y="7620"/>
                  </a:cubicBezTo>
                  <a:cubicBezTo>
                    <a:pt x="47018" y="7346"/>
                    <a:pt x="47054" y="7073"/>
                    <a:pt x="47054" y="6787"/>
                  </a:cubicBezTo>
                  <a:cubicBezTo>
                    <a:pt x="47054" y="6703"/>
                    <a:pt x="47054" y="6632"/>
                    <a:pt x="47054" y="6549"/>
                  </a:cubicBezTo>
                  <a:cubicBezTo>
                    <a:pt x="47042" y="6465"/>
                    <a:pt x="47065" y="6394"/>
                    <a:pt x="47065" y="6322"/>
                  </a:cubicBezTo>
                  <a:cubicBezTo>
                    <a:pt x="47065" y="5525"/>
                    <a:pt x="46720" y="4870"/>
                    <a:pt x="46303" y="4870"/>
                  </a:cubicBezTo>
                  <a:cubicBezTo>
                    <a:pt x="46268" y="4870"/>
                    <a:pt x="46232" y="4882"/>
                    <a:pt x="46196" y="4894"/>
                  </a:cubicBezTo>
                  <a:cubicBezTo>
                    <a:pt x="46161" y="4882"/>
                    <a:pt x="46113" y="4870"/>
                    <a:pt x="46065" y="4870"/>
                  </a:cubicBezTo>
                  <a:cubicBezTo>
                    <a:pt x="45518" y="4870"/>
                    <a:pt x="45065" y="5727"/>
                    <a:pt x="45065" y="6787"/>
                  </a:cubicBezTo>
                  <a:cubicBezTo>
                    <a:pt x="45065" y="7108"/>
                    <a:pt x="45113" y="7430"/>
                    <a:pt x="45208" y="7739"/>
                  </a:cubicBezTo>
                  <a:cubicBezTo>
                    <a:pt x="44839" y="8037"/>
                    <a:pt x="44637" y="8466"/>
                    <a:pt x="44637" y="8930"/>
                  </a:cubicBezTo>
                  <a:lnTo>
                    <a:pt x="44637" y="12287"/>
                  </a:lnTo>
                  <a:cubicBezTo>
                    <a:pt x="44637" y="12716"/>
                    <a:pt x="44815" y="13133"/>
                    <a:pt x="45149" y="13419"/>
                  </a:cubicBezTo>
                  <a:lnTo>
                    <a:pt x="45149" y="17098"/>
                  </a:lnTo>
                  <a:cubicBezTo>
                    <a:pt x="45131" y="17425"/>
                    <a:pt x="45369" y="17589"/>
                    <a:pt x="45607" y="17589"/>
                  </a:cubicBezTo>
                  <a:cubicBezTo>
                    <a:pt x="45845" y="17589"/>
                    <a:pt x="46083" y="17425"/>
                    <a:pt x="46065" y="17098"/>
                  </a:cubicBezTo>
                  <a:lnTo>
                    <a:pt x="46065" y="13811"/>
                  </a:lnTo>
                  <a:lnTo>
                    <a:pt x="46125" y="13811"/>
                  </a:lnTo>
                  <a:lnTo>
                    <a:pt x="46125" y="17657"/>
                  </a:lnTo>
                  <a:lnTo>
                    <a:pt x="37648" y="17657"/>
                  </a:lnTo>
                  <a:cubicBezTo>
                    <a:pt x="37633" y="17656"/>
                    <a:pt x="37619" y="17656"/>
                    <a:pt x="37605" y="17656"/>
                  </a:cubicBezTo>
                  <a:cubicBezTo>
                    <a:pt x="37160" y="17656"/>
                    <a:pt x="36802" y="18016"/>
                    <a:pt x="36802" y="18455"/>
                  </a:cubicBezTo>
                  <a:cubicBezTo>
                    <a:pt x="36802" y="18912"/>
                    <a:pt x="37171" y="19265"/>
                    <a:pt x="37625" y="19265"/>
                  </a:cubicBezTo>
                  <a:cubicBezTo>
                    <a:pt x="37633" y="19265"/>
                    <a:pt x="37640" y="19265"/>
                    <a:pt x="37648" y="19265"/>
                  </a:cubicBezTo>
                  <a:lnTo>
                    <a:pt x="37779" y="19265"/>
                  </a:lnTo>
                  <a:lnTo>
                    <a:pt x="37874" y="19288"/>
                  </a:lnTo>
                  <a:lnTo>
                    <a:pt x="37874" y="19610"/>
                  </a:lnTo>
                  <a:lnTo>
                    <a:pt x="8227" y="19610"/>
                  </a:lnTo>
                  <a:cubicBezTo>
                    <a:pt x="8220" y="19609"/>
                    <a:pt x="8212" y="19609"/>
                    <a:pt x="8205" y="19609"/>
                  </a:cubicBezTo>
                  <a:cubicBezTo>
                    <a:pt x="7786" y="19609"/>
                    <a:pt x="7782" y="20242"/>
                    <a:pt x="8194" y="20242"/>
                  </a:cubicBezTo>
                  <a:cubicBezTo>
                    <a:pt x="8205" y="20242"/>
                    <a:pt x="8216" y="20242"/>
                    <a:pt x="8227" y="20241"/>
                  </a:cubicBezTo>
                  <a:lnTo>
                    <a:pt x="8727" y="20241"/>
                  </a:lnTo>
                  <a:lnTo>
                    <a:pt x="8727" y="24337"/>
                  </a:lnTo>
                  <a:lnTo>
                    <a:pt x="5977" y="24337"/>
                  </a:lnTo>
                  <a:cubicBezTo>
                    <a:pt x="5477" y="24337"/>
                    <a:pt x="5477" y="25075"/>
                    <a:pt x="5977" y="25075"/>
                  </a:cubicBezTo>
                  <a:lnTo>
                    <a:pt x="976" y="25075"/>
                  </a:lnTo>
                  <a:cubicBezTo>
                    <a:pt x="429" y="25099"/>
                    <a:pt x="0" y="25539"/>
                    <a:pt x="0" y="26087"/>
                  </a:cubicBezTo>
                  <a:cubicBezTo>
                    <a:pt x="0" y="26634"/>
                    <a:pt x="429" y="27075"/>
                    <a:pt x="976" y="27099"/>
                  </a:cubicBezTo>
                  <a:lnTo>
                    <a:pt x="1000" y="27099"/>
                  </a:lnTo>
                  <a:lnTo>
                    <a:pt x="1000" y="29647"/>
                  </a:lnTo>
                  <a:lnTo>
                    <a:pt x="3024" y="29647"/>
                  </a:lnTo>
                  <a:lnTo>
                    <a:pt x="3024" y="33588"/>
                  </a:lnTo>
                  <a:lnTo>
                    <a:pt x="1000" y="33588"/>
                  </a:lnTo>
                  <a:lnTo>
                    <a:pt x="1000" y="35290"/>
                  </a:lnTo>
                  <a:lnTo>
                    <a:pt x="2536" y="35290"/>
                  </a:lnTo>
                  <a:lnTo>
                    <a:pt x="2536" y="73152"/>
                  </a:lnTo>
                  <a:lnTo>
                    <a:pt x="2286" y="73152"/>
                  </a:lnTo>
                  <a:cubicBezTo>
                    <a:pt x="2271" y="73151"/>
                    <a:pt x="2256" y="73151"/>
                    <a:pt x="2241" y="73151"/>
                  </a:cubicBezTo>
                  <a:cubicBezTo>
                    <a:pt x="1432" y="73151"/>
                    <a:pt x="1432" y="74392"/>
                    <a:pt x="2241" y="74392"/>
                  </a:cubicBezTo>
                  <a:cubicBezTo>
                    <a:pt x="2256" y="74392"/>
                    <a:pt x="2271" y="74391"/>
                    <a:pt x="2286" y="74390"/>
                  </a:cubicBezTo>
                  <a:lnTo>
                    <a:pt x="11823" y="74390"/>
                  </a:lnTo>
                  <a:cubicBezTo>
                    <a:pt x="11837" y="74391"/>
                    <a:pt x="11851" y="74392"/>
                    <a:pt x="11865" y="74392"/>
                  </a:cubicBezTo>
                  <a:cubicBezTo>
                    <a:pt x="12203" y="74392"/>
                    <a:pt x="12478" y="74114"/>
                    <a:pt x="12478" y="73771"/>
                  </a:cubicBezTo>
                  <a:cubicBezTo>
                    <a:pt x="12478" y="73422"/>
                    <a:pt x="12193" y="73152"/>
                    <a:pt x="11845" y="73152"/>
                  </a:cubicBezTo>
                  <a:cubicBezTo>
                    <a:pt x="11838" y="73152"/>
                    <a:pt x="11830" y="73152"/>
                    <a:pt x="11823" y="73152"/>
                  </a:cubicBezTo>
                  <a:lnTo>
                    <a:pt x="11585" y="73152"/>
                  </a:lnTo>
                  <a:lnTo>
                    <a:pt x="11585" y="35290"/>
                  </a:lnTo>
                  <a:lnTo>
                    <a:pt x="18526" y="35290"/>
                  </a:lnTo>
                  <a:lnTo>
                    <a:pt x="18526" y="73235"/>
                  </a:lnTo>
                  <a:lnTo>
                    <a:pt x="18657" y="73235"/>
                  </a:lnTo>
                  <a:cubicBezTo>
                    <a:pt x="17935" y="73413"/>
                    <a:pt x="18060" y="74462"/>
                    <a:pt x="18799" y="74462"/>
                  </a:cubicBezTo>
                  <a:cubicBezTo>
                    <a:pt x="18804" y="74462"/>
                    <a:pt x="18808" y="74462"/>
                    <a:pt x="18812" y="74462"/>
                  </a:cubicBezTo>
                  <a:lnTo>
                    <a:pt x="28349" y="74462"/>
                  </a:lnTo>
                  <a:cubicBezTo>
                    <a:pt x="28363" y="74463"/>
                    <a:pt x="28377" y="74463"/>
                    <a:pt x="28390" y="74463"/>
                  </a:cubicBezTo>
                  <a:cubicBezTo>
                    <a:pt x="28729" y="74463"/>
                    <a:pt x="29004" y="74186"/>
                    <a:pt x="29004" y="73843"/>
                  </a:cubicBezTo>
                  <a:cubicBezTo>
                    <a:pt x="29004" y="73499"/>
                    <a:pt x="28729" y="73222"/>
                    <a:pt x="28390" y="73222"/>
                  </a:cubicBezTo>
                  <a:cubicBezTo>
                    <a:pt x="28377" y="73222"/>
                    <a:pt x="28363" y="73223"/>
                    <a:pt x="28349" y="73224"/>
                  </a:cubicBezTo>
                  <a:lnTo>
                    <a:pt x="28099" y="73224"/>
                  </a:lnTo>
                  <a:lnTo>
                    <a:pt x="28099" y="35290"/>
                  </a:lnTo>
                  <a:lnTo>
                    <a:pt x="33909" y="35290"/>
                  </a:lnTo>
                  <a:lnTo>
                    <a:pt x="33909" y="73224"/>
                  </a:lnTo>
                  <a:lnTo>
                    <a:pt x="33659" y="73224"/>
                  </a:lnTo>
                  <a:cubicBezTo>
                    <a:pt x="32861" y="73259"/>
                    <a:pt x="32861" y="74426"/>
                    <a:pt x="33659" y="74462"/>
                  </a:cubicBezTo>
                  <a:lnTo>
                    <a:pt x="43196" y="74462"/>
                  </a:lnTo>
                  <a:cubicBezTo>
                    <a:pt x="43982" y="74426"/>
                    <a:pt x="43982" y="73259"/>
                    <a:pt x="43196" y="73224"/>
                  </a:cubicBezTo>
                  <a:lnTo>
                    <a:pt x="42946" y="73224"/>
                  </a:lnTo>
                  <a:lnTo>
                    <a:pt x="42946" y="35290"/>
                  </a:lnTo>
                  <a:lnTo>
                    <a:pt x="57317" y="35314"/>
                  </a:lnTo>
                  <a:lnTo>
                    <a:pt x="57317" y="73224"/>
                  </a:lnTo>
                  <a:lnTo>
                    <a:pt x="57067" y="73224"/>
                  </a:lnTo>
                  <a:cubicBezTo>
                    <a:pt x="56733" y="73224"/>
                    <a:pt x="56448" y="73497"/>
                    <a:pt x="56448" y="73843"/>
                  </a:cubicBezTo>
                  <a:cubicBezTo>
                    <a:pt x="56448" y="73890"/>
                    <a:pt x="56460" y="73938"/>
                    <a:pt x="56471" y="73997"/>
                  </a:cubicBezTo>
                  <a:cubicBezTo>
                    <a:pt x="56531" y="74283"/>
                    <a:pt x="56781" y="74486"/>
                    <a:pt x="57079" y="74486"/>
                  </a:cubicBezTo>
                  <a:lnTo>
                    <a:pt x="66616" y="74486"/>
                  </a:lnTo>
                  <a:cubicBezTo>
                    <a:pt x="66961" y="74486"/>
                    <a:pt x="67247" y="74212"/>
                    <a:pt x="67247" y="73866"/>
                  </a:cubicBezTo>
                  <a:cubicBezTo>
                    <a:pt x="67235" y="73819"/>
                    <a:pt x="67235" y="73771"/>
                    <a:pt x="67223" y="73724"/>
                  </a:cubicBezTo>
                  <a:cubicBezTo>
                    <a:pt x="67163" y="73426"/>
                    <a:pt x="66901" y="73224"/>
                    <a:pt x="66616" y="73224"/>
                  </a:cubicBezTo>
                  <a:lnTo>
                    <a:pt x="66377" y="73224"/>
                  </a:lnTo>
                  <a:lnTo>
                    <a:pt x="66377" y="35314"/>
                  </a:lnTo>
                  <a:lnTo>
                    <a:pt x="72176" y="35314"/>
                  </a:lnTo>
                  <a:lnTo>
                    <a:pt x="72176" y="73224"/>
                  </a:lnTo>
                  <a:lnTo>
                    <a:pt x="71926" y="73224"/>
                  </a:lnTo>
                  <a:cubicBezTo>
                    <a:pt x="71580" y="73224"/>
                    <a:pt x="71307" y="73497"/>
                    <a:pt x="71307" y="73843"/>
                  </a:cubicBezTo>
                  <a:cubicBezTo>
                    <a:pt x="71307" y="73890"/>
                    <a:pt x="71319" y="73938"/>
                    <a:pt x="71330" y="73997"/>
                  </a:cubicBezTo>
                  <a:cubicBezTo>
                    <a:pt x="71390" y="74283"/>
                    <a:pt x="71640" y="74486"/>
                    <a:pt x="71938" y="74486"/>
                  </a:cubicBezTo>
                  <a:lnTo>
                    <a:pt x="81475" y="74486"/>
                  </a:lnTo>
                  <a:cubicBezTo>
                    <a:pt x="81820" y="74486"/>
                    <a:pt x="82094" y="74212"/>
                    <a:pt x="82094" y="73866"/>
                  </a:cubicBezTo>
                  <a:cubicBezTo>
                    <a:pt x="82094" y="73819"/>
                    <a:pt x="82094" y="73771"/>
                    <a:pt x="82082" y="73724"/>
                  </a:cubicBezTo>
                  <a:cubicBezTo>
                    <a:pt x="82022" y="73426"/>
                    <a:pt x="81760" y="73224"/>
                    <a:pt x="81475" y="73224"/>
                  </a:cubicBezTo>
                  <a:lnTo>
                    <a:pt x="81225" y="73224"/>
                  </a:lnTo>
                  <a:lnTo>
                    <a:pt x="81225" y="35314"/>
                  </a:lnTo>
                  <a:lnTo>
                    <a:pt x="87035" y="35314"/>
                  </a:lnTo>
                  <a:lnTo>
                    <a:pt x="87035" y="73224"/>
                  </a:lnTo>
                  <a:lnTo>
                    <a:pt x="86868" y="73224"/>
                  </a:lnTo>
                  <a:cubicBezTo>
                    <a:pt x="86523" y="73224"/>
                    <a:pt x="86237" y="73497"/>
                    <a:pt x="86237" y="73843"/>
                  </a:cubicBezTo>
                  <a:cubicBezTo>
                    <a:pt x="86237" y="73890"/>
                    <a:pt x="86249" y="73938"/>
                    <a:pt x="86261" y="73997"/>
                  </a:cubicBezTo>
                  <a:cubicBezTo>
                    <a:pt x="86320" y="74283"/>
                    <a:pt x="86570" y="74486"/>
                    <a:pt x="86868" y="74486"/>
                  </a:cubicBezTo>
                  <a:lnTo>
                    <a:pt x="96417" y="74486"/>
                  </a:lnTo>
                  <a:cubicBezTo>
                    <a:pt x="96750" y="74486"/>
                    <a:pt x="97036" y="74212"/>
                    <a:pt x="97036" y="73866"/>
                  </a:cubicBezTo>
                  <a:cubicBezTo>
                    <a:pt x="97036" y="73819"/>
                    <a:pt x="97024" y="73771"/>
                    <a:pt x="97012" y="73724"/>
                  </a:cubicBezTo>
                  <a:cubicBezTo>
                    <a:pt x="96953" y="73426"/>
                    <a:pt x="96703" y="73224"/>
                    <a:pt x="96405" y="73224"/>
                  </a:cubicBezTo>
                  <a:lnTo>
                    <a:pt x="96155" y="73224"/>
                  </a:lnTo>
                  <a:lnTo>
                    <a:pt x="96155" y="35314"/>
                  </a:lnTo>
                  <a:lnTo>
                    <a:pt x="100013" y="35314"/>
                  </a:lnTo>
                  <a:lnTo>
                    <a:pt x="100013" y="33623"/>
                  </a:lnTo>
                  <a:lnTo>
                    <a:pt x="100013" y="33600"/>
                  </a:lnTo>
                  <a:lnTo>
                    <a:pt x="97869" y="33600"/>
                  </a:lnTo>
                  <a:lnTo>
                    <a:pt x="97869" y="29682"/>
                  </a:lnTo>
                  <a:lnTo>
                    <a:pt x="100001" y="29682"/>
                  </a:lnTo>
                  <a:lnTo>
                    <a:pt x="100001" y="27051"/>
                  </a:lnTo>
                  <a:cubicBezTo>
                    <a:pt x="100394" y="26908"/>
                    <a:pt x="100656" y="26539"/>
                    <a:pt x="100656" y="26111"/>
                  </a:cubicBezTo>
                  <a:cubicBezTo>
                    <a:pt x="100656" y="26039"/>
                    <a:pt x="100644" y="25956"/>
                    <a:pt x="100620" y="25884"/>
                  </a:cubicBezTo>
                  <a:cubicBezTo>
                    <a:pt x="100525" y="25408"/>
                    <a:pt x="100108" y="25075"/>
                    <a:pt x="99632" y="25075"/>
                  </a:cubicBezTo>
                  <a:lnTo>
                    <a:pt x="95286" y="25075"/>
                  </a:lnTo>
                  <a:cubicBezTo>
                    <a:pt x="95417" y="25015"/>
                    <a:pt x="95512" y="24884"/>
                    <a:pt x="95512" y="24729"/>
                  </a:cubicBezTo>
                  <a:cubicBezTo>
                    <a:pt x="95512" y="24682"/>
                    <a:pt x="95500" y="24634"/>
                    <a:pt x="95476" y="24587"/>
                  </a:cubicBezTo>
                  <a:cubicBezTo>
                    <a:pt x="95429" y="24432"/>
                    <a:pt x="95286" y="24337"/>
                    <a:pt x="95131" y="24337"/>
                  </a:cubicBezTo>
                  <a:lnTo>
                    <a:pt x="92845" y="24337"/>
                  </a:lnTo>
                  <a:lnTo>
                    <a:pt x="92845" y="20277"/>
                  </a:lnTo>
                  <a:lnTo>
                    <a:pt x="93619" y="20277"/>
                  </a:lnTo>
                  <a:cubicBezTo>
                    <a:pt x="93845" y="20277"/>
                    <a:pt x="94000" y="20038"/>
                    <a:pt x="93905" y="19824"/>
                  </a:cubicBezTo>
                  <a:cubicBezTo>
                    <a:pt x="93857" y="19705"/>
                    <a:pt x="93738" y="19610"/>
                    <a:pt x="93607" y="19610"/>
                  </a:cubicBezTo>
                  <a:lnTo>
                    <a:pt x="63710" y="19610"/>
                  </a:lnTo>
                  <a:lnTo>
                    <a:pt x="63710" y="19288"/>
                  </a:lnTo>
                  <a:lnTo>
                    <a:pt x="64842" y="19288"/>
                  </a:lnTo>
                  <a:cubicBezTo>
                    <a:pt x="65282" y="19288"/>
                    <a:pt x="65639" y="18931"/>
                    <a:pt x="65639" y="18491"/>
                  </a:cubicBezTo>
                  <a:cubicBezTo>
                    <a:pt x="65639" y="18419"/>
                    <a:pt x="65639" y="18360"/>
                    <a:pt x="65615" y="18300"/>
                  </a:cubicBezTo>
                  <a:cubicBezTo>
                    <a:pt x="65544" y="17931"/>
                    <a:pt x="65211" y="17657"/>
                    <a:pt x="64830" y="17657"/>
                  </a:cubicBezTo>
                  <a:lnTo>
                    <a:pt x="61520" y="17657"/>
                  </a:lnTo>
                  <a:cubicBezTo>
                    <a:pt x="61627" y="17574"/>
                    <a:pt x="61686" y="17443"/>
                    <a:pt x="61686" y="17312"/>
                  </a:cubicBezTo>
                  <a:lnTo>
                    <a:pt x="61686" y="13419"/>
                  </a:lnTo>
                  <a:cubicBezTo>
                    <a:pt x="61972" y="13157"/>
                    <a:pt x="62151" y="12799"/>
                    <a:pt x="62186" y="12418"/>
                  </a:cubicBezTo>
                  <a:cubicBezTo>
                    <a:pt x="62198" y="12347"/>
                    <a:pt x="62198" y="12276"/>
                    <a:pt x="62198" y="12216"/>
                  </a:cubicBezTo>
                  <a:lnTo>
                    <a:pt x="62198" y="8858"/>
                  </a:lnTo>
                  <a:cubicBezTo>
                    <a:pt x="62198" y="8406"/>
                    <a:pt x="61996" y="7966"/>
                    <a:pt x="61639" y="7680"/>
                  </a:cubicBezTo>
                  <a:cubicBezTo>
                    <a:pt x="61686" y="7477"/>
                    <a:pt x="61722" y="7287"/>
                    <a:pt x="61746" y="7084"/>
                  </a:cubicBezTo>
                  <a:cubicBezTo>
                    <a:pt x="61758" y="6953"/>
                    <a:pt x="61758" y="6834"/>
                    <a:pt x="61758" y="6703"/>
                  </a:cubicBezTo>
                  <a:cubicBezTo>
                    <a:pt x="61758" y="5918"/>
                    <a:pt x="61508" y="5239"/>
                    <a:pt x="61162" y="4953"/>
                  </a:cubicBezTo>
                  <a:cubicBezTo>
                    <a:pt x="61162" y="4858"/>
                    <a:pt x="61174" y="4763"/>
                    <a:pt x="61174" y="4679"/>
                  </a:cubicBezTo>
                  <a:cubicBezTo>
                    <a:pt x="61174" y="4227"/>
                    <a:pt x="61067" y="3870"/>
                    <a:pt x="60936" y="3870"/>
                  </a:cubicBezTo>
                  <a:cubicBezTo>
                    <a:pt x="60817" y="3870"/>
                    <a:pt x="60710" y="4227"/>
                    <a:pt x="60710" y="4679"/>
                  </a:cubicBezTo>
                  <a:lnTo>
                    <a:pt x="60710" y="4798"/>
                  </a:lnTo>
                  <a:cubicBezTo>
                    <a:pt x="60686" y="4798"/>
                    <a:pt x="60651" y="4810"/>
                    <a:pt x="60627" y="4822"/>
                  </a:cubicBezTo>
                  <a:lnTo>
                    <a:pt x="60615" y="4822"/>
                  </a:lnTo>
                  <a:lnTo>
                    <a:pt x="60615" y="4679"/>
                  </a:lnTo>
                  <a:cubicBezTo>
                    <a:pt x="60615" y="4227"/>
                    <a:pt x="60520" y="3870"/>
                    <a:pt x="60389" y="3870"/>
                  </a:cubicBezTo>
                  <a:cubicBezTo>
                    <a:pt x="60258" y="3870"/>
                    <a:pt x="60162" y="4239"/>
                    <a:pt x="60162" y="4679"/>
                  </a:cubicBezTo>
                  <a:cubicBezTo>
                    <a:pt x="60162" y="4775"/>
                    <a:pt x="60162" y="4870"/>
                    <a:pt x="60174" y="4965"/>
                  </a:cubicBezTo>
                  <a:cubicBezTo>
                    <a:pt x="59972" y="5168"/>
                    <a:pt x="59817" y="5537"/>
                    <a:pt x="59781" y="5989"/>
                  </a:cubicBezTo>
                  <a:cubicBezTo>
                    <a:pt x="59758" y="6096"/>
                    <a:pt x="59758" y="6215"/>
                    <a:pt x="59758" y="6322"/>
                  </a:cubicBezTo>
                  <a:cubicBezTo>
                    <a:pt x="59758" y="6394"/>
                    <a:pt x="59758" y="6477"/>
                    <a:pt x="59769" y="6549"/>
                  </a:cubicBezTo>
                  <a:cubicBezTo>
                    <a:pt x="59781" y="6620"/>
                    <a:pt x="59758" y="6703"/>
                    <a:pt x="59758" y="6787"/>
                  </a:cubicBezTo>
                  <a:cubicBezTo>
                    <a:pt x="59758" y="7049"/>
                    <a:pt x="59781" y="7311"/>
                    <a:pt x="59853" y="7573"/>
                  </a:cubicBezTo>
                  <a:cubicBezTo>
                    <a:pt x="59400" y="7882"/>
                    <a:pt x="59127" y="8382"/>
                    <a:pt x="59127" y="8930"/>
                  </a:cubicBezTo>
                  <a:lnTo>
                    <a:pt x="59127" y="12287"/>
                  </a:lnTo>
                  <a:cubicBezTo>
                    <a:pt x="59127" y="12383"/>
                    <a:pt x="59138" y="12490"/>
                    <a:pt x="59162" y="12597"/>
                  </a:cubicBezTo>
                  <a:lnTo>
                    <a:pt x="59162" y="15062"/>
                  </a:lnTo>
                  <a:cubicBezTo>
                    <a:pt x="59144" y="15474"/>
                    <a:pt x="59453" y="15686"/>
                    <a:pt x="59761" y="15686"/>
                  </a:cubicBezTo>
                  <a:cubicBezTo>
                    <a:pt x="60049" y="15686"/>
                    <a:pt x="60336" y="15501"/>
                    <a:pt x="60353" y="15121"/>
                  </a:cubicBezTo>
                  <a:cubicBezTo>
                    <a:pt x="60353" y="15074"/>
                    <a:pt x="60353" y="15038"/>
                    <a:pt x="60365" y="14990"/>
                  </a:cubicBezTo>
                  <a:lnTo>
                    <a:pt x="60365" y="13788"/>
                  </a:lnTo>
                  <a:cubicBezTo>
                    <a:pt x="60460" y="13800"/>
                    <a:pt x="60555" y="13811"/>
                    <a:pt x="60662" y="13811"/>
                  </a:cubicBezTo>
                  <a:lnTo>
                    <a:pt x="60758" y="13811"/>
                  </a:lnTo>
                  <a:lnTo>
                    <a:pt x="60758" y="17109"/>
                  </a:lnTo>
                  <a:cubicBezTo>
                    <a:pt x="60758" y="17133"/>
                    <a:pt x="60758" y="17157"/>
                    <a:pt x="60758" y="17181"/>
                  </a:cubicBezTo>
                  <a:lnTo>
                    <a:pt x="60758" y="17312"/>
                  </a:lnTo>
                  <a:cubicBezTo>
                    <a:pt x="60758" y="17455"/>
                    <a:pt x="60817" y="17574"/>
                    <a:pt x="60924" y="17657"/>
                  </a:cubicBezTo>
                  <a:lnTo>
                    <a:pt x="56007" y="17657"/>
                  </a:lnTo>
                  <a:lnTo>
                    <a:pt x="56007" y="13811"/>
                  </a:lnTo>
                  <a:cubicBezTo>
                    <a:pt x="56102" y="13835"/>
                    <a:pt x="56209" y="13847"/>
                    <a:pt x="56305" y="13847"/>
                  </a:cubicBezTo>
                  <a:lnTo>
                    <a:pt x="56400" y="13847"/>
                  </a:lnTo>
                  <a:lnTo>
                    <a:pt x="56400" y="17109"/>
                  </a:lnTo>
                  <a:cubicBezTo>
                    <a:pt x="56400" y="17145"/>
                    <a:pt x="56400" y="17193"/>
                    <a:pt x="56412" y="17229"/>
                  </a:cubicBezTo>
                  <a:cubicBezTo>
                    <a:pt x="56461" y="17482"/>
                    <a:pt x="56662" y="17603"/>
                    <a:pt x="56862" y="17603"/>
                  </a:cubicBezTo>
                  <a:cubicBezTo>
                    <a:pt x="57095" y="17603"/>
                    <a:pt x="57329" y="17440"/>
                    <a:pt x="57329" y="17133"/>
                  </a:cubicBezTo>
                  <a:lnTo>
                    <a:pt x="57329" y="13454"/>
                  </a:lnTo>
                  <a:cubicBezTo>
                    <a:pt x="57650" y="13169"/>
                    <a:pt x="57841" y="12752"/>
                    <a:pt x="57841" y="12311"/>
                  </a:cubicBezTo>
                  <a:lnTo>
                    <a:pt x="57841" y="8966"/>
                  </a:lnTo>
                  <a:cubicBezTo>
                    <a:pt x="57829" y="8823"/>
                    <a:pt x="57817" y="8680"/>
                    <a:pt x="57781" y="8549"/>
                  </a:cubicBezTo>
                  <a:cubicBezTo>
                    <a:pt x="57698" y="8239"/>
                    <a:pt x="57519" y="7954"/>
                    <a:pt x="57269" y="7751"/>
                  </a:cubicBezTo>
                  <a:cubicBezTo>
                    <a:pt x="57352" y="7442"/>
                    <a:pt x="57400" y="7132"/>
                    <a:pt x="57400" y="6811"/>
                  </a:cubicBezTo>
                  <a:cubicBezTo>
                    <a:pt x="57400" y="6561"/>
                    <a:pt x="57376" y="6299"/>
                    <a:pt x="57317" y="6049"/>
                  </a:cubicBezTo>
                  <a:lnTo>
                    <a:pt x="57317" y="6037"/>
                  </a:lnTo>
                  <a:cubicBezTo>
                    <a:pt x="57317" y="6001"/>
                    <a:pt x="57305" y="5965"/>
                    <a:pt x="57293" y="5930"/>
                  </a:cubicBezTo>
                  <a:cubicBezTo>
                    <a:pt x="57222" y="5596"/>
                    <a:pt x="57043" y="5275"/>
                    <a:pt x="56793" y="5037"/>
                  </a:cubicBezTo>
                  <a:cubicBezTo>
                    <a:pt x="56805" y="4953"/>
                    <a:pt x="56817" y="4858"/>
                    <a:pt x="56817" y="4775"/>
                  </a:cubicBezTo>
                  <a:cubicBezTo>
                    <a:pt x="56817" y="4334"/>
                    <a:pt x="56710" y="3977"/>
                    <a:pt x="56579" y="3977"/>
                  </a:cubicBezTo>
                  <a:cubicBezTo>
                    <a:pt x="56460" y="3977"/>
                    <a:pt x="56352" y="4334"/>
                    <a:pt x="56352" y="4775"/>
                  </a:cubicBezTo>
                  <a:lnTo>
                    <a:pt x="56352" y="4882"/>
                  </a:lnTo>
                  <a:cubicBezTo>
                    <a:pt x="56317" y="4882"/>
                    <a:pt x="56293" y="4882"/>
                    <a:pt x="56257" y="4894"/>
                  </a:cubicBezTo>
                  <a:lnTo>
                    <a:pt x="56257" y="4775"/>
                  </a:lnTo>
                  <a:cubicBezTo>
                    <a:pt x="56257" y="4334"/>
                    <a:pt x="56162" y="3977"/>
                    <a:pt x="56031" y="3977"/>
                  </a:cubicBezTo>
                  <a:cubicBezTo>
                    <a:pt x="55900" y="3977"/>
                    <a:pt x="55805" y="4334"/>
                    <a:pt x="55805" y="4775"/>
                  </a:cubicBezTo>
                  <a:cubicBezTo>
                    <a:pt x="55805" y="4858"/>
                    <a:pt x="55805" y="4941"/>
                    <a:pt x="55817" y="5037"/>
                  </a:cubicBezTo>
                  <a:cubicBezTo>
                    <a:pt x="55567" y="5275"/>
                    <a:pt x="55400" y="5751"/>
                    <a:pt x="55400" y="6322"/>
                  </a:cubicBezTo>
                  <a:cubicBezTo>
                    <a:pt x="55400" y="6406"/>
                    <a:pt x="55400" y="6477"/>
                    <a:pt x="55412" y="6549"/>
                  </a:cubicBezTo>
                  <a:cubicBezTo>
                    <a:pt x="55424" y="6632"/>
                    <a:pt x="55412" y="6703"/>
                    <a:pt x="55412" y="6787"/>
                  </a:cubicBezTo>
                  <a:cubicBezTo>
                    <a:pt x="55412" y="7073"/>
                    <a:pt x="55447" y="7346"/>
                    <a:pt x="55507" y="7620"/>
                  </a:cubicBezTo>
                  <a:cubicBezTo>
                    <a:pt x="55102" y="7870"/>
                    <a:pt x="54840" y="8287"/>
                    <a:pt x="54781" y="8763"/>
                  </a:cubicBezTo>
                  <a:cubicBezTo>
                    <a:pt x="53959" y="7811"/>
                    <a:pt x="52804" y="7215"/>
                    <a:pt x="51542" y="7096"/>
                  </a:cubicBezTo>
                  <a:lnTo>
                    <a:pt x="51542" y="36"/>
                  </a:lnTo>
                  <a:lnTo>
                    <a:pt x="515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8"/>
            <p:cNvSpPr/>
            <p:nvPr/>
          </p:nvSpPr>
          <p:spPr>
            <a:xfrm>
              <a:off x="6322192" y="3145386"/>
              <a:ext cx="274627" cy="478069"/>
            </a:xfrm>
            <a:custGeom>
              <a:rect b="b" l="l" r="r" t="t"/>
              <a:pathLst>
                <a:path extrusionOk="0" h="17206" w="9884">
                  <a:moveTo>
                    <a:pt x="4942" y="1"/>
                  </a:moveTo>
                  <a:cubicBezTo>
                    <a:pt x="2216" y="1"/>
                    <a:pt x="1" y="2215"/>
                    <a:pt x="1" y="4942"/>
                  </a:cubicBezTo>
                  <a:lnTo>
                    <a:pt x="1" y="12264"/>
                  </a:lnTo>
                  <a:cubicBezTo>
                    <a:pt x="1" y="14991"/>
                    <a:pt x="2216" y="17205"/>
                    <a:pt x="4942" y="17205"/>
                  </a:cubicBezTo>
                  <a:cubicBezTo>
                    <a:pt x="7669" y="17205"/>
                    <a:pt x="9883" y="14991"/>
                    <a:pt x="9883" y="12264"/>
                  </a:cubicBezTo>
                  <a:lnTo>
                    <a:pt x="9883" y="4942"/>
                  </a:lnTo>
                  <a:cubicBezTo>
                    <a:pt x="9883" y="2215"/>
                    <a:pt x="7669" y="1"/>
                    <a:pt x="49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8"/>
            <p:cNvSpPr/>
            <p:nvPr/>
          </p:nvSpPr>
          <p:spPr>
            <a:xfrm>
              <a:off x="5111493" y="3927749"/>
              <a:ext cx="251093" cy="1056302"/>
            </a:xfrm>
            <a:custGeom>
              <a:rect b="b" l="l" r="r" t="t"/>
              <a:pathLst>
                <a:path extrusionOk="0" h="38017"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8"/>
            <p:cNvSpPr/>
            <p:nvPr/>
          </p:nvSpPr>
          <p:spPr>
            <a:xfrm>
              <a:off x="5136609" y="3927749"/>
              <a:ext cx="13615" cy="1056302"/>
            </a:xfrm>
            <a:custGeom>
              <a:rect b="b" l="l" r="r" t="t"/>
              <a:pathLst>
                <a:path extrusionOk="0" h="38017" w="490">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p:nvPr/>
          </p:nvSpPr>
          <p:spPr>
            <a:xfrm>
              <a:off x="5570312" y="3929722"/>
              <a:ext cx="251093" cy="1056330"/>
            </a:xfrm>
            <a:custGeom>
              <a:rect b="b" l="l" r="r" t="t"/>
              <a:pathLst>
                <a:path extrusionOk="0" h="38018"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a:off x="5982815" y="3929722"/>
              <a:ext cx="251426" cy="1056330"/>
            </a:xfrm>
            <a:custGeom>
              <a:rect b="b" l="l" r="r" t="t"/>
              <a:pathLst>
                <a:path extrusionOk="0" h="38018" w="9049">
                  <a:moveTo>
                    <a:pt x="0" y="0"/>
                  </a:moveTo>
                  <a:lnTo>
                    <a:pt x="0" y="38017"/>
                  </a:lnTo>
                  <a:lnTo>
                    <a:pt x="9049" y="38017"/>
                  </a:lnTo>
                  <a:lnTo>
                    <a:pt x="90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a:off x="6633146"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a:off x="7045983"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7458487"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a:off x="5124718" y="3740514"/>
              <a:ext cx="2634963" cy="165432"/>
            </a:xfrm>
            <a:custGeom>
              <a:rect b="b" l="l" r="r" t="t"/>
              <a:pathLst>
                <a:path extrusionOk="0" h="5954" w="94834">
                  <a:moveTo>
                    <a:pt x="0" y="0"/>
                  </a:moveTo>
                  <a:lnTo>
                    <a:pt x="0" y="5953"/>
                  </a:lnTo>
                  <a:lnTo>
                    <a:pt x="94834" y="5953"/>
                  </a:lnTo>
                  <a:lnTo>
                    <a:pt x="948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a:off x="5068817" y="3697172"/>
              <a:ext cx="2750409" cy="75770"/>
            </a:xfrm>
            <a:custGeom>
              <a:rect b="b" l="l" r="r" t="t"/>
              <a:pathLst>
                <a:path extrusionOk="0" h="2727" w="98989">
                  <a:moveTo>
                    <a:pt x="0" y="0"/>
                  </a:moveTo>
                  <a:lnTo>
                    <a:pt x="0" y="2727"/>
                  </a:lnTo>
                  <a:lnTo>
                    <a:pt x="98989" y="2727"/>
                  </a:lnTo>
                  <a:lnTo>
                    <a:pt x="989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a:off x="5039700" y="3645883"/>
              <a:ext cx="2797394" cy="56265"/>
            </a:xfrm>
            <a:custGeom>
              <a:rect b="b" l="l" r="r" t="t"/>
              <a:pathLst>
                <a:path extrusionOk="0" h="2025" w="100680">
                  <a:moveTo>
                    <a:pt x="1012" y="1"/>
                  </a:moveTo>
                  <a:cubicBezTo>
                    <a:pt x="465" y="1"/>
                    <a:pt x="0" y="453"/>
                    <a:pt x="0" y="1013"/>
                  </a:cubicBezTo>
                  <a:cubicBezTo>
                    <a:pt x="12" y="1573"/>
                    <a:pt x="465" y="2025"/>
                    <a:pt x="1012" y="2025"/>
                  </a:cubicBezTo>
                  <a:lnTo>
                    <a:pt x="99668" y="2025"/>
                  </a:lnTo>
                  <a:cubicBezTo>
                    <a:pt x="100227" y="2025"/>
                    <a:pt x="100680" y="1573"/>
                    <a:pt x="100680" y="1013"/>
                  </a:cubicBezTo>
                  <a:cubicBezTo>
                    <a:pt x="100680" y="453"/>
                    <a:pt x="100227" y="1"/>
                    <a:pt x="996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a:off x="5196511" y="3625378"/>
              <a:ext cx="2498010" cy="20533"/>
            </a:xfrm>
            <a:custGeom>
              <a:rect b="b" l="l" r="r" t="t"/>
              <a:pathLst>
                <a:path extrusionOk="0" h="739" w="89905">
                  <a:moveTo>
                    <a:pt x="369" y="1"/>
                  </a:moveTo>
                  <a:cubicBezTo>
                    <a:pt x="155" y="1"/>
                    <a:pt x="0" y="167"/>
                    <a:pt x="0" y="370"/>
                  </a:cubicBezTo>
                  <a:cubicBezTo>
                    <a:pt x="0" y="572"/>
                    <a:pt x="155" y="739"/>
                    <a:pt x="369" y="739"/>
                  </a:cubicBezTo>
                  <a:lnTo>
                    <a:pt x="89535" y="739"/>
                  </a:lnTo>
                  <a:cubicBezTo>
                    <a:pt x="89737" y="739"/>
                    <a:pt x="89904" y="572"/>
                    <a:pt x="89904" y="370"/>
                  </a:cubicBezTo>
                  <a:cubicBezTo>
                    <a:pt x="89904" y="167"/>
                    <a:pt x="89737" y="1"/>
                    <a:pt x="89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a:off x="5068817" y="3882406"/>
              <a:ext cx="2750409" cy="47012"/>
            </a:xfrm>
            <a:custGeom>
              <a:rect b="b" l="l" r="r" t="t"/>
              <a:pathLst>
                <a:path extrusionOk="0" h="1692" w="98989">
                  <a:moveTo>
                    <a:pt x="0" y="1"/>
                  </a:moveTo>
                  <a:lnTo>
                    <a:pt x="0" y="1692"/>
                  </a:lnTo>
                  <a:lnTo>
                    <a:pt x="98989" y="1692"/>
                  </a:lnTo>
                  <a:lnTo>
                    <a:pt x="989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5283168" y="3511576"/>
              <a:ext cx="809544" cy="113835"/>
            </a:xfrm>
            <a:custGeom>
              <a:rect b="b" l="l" r="r" t="t"/>
              <a:pathLst>
                <a:path extrusionOk="0" h="4097" w="29136">
                  <a:moveTo>
                    <a:pt x="0" y="1"/>
                  </a:moveTo>
                  <a:lnTo>
                    <a:pt x="0" y="4097"/>
                  </a:lnTo>
                  <a:lnTo>
                    <a:pt x="29135" y="4097"/>
                  </a:lnTo>
                  <a:lnTo>
                    <a:pt x="291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6810461" y="3511576"/>
              <a:ext cx="809877" cy="113835"/>
            </a:xfrm>
            <a:custGeom>
              <a:rect b="b" l="l" r="r" t="t"/>
              <a:pathLst>
                <a:path extrusionOk="0" h="4097" w="29148">
                  <a:moveTo>
                    <a:pt x="1" y="1"/>
                  </a:moveTo>
                  <a:lnTo>
                    <a:pt x="1" y="4097"/>
                  </a:lnTo>
                  <a:lnTo>
                    <a:pt x="29147" y="4097"/>
                  </a:lnTo>
                  <a:lnTo>
                    <a:pt x="29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5260330" y="3494378"/>
              <a:ext cx="870087" cy="17254"/>
            </a:xfrm>
            <a:custGeom>
              <a:rect b="b" l="l" r="r" t="t"/>
              <a:pathLst>
                <a:path extrusionOk="0" h="621" w="31315">
                  <a:moveTo>
                    <a:pt x="31025" y="0"/>
                  </a:moveTo>
                  <a:cubicBezTo>
                    <a:pt x="31019" y="0"/>
                    <a:pt x="31012" y="0"/>
                    <a:pt x="31005" y="1"/>
                  </a:cubicBezTo>
                  <a:lnTo>
                    <a:pt x="322" y="1"/>
                  </a:lnTo>
                  <a:cubicBezTo>
                    <a:pt x="144" y="1"/>
                    <a:pt x="1" y="132"/>
                    <a:pt x="1" y="310"/>
                  </a:cubicBezTo>
                  <a:cubicBezTo>
                    <a:pt x="1" y="482"/>
                    <a:pt x="133" y="621"/>
                    <a:pt x="302" y="621"/>
                  </a:cubicBezTo>
                  <a:cubicBezTo>
                    <a:pt x="308" y="621"/>
                    <a:pt x="315" y="620"/>
                    <a:pt x="322" y="620"/>
                  </a:cubicBezTo>
                  <a:lnTo>
                    <a:pt x="31005" y="620"/>
                  </a:lnTo>
                  <a:cubicBezTo>
                    <a:pt x="31183" y="620"/>
                    <a:pt x="31314" y="489"/>
                    <a:pt x="31314" y="310"/>
                  </a:cubicBezTo>
                  <a:cubicBezTo>
                    <a:pt x="31314" y="139"/>
                    <a:pt x="31193" y="0"/>
                    <a:pt x="310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6780372" y="3494378"/>
              <a:ext cx="870059" cy="17227"/>
            </a:xfrm>
            <a:custGeom>
              <a:rect b="b" l="l" r="r" t="t"/>
              <a:pathLst>
                <a:path extrusionOk="0" h="620" w="31314">
                  <a:moveTo>
                    <a:pt x="301" y="0"/>
                  </a:moveTo>
                  <a:cubicBezTo>
                    <a:pt x="132" y="0"/>
                    <a:pt x="0" y="139"/>
                    <a:pt x="0" y="310"/>
                  </a:cubicBezTo>
                  <a:cubicBezTo>
                    <a:pt x="0" y="489"/>
                    <a:pt x="143" y="620"/>
                    <a:pt x="322" y="620"/>
                  </a:cubicBezTo>
                  <a:lnTo>
                    <a:pt x="31004" y="620"/>
                  </a:lnTo>
                  <a:cubicBezTo>
                    <a:pt x="31171" y="620"/>
                    <a:pt x="31314" y="489"/>
                    <a:pt x="31314" y="310"/>
                  </a:cubicBezTo>
                  <a:cubicBezTo>
                    <a:pt x="31314" y="132"/>
                    <a:pt x="31171" y="1"/>
                    <a:pt x="31004" y="1"/>
                  </a:cubicBezTo>
                  <a:lnTo>
                    <a:pt x="322" y="1"/>
                  </a:lnTo>
                  <a:cubicBezTo>
                    <a:pt x="315" y="0"/>
                    <a:pt x="308" y="0"/>
                    <a:pt x="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6092644" y="3484459"/>
              <a:ext cx="717881" cy="140953"/>
            </a:xfrm>
            <a:custGeom>
              <a:rect b="b" l="l" r="r" t="t"/>
              <a:pathLst>
                <a:path extrusionOk="0" h="5073" w="25837">
                  <a:moveTo>
                    <a:pt x="0" y="1"/>
                  </a:moveTo>
                  <a:lnTo>
                    <a:pt x="0" y="5073"/>
                  </a:lnTo>
                  <a:lnTo>
                    <a:pt x="25837" y="5073"/>
                  </a:lnTo>
                  <a:lnTo>
                    <a:pt x="258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6064193" y="3439810"/>
              <a:ext cx="800597" cy="44678"/>
            </a:xfrm>
            <a:custGeom>
              <a:rect b="b" l="l" r="r" t="t"/>
              <a:pathLst>
                <a:path extrusionOk="0" h="1608" w="28814">
                  <a:moveTo>
                    <a:pt x="810" y="0"/>
                  </a:moveTo>
                  <a:cubicBezTo>
                    <a:pt x="357" y="0"/>
                    <a:pt x="0" y="358"/>
                    <a:pt x="0" y="798"/>
                  </a:cubicBezTo>
                  <a:cubicBezTo>
                    <a:pt x="0" y="1239"/>
                    <a:pt x="357" y="1608"/>
                    <a:pt x="810" y="1608"/>
                  </a:cubicBezTo>
                  <a:lnTo>
                    <a:pt x="28016" y="1608"/>
                  </a:lnTo>
                  <a:cubicBezTo>
                    <a:pt x="28456" y="1608"/>
                    <a:pt x="28813" y="1250"/>
                    <a:pt x="28813" y="798"/>
                  </a:cubicBezTo>
                  <a:lnTo>
                    <a:pt x="28801" y="798"/>
                  </a:lnTo>
                  <a:cubicBezTo>
                    <a:pt x="28813" y="358"/>
                    <a:pt x="28444" y="0"/>
                    <a:pt x="280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5087321" y="4981671"/>
              <a:ext cx="299439" cy="34426"/>
            </a:xfrm>
            <a:custGeom>
              <a:rect b="b" l="l" r="r" t="t"/>
              <a:pathLst>
                <a:path extrusionOk="0" h="1239" w="10777">
                  <a:moveTo>
                    <a:pt x="620" y="0"/>
                  </a:moveTo>
                  <a:cubicBezTo>
                    <a:pt x="275" y="0"/>
                    <a:pt x="1" y="274"/>
                    <a:pt x="1" y="619"/>
                  </a:cubicBezTo>
                  <a:cubicBezTo>
                    <a:pt x="1" y="965"/>
                    <a:pt x="275" y="1239"/>
                    <a:pt x="620" y="1239"/>
                  </a:cubicBezTo>
                  <a:lnTo>
                    <a:pt x="10157" y="1239"/>
                  </a:lnTo>
                  <a:cubicBezTo>
                    <a:pt x="10502" y="1239"/>
                    <a:pt x="10776" y="965"/>
                    <a:pt x="10776" y="619"/>
                  </a:cubicBezTo>
                  <a:cubicBezTo>
                    <a:pt x="10776" y="274"/>
                    <a:pt x="10502" y="0"/>
                    <a:pt x="101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5545834" y="4983311"/>
              <a:ext cx="299745" cy="34759"/>
            </a:xfrm>
            <a:custGeom>
              <a:rect b="b" l="l" r="r" t="t"/>
              <a:pathLst>
                <a:path extrusionOk="0" h="1251" w="10788">
                  <a:moveTo>
                    <a:pt x="631" y="1"/>
                  </a:moveTo>
                  <a:cubicBezTo>
                    <a:pt x="286" y="1"/>
                    <a:pt x="12" y="287"/>
                    <a:pt x="12" y="632"/>
                  </a:cubicBezTo>
                  <a:cubicBezTo>
                    <a:pt x="0" y="965"/>
                    <a:pt x="286" y="1251"/>
                    <a:pt x="631" y="1251"/>
                  </a:cubicBezTo>
                  <a:lnTo>
                    <a:pt x="10168" y="1251"/>
                  </a:lnTo>
                  <a:cubicBezTo>
                    <a:pt x="10513" y="1251"/>
                    <a:pt x="10787" y="965"/>
                    <a:pt x="10787" y="632"/>
                  </a:cubicBezTo>
                  <a:cubicBezTo>
                    <a:pt x="10787" y="287"/>
                    <a:pt x="10513"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8"/>
            <p:cNvSpPr/>
            <p:nvPr/>
          </p:nvSpPr>
          <p:spPr>
            <a:xfrm>
              <a:off x="5958671" y="4983311"/>
              <a:ext cx="299745" cy="34759"/>
            </a:xfrm>
            <a:custGeom>
              <a:rect b="b" l="l" r="r" t="t"/>
              <a:pathLst>
                <a:path extrusionOk="0" h="1251" w="10788">
                  <a:moveTo>
                    <a:pt x="619" y="1"/>
                  </a:moveTo>
                  <a:cubicBezTo>
                    <a:pt x="274" y="1"/>
                    <a:pt x="0" y="287"/>
                    <a:pt x="0" y="632"/>
                  </a:cubicBezTo>
                  <a:cubicBezTo>
                    <a:pt x="0" y="965"/>
                    <a:pt x="274" y="1251"/>
                    <a:pt x="619" y="1251"/>
                  </a:cubicBezTo>
                  <a:lnTo>
                    <a:pt x="10168" y="1251"/>
                  </a:lnTo>
                  <a:cubicBezTo>
                    <a:pt x="10501" y="1251"/>
                    <a:pt x="10787" y="965"/>
                    <a:pt x="10787" y="632"/>
                  </a:cubicBezTo>
                  <a:cubicBezTo>
                    <a:pt x="10787" y="287"/>
                    <a:pt x="10501"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8"/>
            <p:cNvSpPr/>
            <p:nvPr/>
          </p:nvSpPr>
          <p:spPr>
            <a:xfrm>
              <a:off x="6609002" y="4983311"/>
              <a:ext cx="299745" cy="34759"/>
            </a:xfrm>
            <a:custGeom>
              <a:rect b="b" l="l" r="r" t="t"/>
              <a:pathLst>
                <a:path extrusionOk="0" h="1251" w="10788">
                  <a:moveTo>
                    <a:pt x="632" y="1"/>
                  </a:moveTo>
                  <a:cubicBezTo>
                    <a:pt x="286" y="1"/>
                    <a:pt x="1" y="287"/>
                    <a:pt x="13" y="632"/>
                  </a:cubicBezTo>
                  <a:cubicBezTo>
                    <a:pt x="13" y="965"/>
                    <a:pt x="286" y="1251"/>
                    <a:pt x="632" y="1251"/>
                  </a:cubicBezTo>
                  <a:lnTo>
                    <a:pt x="10169" y="1251"/>
                  </a:lnTo>
                  <a:cubicBezTo>
                    <a:pt x="10514" y="1251"/>
                    <a:pt x="10788" y="965"/>
                    <a:pt x="10788" y="632"/>
                  </a:cubicBezTo>
                  <a:cubicBezTo>
                    <a:pt x="10788" y="287"/>
                    <a:pt x="10514" y="1"/>
                    <a:pt x="10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8"/>
            <p:cNvSpPr/>
            <p:nvPr/>
          </p:nvSpPr>
          <p:spPr>
            <a:xfrm>
              <a:off x="7021839" y="4983311"/>
              <a:ext cx="299745" cy="34759"/>
            </a:xfrm>
            <a:custGeom>
              <a:rect b="b" l="l" r="r" t="t"/>
              <a:pathLst>
                <a:path extrusionOk="0" h="1251" w="10788">
                  <a:moveTo>
                    <a:pt x="620" y="1"/>
                  </a:moveTo>
                  <a:cubicBezTo>
                    <a:pt x="275" y="1"/>
                    <a:pt x="1" y="287"/>
                    <a:pt x="1" y="632"/>
                  </a:cubicBezTo>
                  <a:cubicBezTo>
                    <a:pt x="1" y="965"/>
                    <a:pt x="275" y="1251"/>
                    <a:pt x="620" y="1251"/>
                  </a:cubicBezTo>
                  <a:lnTo>
                    <a:pt x="10157" y="1251"/>
                  </a:lnTo>
                  <a:cubicBezTo>
                    <a:pt x="10502" y="1251"/>
                    <a:pt x="10788" y="965"/>
                    <a:pt x="10788" y="632"/>
                  </a:cubicBezTo>
                  <a:cubicBezTo>
                    <a:pt x="10788" y="287"/>
                    <a:pt x="10502" y="1"/>
                    <a:pt x="10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8"/>
            <p:cNvSpPr/>
            <p:nvPr/>
          </p:nvSpPr>
          <p:spPr>
            <a:xfrm>
              <a:off x="7436677" y="4983311"/>
              <a:ext cx="299745" cy="34759"/>
            </a:xfrm>
            <a:custGeom>
              <a:rect b="b" l="l" r="r" t="t"/>
              <a:pathLst>
                <a:path extrusionOk="0" h="1251" w="10788">
                  <a:moveTo>
                    <a:pt x="619" y="1"/>
                  </a:moveTo>
                  <a:cubicBezTo>
                    <a:pt x="274" y="1"/>
                    <a:pt x="0" y="287"/>
                    <a:pt x="0" y="632"/>
                  </a:cubicBezTo>
                  <a:cubicBezTo>
                    <a:pt x="0" y="965"/>
                    <a:pt x="274" y="1251"/>
                    <a:pt x="619" y="1251"/>
                  </a:cubicBezTo>
                  <a:lnTo>
                    <a:pt x="10156" y="1251"/>
                  </a:lnTo>
                  <a:cubicBezTo>
                    <a:pt x="10501" y="1251"/>
                    <a:pt x="10787" y="965"/>
                    <a:pt x="10787" y="632"/>
                  </a:cubicBezTo>
                  <a:cubicBezTo>
                    <a:pt x="10787" y="287"/>
                    <a:pt x="10501" y="1"/>
                    <a:pt x="101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6173689" y="3290612"/>
              <a:ext cx="25479" cy="146594"/>
            </a:xfrm>
            <a:custGeom>
              <a:rect b="b" l="l" r="r" t="t"/>
              <a:pathLst>
                <a:path extrusionOk="0" h="5276" w="917">
                  <a:moveTo>
                    <a:pt x="464"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6159463" y="3154666"/>
              <a:ext cx="85022" cy="178324"/>
            </a:xfrm>
            <a:custGeom>
              <a:rect b="b" l="l" r="r" t="t"/>
              <a:pathLst>
                <a:path extrusionOk="0" h="6418" w="3060">
                  <a:moveTo>
                    <a:pt x="1536" y="0"/>
                  </a:moveTo>
                  <a:cubicBezTo>
                    <a:pt x="691" y="0"/>
                    <a:pt x="0" y="691"/>
                    <a:pt x="0" y="1536"/>
                  </a:cubicBezTo>
                  <a:lnTo>
                    <a:pt x="0" y="4882"/>
                  </a:lnTo>
                  <a:cubicBezTo>
                    <a:pt x="0" y="5727"/>
                    <a:pt x="691" y="6418"/>
                    <a:pt x="1536" y="6418"/>
                  </a:cubicBezTo>
                  <a:cubicBezTo>
                    <a:pt x="2369" y="6418"/>
                    <a:pt x="3060" y="5727"/>
                    <a:pt x="3060" y="4882"/>
                  </a:cubicBezTo>
                  <a:lnTo>
                    <a:pt x="3060" y="1536"/>
                  </a:lnTo>
                  <a:cubicBezTo>
                    <a:pt x="3060" y="691"/>
                    <a:pt x="2369"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6171688" y="3084539"/>
              <a:ext cx="55264" cy="106194"/>
            </a:xfrm>
            <a:custGeom>
              <a:rect b="b" l="l" r="r" t="t"/>
              <a:pathLst>
                <a:path extrusionOk="0" h="3822" w="1989">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6184913" y="3084539"/>
              <a:ext cx="42039" cy="80743"/>
            </a:xfrm>
            <a:custGeom>
              <a:rect b="b" l="l" r="r" t="t"/>
              <a:pathLst>
                <a:path extrusionOk="0" h="2906" w="1513">
                  <a:moveTo>
                    <a:pt x="763" y="0"/>
                  </a:moveTo>
                  <a:cubicBezTo>
                    <a:pt x="346" y="0"/>
                    <a:pt x="1" y="643"/>
                    <a:pt x="1" y="1453"/>
                  </a:cubicBezTo>
                  <a:cubicBezTo>
                    <a:pt x="1" y="2250"/>
                    <a:pt x="346" y="2905"/>
                    <a:pt x="763" y="2905"/>
                  </a:cubicBezTo>
                  <a:cubicBezTo>
                    <a:pt x="1180" y="2905"/>
                    <a:pt x="1513" y="2250"/>
                    <a:pt x="1513" y="1453"/>
                  </a:cubicBezTo>
                  <a:cubicBezTo>
                    <a:pt x="1513" y="643"/>
                    <a:pt x="1180" y="0"/>
                    <a:pt x="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6210391" y="3243963"/>
              <a:ext cx="33120" cy="140314"/>
            </a:xfrm>
            <a:custGeom>
              <a:rect b="b" l="l" r="r" t="t"/>
              <a:pathLst>
                <a:path extrusionOk="0" h="5050" w="1192">
                  <a:moveTo>
                    <a:pt x="596" y="1"/>
                  </a:moveTo>
                  <a:cubicBezTo>
                    <a:pt x="275" y="1"/>
                    <a:pt x="1" y="263"/>
                    <a:pt x="1" y="596"/>
                  </a:cubicBezTo>
                  <a:lnTo>
                    <a:pt x="1" y="4454"/>
                  </a:lnTo>
                  <a:cubicBezTo>
                    <a:pt x="1" y="4787"/>
                    <a:pt x="275"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6295075"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6280517" y="3154666"/>
              <a:ext cx="85383" cy="178324"/>
            </a:xfrm>
            <a:custGeom>
              <a:rect b="b" l="l" r="r" t="t"/>
              <a:pathLst>
                <a:path extrusionOk="0" h="6418" w="3073">
                  <a:moveTo>
                    <a:pt x="1537" y="0"/>
                  </a:moveTo>
                  <a:cubicBezTo>
                    <a:pt x="691" y="0"/>
                    <a:pt x="1" y="691"/>
                    <a:pt x="1" y="1536"/>
                  </a:cubicBezTo>
                  <a:lnTo>
                    <a:pt x="1" y="4882"/>
                  </a:lnTo>
                  <a:cubicBezTo>
                    <a:pt x="1" y="5727"/>
                    <a:pt x="691" y="6418"/>
                    <a:pt x="1537" y="6418"/>
                  </a:cubicBezTo>
                  <a:cubicBezTo>
                    <a:pt x="2382" y="6418"/>
                    <a:pt x="3073" y="5739"/>
                    <a:pt x="3073" y="4882"/>
                  </a:cubicBezTo>
                  <a:lnTo>
                    <a:pt x="3061" y="1536"/>
                  </a:lnTo>
                  <a:cubicBezTo>
                    <a:pt x="3061" y="691"/>
                    <a:pt x="2370"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6292769" y="3084539"/>
              <a:ext cx="55264" cy="106194"/>
            </a:xfrm>
            <a:custGeom>
              <a:rect b="b" l="l" r="r" t="t"/>
              <a:pathLst>
                <a:path extrusionOk="0" h="3822" w="1989">
                  <a:moveTo>
                    <a:pt x="1000" y="0"/>
                  </a:moveTo>
                  <a:cubicBezTo>
                    <a:pt x="453" y="0"/>
                    <a:pt x="0" y="857"/>
                    <a:pt x="0" y="1905"/>
                  </a:cubicBezTo>
                  <a:cubicBezTo>
                    <a:pt x="0" y="2965"/>
                    <a:pt x="453" y="3822"/>
                    <a:pt x="1000" y="3822"/>
                  </a:cubicBezTo>
                  <a:cubicBezTo>
                    <a:pt x="1548" y="3822"/>
                    <a:pt x="1989" y="2965"/>
                    <a:pt x="1989" y="1905"/>
                  </a:cubicBezTo>
                  <a:cubicBezTo>
                    <a:pt x="1989" y="857"/>
                    <a:pt x="1548" y="0"/>
                    <a:pt x="10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8"/>
            <p:cNvSpPr/>
            <p:nvPr/>
          </p:nvSpPr>
          <p:spPr>
            <a:xfrm>
              <a:off x="6306328" y="3084539"/>
              <a:ext cx="41705" cy="80743"/>
            </a:xfrm>
            <a:custGeom>
              <a:rect b="b" l="l" r="r" t="t"/>
              <a:pathLst>
                <a:path extrusionOk="0" h="2906" w="1501">
                  <a:moveTo>
                    <a:pt x="751" y="0"/>
                  </a:moveTo>
                  <a:cubicBezTo>
                    <a:pt x="334" y="0"/>
                    <a:pt x="0" y="643"/>
                    <a:pt x="0" y="1453"/>
                  </a:cubicBezTo>
                  <a:cubicBezTo>
                    <a:pt x="0" y="2250"/>
                    <a:pt x="334" y="2905"/>
                    <a:pt x="751" y="2905"/>
                  </a:cubicBezTo>
                  <a:cubicBezTo>
                    <a:pt x="1167" y="2905"/>
                    <a:pt x="1501" y="2250"/>
                    <a:pt x="1501" y="1453"/>
                  </a:cubicBezTo>
                  <a:cubicBezTo>
                    <a:pt x="1501"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8"/>
            <p:cNvSpPr/>
            <p:nvPr/>
          </p:nvSpPr>
          <p:spPr>
            <a:xfrm>
              <a:off x="6331805"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8"/>
            <p:cNvSpPr/>
            <p:nvPr/>
          </p:nvSpPr>
          <p:spPr>
            <a:xfrm>
              <a:off x="6729083"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8"/>
            <p:cNvSpPr/>
            <p:nvPr/>
          </p:nvSpPr>
          <p:spPr>
            <a:xfrm>
              <a:off x="6683768" y="3154666"/>
              <a:ext cx="85050" cy="178324"/>
            </a:xfrm>
            <a:custGeom>
              <a:rect b="b" l="l" r="r" t="t"/>
              <a:pathLst>
                <a:path extrusionOk="0" h="6418" w="3061">
                  <a:moveTo>
                    <a:pt x="1525" y="0"/>
                  </a:moveTo>
                  <a:cubicBezTo>
                    <a:pt x="679" y="0"/>
                    <a:pt x="1" y="691"/>
                    <a:pt x="1" y="1536"/>
                  </a:cubicBezTo>
                  <a:lnTo>
                    <a:pt x="1" y="4882"/>
                  </a:lnTo>
                  <a:cubicBezTo>
                    <a:pt x="1" y="5727"/>
                    <a:pt x="679" y="6418"/>
                    <a:pt x="1525" y="6418"/>
                  </a:cubicBezTo>
                  <a:cubicBezTo>
                    <a:pt x="2370" y="6418"/>
                    <a:pt x="3060" y="5727"/>
                    <a:pt x="3060" y="4882"/>
                  </a:cubicBezTo>
                  <a:lnTo>
                    <a:pt x="3060" y="1536"/>
                  </a:lnTo>
                  <a:cubicBezTo>
                    <a:pt x="3060" y="691"/>
                    <a:pt x="2370"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8"/>
            <p:cNvSpPr/>
            <p:nvPr/>
          </p:nvSpPr>
          <p:spPr>
            <a:xfrm>
              <a:off x="6701300" y="3084539"/>
              <a:ext cx="55264" cy="106194"/>
            </a:xfrm>
            <a:custGeom>
              <a:rect b="b" l="l" r="r" t="t"/>
              <a:pathLst>
                <a:path extrusionOk="0" h="3822" w="1989">
                  <a:moveTo>
                    <a:pt x="1001" y="0"/>
                  </a:moveTo>
                  <a:cubicBezTo>
                    <a:pt x="453" y="0"/>
                    <a:pt x="1" y="857"/>
                    <a:pt x="1" y="1905"/>
                  </a:cubicBezTo>
                  <a:cubicBezTo>
                    <a:pt x="1" y="2965"/>
                    <a:pt x="453" y="3822"/>
                    <a:pt x="1001" y="3822"/>
                  </a:cubicBezTo>
                  <a:cubicBezTo>
                    <a:pt x="1536" y="3822"/>
                    <a:pt x="1989" y="2965"/>
                    <a:pt x="1989" y="1905"/>
                  </a:cubicBezTo>
                  <a:cubicBezTo>
                    <a:pt x="1989" y="857"/>
                    <a:pt x="1536" y="0"/>
                    <a:pt x="10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8"/>
            <p:cNvSpPr/>
            <p:nvPr/>
          </p:nvSpPr>
          <p:spPr>
            <a:xfrm>
              <a:off x="6701300" y="3084539"/>
              <a:ext cx="42039" cy="80743"/>
            </a:xfrm>
            <a:custGeom>
              <a:rect b="b" l="l" r="r" t="t"/>
              <a:pathLst>
                <a:path extrusionOk="0" h="2906" w="1513">
                  <a:moveTo>
                    <a:pt x="751" y="0"/>
                  </a:moveTo>
                  <a:cubicBezTo>
                    <a:pt x="334" y="0"/>
                    <a:pt x="1" y="643"/>
                    <a:pt x="1" y="1453"/>
                  </a:cubicBezTo>
                  <a:cubicBezTo>
                    <a:pt x="1" y="2250"/>
                    <a:pt x="334" y="2905"/>
                    <a:pt x="751" y="2905"/>
                  </a:cubicBezTo>
                  <a:cubicBezTo>
                    <a:pt x="1167" y="2905"/>
                    <a:pt x="1513" y="2250"/>
                    <a:pt x="1513" y="1453"/>
                  </a:cubicBezTo>
                  <a:cubicBezTo>
                    <a:pt x="1513"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8"/>
            <p:cNvSpPr/>
            <p:nvPr/>
          </p:nvSpPr>
          <p:spPr>
            <a:xfrm>
              <a:off x="6684768"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8"/>
            <p:cNvSpPr/>
            <p:nvPr/>
          </p:nvSpPr>
          <p:spPr>
            <a:xfrm>
              <a:off x="6607697" y="3290612"/>
              <a:ext cx="25479" cy="146594"/>
            </a:xfrm>
            <a:custGeom>
              <a:rect b="b" l="l" r="r" t="t"/>
              <a:pathLst>
                <a:path extrusionOk="0" h="5276" w="917">
                  <a:moveTo>
                    <a:pt x="453"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8"/>
            <p:cNvSpPr/>
            <p:nvPr/>
          </p:nvSpPr>
          <p:spPr>
            <a:xfrm>
              <a:off x="6562354" y="3154666"/>
              <a:ext cx="85050" cy="178324"/>
            </a:xfrm>
            <a:custGeom>
              <a:rect b="b" l="l" r="r" t="t"/>
              <a:pathLst>
                <a:path extrusionOk="0" h="6418" w="3061">
                  <a:moveTo>
                    <a:pt x="1537" y="0"/>
                  </a:moveTo>
                  <a:cubicBezTo>
                    <a:pt x="691" y="0"/>
                    <a:pt x="1" y="691"/>
                    <a:pt x="1" y="1536"/>
                  </a:cubicBezTo>
                  <a:lnTo>
                    <a:pt x="1" y="4882"/>
                  </a:lnTo>
                  <a:cubicBezTo>
                    <a:pt x="1" y="5727"/>
                    <a:pt x="691" y="6418"/>
                    <a:pt x="1537" y="6418"/>
                  </a:cubicBezTo>
                  <a:cubicBezTo>
                    <a:pt x="2382" y="6418"/>
                    <a:pt x="3061" y="5727"/>
                    <a:pt x="3061" y="4882"/>
                  </a:cubicBezTo>
                  <a:lnTo>
                    <a:pt x="3061" y="1536"/>
                  </a:lnTo>
                  <a:cubicBezTo>
                    <a:pt x="3061" y="691"/>
                    <a:pt x="2382"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8"/>
            <p:cNvSpPr/>
            <p:nvPr/>
          </p:nvSpPr>
          <p:spPr>
            <a:xfrm>
              <a:off x="6580219" y="3084539"/>
              <a:ext cx="55292" cy="106194"/>
            </a:xfrm>
            <a:custGeom>
              <a:rect b="b" l="l" r="r" t="t"/>
              <a:pathLst>
                <a:path extrusionOk="0" h="3822" w="1990">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8"/>
            <p:cNvSpPr/>
            <p:nvPr/>
          </p:nvSpPr>
          <p:spPr>
            <a:xfrm>
              <a:off x="6580219" y="3084539"/>
              <a:ext cx="41733" cy="80743"/>
            </a:xfrm>
            <a:custGeom>
              <a:rect b="b" l="l" r="r" t="t"/>
              <a:pathLst>
                <a:path extrusionOk="0" h="2906" w="1502">
                  <a:moveTo>
                    <a:pt x="751" y="0"/>
                  </a:moveTo>
                  <a:cubicBezTo>
                    <a:pt x="334" y="0"/>
                    <a:pt x="1" y="643"/>
                    <a:pt x="1" y="1453"/>
                  </a:cubicBezTo>
                  <a:cubicBezTo>
                    <a:pt x="1" y="2250"/>
                    <a:pt x="334" y="2905"/>
                    <a:pt x="751" y="2905"/>
                  </a:cubicBezTo>
                  <a:cubicBezTo>
                    <a:pt x="1168" y="2905"/>
                    <a:pt x="1501" y="2250"/>
                    <a:pt x="1501" y="1453"/>
                  </a:cubicBezTo>
                  <a:cubicBezTo>
                    <a:pt x="1501" y="643"/>
                    <a:pt x="1168"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6563354" y="3243963"/>
              <a:ext cx="33120" cy="140314"/>
            </a:xfrm>
            <a:custGeom>
              <a:rect b="b" l="l" r="r" t="t"/>
              <a:pathLst>
                <a:path extrusionOk="0" h="5050" w="1192">
                  <a:moveTo>
                    <a:pt x="596" y="1"/>
                  </a:moveTo>
                  <a:cubicBezTo>
                    <a:pt x="274" y="1"/>
                    <a:pt x="1" y="263"/>
                    <a:pt x="1" y="596"/>
                  </a:cubicBezTo>
                  <a:lnTo>
                    <a:pt x="1" y="4454"/>
                  </a:lnTo>
                  <a:cubicBezTo>
                    <a:pt x="1" y="4787"/>
                    <a:pt x="274"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6438328" y="2949232"/>
              <a:ext cx="34426" cy="490628"/>
            </a:xfrm>
            <a:custGeom>
              <a:rect b="b" l="l" r="r" t="t"/>
              <a:pathLst>
                <a:path extrusionOk="0" h="17658" w="1239">
                  <a:moveTo>
                    <a:pt x="0" y="0"/>
                  </a:moveTo>
                  <a:lnTo>
                    <a:pt x="0" y="17657"/>
                  </a:lnTo>
                  <a:lnTo>
                    <a:pt x="1238" y="17657"/>
                  </a:lnTo>
                  <a:lnTo>
                    <a:pt x="1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6431048" y="2851322"/>
              <a:ext cx="667" cy="28"/>
            </a:xfrm>
            <a:custGeom>
              <a:rect b="b" l="l" r="r" t="t"/>
              <a:pathLst>
                <a:path extrusionOk="0" h="1" w="24">
                  <a:moveTo>
                    <a:pt x="24" y="0"/>
                  </a:moveTo>
                  <a:lnTo>
                    <a:pt x="24" y="0"/>
                  </a:lnTo>
                  <a:lnTo>
                    <a:pt x="0" y="0"/>
                  </a:lnTo>
                  <a:cubicBezTo>
                    <a:pt x="12" y="0"/>
                    <a:pt x="12" y="0"/>
                    <a:pt x="24"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6332333" y="2827789"/>
              <a:ext cx="104694" cy="47040"/>
            </a:xfrm>
            <a:custGeom>
              <a:rect b="b" l="l" r="r" t="t"/>
              <a:pathLst>
                <a:path extrusionOk="0" h="1693" w="3768">
                  <a:moveTo>
                    <a:pt x="281" y="1"/>
                  </a:moveTo>
                  <a:cubicBezTo>
                    <a:pt x="1" y="1"/>
                    <a:pt x="1" y="431"/>
                    <a:pt x="281" y="431"/>
                  </a:cubicBezTo>
                  <a:cubicBezTo>
                    <a:pt x="288" y="431"/>
                    <a:pt x="295" y="431"/>
                    <a:pt x="303" y="430"/>
                  </a:cubicBezTo>
                  <a:lnTo>
                    <a:pt x="791" y="430"/>
                  </a:lnTo>
                  <a:cubicBezTo>
                    <a:pt x="505" y="430"/>
                    <a:pt x="505" y="847"/>
                    <a:pt x="791" y="847"/>
                  </a:cubicBezTo>
                  <a:lnTo>
                    <a:pt x="1267" y="847"/>
                  </a:lnTo>
                  <a:cubicBezTo>
                    <a:pt x="1005" y="871"/>
                    <a:pt x="1005" y="1252"/>
                    <a:pt x="1267" y="1276"/>
                  </a:cubicBezTo>
                  <a:lnTo>
                    <a:pt x="1529" y="1276"/>
                  </a:lnTo>
                  <a:cubicBezTo>
                    <a:pt x="1279" y="1288"/>
                    <a:pt x="1279" y="1669"/>
                    <a:pt x="1529" y="1693"/>
                  </a:cubicBezTo>
                  <a:lnTo>
                    <a:pt x="2184" y="1693"/>
                  </a:lnTo>
                  <a:cubicBezTo>
                    <a:pt x="2767" y="1693"/>
                    <a:pt x="3303" y="1371"/>
                    <a:pt x="3577" y="847"/>
                  </a:cubicBezTo>
                  <a:cubicBezTo>
                    <a:pt x="3708" y="621"/>
                    <a:pt x="3767" y="359"/>
                    <a:pt x="3767" y="109"/>
                  </a:cubicBezTo>
                  <a:lnTo>
                    <a:pt x="3767" y="2"/>
                  </a:lnTo>
                  <a:lnTo>
                    <a:pt x="303" y="2"/>
                  </a:lnTo>
                  <a:cubicBezTo>
                    <a:pt x="295" y="1"/>
                    <a:pt x="288" y="1"/>
                    <a:pt x="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6477364" y="2851322"/>
              <a:ext cx="667" cy="28"/>
            </a:xfrm>
            <a:custGeom>
              <a:rect b="b" l="l" r="r" t="t"/>
              <a:pathLst>
                <a:path extrusionOk="0" h="1" w="24">
                  <a:moveTo>
                    <a:pt x="0" y="0"/>
                  </a:moveTo>
                  <a:lnTo>
                    <a:pt x="0" y="0"/>
                  </a:lnTo>
                  <a:lnTo>
                    <a:pt x="24" y="0"/>
                  </a:lnTo>
                  <a:cubicBezTo>
                    <a:pt x="12" y="0"/>
                    <a:pt x="0" y="0"/>
                    <a:pt x="0"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8"/>
            <p:cNvSpPr/>
            <p:nvPr/>
          </p:nvSpPr>
          <p:spPr>
            <a:xfrm>
              <a:off x="6472057" y="2827789"/>
              <a:ext cx="104360" cy="46846"/>
            </a:xfrm>
            <a:custGeom>
              <a:rect b="b" l="l" r="r" t="t"/>
              <a:pathLst>
                <a:path extrusionOk="0" h="1686" w="3756">
                  <a:moveTo>
                    <a:pt x="3475" y="1"/>
                  </a:moveTo>
                  <a:cubicBezTo>
                    <a:pt x="3468" y="1"/>
                    <a:pt x="3461" y="1"/>
                    <a:pt x="3453" y="2"/>
                  </a:cubicBezTo>
                  <a:lnTo>
                    <a:pt x="1" y="2"/>
                  </a:lnTo>
                  <a:lnTo>
                    <a:pt x="1" y="109"/>
                  </a:lnTo>
                  <a:cubicBezTo>
                    <a:pt x="1" y="359"/>
                    <a:pt x="60" y="621"/>
                    <a:pt x="179" y="847"/>
                  </a:cubicBezTo>
                  <a:lnTo>
                    <a:pt x="191" y="847"/>
                  </a:lnTo>
                  <a:cubicBezTo>
                    <a:pt x="465" y="1359"/>
                    <a:pt x="1001" y="1681"/>
                    <a:pt x="1584" y="1681"/>
                  </a:cubicBezTo>
                  <a:lnTo>
                    <a:pt x="2227" y="1681"/>
                  </a:lnTo>
                  <a:cubicBezTo>
                    <a:pt x="2240" y="1684"/>
                    <a:pt x="2253" y="1685"/>
                    <a:pt x="2264" y="1685"/>
                  </a:cubicBezTo>
                  <a:cubicBezTo>
                    <a:pt x="2448" y="1685"/>
                    <a:pt x="2463" y="1329"/>
                    <a:pt x="2311" y="1276"/>
                  </a:cubicBezTo>
                  <a:lnTo>
                    <a:pt x="2489" y="1276"/>
                  </a:lnTo>
                  <a:cubicBezTo>
                    <a:pt x="2751" y="1252"/>
                    <a:pt x="2751" y="871"/>
                    <a:pt x="2489" y="847"/>
                  </a:cubicBezTo>
                  <a:lnTo>
                    <a:pt x="2977" y="847"/>
                  </a:lnTo>
                  <a:cubicBezTo>
                    <a:pt x="3251" y="847"/>
                    <a:pt x="3251" y="430"/>
                    <a:pt x="2977" y="430"/>
                  </a:cubicBezTo>
                  <a:lnTo>
                    <a:pt x="3453" y="430"/>
                  </a:lnTo>
                  <a:cubicBezTo>
                    <a:pt x="3461" y="431"/>
                    <a:pt x="3468" y="431"/>
                    <a:pt x="3475" y="431"/>
                  </a:cubicBezTo>
                  <a:cubicBezTo>
                    <a:pt x="3756" y="431"/>
                    <a:pt x="3756" y="1"/>
                    <a:pt x="3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8"/>
            <p:cNvSpPr/>
            <p:nvPr/>
          </p:nvSpPr>
          <p:spPr>
            <a:xfrm>
              <a:off x="6423436" y="2813592"/>
              <a:ext cx="63878" cy="86384"/>
            </a:xfrm>
            <a:custGeom>
              <a:rect b="b" l="l" r="r" t="t"/>
              <a:pathLst>
                <a:path extrusionOk="0" h="3109" w="2299">
                  <a:moveTo>
                    <a:pt x="1155" y="1"/>
                  </a:moveTo>
                  <a:cubicBezTo>
                    <a:pt x="512" y="1"/>
                    <a:pt x="0" y="513"/>
                    <a:pt x="0" y="1156"/>
                  </a:cubicBezTo>
                  <a:lnTo>
                    <a:pt x="0" y="1965"/>
                  </a:lnTo>
                  <a:cubicBezTo>
                    <a:pt x="0" y="2596"/>
                    <a:pt x="512" y="3108"/>
                    <a:pt x="1155" y="3108"/>
                  </a:cubicBezTo>
                  <a:cubicBezTo>
                    <a:pt x="1786" y="3108"/>
                    <a:pt x="2298" y="2596"/>
                    <a:pt x="2298" y="1965"/>
                  </a:cubicBezTo>
                  <a:lnTo>
                    <a:pt x="2298" y="1156"/>
                  </a:lnTo>
                  <a:cubicBezTo>
                    <a:pt x="2298" y="513"/>
                    <a:pt x="1786" y="1"/>
                    <a:pt x="1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6435994" y="2786475"/>
              <a:ext cx="38399" cy="38399"/>
            </a:xfrm>
            <a:custGeom>
              <a:rect b="b" l="l" r="r" t="t"/>
              <a:pathLst>
                <a:path extrusionOk="0" h="1382" w="1382">
                  <a:moveTo>
                    <a:pt x="691" y="1"/>
                  </a:moveTo>
                  <a:cubicBezTo>
                    <a:pt x="310" y="1"/>
                    <a:pt x="1" y="310"/>
                    <a:pt x="1" y="691"/>
                  </a:cubicBezTo>
                  <a:cubicBezTo>
                    <a:pt x="1" y="1072"/>
                    <a:pt x="310" y="1382"/>
                    <a:pt x="691" y="1382"/>
                  </a:cubicBezTo>
                  <a:cubicBezTo>
                    <a:pt x="1072" y="1382"/>
                    <a:pt x="1382" y="1072"/>
                    <a:pt x="1382" y="691"/>
                  </a:cubicBezTo>
                  <a:cubicBezTo>
                    <a:pt x="1382" y="310"/>
                    <a:pt x="1072" y="1"/>
                    <a:pt x="6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6406877" y="2896443"/>
              <a:ext cx="84077" cy="71991"/>
            </a:xfrm>
            <a:custGeom>
              <a:rect b="b" l="l" r="r" t="t"/>
              <a:pathLst>
                <a:path extrusionOk="0" h="2591" w="3026">
                  <a:moveTo>
                    <a:pt x="1739" y="567"/>
                  </a:moveTo>
                  <a:cubicBezTo>
                    <a:pt x="2132" y="567"/>
                    <a:pt x="2466" y="888"/>
                    <a:pt x="2466" y="1293"/>
                  </a:cubicBezTo>
                  <a:cubicBezTo>
                    <a:pt x="2466" y="1737"/>
                    <a:pt x="2104" y="2033"/>
                    <a:pt x="1727" y="2033"/>
                  </a:cubicBezTo>
                  <a:cubicBezTo>
                    <a:pt x="1548" y="2033"/>
                    <a:pt x="1365" y="1967"/>
                    <a:pt x="1215" y="1817"/>
                  </a:cubicBezTo>
                  <a:cubicBezTo>
                    <a:pt x="763" y="1365"/>
                    <a:pt x="1084" y="567"/>
                    <a:pt x="1739" y="567"/>
                  </a:cubicBezTo>
                  <a:close/>
                  <a:moveTo>
                    <a:pt x="1731" y="1"/>
                  </a:moveTo>
                  <a:cubicBezTo>
                    <a:pt x="1412" y="1"/>
                    <a:pt x="1086" y="121"/>
                    <a:pt x="823" y="388"/>
                  </a:cubicBezTo>
                  <a:cubicBezTo>
                    <a:pt x="1" y="1198"/>
                    <a:pt x="584" y="2591"/>
                    <a:pt x="1739" y="2591"/>
                  </a:cubicBezTo>
                  <a:cubicBezTo>
                    <a:pt x="2454" y="2591"/>
                    <a:pt x="3025" y="2008"/>
                    <a:pt x="3025" y="1293"/>
                  </a:cubicBezTo>
                  <a:cubicBezTo>
                    <a:pt x="3025" y="514"/>
                    <a:pt x="2392" y="1"/>
                    <a:pt x="1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8"/>
            <p:cNvSpPr/>
            <p:nvPr/>
          </p:nvSpPr>
          <p:spPr>
            <a:xfrm>
              <a:off x="5555420" y="3927749"/>
              <a:ext cx="13587" cy="1056302"/>
            </a:xfrm>
            <a:custGeom>
              <a:rect b="b" l="l" r="r" t="t"/>
              <a:pathLst>
                <a:path extrusionOk="0" h="38017" w="489">
                  <a:moveTo>
                    <a:pt x="0" y="0"/>
                  </a:moveTo>
                  <a:lnTo>
                    <a:pt x="0" y="38017"/>
                  </a:lnTo>
                  <a:lnTo>
                    <a:pt x="488" y="38017"/>
                  </a:lnTo>
                  <a:lnTo>
                    <a:pt x="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6020518"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6835606"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7254388" y="3929722"/>
              <a:ext cx="13587" cy="1056330"/>
            </a:xfrm>
            <a:custGeom>
              <a:rect b="b" l="l" r="r" t="t"/>
              <a:pathLst>
                <a:path extrusionOk="0" h="38018" w="489">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7673199" y="3929722"/>
              <a:ext cx="13920" cy="1056330"/>
            </a:xfrm>
            <a:custGeom>
              <a:rect b="b" l="l" r="r" t="t"/>
              <a:pathLst>
                <a:path extrusionOk="0" h="38018" w="501">
                  <a:moveTo>
                    <a:pt x="0" y="0"/>
                  </a:moveTo>
                  <a:lnTo>
                    <a:pt x="0" y="38017"/>
                  </a:lnTo>
                  <a:lnTo>
                    <a:pt x="500" y="38017"/>
                  </a:lnTo>
                  <a:lnTo>
                    <a:pt x="5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39"/>
          <p:cNvSpPr txBox="1"/>
          <p:nvPr>
            <p:ph idx="2" type="title"/>
          </p:nvPr>
        </p:nvSpPr>
        <p:spPr>
          <a:xfrm>
            <a:off x="4755625" y="1768850"/>
            <a:ext cx="3067500" cy="760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3500"/>
              <a:t>SISTEMA</a:t>
            </a:r>
            <a:br>
              <a:rPr lang="en" sz="3500"/>
            </a:br>
            <a:endParaRPr sz="2300">
              <a:solidFill>
                <a:srgbClr val="000000"/>
              </a:solidFill>
              <a:latin typeface="Times New Roman"/>
              <a:ea typeface="Times New Roman"/>
              <a:cs typeface="Times New Roman"/>
              <a:sym typeface="Times New Roman"/>
            </a:endParaRPr>
          </a:p>
        </p:txBody>
      </p:sp>
      <p:grpSp>
        <p:nvGrpSpPr>
          <p:cNvPr id="1509" name="Google Shape;1509;p39"/>
          <p:cNvGrpSpPr/>
          <p:nvPr/>
        </p:nvGrpSpPr>
        <p:grpSpPr>
          <a:xfrm>
            <a:off x="-4858872" y="1833417"/>
            <a:ext cx="8749115" cy="2770245"/>
            <a:chOff x="2428445" y="3023741"/>
            <a:chExt cx="6715624" cy="2126378"/>
          </a:xfrm>
        </p:grpSpPr>
        <p:sp>
          <p:nvSpPr>
            <p:cNvPr id="1510" name="Google Shape;1510;p39"/>
            <p:cNvSpPr/>
            <p:nvPr/>
          </p:nvSpPr>
          <p:spPr>
            <a:xfrm>
              <a:off x="8152675" y="4587075"/>
              <a:ext cx="243600" cy="243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9"/>
            <p:cNvSpPr/>
            <p:nvPr/>
          </p:nvSpPr>
          <p:spPr>
            <a:xfrm>
              <a:off x="8314725" y="4795550"/>
              <a:ext cx="142800" cy="142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2" name="Google Shape;1512;p39"/>
            <p:cNvGrpSpPr/>
            <p:nvPr/>
          </p:nvGrpSpPr>
          <p:grpSpPr>
            <a:xfrm>
              <a:off x="2428445" y="3023741"/>
              <a:ext cx="6715624" cy="2126378"/>
              <a:chOff x="2428445" y="3016977"/>
              <a:chExt cx="6715624" cy="2126378"/>
            </a:xfrm>
          </p:grpSpPr>
          <p:sp>
            <p:nvSpPr>
              <p:cNvPr id="1513" name="Google Shape;1513;p39"/>
              <p:cNvSpPr/>
              <p:nvPr/>
            </p:nvSpPr>
            <p:spPr>
              <a:xfrm>
                <a:off x="4091604" y="3016977"/>
                <a:ext cx="2680923" cy="2126378"/>
              </a:xfrm>
              <a:custGeom>
                <a:rect b="b" l="l" r="r" t="t"/>
                <a:pathLst>
                  <a:path extrusionOk="0" h="55519" w="69998">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a:off x="7250479" y="3943059"/>
                <a:ext cx="1503505" cy="1192968"/>
              </a:xfrm>
              <a:custGeom>
                <a:rect b="b" l="l" r="r" t="t"/>
                <a:pathLst>
                  <a:path extrusionOk="0" h="31148" w="39256">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a:off x="3844734" y="4598337"/>
                <a:ext cx="397669" cy="453051"/>
              </a:xfrm>
              <a:custGeom>
                <a:rect b="b" l="l" r="r" t="t"/>
                <a:pathLst>
                  <a:path extrusionOk="0" h="11829" w="10383">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9"/>
              <p:cNvSpPr/>
              <p:nvPr/>
            </p:nvSpPr>
            <p:spPr>
              <a:xfrm>
                <a:off x="3572972" y="4485205"/>
                <a:ext cx="5503174" cy="566534"/>
              </a:xfrm>
              <a:custGeom>
                <a:rect b="b" l="l" r="r" t="t"/>
                <a:pathLst>
                  <a:path extrusionOk="0" h="14792" w="143686">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9"/>
              <p:cNvSpPr/>
              <p:nvPr/>
            </p:nvSpPr>
            <p:spPr>
              <a:xfrm>
                <a:off x="2428445" y="5032866"/>
                <a:ext cx="6715624" cy="106282"/>
              </a:xfrm>
              <a:custGeom>
                <a:rect b="b" l="l" r="r" t="t"/>
                <a:pathLst>
                  <a:path extrusionOk="0" h="2775" w="145770">
                    <a:moveTo>
                      <a:pt x="1" y="1"/>
                    </a:moveTo>
                    <a:lnTo>
                      <a:pt x="1" y="2775"/>
                    </a:lnTo>
                    <a:lnTo>
                      <a:pt x="145769" y="2775"/>
                    </a:lnTo>
                    <a:lnTo>
                      <a:pt x="145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9"/>
              <p:cNvSpPr/>
              <p:nvPr/>
            </p:nvSpPr>
            <p:spPr>
              <a:xfrm>
                <a:off x="3674538" y="4484745"/>
                <a:ext cx="5448098" cy="567338"/>
              </a:xfrm>
              <a:custGeom>
                <a:rect b="b" l="l" r="r" t="t"/>
                <a:pathLst>
                  <a:path extrusionOk="0" h="14813" w="142248">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19" name="Google Shape;1519;p39"/>
          <p:cNvGrpSpPr/>
          <p:nvPr/>
        </p:nvGrpSpPr>
        <p:grpSpPr>
          <a:xfrm>
            <a:off x="-2189054" y="996946"/>
            <a:ext cx="4334196" cy="3485651"/>
            <a:chOff x="5039700" y="2786475"/>
            <a:chExt cx="2798061" cy="2250549"/>
          </a:xfrm>
        </p:grpSpPr>
        <p:sp>
          <p:nvSpPr>
            <p:cNvPr id="1520" name="Google Shape;1520;p39"/>
            <p:cNvSpPr/>
            <p:nvPr/>
          </p:nvSpPr>
          <p:spPr>
            <a:xfrm>
              <a:off x="6186580" y="3059062"/>
              <a:ext cx="12587" cy="44345"/>
            </a:xfrm>
            <a:custGeom>
              <a:rect b="b" l="l" r="r" t="t"/>
              <a:pathLst>
                <a:path extrusionOk="0" h="1596" w="453">
                  <a:moveTo>
                    <a:pt x="227" y="0"/>
                  </a:moveTo>
                  <a:cubicBezTo>
                    <a:pt x="108" y="0"/>
                    <a:pt x="0" y="357"/>
                    <a:pt x="0" y="798"/>
                  </a:cubicBezTo>
                  <a:cubicBezTo>
                    <a:pt x="0"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9"/>
            <p:cNvSpPr/>
            <p:nvPr/>
          </p:nvSpPr>
          <p:spPr>
            <a:xfrm>
              <a:off x="6201806" y="3059062"/>
              <a:ext cx="12587" cy="44345"/>
            </a:xfrm>
            <a:custGeom>
              <a:rect b="b" l="l" r="r" t="t"/>
              <a:pathLst>
                <a:path extrusionOk="0" h="1596" w="453">
                  <a:moveTo>
                    <a:pt x="226" y="0"/>
                  </a:moveTo>
                  <a:cubicBezTo>
                    <a:pt x="95" y="0"/>
                    <a:pt x="0" y="357"/>
                    <a:pt x="0" y="798"/>
                  </a:cubicBezTo>
                  <a:cubicBezTo>
                    <a:pt x="0" y="1239"/>
                    <a:pt x="95" y="1596"/>
                    <a:pt x="226" y="1596"/>
                  </a:cubicBezTo>
                  <a:cubicBezTo>
                    <a:pt x="345" y="1596"/>
                    <a:pt x="453" y="1250"/>
                    <a:pt x="453" y="798"/>
                  </a:cubicBezTo>
                  <a:cubicBezTo>
                    <a:pt x="453" y="357"/>
                    <a:pt x="345" y="0"/>
                    <a:pt x="2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9"/>
            <p:cNvSpPr/>
            <p:nvPr/>
          </p:nvSpPr>
          <p:spPr>
            <a:xfrm>
              <a:off x="6308300" y="3059062"/>
              <a:ext cx="12948" cy="44345"/>
            </a:xfrm>
            <a:custGeom>
              <a:rect b="b" l="l" r="r" t="t"/>
              <a:pathLst>
                <a:path extrusionOk="0" h="1596" w="466">
                  <a:moveTo>
                    <a:pt x="227" y="0"/>
                  </a:moveTo>
                  <a:cubicBezTo>
                    <a:pt x="108" y="0"/>
                    <a:pt x="1" y="357"/>
                    <a:pt x="1" y="798"/>
                  </a:cubicBezTo>
                  <a:cubicBezTo>
                    <a:pt x="1" y="1239"/>
                    <a:pt x="108" y="1596"/>
                    <a:pt x="227" y="1596"/>
                  </a:cubicBezTo>
                  <a:cubicBezTo>
                    <a:pt x="358" y="1596"/>
                    <a:pt x="465" y="1250"/>
                    <a:pt x="465" y="798"/>
                  </a:cubicBezTo>
                  <a:cubicBezTo>
                    <a:pt x="465"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9"/>
            <p:cNvSpPr/>
            <p:nvPr/>
          </p:nvSpPr>
          <p:spPr>
            <a:xfrm>
              <a:off x="6323526" y="3059062"/>
              <a:ext cx="12614" cy="44345"/>
            </a:xfrm>
            <a:custGeom>
              <a:rect b="b" l="l" r="r" t="t"/>
              <a:pathLst>
                <a:path extrusionOk="0" h="1596" w="454">
                  <a:moveTo>
                    <a:pt x="227" y="0"/>
                  </a:moveTo>
                  <a:cubicBezTo>
                    <a:pt x="96" y="0"/>
                    <a:pt x="1" y="357"/>
                    <a:pt x="1" y="798"/>
                  </a:cubicBezTo>
                  <a:cubicBezTo>
                    <a:pt x="1"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9"/>
            <p:cNvSpPr/>
            <p:nvPr/>
          </p:nvSpPr>
          <p:spPr>
            <a:xfrm>
              <a:off x="6591138" y="3059062"/>
              <a:ext cx="12614" cy="44345"/>
            </a:xfrm>
            <a:custGeom>
              <a:rect b="b" l="l" r="r" t="t"/>
              <a:pathLst>
                <a:path extrusionOk="0" h="1596" w="454">
                  <a:moveTo>
                    <a:pt x="227" y="0"/>
                  </a:moveTo>
                  <a:cubicBezTo>
                    <a:pt x="96" y="0"/>
                    <a:pt x="1" y="357"/>
                    <a:pt x="1" y="798"/>
                  </a:cubicBezTo>
                  <a:cubicBezTo>
                    <a:pt x="1" y="1239"/>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9"/>
            <p:cNvSpPr/>
            <p:nvPr/>
          </p:nvSpPr>
          <p:spPr>
            <a:xfrm>
              <a:off x="6606363" y="3059062"/>
              <a:ext cx="12587" cy="44345"/>
            </a:xfrm>
            <a:custGeom>
              <a:rect b="b" l="l" r="r" t="t"/>
              <a:pathLst>
                <a:path extrusionOk="0" h="1596" w="453">
                  <a:moveTo>
                    <a:pt x="227" y="0"/>
                  </a:moveTo>
                  <a:cubicBezTo>
                    <a:pt x="96" y="0"/>
                    <a:pt x="0" y="357"/>
                    <a:pt x="0" y="798"/>
                  </a:cubicBezTo>
                  <a:cubicBezTo>
                    <a:pt x="0" y="1239"/>
                    <a:pt x="96" y="1596"/>
                    <a:pt x="227" y="1596"/>
                  </a:cubicBezTo>
                  <a:cubicBezTo>
                    <a:pt x="346"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p:nvPr/>
          </p:nvSpPr>
          <p:spPr>
            <a:xfrm>
              <a:off x="6712219" y="3051115"/>
              <a:ext cx="12920" cy="44345"/>
            </a:xfrm>
            <a:custGeom>
              <a:rect b="b" l="l" r="r" t="t"/>
              <a:pathLst>
                <a:path extrusionOk="0" h="1596" w="465">
                  <a:moveTo>
                    <a:pt x="227" y="1"/>
                  </a:moveTo>
                  <a:cubicBezTo>
                    <a:pt x="108" y="1"/>
                    <a:pt x="0" y="358"/>
                    <a:pt x="0" y="798"/>
                  </a:cubicBezTo>
                  <a:cubicBezTo>
                    <a:pt x="0" y="1239"/>
                    <a:pt x="108" y="1596"/>
                    <a:pt x="227" y="1596"/>
                  </a:cubicBezTo>
                  <a:cubicBezTo>
                    <a:pt x="358" y="1596"/>
                    <a:pt x="465" y="1239"/>
                    <a:pt x="465" y="798"/>
                  </a:cubicBezTo>
                  <a:cubicBezTo>
                    <a:pt x="465" y="358"/>
                    <a:pt x="358"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9"/>
            <p:cNvSpPr/>
            <p:nvPr/>
          </p:nvSpPr>
          <p:spPr>
            <a:xfrm>
              <a:off x="6727444" y="3051115"/>
              <a:ext cx="12587" cy="44345"/>
            </a:xfrm>
            <a:custGeom>
              <a:rect b="b" l="l" r="r" t="t"/>
              <a:pathLst>
                <a:path extrusionOk="0" h="1596" w="453">
                  <a:moveTo>
                    <a:pt x="226" y="1"/>
                  </a:moveTo>
                  <a:cubicBezTo>
                    <a:pt x="95" y="1"/>
                    <a:pt x="0" y="358"/>
                    <a:pt x="0" y="798"/>
                  </a:cubicBezTo>
                  <a:cubicBezTo>
                    <a:pt x="0" y="1239"/>
                    <a:pt x="95" y="1596"/>
                    <a:pt x="226" y="1596"/>
                  </a:cubicBezTo>
                  <a:cubicBezTo>
                    <a:pt x="357" y="1596"/>
                    <a:pt x="453" y="1239"/>
                    <a:pt x="453" y="798"/>
                  </a:cubicBezTo>
                  <a:cubicBezTo>
                    <a:pt x="453" y="358"/>
                    <a:pt x="357" y="1"/>
                    <a:pt x="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9"/>
            <p:cNvSpPr/>
            <p:nvPr/>
          </p:nvSpPr>
          <p:spPr>
            <a:xfrm>
              <a:off x="6159130" y="3094791"/>
              <a:ext cx="85356" cy="352675"/>
            </a:xfrm>
            <a:custGeom>
              <a:rect b="b" l="l" r="r" t="t"/>
              <a:pathLst>
                <a:path extrusionOk="0" h="12693" w="3072">
                  <a:moveTo>
                    <a:pt x="1429" y="0"/>
                  </a:moveTo>
                  <a:cubicBezTo>
                    <a:pt x="881" y="0"/>
                    <a:pt x="441" y="857"/>
                    <a:pt x="441" y="1917"/>
                  </a:cubicBezTo>
                  <a:cubicBezTo>
                    <a:pt x="441" y="2239"/>
                    <a:pt x="476" y="2560"/>
                    <a:pt x="572" y="2870"/>
                  </a:cubicBezTo>
                  <a:cubicBezTo>
                    <a:pt x="215" y="3155"/>
                    <a:pt x="0" y="3596"/>
                    <a:pt x="0" y="4060"/>
                  </a:cubicBezTo>
                  <a:lnTo>
                    <a:pt x="0" y="7418"/>
                  </a:lnTo>
                  <a:cubicBezTo>
                    <a:pt x="0" y="7846"/>
                    <a:pt x="191" y="8263"/>
                    <a:pt x="524" y="8549"/>
                  </a:cubicBezTo>
                  <a:lnTo>
                    <a:pt x="524" y="12228"/>
                  </a:lnTo>
                  <a:cubicBezTo>
                    <a:pt x="524" y="12537"/>
                    <a:pt x="753" y="12692"/>
                    <a:pt x="982" y="12692"/>
                  </a:cubicBezTo>
                  <a:cubicBezTo>
                    <a:pt x="1212" y="12692"/>
                    <a:pt x="1441" y="12537"/>
                    <a:pt x="1441" y="12228"/>
                  </a:cubicBezTo>
                  <a:lnTo>
                    <a:pt x="1441" y="8942"/>
                  </a:lnTo>
                  <a:lnTo>
                    <a:pt x="1548" y="8942"/>
                  </a:lnTo>
                  <a:cubicBezTo>
                    <a:pt x="1643" y="8942"/>
                    <a:pt x="1739" y="8930"/>
                    <a:pt x="1846" y="8906"/>
                  </a:cubicBezTo>
                  <a:lnTo>
                    <a:pt x="1846" y="10192"/>
                  </a:lnTo>
                  <a:cubicBezTo>
                    <a:pt x="1846" y="10591"/>
                    <a:pt x="2143" y="10790"/>
                    <a:pt x="2441" y="10790"/>
                  </a:cubicBezTo>
                  <a:cubicBezTo>
                    <a:pt x="2739" y="10790"/>
                    <a:pt x="3036" y="10591"/>
                    <a:pt x="3036" y="10192"/>
                  </a:cubicBezTo>
                  <a:lnTo>
                    <a:pt x="3036" y="7727"/>
                  </a:lnTo>
                  <a:cubicBezTo>
                    <a:pt x="3060" y="7632"/>
                    <a:pt x="3060" y="7525"/>
                    <a:pt x="3072" y="7418"/>
                  </a:cubicBezTo>
                  <a:lnTo>
                    <a:pt x="3072" y="4060"/>
                  </a:lnTo>
                  <a:cubicBezTo>
                    <a:pt x="3060" y="3524"/>
                    <a:pt x="2786" y="3024"/>
                    <a:pt x="2322" y="2750"/>
                  </a:cubicBezTo>
                  <a:cubicBezTo>
                    <a:pt x="2393" y="2477"/>
                    <a:pt x="2429" y="2191"/>
                    <a:pt x="2429" y="1917"/>
                  </a:cubicBezTo>
                  <a:cubicBezTo>
                    <a:pt x="2429" y="1834"/>
                    <a:pt x="2429" y="1750"/>
                    <a:pt x="2417" y="1679"/>
                  </a:cubicBezTo>
                  <a:cubicBezTo>
                    <a:pt x="2405" y="1596"/>
                    <a:pt x="2429" y="1524"/>
                    <a:pt x="2429" y="1453"/>
                  </a:cubicBezTo>
                  <a:cubicBezTo>
                    <a:pt x="2429" y="655"/>
                    <a:pt x="2096" y="0"/>
                    <a:pt x="1679" y="0"/>
                  </a:cubicBezTo>
                  <a:cubicBezTo>
                    <a:pt x="1643" y="0"/>
                    <a:pt x="1608" y="12"/>
                    <a:pt x="1572" y="24"/>
                  </a:cubicBezTo>
                  <a:cubicBezTo>
                    <a:pt x="1524" y="12"/>
                    <a:pt x="1477" y="0"/>
                    <a:pt x="14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9"/>
            <p:cNvSpPr/>
            <p:nvPr/>
          </p:nvSpPr>
          <p:spPr>
            <a:xfrm>
              <a:off x="6343697" y="2794671"/>
              <a:ext cx="241868" cy="114891"/>
            </a:xfrm>
            <a:custGeom>
              <a:rect b="b" l="l" r="r" t="t"/>
              <a:pathLst>
                <a:path extrusionOk="0" h="4135" w="8705">
                  <a:moveTo>
                    <a:pt x="4369" y="1"/>
                  </a:moveTo>
                  <a:cubicBezTo>
                    <a:pt x="4001" y="1"/>
                    <a:pt x="3680" y="298"/>
                    <a:pt x="3680" y="694"/>
                  </a:cubicBezTo>
                  <a:cubicBezTo>
                    <a:pt x="3680" y="849"/>
                    <a:pt x="3739" y="1003"/>
                    <a:pt x="3835" y="1122"/>
                  </a:cubicBezTo>
                  <a:cubicBezTo>
                    <a:pt x="3668" y="1206"/>
                    <a:pt x="3525" y="1337"/>
                    <a:pt x="3430" y="1491"/>
                  </a:cubicBezTo>
                  <a:lnTo>
                    <a:pt x="251" y="1491"/>
                  </a:lnTo>
                  <a:cubicBezTo>
                    <a:pt x="1" y="1515"/>
                    <a:pt x="1" y="1896"/>
                    <a:pt x="251" y="1920"/>
                  </a:cubicBezTo>
                  <a:lnTo>
                    <a:pt x="688" y="1920"/>
                  </a:lnTo>
                  <a:cubicBezTo>
                    <a:pt x="450" y="1951"/>
                    <a:pt x="463" y="2338"/>
                    <a:pt x="729" y="2338"/>
                  </a:cubicBezTo>
                  <a:cubicBezTo>
                    <a:pt x="736" y="2338"/>
                    <a:pt x="743" y="2337"/>
                    <a:pt x="751" y="2337"/>
                  </a:cubicBezTo>
                  <a:lnTo>
                    <a:pt x="1184" y="2337"/>
                  </a:lnTo>
                  <a:cubicBezTo>
                    <a:pt x="929" y="2358"/>
                    <a:pt x="932" y="2755"/>
                    <a:pt x="1195" y="2755"/>
                  </a:cubicBezTo>
                  <a:cubicBezTo>
                    <a:pt x="1205" y="2755"/>
                    <a:pt x="1216" y="2755"/>
                    <a:pt x="1227" y="2754"/>
                  </a:cubicBezTo>
                  <a:lnTo>
                    <a:pt x="1446" y="2754"/>
                  </a:lnTo>
                  <a:cubicBezTo>
                    <a:pt x="1187" y="2775"/>
                    <a:pt x="1194" y="3183"/>
                    <a:pt x="1467" y="3183"/>
                  </a:cubicBezTo>
                  <a:cubicBezTo>
                    <a:pt x="1474" y="3183"/>
                    <a:pt x="1482" y="3183"/>
                    <a:pt x="1489" y="3182"/>
                  </a:cubicBezTo>
                  <a:lnTo>
                    <a:pt x="2132" y="3182"/>
                  </a:lnTo>
                  <a:cubicBezTo>
                    <a:pt x="2549" y="3182"/>
                    <a:pt x="2942" y="3015"/>
                    <a:pt x="3239" y="2730"/>
                  </a:cubicBezTo>
                  <a:lnTo>
                    <a:pt x="3239" y="2944"/>
                  </a:lnTo>
                  <a:cubicBezTo>
                    <a:pt x="3216" y="3599"/>
                    <a:pt x="3739" y="4135"/>
                    <a:pt x="4382" y="4135"/>
                  </a:cubicBezTo>
                  <a:cubicBezTo>
                    <a:pt x="5037" y="4135"/>
                    <a:pt x="5561" y="3599"/>
                    <a:pt x="5537" y="2944"/>
                  </a:cubicBezTo>
                  <a:lnTo>
                    <a:pt x="5537" y="2801"/>
                  </a:lnTo>
                  <a:cubicBezTo>
                    <a:pt x="5823" y="3051"/>
                    <a:pt x="6192" y="3182"/>
                    <a:pt x="6573" y="3182"/>
                  </a:cubicBezTo>
                  <a:lnTo>
                    <a:pt x="7228" y="3182"/>
                  </a:lnTo>
                  <a:cubicBezTo>
                    <a:pt x="7478" y="3158"/>
                    <a:pt x="7478" y="2777"/>
                    <a:pt x="7228" y="2765"/>
                  </a:cubicBezTo>
                  <a:lnTo>
                    <a:pt x="7490" y="2765"/>
                  </a:lnTo>
                  <a:cubicBezTo>
                    <a:pt x="7752" y="2742"/>
                    <a:pt x="7752" y="2361"/>
                    <a:pt x="7490" y="2337"/>
                  </a:cubicBezTo>
                  <a:lnTo>
                    <a:pt x="7966" y="2337"/>
                  </a:lnTo>
                  <a:cubicBezTo>
                    <a:pt x="7974" y="2337"/>
                    <a:pt x="7981" y="2338"/>
                    <a:pt x="7989" y="2338"/>
                  </a:cubicBezTo>
                  <a:cubicBezTo>
                    <a:pt x="8261" y="2338"/>
                    <a:pt x="8268" y="1941"/>
                    <a:pt x="8011" y="1920"/>
                  </a:cubicBezTo>
                  <a:lnTo>
                    <a:pt x="8454" y="1920"/>
                  </a:lnTo>
                  <a:cubicBezTo>
                    <a:pt x="8704" y="1896"/>
                    <a:pt x="8704" y="1515"/>
                    <a:pt x="8454" y="1503"/>
                  </a:cubicBezTo>
                  <a:lnTo>
                    <a:pt x="5335" y="1503"/>
                  </a:lnTo>
                  <a:cubicBezTo>
                    <a:pt x="5228" y="1337"/>
                    <a:pt x="5085" y="1206"/>
                    <a:pt x="4918" y="1122"/>
                  </a:cubicBezTo>
                  <a:cubicBezTo>
                    <a:pt x="5204" y="741"/>
                    <a:pt x="5037" y="194"/>
                    <a:pt x="4597" y="39"/>
                  </a:cubicBezTo>
                  <a:cubicBezTo>
                    <a:pt x="4520" y="13"/>
                    <a:pt x="4444" y="1"/>
                    <a:pt x="4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9"/>
            <p:cNvSpPr/>
            <p:nvPr/>
          </p:nvSpPr>
          <p:spPr>
            <a:xfrm>
              <a:off x="5041034" y="2967431"/>
              <a:ext cx="2796727" cy="2069594"/>
            </a:xfrm>
            <a:custGeom>
              <a:rect b="b" l="l" r="r" t="t"/>
              <a:pathLst>
                <a:path extrusionOk="0" h="74486" w="100656">
                  <a:moveTo>
                    <a:pt x="50316" y="0"/>
                  </a:moveTo>
                  <a:lnTo>
                    <a:pt x="50316" y="7132"/>
                  </a:lnTo>
                  <a:cubicBezTo>
                    <a:pt x="49292" y="7287"/>
                    <a:pt x="48351" y="7751"/>
                    <a:pt x="47625" y="8477"/>
                  </a:cubicBezTo>
                  <a:cubicBezTo>
                    <a:pt x="47506" y="8120"/>
                    <a:pt x="47268" y="7823"/>
                    <a:pt x="46958" y="7620"/>
                  </a:cubicBezTo>
                  <a:cubicBezTo>
                    <a:pt x="47018" y="7346"/>
                    <a:pt x="47054" y="7073"/>
                    <a:pt x="47054" y="6787"/>
                  </a:cubicBezTo>
                  <a:cubicBezTo>
                    <a:pt x="47054" y="6703"/>
                    <a:pt x="47054" y="6632"/>
                    <a:pt x="47054" y="6549"/>
                  </a:cubicBezTo>
                  <a:cubicBezTo>
                    <a:pt x="47042" y="6465"/>
                    <a:pt x="47065" y="6394"/>
                    <a:pt x="47065" y="6322"/>
                  </a:cubicBezTo>
                  <a:cubicBezTo>
                    <a:pt x="47065" y="5525"/>
                    <a:pt x="46720" y="4870"/>
                    <a:pt x="46303" y="4870"/>
                  </a:cubicBezTo>
                  <a:cubicBezTo>
                    <a:pt x="46268" y="4870"/>
                    <a:pt x="46232" y="4882"/>
                    <a:pt x="46196" y="4894"/>
                  </a:cubicBezTo>
                  <a:cubicBezTo>
                    <a:pt x="46161" y="4882"/>
                    <a:pt x="46113" y="4870"/>
                    <a:pt x="46065" y="4870"/>
                  </a:cubicBezTo>
                  <a:cubicBezTo>
                    <a:pt x="45518" y="4870"/>
                    <a:pt x="45065" y="5727"/>
                    <a:pt x="45065" y="6787"/>
                  </a:cubicBezTo>
                  <a:cubicBezTo>
                    <a:pt x="45065" y="7108"/>
                    <a:pt x="45113" y="7430"/>
                    <a:pt x="45208" y="7739"/>
                  </a:cubicBezTo>
                  <a:cubicBezTo>
                    <a:pt x="44839" y="8037"/>
                    <a:pt x="44637" y="8466"/>
                    <a:pt x="44637" y="8930"/>
                  </a:cubicBezTo>
                  <a:lnTo>
                    <a:pt x="44637" y="12287"/>
                  </a:lnTo>
                  <a:cubicBezTo>
                    <a:pt x="44637" y="12716"/>
                    <a:pt x="44815" y="13133"/>
                    <a:pt x="45149" y="13419"/>
                  </a:cubicBezTo>
                  <a:lnTo>
                    <a:pt x="45149" y="17098"/>
                  </a:lnTo>
                  <a:cubicBezTo>
                    <a:pt x="45131" y="17425"/>
                    <a:pt x="45369" y="17589"/>
                    <a:pt x="45607" y="17589"/>
                  </a:cubicBezTo>
                  <a:cubicBezTo>
                    <a:pt x="45845" y="17589"/>
                    <a:pt x="46083" y="17425"/>
                    <a:pt x="46065" y="17098"/>
                  </a:cubicBezTo>
                  <a:lnTo>
                    <a:pt x="46065" y="13811"/>
                  </a:lnTo>
                  <a:lnTo>
                    <a:pt x="46125" y="13811"/>
                  </a:lnTo>
                  <a:lnTo>
                    <a:pt x="46125" y="17657"/>
                  </a:lnTo>
                  <a:lnTo>
                    <a:pt x="37648" y="17657"/>
                  </a:lnTo>
                  <a:cubicBezTo>
                    <a:pt x="37633" y="17656"/>
                    <a:pt x="37619" y="17656"/>
                    <a:pt x="37605" y="17656"/>
                  </a:cubicBezTo>
                  <a:cubicBezTo>
                    <a:pt x="37160" y="17656"/>
                    <a:pt x="36802" y="18016"/>
                    <a:pt x="36802" y="18455"/>
                  </a:cubicBezTo>
                  <a:cubicBezTo>
                    <a:pt x="36802" y="18912"/>
                    <a:pt x="37171" y="19265"/>
                    <a:pt x="37625" y="19265"/>
                  </a:cubicBezTo>
                  <a:cubicBezTo>
                    <a:pt x="37633" y="19265"/>
                    <a:pt x="37640" y="19265"/>
                    <a:pt x="37648" y="19265"/>
                  </a:cubicBezTo>
                  <a:lnTo>
                    <a:pt x="37779" y="19265"/>
                  </a:lnTo>
                  <a:lnTo>
                    <a:pt x="37874" y="19288"/>
                  </a:lnTo>
                  <a:lnTo>
                    <a:pt x="37874" y="19610"/>
                  </a:lnTo>
                  <a:lnTo>
                    <a:pt x="8227" y="19610"/>
                  </a:lnTo>
                  <a:cubicBezTo>
                    <a:pt x="8220" y="19609"/>
                    <a:pt x="8212" y="19609"/>
                    <a:pt x="8205" y="19609"/>
                  </a:cubicBezTo>
                  <a:cubicBezTo>
                    <a:pt x="7786" y="19609"/>
                    <a:pt x="7782" y="20242"/>
                    <a:pt x="8194" y="20242"/>
                  </a:cubicBezTo>
                  <a:cubicBezTo>
                    <a:pt x="8205" y="20242"/>
                    <a:pt x="8216" y="20242"/>
                    <a:pt x="8227" y="20241"/>
                  </a:cubicBezTo>
                  <a:lnTo>
                    <a:pt x="8727" y="20241"/>
                  </a:lnTo>
                  <a:lnTo>
                    <a:pt x="8727" y="24337"/>
                  </a:lnTo>
                  <a:lnTo>
                    <a:pt x="5977" y="24337"/>
                  </a:lnTo>
                  <a:cubicBezTo>
                    <a:pt x="5477" y="24337"/>
                    <a:pt x="5477" y="25075"/>
                    <a:pt x="5977" y="25075"/>
                  </a:cubicBezTo>
                  <a:lnTo>
                    <a:pt x="976" y="25075"/>
                  </a:lnTo>
                  <a:cubicBezTo>
                    <a:pt x="429" y="25099"/>
                    <a:pt x="0" y="25539"/>
                    <a:pt x="0" y="26087"/>
                  </a:cubicBezTo>
                  <a:cubicBezTo>
                    <a:pt x="0" y="26634"/>
                    <a:pt x="429" y="27075"/>
                    <a:pt x="976" y="27099"/>
                  </a:cubicBezTo>
                  <a:lnTo>
                    <a:pt x="1000" y="27099"/>
                  </a:lnTo>
                  <a:lnTo>
                    <a:pt x="1000" y="29647"/>
                  </a:lnTo>
                  <a:lnTo>
                    <a:pt x="3024" y="29647"/>
                  </a:lnTo>
                  <a:lnTo>
                    <a:pt x="3024" y="33588"/>
                  </a:lnTo>
                  <a:lnTo>
                    <a:pt x="1000" y="33588"/>
                  </a:lnTo>
                  <a:lnTo>
                    <a:pt x="1000" y="35290"/>
                  </a:lnTo>
                  <a:lnTo>
                    <a:pt x="2536" y="35290"/>
                  </a:lnTo>
                  <a:lnTo>
                    <a:pt x="2536" y="73152"/>
                  </a:lnTo>
                  <a:lnTo>
                    <a:pt x="2286" y="73152"/>
                  </a:lnTo>
                  <a:cubicBezTo>
                    <a:pt x="2271" y="73151"/>
                    <a:pt x="2256" y="73151"/>
                    <a:pt x="2241" y="73151"/>
                  </a:cubicBezTo>
                  <a:cubicBezTo>
                    <a:pt x="1432" y="73151"/>
                    <a:pt x="1432" y="74392"/>
                    <a:pt x="2241" y="74392"/>
                  </a:cubicBezTo>
                  <a:cubicBezTo>
                    <a:pt x="2256" y="74392"/>
                    <a:pt x="2271" y="74391"/>
                    <a:pt x="2286" y="74390"/>
                  </a:cubicBezTo>
                  <a:lnTo>
                    <a:pt x="11823" y="74390"/>
                  </a:lnTo>
                  <a:cubicBezTo>
                    <a:pt x="11837" y="74391"/>
                    <a:pt x="11851" y="74392"/>
                    <a:pt x="11865" y="74392"/>
                  </a:cubicBezTo>
                  <a:cubicBezTo>
                    <a:pt x="12203" y="74392"/>
                    <a:pt x="12478" y="74114"/>
                    <a:pt x="12478" y="73771"/>
                  </a:cubicBezTo>
                  <a:cubicBezTo>
                    <a:pt x="12478" y="73422"/>
                    <a:pt x="12193" y="73152"/>
                    <a:pt x="11845" y="73152"/>
                  </a:cubicBezTo>
                  <a:cubicBezTo>
                    <a:pt x="11838" y="73152"/>
                    <a:pt x="11830" y="73152"/>
                    <a:pt x="11823" y="73152"/>
                  </a:cubicBezTo>
                  <a:lnTo>
                    <a:pt x="11585" y="73152"/>
                  </a:lnTo>
                  <a:lnTo>
                    <a:pt x="11585" y="35290"/>
                  </a:lnTo>
                  <a:lnTo>
                    <a:pt x="18526" y="35290"/>
                  </a:lnTo>
                  <a:lnTo>
                    <a:pt x="18526" y="73235"/>
                  </a:lnTo>
                  <a:lnTo>
                    <a:pt x="18657" y="73235"/>
                  </a:lnTo>
                  <a:cubicBezTo>
                    <a:pt x="17935" y="73413"/>
                    <a:pt x="18060" y="74462"/>
                    <a:pt x="18799" y="74462"/>
                  </a:cubicBezTo>
                  <a:cubicBezTo>
                    <a:pt x="18804" y="74462"/>
                    <a:pt x="18808" y="74462"/>
                    <a:pt x="18812" y="74462"/>
                  </a:cubicBezTo>
                  <a:lnTo>
                    <a:pt x="28349" y="74462"/>
                  </a:lnTo>
                  <a:cubicBezTo>
                    <a:pt x="28363" y="74463"/>
                    <a:pt x="28377" y="74463"/>
                    <a:pt x="28390" y="74463"/>
                  </a:cubicBezTo>
                  <a:cubicBezTo>
                    <a:pt x="28729" y="74463"/>
                    <a:pt x="29004" y="74186"/>
                    <a:pt x="29004" y="73843"/>
                  </a:cubicBezTo>
                  <a:cubicBezTo>
                    <a:pt x="29004" y="73499"/>
                    <a:pt x="28729" y="73222"/>
                    <a:pt x="28390" y="73222"/>
                  </a:cubicBezTo>
                  <a:cubicBezTo>
                    <a:pt x="28377" y="73222"/>
                    <a:pt x="28363" y="73223"/>
                    <a:pt x="28349" y="73224"/>
                  </a:cubicBezTo>
                  <a:lnTo>
                    <a:pt x="28099" y="73224"/>
                  </a:lnTo>
                  <a:lnTo>
                    <a:pt x="28099" y="35290"/>
                  </a:lnTo>
                  <a:lnTo>
                    <a:pt x="33909" y="35290"/>
                  </a:lnTo>
                  <a:lnTo>
                    <a:pt x="33909" y="73224"/>
                  </a:lnTo>
                  <a:lnTo>
                    <a:pt x="33659" y="73224"/>
                  </a:lnTo>
                  <a:cubicBezTo>
                    <a:pt x="32861" y="73259"/>
                    <a:pt x="32861" y="74426"/>
                    <a:pt x="33659" y="74462"/>
                  </a:cubicBezTo>
                  <a:lnTo>
                    <a:pt x="43196" y="74462"/>
                  </a:lnTo>
                  <a:cubicBezTo>
                    <a:pt x="43982" y="74426"/>
                    <a:pt x="43982" y="73259"/>
                    <a:pt x="43196" y="73224"/>
                  </a:cubicBezTo>
                  <a:lnTo>
                    <a:pt x="42946" y="73224"/>
                  </a:lnTo>
                  <a:lnTo>
                    <a:pt x="42946" y="35290"/>
                  </a:lnTo>
                  <a:lnTo>
                    <a:pt x="57317" y="35314"/>
                  </a:lnTo>
                  <a:lnTo>
                    <a:pt x="57317" y="73224"/>
                  </a:lnTo>
                  <a:lnTo>
                    <a:pt x="57067" y="73224"/>
                  </a:lnTo>
                  <a:cubicBezTo>
                    <a:pt x="56733" y="73224"/>
                    <a:pt x="56448" y="73497"/>
                    <a:pt x="56448" y="73843"/>
                  </a:cubicBezTo>
                  <a:cubicBezTo>
                    <a:pt x="56448" y="73890"/>
                    <a:pt x="56460" y="73938"/>
                    <a:pt x="56471" y="73997"/>
                  </a:cubicBezTo>
                  <a:cubicBezTo>
                    <a:pt x="56531" y="74283"/>
                    <a:pt x="56781" y="74486"/>
                    <a:pt x="57079" y="74486"/>
                  </a:cubicBezTo>
                  <a:lnTo>
                    <a:pt x="66616" y="74486"/>
                  </a:lnTo>
                  <a:cubicBezTo>
                    <a:pt x="66961" y="74486"/>
                    <a:pt x="67247" y="74212"/>
                    <a:pt x="67247" y="73866"/>
                  </a:cubicBezTo>
                  <a:cubicBezTo>
                    <a:pt x="67235" y="73819"/>
                    <a:pt x="67235" y="73771"/>
                    <a:pt x="67223" y="73724"/>
                  </a:cubicBezTo>
                  <a:cubicBezTo>
                    <a:pt x="67163" y="73426"/>
                    <a:pt x="66901" y="73224"/>
                    <a:pt x="66616" y="73224"/>
                  </a:cubicBezTo>
                  <a:lnTo>
                    <a:pt x="66377" y="73224"/>
                  </a:lnTo>
                  <a:lnTo>
                    <a:pt x="66377" y="35314"/>
                  </a:lnTo>
                  <a:lnTo>
                    <a:pt x="72176" y="35314"/>
                  </a:lnTo>
                  <a:lnTo>
                    <a:pt x="72176" y="73224"/>
                  </a:lnTo>
                  <a:lnTo>
                    <a:pt x="71926" y="73224"/>
                  </a:lnTo>
                  <a:cubicBezTo>
                    <a:pt x="71580" y="73224"/>
                    <a:pt x="71307" y="73497"/>
                    <a:pt x="71307" y="73843"/>
                  </a:cubicBezTo>
                  <a:cubicBezTo>
                    <a:pt x="71307" y="73890"/>
                    <a:pt x="71319" y="73938"/>
                    <a:pt x="71330" y="73997"/>
                  </a:cubicBezTo>
                  <a:cubicBezTo>
                    <a:pt x="71390" y="74283"/>
                    <a:pt x="71640" y="74486"/>
                    <a:pt x="71938" y="74486"/>
                  </a:cubicBezTo>
                  <a:lnTo>
                    <a:pt x="81475" y="74486"/>
                  </a:lnTo>
                  <a:cubicBezTo>
                    <a:pt x="81820" y="74486"/>
                    <a:pt x="82094" y="74212"/>
                    <a:pt x="82094" y="73866"/>
                  </a:cubicBezTo>
                  <a:cubicBezTo>
                    <a:pt x="82094" y="73819"/>
                    <a:pt x="82094" y="73771"/>
                    <a:pt x="82082" y="73724"/>
                  </a:cubicBezTo>
                  <a:cubicBezTo>
                    <a:pt x="82022" y="73426"/>
                    <a:pt x="81760" y="73224"/>
                    <a:pt x="81475" y="73224"/>
                  </a:cubicBezTo>
                  <a:lnTo>
                    <a:pt x="81225" y="73224"/>
                  </a:lnTo>
                  <a:lnTo>
                    <a:pt x="81225" y="35314"/>
                  </a:lnTo>
                  <a:lnTo>
                    <a:pt x="87035" y="35314"/>
                  </a:lnTo>
                  <a:lnTo>
                    <a:pt x="87035" y="73224"/>
                  </a:lnTo>
                  <a:lnTo>
                    <a:pt x="86868" y="73224"/>
                  </a:lnTo>
                  <a:cubicBezTo>
                    <a:pt x="86523" y="73224"/>
                    <a:pt x="86237" y="73497"/>
                    <a:pt x="86237" y="73843"/>
                  </a:cubicBezTo>
                  <a:cubicBezTo>
                    <a:pt x="86237" y="73890"/>
                    <a:pt x="86249" y="73938"/>
                    <a:pt x="86261" y="73997"/>
                  </a:cubicBezTo>
                  <a:cubicBezTo>
                    <a:pt x="86320" y="74283"/>
                    <a:pt x="86570" y="74486"/>
                    <a:pt x="86868" y="74486"/>
                  </a:cubicBezTo>
                  <a:lnTo>
                    <a:pt x="96417" y="74486"/>
                  </a:lnTo>
                  <a:cubicBezTo>
                    <a:pt x="96750" y="74486"/>
                    <a:pt x="97036" y="74212"/>
                    <a:pt x="97036" y="73866"/>
                  </a:cubicBezTo>
                  <a:cubicBezTo>
                    <a:pt x="97036" y="73819"/>
                    <a:pt x="97024" y="73771"/>
                    <a:pt x="97012" y="73724"/>
                  </a:cubicBezTo>
                  <a:cubicBezTo>
                    <a:pt x="96953" y="73426"/>
                    <a:pt x="96703" y="73224"/>
                    <a:pt x="96405" y="73224"/>
                  </a:cubicBezTo>
                  <a:lnTo>
                    <a:pt x="96155" y="73224"/>
                  </a:lnTo>
                  <a:lnTo>
                    <a:pt x="96155" y="35314"/>
                  </a:lnTo>
                  <a:lnTo>
                    <a:pt x="100013" y="35314"/>
                  </a:lnTo>
                  <a:lnTo>
                    <a:pt x="100013" y="33623"/>
                  </a:lnTo>
                  <a:lnTo>
                    <a:pt x="100013" y="33600"/>
                  </a:lnTo>
                  <a:lnTo>
                    <a:pt x="97869" y="33600"/>
                  </a:lnTo>
                  <a:lnTo>
                    <a:pt x="97869" y="29682"/>
                  </a:lnTo>
                  <a:lnTo>
                    <a:pt x="100001" y="29682"/>
                  </a:lnTo>
                  <a:lnTo>
                    <a:pt x="100001" y="27051"/>
                  </a:lnTo>
                  <a:cubicBezTo>
                    <a:pt x="100394" y="26908"/>
                    <a:pt x="100656" y="26539"/>
                    <a:pt x="100656" y="26111"/>
                  </a:cubicBezTo>
                  <a:cubicBezTo>
                    <a:pt x="100656" y="26039"/>
                    <a:pt x="100644" y="25956"/>
                    <a:pt x="100620" y="25884"/>
                  </a:cubicBezTo>
                  <a:cubicBezTo>
                    <a:pt x="100525" y="25408"/>
                    <a:pt x="100108" y="25075"/>
                    <a:pt x="99632" y="25075"/>
                  </a:cubicBezTo>
                  <a:lnTo>
                    <a:pt x="95286" y="25075"/>
                  </a:lnTo>
                  <a:cubicBezTo>
                    <a:pt x="95417" y="25015"/>
                    <a:pt x="95512" y="24884"/>
                    <a:pt x="95512" y="24729"/>
                  </a:cubicBezTo>
                  <a:cubicBezTo>
                    <a:pt x="95512" y="24682"/>
                    <a:pt x="95500" y="24634"/>
                    <a:pt x="95476" y="24587"/>
                  </a:cubicBezTo>
                  <a:cubicBezTo>
                    <a:pt x="95429" y="24432"/>
                    <a:pt x="95286" y="24337"/>
                    <a:pt x="95131" y="24337"/>
                  </a:cubicBezTo>
                  <a:lnTo>
                    <a:pt x="92845" y="24337"/>
                  </a:lnTo>
                  <a:lnTo>
                    <a:pt x="92845" y="20277"/>
                  </a:lnTo>
                  <a:lnTo>
                    <a:pt x="93619" y="20277"/>
                  </a:lnTo>
                  <a:cubicBezTo>
                    <a:pt x="93845" y="20277"/>
                    <a:pt x="94000" y="20038"/>
                    <a:pt x="93905" y="19824"/>
                  </a:cubicBezTo>
                  <a:cubicBezTo>
                    <a:pt x="93857" y="19705"/>
                    <a:pt x="93738" y="19610"/>
                    <a:pt x="93607" y="19610"/>
                  </a:cubicBezTo>
                  <a:lnTo>
                    <a:pt x="63710" y="19610"/>
                  </a:lnTo>
                  <a:lnTo>
                    <a:pt x="63710" y="19288"/>
                  </a:lnTo>
                  <a:lnTo>
                    <a:pt x="64842" y="19288"/>
                  </a:lnTo>
                  <a:cubicBezTo>
                    <a:pt x="65282" y="19288"/>
                    <a:pt x="65639" y="18931"/>
                    <a:pt x="65639" y="18491"/>
                  </a:cubicBezTo>
                  <a:cubicBezTo>
                    <a:pt x="65639" y="18419"/>
                    <a:pt x="65639" y="18360"/>
                    <a:pt x="65615" y="18300"/>
                  </a:cubicBezTo>
                  <a:cubicBezTo>
                    <a:pt x="65544" y="17931"/>
                    <a:pt x="65211" y="17657"/>
                    <a:pt x="64830" y="17657"/>
                  </a:cubicBezTo>
                  <a:lnTo>
                    <a:pt x="61520" y="17657"/>
                  </a:lnTo>
                  <a:cubicBezTo>
                    <a:pt x="61627" y="17574"/>
                    <a:pt x="61686" y="17443"/>
                    <a:pt x="61686" y="17312"/>
                  </a:cubicBezTo>
                  <a:lnTo>
                    <a:pt x="61686" y="13419"/>
                  </a:lnTo>
                  <a:cubicBezTo>
                    <a:pt x="61972" y="13157"/>
                    <a:pt x="62151" y="12799"/>
                    <a:pt x="62186" y="12418"/>
                  </a:cubicBezTo>
                  <a:cubicBezTo>
                    <a:pt x="62198" y="12347"/>
                    <a:pt x="62198" y="12276"/>
                    <a:pt x="62198" y="12216"/>
                  </a:cubicBezTo>
                  <a:lnTo>
                    <a:pt x="62198" y="8858"/>
                  </a:lnTo>
                  <a:cubicBezTo>
                    <a:pt x="62198" y="8406"/>
                    <a:pt x="61996" y="7966"/>
                    <a:pt x="61639" y="7680"/>
                  </a:cubicBezTo>
                  <a:cubicBezTo>
                    <a:pt x="61686" y="7477"/>
                    <a:pt x="61722" y="7287"/>
                    <a:pt x="61746" y="7084"/>
                  </a:cubicBezTo>
                  <a:cubicBezTo>
                    <a:pt x="61758" y="6953"/>
                    <a:pt x="61758" y="6834"/>
                    <a:pt x="61758" y="6703"/>
                  </a:cubicBezTo>
                  <a:cubicBezTo>
                    <a:pt x="61758" y="5918"/>
                    <a:pt x="61508" y="5239"/>
                    <a:pt x="61162" y="4953"/>
                  </a:cubicBezTo>
                  <a:cubicBezTo>
                    <a:pt x="61162" y="4858"/>
                    <a:pt x="61174" y="4763"/>
                    <a:pt x="61174" y="4679"/>
                  </a:cubicBezTo>
                  <a:cubicBezTo>
                    <a:pt x="61174" y="4227"/>
                    <a:pt x="61067" y="3870"/>
                    <a:pt x="60936" y="3870"/>
                  </a:cubicBezTo>
                  <a:cubicBezTo>
                    <a:pt x="60817" y="3870"/>
                    <a:pt x="60710" y="4227"/>
                    <a:pt x="60710" y="4679"/>
                  </a:cubicBezTo>
                  <a:lnTo>
                    <a:pt x="60710" y="4798"/>
                  </a:lnTo>
                  <a:cubicBezTo>
                    <a:pt x="60686" y="4798"/>
                    <a:pt x="60651" y="4810"/>
                    <a:pt x="60627" y="4822"/>
                  </a:cubicBezTo>
                  <a:lnTo>
                    <a:pt x="60615" y="4822"/>
                  </a:lnTo>
                  <a:lnTo>
                    <a:pt x="60615" y="4679"/>
                  </a:lnTo>
                  <a:cubicBezTo>
                    <a:pt x="60615" y="4227"/>
                    <a:pt x="60520" y="3870"/>
                    <a:pt x="60389" y="3870"/>
                  </a:cubicBezTo>
                  <a:cubicBezTo>
                    <a:pt x="60258" y="3870"/>
                    <a:pt x="60162" y="4239"/>
                    <a:pt x="60162" y="4679"/>
                  </a:cubicBezTo>
                  <a:cubicBezTo>
                    <a:pt x="60162" y="4775"/>
                    <a:pt x="60162" y="4870"/>
                    <a:pt x="60174" y="4965"/>
                  </a:cubicBezTo>
                  <a:cubicBezTo>
                    <a:pt x="59972" y="5168"/>
                    <a:pt x="59817" y="5537"/>
                    <a:pt x="59781" y="5989"/>
                  </a:cubicBezTo>
                  <a:cubicBezTo>
                    <a:pt x="59758" y="6096"/>
                    <a:pt x="59758" y="6215"/>
                    <a:pt x="59758" y="6322"/>
                  </a:cubicBezTo>
                  <a:cubicBezTo>
                    <a:pt x="59758" y="6394"/>
                    <a:pt x="59758" y="6477"/>
                    <a:pt x="59769" y="6549"/>
                  </a:cubicBezTo>
                  <a:cubicBezTo>
                    <a:pt x="59781" y="6620"/>
                    <a:pt x="59758" y="6703"/>
                    <a:pt x="59758" y="6787"/>
                  </a:cubicBezTo>
                  <a:cubicBezTo>
                    <a:pt x="59758" y="7049"/>
                    <a:pt x="59781" y="7311"/>
                    <a:pt x="59853" y="7573"/>
                  </a:cubicBezTo>
                  <a:cubicBezTo>
                    <a:pt x="59400" y="7882"/>
                    <a:pt x="59127" y="8382"/>
                    <a:pt x="59127" y="8930"/>
                  </a:cubicBezTo>
                  <a:lnTo>
                    <a:pt x="59127" y="12287"/>
                  </a:lnTo>
                  <a:cubicBezTo>
                    <a:pt x="59127" y="12383"/>
                    <a:pt x="59138" y="12490"/>
                    <a:pt x="59162" y="12597"/>
                  </a:cubicBezTo>
                  <a:lnTo>
                    <a:pt x="59162" y="15062"/>
                  </a:lnTo>
                  <a:cubicBezTo>
                    <a:pt x="59144" y="15474"/>
                    <a:pt x="59453" y="15686"/>
                    <a:pt x="59761" y="15686"/>
                  </a:cubicBezTo>
                  <a:cubicBezTo>
                    <a:pt x="60049" y="15686"/>
                    <a:pt x="60336" y="15501"/>
                    <a:pt x="60353" y="15121"/>
                  </a:cubicBezTo>
                  <a:cubicBezTo>
                    <a:pt x="60353" y="15074"/>
                    <a:pt x="60353" y="15038"/>
                    <a:pt x="60365" y="14990"/>
                  </a:cubicBezTo>
                  <a:lnTo>
                    <a:pt x="60365" y="13788"/>
                  </a:lnTo>
                  <a:cubicBezTo>
                    <a:pt x="60460" y="13800"/>
                    <a:pt x="60555" y="13811"/>
                    <a:pt x="60662" y="13811"/>
                  </a:cubicBezTo>
                  <a:lnTo>
                    <a:pt x="60758" y="13811"/>
                  </a:lnTo>
                  <a:lnTo>
                    <a:pt x="60758" y="17109"/>
                  </a:lnTo>
                  <a:cubicBezTo>
                    <a:pt x="60758" y="17133"/>
                    <a:pt x="60758" y="17157"/>
                    <a:pt x="60758" y="17181"/>
                  </a:cubicBezTo>
                  <a:lnTo>
                    <a:pt x="60758" y="17312"/>
                  </a:lnTo>
                  <a:cubicBezTo>
                    <a:pt x="60758" y="17455"/>
                    <a:pt x="60817" y="17574"/>
                    <a:pt x="60924" y="17657"/>
                  </a:cubicBezTo>
                  <a:lnTo>
                    <a:pt x="56007" y="17657"/>
                  </a:lnTo>
                  <a:lnTo>
                    <a:pt x="56007" y="13811"/>
                  </a:lnTo>
                  <a:cubicBezTo>
                    <a:pt x="56102" y="13835"/>
                    <a:pt x="56209" y="13847"/>
                    <a:pt x="56305" y="13847"/>
                  </a:cubicBezTo>
                  <a:lnTo>
                    <a:pt x="56400" y="13847"/>
                  </a:lnTo>
                  <a:lnTo>
                    <a:pt x="56400" y="17109"/>
                  </a:lnTo>
                  <a:cubicBezTo>
                    <a:pt x="56400" y="17145"/>
                    <a:pt x="56400" y="17193"/>
                    <a:pt x="56412" y="17229"/>
                  </a:cubicBezTo>
                  <a:cubicBezTo>
                    <a:pt x="56461" y="17482"/>
                    <a:pt x="56662" y="17603"/>
                    <a:pt x="56862" y="17603"/>
                  </a:cubicBezTo>
                  <a:cubicBezTo>
                    <a:pt x="57095" y="17603"/>
                    <a:pt x="57329" y="17440"/>
                    <a:pt x="57329" y="17133"/>
                  </a:cubicBezTo>
                  <a:lnTo>
                    <a:pt x="57329" y="13454"/>
                  </a:lnTo>
                  <a:cubicBezTo>
                    <a:pt x="57650" y="13169"/>
                    <a:pt x="57841" y="12752"/>
                    <a:pt x="57841" y="12311"/>
                  </a:cubicBezTo>
                  <a:lnTo>
                    <a:pt x="57841" y="8966"/>
                  </a:lnTo>
                  <a:cubicBezTo>
                    <a:pt x="57829" y="8823"/>
                    <a:pt x="57817" y="8680"/>
                    <a:pt x="57781" y="8549"/>
                  </a:cubicBezTo>
                  <a:cubicBezTo>
                    <a:pt x="57698" y="8239"/>
                    <a:pt x="57519" y="7954"/>
                    <a:pt x="57269" y="7751"/>
                  </a:cubicBezTo>
                  <a:cubicBezTo>
                    <a:pt x="57352" y="7442"/>
                    <a:pt x="57400" y="7132"/>
                    <a:pt x="57400" y="6811"/>
                  </a:cubicBezTo>
                  <a:cubicBezTo>
                    <a:pt x="57400" y="6561"/>
                    <a:pt x="57376" y="6299"/>
                    <a:pt x="57317" y="6049"/>
                  </a:cubicBezTo>
                  <a:lnTo>
                    <a:pt x="57317" y="6037"/>
                  </a:lnTo>
                  <a:cubicBezTo>
                    <a:pt x="57317" y="6001"/>
                    <a:pt x="57305" y="5965"/>
                    <a:pt x="57293" y="5930"/>
                  </a:cubicBezTo>
                  <a:cubicBezTo>
                    <a:pt x="57222" y="5596"/>
                    <a:pt x="57043" y="5275"/>
                    <a:pt x="56793" y="5037"/>
                  </a:cubicBezTo>
                  <a:cubicBezTo>
                    <a:pt x="56805" y="4953"/>
                    <a:pt x="56817" y="4858"/>
                    <a:pt x="56817" y="4775"/>
                  </a:cubicBezTo>
                  <a:cubicBezTo>
                    <a:pt x="56817" y="4334"/>
                    <a:pt x="56710" y="3977"/>
                    <a:pt x="56579" y="3977"/>
                  </a:cubicBezTo>
                  <a:cubicBezTo>
                    <a:pt x="56460" y="3977"/>
                    <a:pt x="56352" y="4334"/>
                    <a:pt x="56352" y="4775"/>
                  </a:cubicBezTo>
                  <a:lnTo>
                    <a:pt x="56352" y="4882"/>
                  </a:lnTo>
                  <a:cubicBezTo>
                    <a:pt x="56317" y="4882"/>
                    <a:pt x="56293" y="4882"/>
                    <a:pt x="56257" y="4894"/>
                  </a:cubicBezTo>
                  <a:lnTo>
                    <a:pt x="56257" y="4775"/>
                  </a:lnTo>
                  <a:cubicBezTo>
                    <a:pt x="56257" y="4334"/>
                    <a:pt x="56162" y="3977"/>
                    <a:pt x="56031" y="3977"/>
                  </a:cubicBezTo>
                  <a:cubicBezTo>
                    <a:pt x="55900" y="3977"/>
                    <a:pt x="55805" y="4334"/>
                    <a:pt x="55805" y="4775"/>
                  </a:cubicBezTo>
                  <a:cubicBezTo>
                    <a:pt x="55805" y="4858"/>
                    <a:pt x="55805" y="4941"/>
                    <a:pt x="55817" y="5037"/>
                  </a:cubicBezTo>
                  <a:cubicBezTo>
                    <a:pt x="55567" y="5275"/>
                    <a:pt x="55400" y="5751"/>
                    <a:pt x="55400" y="6322"/>
                  </a:cubicBezTo>
                  <a:cubicBezTo>
                    <a:pt x="55400" y="6406"/>
                    <a:pt x="55400" y="6477"/>
                    <a:pt x="55412" y="6549"/>
                  </a:cubicBezTo>
                  <a:cubicBezTo>
                    <a:pt x="55424" y="6632"/>
                    <a:pt x="55412" y="6703"/>
                    <a:pt x="55412" y="6787"/>
                  </a:cubicBezTo>
                  <a:cubicBezTo>
                    <a:pt x="55412" y="7073"/>
                    <a:pt x="55447" y="7346"/>
                    <a:pt x="55507" y="7620"/>
                  </a:cubicBezTo>
                  <a:cubicBezTo>
                    <a:pt x="55102" y="7870"/>
                    <a:pt x="54840" y="8287"/>
                    <a:pt x="54781" y="8763"/>
                  </a:cubicBezTo>
                  <a:cubicBezTo>
                    <a:pt x="53959" y="7811"/>
                    <a:pt x="52804" y="7215"/>
                    <a:pt x="51542" y="7096"/>
                  </a:cubicBezTo>
                  <a:lnTo>
                    <a:pt x="51542" y="36"/>
                  </a:lnTo>
                  <a:lnTo>
                    <a:pt x="515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9"/>
            <p:cNvSpPr/>
            <p:nvPr/>
          </p:nvSpPr>
          <p:spPr>
            <a:xfrm>
              <a:off x="6322192" y="3145386"/>
              <a:ext cx="274627" cy="478069"/>
            </a:xfrm>
            <a:custGeom>
              <a:rect b="b" l="l" r="r" t="t"/>
              <a:pathLst>
                <a:path extrusionOk="0" h="17206" w="9884">
                  <a:moveTo>
                    <a:pt x="4942" y="1"/>
                  </a:moveTo>
                  <a:cubicBezTo>
                    <a:pt x="2216" y="1"/>
                    <a:pt x="1" y="2215"/>
                    <a:pt x="1" y="4942"/>
                  </a:cubicBezTo>
                  <a:lnTo>
                    <a:pt x="1" y="12264"/>
                  </a:lnTo>
                  <a:cubicBezTo>
                    <a:pt x="1" y="14991"/>
                    <a:pt x="2216" y="17205"/>
                    <a:pt x="4942" y="17205"/>
                  </a:cubicBezTo>
                  <a:cubicBezTo>
                    <a:pt x="7669" y="17205"/>
                    <a:pt x="9883" y="14991"/>
                    <a:pt x="9883" y="12264"/>
                  </a:cubicBezTo>
                  <a:lnTo>
                    <a:pt x="9883" y="4942"/>
                  </a:lnTo>
                  <a:cubicBezTo>
                    <a:pt x="9883" y="2215"/>
                    <a:pt x="7669" y="1"/>
                    <a:pt x="49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9"/>
            <p:cNvSpPr/>
            <p:nvPr/>
          </p:nvSpPr>
          <p:spPr>
            <a:xfrm>
              <a:off x="5111493" y="3927749"/>
              <a:ext cx="251093" cy="1056302"/>
            </a:xfrm>
            <a:custGeom>
              <a:rect b="b" l="l" r="r" t="t"/>
              <a:pathLst>
                <a:path extrusionOk="0" h="38017"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9"/>
            <p:cNvSpPr/>
            <p:nvPr/>
          </p:nvSpPr>
          <p:spPr>
            <a:xfrm>
              <a:off x="5136609" y="3927749"/>
              <a:ext cx="13615" cy="1056302"/>
            </a:xfrm>
            <a:custGeom>
              <a:rect b="b" l="l" r="r" t="t"/>
              <a:pathLst>
                <a:path extrusionOk="0" h="38017" w="490">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9"/>
            <p:cNvSpPr/>
            <p:nvPr/>
          </p:nvSpPr>
          <p:spPr>
            <a:xfrm>
              <a:off x="5570312" y="3929722"/>
              <a:ext cx="251093" cy="1056330"/>
            </a:xfrm>
            <a:custGeom>
              <a:rect b="b" l="l" r="r" t="t"/>
              <a:pathLst>
                <a:path extrusionOk="0" h="38018"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9"/>
            <p:cNvSpPr/>
            <p:nvPr/>
          </p:nvSpPr>
          <p:spPr>
            <a:xfrm>
              <a:off x="5982815" y="3929722"/>
              <a:ext cx="251426" cy="1056330"/>
            </a:xfrm>
            <a:custGeom>
              <a:rect b="b" l="l" r="r" t="t"/>
              <a:pathLst>
                <a:path extrusionOk="0" h="38018" w="9049">
                  <a:moveTo>
                    <a:pt x="0" y="0"/>
                  </a:moveTo>
                  <a:lnTo>
                    <a:pt x="0" y="38017"/>
                  </a:lnTo>
                  <a:lnTo>
                    <a:pt x="9049" y="38017"/>
                  </a:lnTo>
                  <a:lnTo>
                    <a:pt x="90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9"/>
            <p:cNvSpPr/>
            <p:nvPr/>
          </p:nvSpPr>
          <p:spPr>
            <a:xfrm>
              <a:off x="6633146"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9"/>
            <p:cNvSpPr/>
            <p:nvPr/>
          </p:nvSpPr>
          <p:spPr>
            <a:xfrm>
              <a:off x="7045983"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9"/>
            <p:cNvSpPr/>
            <p:nvPr/>
          </p:nvSpPr>
          <p:spPr>
            <a:xfrm>
              <a:off x="7458487"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9"/>
            <p:cNvSpPr/>
            <p:nvPr/>
          </p:nvSpPr>
          <p:spPr>
            <a:xfrm>
              <a:off x="5124718" y="3740514"/>
              <a:ext cx="2634963" cy="165432"/>
            </a:xfrm>
            <a:custGeom>
              <a:rect b="b" l="l" r="r" t="t"/>
              <a:pathLst>
                <a:path extrusionOk="0" h="5954" w="94834">
                  <a:moveTo>
                    <a:pt x="0" y="0"/>
                  </a:moveTo>
                  <a:lnTo>
                    <a:pt x="0" y="5953"/>
                  </a:lnTo>
                  <a:lnTo>
                    <a:pt x="94834" y="5953"/>
                  </a:lnTo>
                  <a:lnTo>
                    <a:pt x="948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9"/>
            <p:cNvSpPr/>
            <p:nvPr/>
          </p:nvSpPr>
          <p:spPr>
            <a:xfrm>
              <a:off x="5068817" y="3697172"/>
              <a:ext cx="2750409" cy="75770"/>
            </a:xfrm>
            <a:custGeom>
              <a:rect b="b" l="l" r="r" t="t"/>
              <a:pathLst>
                <a:path extrusionOk="0" h="2727" w="98989">
                  <a:moveTo>
                    <a:pt x="0" y="0"/>
                  </a:moveTo>
                  <a:lnTo>
                    <a:pt x="0" y="2727"/>
                  </a:lnTo>
                  <a:lnTo>
                    <a:pt x="98989" y="2727"/>
                  </a:lnTo>
                  <a:lnTo>
                    <a:pt x="989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9"/>
            <p:cNvSpPr/>
            <p:nvPr/>
          </p:nvSpPr>
          <p:spPr>
            <a:xfrm>
              <a:off x="5039700" y="3645883"/>
              <a:ext cx="2797394" cy="56265"/>
            </a:xfrm>
            <a:custGeom>
              <a:rect b="b" l="l" r="r" t="t"/>
              <a:pathLst>
                <a:path extrusionOk="0" h="2025" w="100680">
                  <a:moveTo>
                    <a:pt x="1012" y="1"/>
                  </a:moveTo>
                  <a:cubicBezTo>
                    <a:pt x="465" y="1"/>
                    <a:pt x="0" y="453"/>
                    <a:pt x="0" y="1013"/>
                  </a:cubicBezTo>
                  <a:cubicBezTo>
                    <a:pt x="12" y="1573"/>
                    <a:pt x="465" y="2025"/>
                    <a:pt x="1012" y="2025"/>
                  </a:cubicBezTo>
                  <a:lnTo>
                    <a:pt x="99668" y="2025"/>
                  </a:lnTo>
                  <a:cubicBezTo>
                    <a:pt x="100227" y="2025"/>
                    <a:pt x="100680" y="1573"/>
                    <a:pt x="100680" y="1013"/>
                  </a:cubicBezTo>
                  <a:cubicBezTo>
                    <a:pt x="100680" y="453"/>
                    <a:pt x="100227" y="1"/>
                    <a:pt x="996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9"/>
            <p:cNvSpPr/>
            <p:nvPr/>
          </p:nvSpPr>
          <p:spPr>
            <a:xfrm>
              <a:off x="5196511" y="3625378"/>
              <a:ext cx="2498010" cy="20533"/>
            </a:xfrm>
            <a:custGeom>
              <a:rect b="b" l="l" r="r" t="t"/>
              <a:pathLst>
                <a:path extrusionOk="0" h="739" w="89905">
                  <a:moveTo>
                    <a:pt x="369" y="1"/>
                  </a:moveTo>
                  <a:cubicBezTo>
                    <a:pt x="155" y="1"/>
                    <a:pt x="0" y="167"/>
                    <a:pt x="0" y="370"/>
                  </a:cubicBezTo>
                  <a:cubicBezTo>
                    <a:pt x="0" y="572"/>
                    <a:pt x="155" y="739"/>
                    <a:pt x="369" y="739"/>
                  </a:cubicBezTo>
                  <a:lnTo>
                    <a:pt x="89535" y="739"/>
                  </a:lnTo>
                  <a:cubicBezTo>
                    <a:pt x="89737" y="739"/>
                    <a:pt x="89904" y="572"/>
                    <a:pt x="89904" y="370"/>
                  </a:cubicBezTo>
                  <a:cubicBezTo>
                    <a:pt x="89904" y="167"/>
                    <a:pt x="89737" y="1"/>
                    <a:pt x="89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9"/>
            <p:cNvSpPr/>
            <p:nvPr/>
          </p:nvSpPr>
          <p:spPr>
            <a:xfrm>
              <a:off x="5068817" y="3882406"/>
              <a:ext cx="2750409" cy="47012"/>
            </a:xfrm>
            <a:custGeom>
              <a:rect b="b" l="l" r="r" t="t"/>
              <a:pathLst>
                <a:path extrusionOk="0" h="1692" w="98989">
                  <a:moveTo>
                    <a:pt x="0" y="1"/>
                  </a:moveTo>
                  <a:lnTo>
                    <a:pt x="0" y="1692"/>
                  </a:lnTo>
                  <a:lnTo>
                    <a:pt x="98989" y="1692"/>
                  </a:lnTo>
                  <a:lnTo>
                    <a:pt x="989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9"/>
            <p:cNvSpPr/>
            <p:nvPr/>
          </p:nvSpPr>
          <p:spPr>
            <a:xfrm>
              <a:off x="5283168" y="3511576"/>
              <a:ext cx="809544" cy="113835"/>
            </a:xfrm>
            <a:custGeom>
              <a:rect b="b" l="l" r="r" t="t"/>
              <a:pathLst>
                <a:path extrusionOk="0" h="4097" w="29136">
                  <a:moveTo>
                    <a:pt x="0" y="1"/>
                  </a:moveTo>
                  <a:lnTo>
                    <a:pt x="0" y="4097"/>
                  </a:lnTo>
                  <a:lnTo>
                    <a:pt x="29135" y="4097"/>
                  </a:lnTo>
                  <a:lnTo>
                    <a:pt x="291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9"/>
            <p:cNvSpPr/>
            <p:nvPr/>
          </p:nvSpPr>
          <p:spPr>
            <a:xfrm>
              <a:off x="6810461" y="3511576"/>
              <a:ext cx="809877" cy="113835"/>
            </a:xfrm>
            <a:custGeom>
              <a:rect b="b" l="l" r="r" t="t"/>
              <a:pathLst>
                <a:path extrusionOk="0" h="4097" w="29148">
                  <a:moveTo>
                    <a:pt x="1" y="1"/>
                  </a:moveTo>
                  <a:lnTo>
                    <a:pt x="1" y="4097"/>
                  </a:lnTo>
                  <a:lnTo>
                    <a:pt x="29147" y="4097"/>
                  </a:lnTo>
                  <a:lnTo>
                    <a:pt x="29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9"/>
            <p:cNvSpPr/>
            <p:nvPr/>
          </p:nvSpPr>
          <p:spPr>
            <a:xfrm>
              <a:off x="5260330" y="3494378"/>
              <a:ext cx="870087" cy="17254"/>
            </a:xfrm>
            <a:custGeom>
              <a:rect b="b" l="l" r="r" t="t"/>
              <a:pathLst>
                <a:path extrusionOk="0" h="621" w="31315">
                  <a:moveTo>
                    <a:pt x="31025" y="0"/>
                  </a:moveTo>
                  <a:cubicBezTo>
                    <a:pt x="31019" y="0"/>
                    <a:pt x="31012" y="0"/>
                    <a:pt x="31005" y="1"/>
                  </a:cubicBezTo>
                  <a:lnTo>
                    <a:pt x="322" y="1"/>
                  </a:lnTo>
                  <a:cubicBezTo>
                    <a:pt x="144" y="1"/>
                    <a:pt x="1" y="132"/>
                    <a:pt x="1" y="310"/>
                  </a:cubicBezTo>
                  <a:cubicBezTo>
                    <a:pt x="1" y="482"/>
                    <a:pt x="133" y="621"/>
                    <a:pt x="302" y="621"/>
                  </a:cubicBezTo>
                  <a:cubicBezTo>
                    <a:pt x="308" y="621"/>
                    <a:pt x="315" y="620"/>
                    <a:pt x="322" y="620"/>
                  </a:cubicBezTo>
                  <a:lnTo>
                    <a:pt x="31005" y="620"/>
                  </a:lnTo>
                  <a:cubicBezTo>
                    <a:pt x="31183" y="620"/>
                    <a:pt x="31314" y="489"/>
                    <a:pt x="31314" y="310"/>
                  </a:cubicBezTo>
                  <a:cubicBezTo>
                    <a:pt x="31314" y="139"/>
                    <a:pt x="31193" y="0"/>
                    <a:pt x="310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9"/>
            <p:cNvSpPr/>
            <p:nvPr/>
          </p:nvSpPr>
          <p:spPr>
            <a:xfrm>
              <a:off x="6780372" y="3494378"/>
              <a:ext cx="870059" cy="17227"/>
            </a:xfrm>
            <a:custGeom>
              <a:rect b="b" l="l" r="r" t="t"/>
              <a:pathLst>
                <a:path extrusionOk="0" h="620" w="31314">
                  <a:moveTo>
                    <a:pt x="301" y="0"/>
                  </a:moveTo>
                  <a:cubicBezTo>
                    <a:pt x="132" y="0"/>
                    <a:pt x="0" y="139"/>
                    <a:pt x="0" y="310"/>
                  </a:cubicBezTo>
                  <a:cubicBezTo>
                    <a:pt x="0" y="489"/>
                    <a:pt x="143" y="620"/>
                    <a:pt x="322" y="620"/>
                  </a:cubicBezTo>
                  <a:lnTo>
                    <a:pt x="31004" y="620"/>
                  </a:lnTo>
                  <a:cubicBezTo>
                    <a:pt x="31171" y="620"/>
                    <a:pt x="31314" y="489"/>
                    <a:pt x="31314" y="310"/>
                  </a:cubicBezTo>
                  <a:cubicBezTo>
                    <a:pt x="31314" y="132"/>
                    <a:pt x="31171" y="1"/>
                    <a:pt x="31004" y="1"/>
                  </a:cubicBezTo>
                  <a:lnTo>
                    <a:pt x="322" y="1"/>
                  </a:lnTo>
                  <a:cubicBezTo>
                    <a:pt x="315" y="0"/>
                    <a:pt x="308" y="0"/>
                    <a:pt x="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9"/>
            <p:cNvSpPr/>
            <p:nvPr/>
          </p:nvSpPr>
          <p:spPr>
            <a:xfrm>
              <a:off x="6092644" y="3484459"/>
              <a:ext cx="717881" cy="140953"/>
            </a:xfrm>
            <a:custGeom>
              <a:rect b="b" l="l" r="r" t="t"/>
              <a:pathLst>
                <a:path extrusionOk="0" h="5073" w="25837">
                  <a:moveTo>
                    <a:pt x="0" y="1"/>
                  </a:moveTo>
                  <a:lnTo>
                    <a:pt x="0" y="5073"/>
                  </a:lnTo>
                  <a:lnTo>
                    <a:pt x="25837" y="5073"/>
                  </a:lnTo>
                  <a:lnTo>
                    <a:pt x="258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9"/>
            <p:cNvSpPr/>
            <p:nvPr/>
          </p:nvSpPr>
          <p:spPr>
            <a:xfrm>
              <a:off x="6064193" y="3439810"/>
              <a:ext cx="800597" cy="44678"/>
            </a:xfrm>
            <a:custGeom>
              <a:rect b="b" l="l" r="r" t="t"/>
              <a:pathLst>
                <a:path extrusionOk="0" h="1608" w="28814">
                  <a:moveTo>
                    <a:pt x="810" y="0"/>
                  </a:moveTo>
                  <a:cubicBezTo>
                    <a:pt x="357" y="0"/>
                    <a:pt x="0" y="358"/>
                    <a:pt x="0" y="798"/>
                  </a:cubicBezTo>
                  <a:cubicBezTo>
                    <a:pt x="0" y="1239"/>
                    <a:pt x="357" y="1608"/>
                    <a:pt x="810" y="1608"/>
                  </a:cubicBezTo>
                  <a:lnTo>
                    <a:pt x="28016" y="1608"/>
                  </a:lnTo>
                  <a:cubicBezTo>
                    <a:pt x="28456" y="1608"/>
                    <a:pt x="28813" y="1250"/>
                    <a:pt x="28813" y="798"/>
                  </a:cubicBezTo>
                  <a:lnTo>
                    <a:pt x="28801" y="798"/>
                  </a:lnTo>
                  <a:cubicBezTo>
                    <a:pt x="28813" y="358"/>
                    <a:pt x="28444" y="0"/>
                    <a:pt x="280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9"/>
            <p:cNvSpPr/>
            <p:nvPr/>
          </p:nvSpPr>
          <p:spPr>
            <a:xfrm>
              <a:off x="5087321" y="4981671"/>
              <a:ext cx="299439" cy="34426"/>
            </a:xfrm>
            <a:custGeom>
              <a:rect b="b" l="l" r="r" t="t"/>
              <a:pathLst>
                <a:path extrusionOk="0" h="1239" w="10777">
                  <a:moveTo>
                    <a:pt x="620" y="0"/>
                  </a:moveTo>
                  <a:cubicBezTo>
                    <a:pt x="275" y="0"/>
                    <a:pt x="1" y="274"/>
                    <a:pt x="1" y="619"/>
                  </a:cubicBezTo>
                  <a:cubicBezTo>
                    <a:pt x="1" y="965"/>
                    <a:pt x="275" y="1239"/>
                    <a:pt x="620" y="1239"/>
                  </a:cubicBezTo>
                  <a:lnTo>
                    <a:pt x="10157" y="1239"/>
                  </a:lnTo>
                  <a:cubicBezTo>
                    <a:pt x="10502" y="1239"/>
                    <a:pt x="10776" y="965"/>
                    <a:pt x="10776" y="619"/>
                  </a:cubicBezTo>
                  <a:cubicBezTo>
                    <a:pt x="10776" y="274"/>
                    <a:pt x="10502" y="0"/>
                    <a:pt x="101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9"/>
            <p:cNvSpPr/>
            <p:nvPr/>
          </p:nvSpPr>
          <p:spPr>
            <a:xfrm>
              <a:off x="5545834" y="4983311"/>
              <a:ext cx="299745" cy="34759"/>
            </a:xfrm>
            <a:custGeom>
              <a:rect b="b" l="l" r="r" t="t"/>
              <a:pathLst>
                <a:path extrusionOk="0" h="1251" w="10788">
                  <a:moveTo>
                    <a:pt x="631" y="1"/>
                  </a:moveTo>
                  <a:cubicBezTo>
                    <a:pt x="286" y="1"/>
                    <a:pt x="12" y="287"/>
                    <a:pt x="12" y="632"/>
                  </a:cubicBezTo>
                  <a:cubicBezTo>
                    <a:pt x="0" y="965"/>
                    <a:pt x="286" y="1251"/>
                    <a:pt x="631" y="1251"/>
                  </a:cubicBezTo>
                  <a:lnTo>
                    <a:pt x="10168" y="1251"/>
                  </a:lnTo>
                  <a:cubicBezTo>
                    <a:pt x="10513" y="1251"/>
                    <a:pt x="10787" y="965"/>
                    <a:pt x="10787" y="632"/>
                  </a:cubicBezTo>
                  <a:cubicBezTo>
                    <a:pt x="10787" y="287"/>
                    <a:pt x="10513"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9"/>
            <p:cNvSpPr/>
            <p:nvPr/>
          </p:nvSpPr>
          <p:spPr>
            <a:xfrm>
              <a:off x="5958671" y="4983311"/>
              <a:ext cx="299745" cy="34759"/>
            </a:xfrm>
            <a:custGeom>
              <a:rect b="b" l="l" r="r" t="t"/>
              <a:pathLst>
                <a:path extrusionOk="0" h="1251" w="10788">
                  <a:moveTo>
                    <a:pt x="619" y="1"/>
                  </a:moveTo>
                  <a:cubicBezTo>
                    <a:pt x="274" y="1"/>
                    <a:pt x="0" y="287"/>
                    <a:pt x="0" y="632"/>
                  </a:cubicBezTo>
                  <a:cubicBezTo>
                    <a:pt x="0" y="965"/>
                    <a:pt x="274" y="1251"/>
                    <a:pt x="619" y="1251"/>
                  </a:cubicBezTo>
                  <a:lnTo>
                    <a:pt x="10168" y="1251"/>
                  </a:lnTo>
                  <a:cubicBezTo>
                    <a:pt x="10501" y="1251"/>
                    <a:pt x="10787" y="965"/>
                    <a:pt x="10787" y="632"/>
                  </a:cubicBezTo>
                  <a:cubicBezTo>
                    <a:pt x="10787" y="287"/>
                    <a:pt x="10501"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9"/>
            <p:cNvSpPr/>
            <p:nvPr/>
          </p:nvSpPr>
          <p:spPr>
            <a:xfrm>
              <a:off x="6609002" y="4983311"/>
              <a:ext cx="299745" cy="34759"/>
            </a:xfrm>
            <a:custGeom>
              <a:rect b="b" l="l" r="r" t="t"/>
              <a:pathLst>
                <a:path extrusionOk="0" h="1251" w="10788">
                  <a:moveTo>
                    <a:pt x="632" y="1"/>
                  </a:moveTo>
                  <a:cubicBezTo>
                    <a:pt x="286" y="1"/>
                    <a:pt x="1" y="287"/>
                    <a:pt x="13" y="632"/>
                  </a:cubicBezTo>
                  <a:cubicBezTo>
                    <a:pt x="13" y="965"/>
                    <a:pt x="286" y="1251"/>
                    <a:pt x="632" y="1251"/>
                  </a:cubicBezTo>
                  <a:lnTo>
                    <a:pt x="10169" y="1251"/>
                  </a:lnTo>
                  <a:cubicBezTo>
                    <a:pt x="10514" y="1251"/>
                    <a:pt x="10788" y="965"/>
                    <a:pt x="10788" y="632"/>
                  </a:cubicBezTo>
                  <a:cubicBezTo>
                    <a:pt x="10788" y="287"/>
                    <a:pt x="10514" y="1"/>
                    <a:pt x="10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9"/>
            <p:cNvSpPr/>
            <p:nvPr/>
          </p:nvSpPr>
          <p:spPr>
            <a:xfrm>
              <a:off x="7021839" y="4983311"/>
              <a:ext cx="299745" cy="34759"/>
            </a:xfrm>
            <a:custGeom>
              <a:rect b="b" l="l" r="r" t="t"/>
              <a:pathLst>
                <a:path extrusionOk="0" h="1251" w="10788">
                  <a:moveTo>
                    <a:pt x="620" y="1"/>
                  </a:moveTo>
                  <a:cubicBezTo>
                    <a:pt x="275" y="1"/>
                    <a:pt x="1" y="287"/>
                    <a:pt x="1" y="632"/>
                  </a:cubicBezTo>
                  <a:cubicBezTo>
                    <a:pt x="1" y="965"/>
                    <a:pt x="275" y="1251"/>
                    <a:pt x="620" y="1251"/>
                  </a:cubicBezTo>
                  <a:lnTo>
                    <a:pt x="10157" y="1251"/>
                  </a:lnTo>
                  <a:cubicBezTo>
                    <a:pt x="10502" y="1251"/>
                    <a:pt x="10788" y="965"/>
                    <a:pt x="10788" y="632"/>
                  </a:cubicBezTo>
                  <a:cubicBezTo>
                    <a:pt x="10788" y="287"/>
                    <a:pt x="10502" y="1"/>
                    <a:pt x="10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9"/>
            <p:cNvSpPr/>
            <p:nvPr/>
          </p:nvSpPr>
          <p:spPr>
            <a:xfrm>
              <a:off x="7436677" y="4983311"/>
              <a:ext cx="299745" cy="34759"/>
            </a:xfrm>
            <a:custGeom>
              <a:rect b="b" l="l" r="r" t="t"/>
              <a:pathLst>
                <a:path extrusionOk="0" h="1251" w="10788">
                  <a:moveTo>
                    <a:pt x="619" y="1"/>
                  </a:moveTo>
                  <a:cubicBezTo>
                    <a:pt x="274" y="1"/>
                    <a:pt x="0" y="287"/>
                    <a:pt x="0" y="632"/>
                  </a:cubicBezTo>
                  <a:cubicBezTo>
                    <a:pt x="0" y="965"/>
                    <a:pt x="274" y="1251"/>
                    <a:pt x="619" y="1251"/>
                  </a:cubicBezTo>
                  <a:lnTo>
                    <a:pt x="10156" y="1251"/>
                  </a:lnTo>
                  <a:cubicBezTo>
                    <a:pt x="10501" y="1251"/>
                    <a:pt x="10787" y="965"/>
                    <a:pt x="10787" y="632"/>
                  </a:cubicBezTo>
                  <a:cubicBezTo>
                    <a:pt x="10787" y="287"/>
                    <a:pt x="10501" y="1"/>
                    <a:pt x="101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9"/>
            <p:cNvSpPr/>
            <p:nvPr/>
          </p:nvSpPr>
          <p:spPr>
            <a:xfrm>
              <a:off x="6173689" y="3290612"/>
              <a:ext cx="25479" cy="146594"/>
            </a:xfrm>
            <a:custGeom>
              <a:rect b="b" l="l" r="r" t="t"/>
              <a:pathLst>
                <a:path extrusionOk="0" h="5276" w="917">
                  <a:moveTo>
                    <a:pt x="464"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9"/>
            <p:cNvSpPr/>
            <p:nvPr/>
          </p:nvSpPr>
          <p:spPr>
            <a:xfrm>
              <a:off x="6159463" y="3154666"/>
              <a:ext cx="85022" cy="178324"/>
            </a:xfrm>
            <a:custGeom>
              <a:rect b="b" l="l" r="r" t="t"/>
              <a:pathLst>
                <a:path extrusionOk="0" h="6418" w="3060">
                  <a:moveTo>
                    <a:pt x="1536" y="0"/>
                  </a:moveTo>
                  <a:cubicBezTo>
                    <a:pt x="691" y="0"/>
                    <a:pt x="0" y="691"/>
                    <a:pt x="0" y="1536"/>
                  </a:cubicBezTo>
                  <a:lnTo>
                    <a:pt x="0" y="4882"/>
                  </a:lnTo>
                  <a:cubicBezTo>
                    <a:pt x="0" y="5727"/>
                    <a:pt x="691" y="6418"/>
                    <a:pt x="1536" y="6418"/>
                  </a:cubicBezTo>
                  <a:cubicBezTo>
                    <a:pt x="2369" y="6418"/>
                    <a:pt x="3060" y="5727"/>
                    <a:pt x="3060" y="4882"/>
                  </a:cubicBezTo>
                  <a:lnTo>
                    <a:pt x="3060" y="1536"/>
                  </a:lnTo>
                  <a:cubicBezTo>
                    <a:pt x="3060" y="691"/>
                    <a:pt x="2369"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9"/>
            <p:cNvSpPr/>
            <p:nvPr/>
          </p:nvSpPr>
          <p:spPr>
            <a:xfrm>
              <a:off x="6171688" y="3084539"/>
              <a:ext cx="55264" cy="106194"/>
            </a:xfrm>
            <a:custGeom>
              <a:rect b="b" l="l" r="r" t="t"/>
              <a:pathLst>
                <a:path extrusionOk="0" h="3822" w="1989">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9"/>
            <p:cNvSpPr/>
            <p:nvPr/>
          </p:nvSpPr>
          <p:spPr>
            <a:xfrm>
              <a:off x="6184913" y="3084539"/>
              <a:ext cx="42039" cy="80743"/>
            </a:xfrm>
            <a:custGeom>
              <a:rect b="b" l="l" r="r" t="t"/>
              <a:pathLst>
                <a:path extrusionOk="0" h="2906" w="1513">
                  <a:moveTo>
                    <a:pt x="763" y="0"/>
                  </a:moveTo>
                  <a:cubicBezTo>
                    <a:pt x="346" y="0"/>
                    <a:pt x="1" y="643"/>
                    <a:pt x="1" y="1453"/>
                  </a:cubicBezTo>
                  <a:cubicBezTo>
                    <a:pt x="1" y="2250"/>
                    <a:pt x="346" y="2905"/>
                    <a:pt x="763" y="2905"/>
                  </a:cubicBezTo>
                  <a:cubicBezTo>
                    <a:pt x="1180" y="2905"/>
                    <a:pt x="1513" y="2250"/>
                    <a:pt x="1513" y="1453"/>
                  </a:cubicBezTo>
                  <a:cubicBezTo>
                    <a:pt x="1513" y="643"/>
                    <a:pt x="1180" y="0"/>
                    <a:pt x="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9"/>
            <p:cNvSpPr/>
            <p:nvPr/>
          </p:nvSpPr>
          <p:spPr>
            <a:xfrm>
              <a:off x="6210391" y="3243963"/>
              <a:ext cx="33120" cy="140314"/>
            </a:xfrm>
            <a:custGeom>
              <a:rect b="b" l="l" r="r" t="t"/>
              <a:pathLst>
                <a:path extrusionOk="0" h="5050" w="1192">
                  <a:moveTo>
                    <a:pt x="596" y="1"/>
                  </a:moveTo>
                  <a:cubicBezTo>
                    <a:pt x="275" y="1"/>
                    <a:pt x="1" y="263"/>
                    <a:pt x="1" y="596"/>
                  </a:cubicBezTo>
                  <a:lnTo>
                    <a:pt x="1" y="4454"/>
                  </a:lnTo>
                  <a:cubicBezTo>
                    <a:pt x="1" y="4787"/>
                    <a:pt x="275"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9"/>
            <p:cNvSpPr/>
            <p:nvPr/>
          </p:nvSpPr>
          <p:spPr>
            <a:xfrm>
              <a:off x="6295075"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9"/>
            <p:cNvSpPr/>
            <p:nvPr/>
          </p:nvSpPr>
          <p:spPr>
            <a:xfrm>
              <a:off x="6280517" y="3154666"/>
              <a:ext cx="85383" cy="178324"/>
            </a:xfrm>
            <a:custGeom>
              <a:rect b="b" l="l" r="r" t="t"/>
              <a:pathLst>
                <a:path extrusionOk="0" h="6418" w="3073">
                  <a:moveTo>
                    <a:pt x="1537" y="0"/>
                  </a:moveTo>
                  <a:cubicBezTo>
                    <a:pt x="691" y="0"/>
                    <a:pt x="1" y="691"/>
                    <a:pt x="1" y="1536"/>
                  </a:cubicBezTo>
                  <a:lnTo>
                    <a:pt x="1" y="4882"/>
                  </a:lnTo>
                  <a:cubicBezTo>
                    <a:pt x="1" y="5727"/>
                    <a:pt x="691" y="6418"/>
                    <a:pt x="1537" y="6418"/>
                  </a:cubicBezTo>
                  <a:cubicBezTo>
                    <a:pt x="2382" y="6418"/>
                    <a:pt x="3073" y="5739"/>
                    <a:pt x="3073" y="4882"/>
                  </a:cubicBezTo>
                  <a:lnTo>
                    <a:pt x="3061" y="1536"/>
                  </a:lnTo>
                  <a:cubicBezTo>
                    <a:pt x="3061" y="691"/>
                    <a:pt x="2370"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9"/>
            <p:cNvSpPr/>
            <p:nvPr/>
          </p:nvSpPr>
          <p:spPr>
            <a:xfrm>
              <a:off x="6292769" y="3084539"/>
              <a:ext cx="55264" cy="106194"/>
            </a:xfrm>
            <a:custGeom>
              <a:rect b="b" l="l" r="r" t="t"/>
              <a:pathLst>
                <a:path extrusionOk="0" h="3822" w="1989">
                  <a:moveTo>
                    <a:pt x="1000" y="0"/>
                  </a:moveTo>
                  <a:cubicBezTo>
                    <a:pt x="453" y="0"/>
                    <a:pt x="0" y="857"/>
                    <a:pt x="0" y="1905"/>
                  </a:cubicBezTo>
                  <a:cubicBezTo>
                    <a:pt x="0" y="2965"/>
                    <a:pt x="453" y="3822"/>
                    <a:pt x="1000" y="3822"/>
                  </a:cubicBezTo>
                  <a:cubicBezTo>
                    <a:pt x="1548" y="3822"/>
                    <a:pt x="1989" y="2965"/>
                    <a:pt x="1989" y="1905"/>
                  </a:cubicBezTo>
                  <a:cubicBezTo>
                    <a:pt x="1989" y="857"/>
                    <a:pt x="1548" y="0"/>
                    <a:pt x="10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9"/>
            <p:cNvSpPr/>
            <p:nvPr/>
          </p:nvSpPr>
          <p:spPr>
            <a:xfrm>
              <a:off x="6306328" y="3084539"/>
              <a:ext cx="41705" cy="80743"/>
            </a:xfrm>
            <a:custGeom>
              <a:rect b="b" l="l" r="r" t="t"/>
              <a:pathLst>
                <a:path extrusionOk="0" h="2906" w="1501">
                  <a:moveTo>
                    <a:pt x="751" y="0"/>
                  </a:moveTo>
                  <a:cubicBezTo>
                    <a:pt x="334" y="0"/>
                    <a:pt x="0" y="643"/>
                    <a:pt x="0" y="1453"/>
                  </a:cubicBezTo>
                  <a:cubicBezTo>
                    <a:pt x="0" y="2250"/>
                    <a:pt x="334" y="2905"/>
                    <a:pt x="751" y="2905"/>
                  </a:cubicBezTo>
                  <a:cubicBezTo>
                    <a:pt x="1167" y="2905"/>
                    <a:pt x="1501" y="2250"/>
                    <a:pt x="1501" y="1453"/>
                  </a:cubicBezTo>
                  <a:cubicBezTo>
                    <a:pt x="1501"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9"/>
            <p:cNvSpPr/>
            <p:nvPr/>
          </p:nvSpPr>
          <p:spPr>
            <a:xfrm>
              <a:off x="6331805"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9"/>
            <p:cNvSpPr/>
            <p:nvPr/>
          </p:nvSpPr>
          <p:spPr>
            <a:xfrm>
              <a:off x="6729083"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9"/>
            <p:cNvSpPr/>
            <p:nvPr/>
          </p:nvSpPr>
          <p:spPr>
            <a:xfrm>
              <a:off x="6683768" y="3154666"/>
              <a:ext cx="85050" cy="178324"/>
            </a:xfrm>
            <a:custGeom>
              <a:rect b="b" l="l" r="r" t="t"/>
              <a:pathLst>
                <a:path extrusionOk="0" h="6418" w="3061">
                  <a:moveTo>
                    <a:pt x="1525" y="0"/>
                  </a:moveTo>
                  <a:cubicBezTo>
                    <a:pt x="679" y="0"/>
                    <a:pt x="1" y="691"/>
                    <a:pt x="1" y="1536"/>
                  </a:cubicBezTo>
                  <a:lnTo>
                    <a:pt x="1" y="4882"/>
                  </a:lnTo>
                  <a:cubicBezTo>
                    <a:pt x="1" y="5727"/>
                    <a:pt x="679" y="6418"/>
                    <a:pt x="1525" y="6418"/>
                  </a:cubicBezTo>
                  <a:cubicBezTo>
                    <a:pt x="2370" y="6418"/>
                    <a:pt x="3060" y="5727"/>
                    <a:pt x="3060" y="4882"/>
                  </a:cubicBezTo>
                  <a:lnTo>
                    <a:pt x="3060" y="1536"/>
                  </a:lnTo>
                  <a:cubicBezTo>
                    <a:pt x="3060" y="691"/>
                    <a:pt x="2370"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9"/>
            <p:cNvSpPr/>
            <p:nvPr/>
          </p:nvSpPr>
          <p:spPr>
            <a:xfrm>
              <a:off x="6701300" y="3084539"/>
              <a:ext cx="55264" cy="106194"/>
            </a:xfrm>
            <a:custGeom>
              <a:rect b="b" l="l" r="r" t="t"/>
              <a:pathLst>
                <a:path extrusionOk="0" h="3822" w="1989">
                  <a:moveTo>
                    <a:pt x="1001" y="0"/>
                  </a:moveTo>
                  <a:cubicBezTo>
                    <a:pt x="453" y="0"/>
                    <a:pt x="1" y="857"/>
                    <a:pt x="1" y="1905"/>
                  </a:cubicBezTo>
                  <a:cubicBezTo>
                    <a:pt x="1" y="2965"/>
                    <a:pt x="453" y="3822"/>
                    <a:pt x="1001" y="3822"/>
                  </a:cubicBezTo>
                  <a:cubicBezTo>
                    <a:pt x="1536" y="3822"/>
                    <a:pt x="1989" y="2965"/>
                    <a:pt x="1989" y="1905"/>
                  </a:cubicBezTo>
                  <a:cubicBezTo>
                    <a:pt x="1989" y="857"/>
                    <a:pt x="1536" y="0"/>
                    <a:pt x="10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9"/>
            <p:cNvSpPr/>
            <p:nvPr/>
          </p:nvSpPr>
          <p:spPr>
            <a:xfrm>
              <a:off x="6701300" y="3084539"/>
              <a:ext cx="42039" cy="80743"/>
            </a:xfrm>
            <a:custGeom>
              <a:rect b="b" l="l" r="r" t="t"/>
              <a:pathLst>
                <a:path extrusionOk="0" h="2906" w="1513">
                  <a:moveTo>
                    <a:pt x="751" y="0"/>
                  </a:moveTo>
                  <a:cubicBezTo>
                    <a:pt x="334" y="0"/>
                    <a:pt x="1" y="643"/>
                    <a:pt x="1" y="1453"/>
                  </a:cubicBezTo>
                  <a:cubicBezTo>
                    <a:pt x="1" y="2250"/>
                    <a:pt x="334" y="2905"/>
                    <a:pt x="751" y="2905"/>
                  </a:cubicBezTo>
                  <a:cubicBezTo>
                    <a:pt x="1167" y="2905"/>
                    <a:pt x="1513" y="2250"/>
                    <a:pt x="1513" y="1453"/>
                  </a:cubicBezTo>
                  <a:cubicBezTo>
                    <a:pt x="1513"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9"/>
            <p:cNvSpPr/>
            <p:nvPr/>
          </p:nvSpPr>
          <p:spPr>
            <a:xfrm>
              <a:off x="6684768"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9"/>
            <p:cNvSpPr/>
            <p:nvPr/>
          </p:nvSpPr>
          <p:spPr>
            <a:xfrm>
              <a:off x="6607697" y="3290612"/>
              <a:ext cx="25479" cy="146594"/>
            </a:xfrm>
            <a:custGeom>
              <a:rect b="b" l="l" r="r" t="t"/>
              <a:pathLst>
                <a:path extrusionOk="0" h="5276" w="917">
                  <a:moveTo>
                    <a:pt x="453"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9"/>
            <p:cNvSpPr/>
            <p:nvPr/>
          </p:nvSpPr>
          <p:spPr>
            <a:xfrm>
              <a:off x="6562354" y="3154666"/>
              <a:ext cx="85050" cy="178324"/>
            </a:xfrm>
            <a:custGeom>
              <a:rect b="b" l="l" r="r" t="t"/>
              <a:pathLst>
                <a:path extrusionOk="0" h="6418" w="3061">
                  <a:moveTo>
                    <a:pt x="1537" y="0"/>
                  </a:moveTo>
                  <a:cubicBezTo>
                    <a:pt x="691" y="0"/>
                    <a:pt x="1" y="691"/>
                    <a:pt x="1" y="1536"/>
                  </a:cubicBezTo>
                  <a:lnTo>
                    <a:pt x="1" y="4882"/>
                  </a:lnTo>
                  <a:cubicBezTo>
                    <a:pt x="1" y="5727"/>
                    <a:pt x="691" y="6418"/>
                    <a:pt x="1537" y="6418"/>
                  </a:cubicBezTo>
                  <a:cubicBezTo>
                    <a:pt x="2382" y="6418"/>
                    <a:pt x="3061" y="5727"/>
                    <a:pt x="3061" y="4882"/>
                  </a:cubicBezTo>
                  <a:lnTo>
                    <a:pt x="3061" y="1536"/>
                  </a:lnTo>
                  <a:cubicBezTo>
                    <a:pt x="3061" y="691"/>
                    <a:pt x="2382"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9"/>
            <p:cNvSpPr/>
            <p:nvPr/>
          </p:nvSpPr>
          <p:spPr>
            <a:xfrm>
              <a:off x="6580219" y="3084539"/>
              <a:ext cx="55292" cy="106194"/>
            </a:xfrm>
            <a:custGeom>
              <a:rect b="b" l="l" r="r" t="t"/>
              <a:pathLst>
                <a:path extrusionOk="0" h="3822" w="1990">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9"/>
            <p:cNvSpPr/>
            <p:nvPr/>
          </p:nvSpPr>
          <p:spPr>
            <a:xfrm>
              <a:off x="6580219" y="3084539"/>
              <a:ext cx="41733" cy="80743"/>
            </a:xfrm>
            <a:custGeom>
              <a:rect b="b" l="l" r="r" t="t"/>
              <a:pathLst>
                <a:path extrusionOk="0" h="2906" w="1502">
                  <a:moveTo>
                    <a:pt x="751" y="0"/>
                  </a:moveTo>
                  <a:cubicBezTo>
                    <a:pt x="334" y="0"/>
                    <a:pt x="1" y="643"/>
                    <a:pt x="1" y="1453"/>
                  </a:cubicBezTo>
                  <a:cubicBezTo>
                    <a:pt x="1" y="2250"/>
                    <a:pt x="334" y="2905"/>
                    <a:pt x="751" y="2905"/>
                  </a:cubicBezTo>
                  <a:cubicBezTo>
                    <a:pt x="1168" y="2905"/>
                    <a:pt x="1501" y="2250"/>
                    <a:pt x="1501" y="1453"/>
                  </a:cubicBezTo>
                  <a:cubicBezTo>
                    <a:pt x="1501" y="643"/>
                    <a:pt x="1168"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9"/>
            <p:cNvSpPr/>
            <p:nvPr/>
          </p:nvSpPr>
          <p:spPr>
            <a:xfrm>
              <a:off x="6563354" y="3243963"/>
              <a:ext cx="33120" cy="140314"/>
            </a:xfrm>
            <a:custGeom>
              <a:rect b="b" l="l" r="r" t="t"/>
              <a:pathLst>
                <a:path extrusionOk="0" h="5050" w="1192">
                  <a:moveTo>
                    <a:pt x="596" y="1"/>
                  </a:moveTo>
                  <a:cubicBezTo>
                    <a:pt x="274" y="1"/>
                    <a:pt x="1" y="263"/>
                    <a:pt x="1" y="596"/>
                  </a:cubicBezTo>
                  <a:lnTo>
                    <a:pt x="1" y="4454"/>
                  </a:lnTo>
                  <a:cubicBezTo>
                    <a:pt x="1" y="4787"/>
                    <a:pt x="274"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9"/>
            <p:cNvSpPr/>
            <p:nvPr/>
          </p:nvSpPr>
          <p:spPr>
            <a:xfrm>
              <a:off x="6438328" y="2949232"/>
              <a:ext cx="34426" cy="490628"/>
            </a:xfrm>
            <a:custGeom>
              <a:rect b="b" l="l" r="r" t="t"/>
              <a:pathLst>
                <a:path extrusionOk="0" h="17658" w="1239">
                  <a:moveTo>
                    <a:pt x="0" y="0"/>
                  </a:moveTo>
                  <a:lnTo>
                    <a:pt x="0" y="17657"/>
                  </a:lnTo>
                  <a:lnTo>
                    <a:pt x="1238" y="17657"/>
                  </a:lnTo>
                  <a:lnTo>
                    <a:pt x="1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9"/>
            <p:cNvSpPr/>
            <p:nvPr/>
          </p:nvSpPr>
          <p:spPr>
            <a:xfrm>
              <a:off x="6431048" y="2851322"/>
              <a:ext cx="667" cy="28"/>
            </a:xfrm>
            <a:custGeom>
              <a:rect b="b" l="l" r="r" t="t"/>
              <a:pathLst>
                <a:path extrusionOk="0" h="1" w="24">
                  <a:moveTo>
                    <a:pt x="24" y="0"/>
                  </a:moveTo>
                  <a:lnTo>
                    <a:pt x="24" y="0"/>
                  </a:lnTo>
                  <a:lnTo>
                    <a:pt x="0" y="0"/>
                  </a:lnTo>
                  <a:cubicBezTo>
                    <a:pt x="12" y="0"/>
                    <a:pt x="12" y="0"/>
                    <a:pt x="24"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9"/>
            <p:cNvSpPr/>
            <p:nvPr/>
          </p:nvSpPr>
          <p:spPr>
            <a:xfrm>
              <a:off x="6332333" y="2827789"/>
              <a:ext cx="104694" cy="47040"/>
            </a:xfrm>
            <a:custGeom>
              <a:rect b="b" l="l" r="r" t="t"/>
              <a:pathLst>
                <a:path extrusionOk="0" h="1693" w="3768">
                  <a:moveTo>
                    <a:pt x="281" y="1"/>
                  </a:moveTo>
                  <a:cubicBezTo>
                    <a:pt x="1" y="1"/>
                    <a:pt x="1" y="431"/>
                    <a:pt x="281" y="431"/>
                  </a:cubicBezTo>
                  <a:cubicBezTo>
                    <a:pt x="288" y="431"/>
                    <a:pt x="295" y="431"/>
                    <a:pt x="303" y="430"/>
                  </a:cubicBezTo>
                  <a:lnTo>
                    <a:pt x="791" y="430"/>
                  </a:lnTo>
                  <a:cubicBezTo>
                    <a:pt x="505" y="430"/>
                    <a:pt x="505" y="847"/>
                    <a:pt x="791" y="847"/>
                  </a:cubicBezTo>
                  <a:lnTo>
                    <a:pt x="1267" y="847"/>
                  </a:lnTo>
                  <a:cubicBezTo>
                    <a:pt x="1005" y="871"/>
                    <a:pt x="1005" y="1252"/>
                    <a:pt x="1267" y="1276"/>
                  </a:cubicBezTo>
                  <a:lnTo>
                    <a:pt x="1529" y="1276"/>
                  </a:lnTo>
                  <a:cubicBezTo>
                    <a:pt x="1279" y="1288"/>
                    <a:pt x="1279" y="1669"/>
                    <a:pt x="1529" y="1693"/>
                  </a:cubicBezTo>
                  <a:lnTo>
                    <a:pt x="2184" y="1693"/>
                  </a:lnTo>
                  <a:cubicBezTo>
                    <a:pt x="2767" y="1693"/>
                    <a:pt x="3303" y="1371"/>
                    <a:pt x="3577" y="847"/>
                  </a:cubicBezTo>
                  <a:cubicBezTo>
                    <a:pt x="3708" y="621"/>
                    <a:pt x="3767" y="359"/>
                    <a:pt x="3767" y="109"/>
                  </a:cubicBezTo>
                  <a:lnTo>
                    <a:pt x="3767" y="2"/>
                  </a:lnTo>
                  <a:lnTo>
                    <a:pt x="303" y="2"/>
                  </a:lnTo>
                  <a:cubicBezTo>
                    <a:pt x="295" y="1"/>
                    <a:pt x="288" y="1"/>
                    <a:pt x="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9"/>
            <p:cNvSpPr/>
            <p:nvPr/>
          </p:nvSpPr>
          <p:spPr>
            <a:xfrm>
              <a:off x="6477364" y="2851322"/>
              <a:ext cx="667" cy="28"/>
            </a:xfrm>
            <a:custGeom>
              <a:rect b="b" l="l" r="r" t="t"/>
              <a:pathLst>
                <a:path extrusionOk="0" h="1" w="24">
                  <a:moveTo>
                    <a:pt x="0" y="0"/>
                  </a:moveTo>
                  <a:lnTo>
                    <a:pt x="0" y="0"/>
                  </a:lnTo>
                  <a:lnTo>
                    <a:pt x="24" y="0"/>
                  </a:lnTo>
                  <a:cubicBezTo>
                    <a:pt x="12" y="0"/>
                    <a:pt x="0" y="0"/>
                    <a:pt x="0"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9"/>
            <p:cNvSpPr/>
            <p:nvPr/>
          </p:nvSpPr>
          <p:spPr>
            <a:xfrm>
              <a:off x="6472057" y="2827789"/>
              <a:ext cx="104360" cy="46846"/>
            </a:xfrm>
            <a:custGeom>
              <a:rect b="b" l="l" r="r" t="t"/>
              <a:pathLst>
                <a:path extrusionOk="0" h="1686" w="3756">
                  <a:moveTo>
                    <a:pt x="3475" y="1"/>
                  </a:moveTo>
                  <a:cubicBezTo>
                    <a:pt x="3468" y="1"/>
                    <a:pt x="3461" y="1"/>
                    <a:pt x="3453" y="2"/>
                  </a:cubicBezTo>
                  <a:lnTo>
                    <a:pt x="1" y="2"/>
                  </a:lnTo>
                  <a:lnTo>
                    <a:pt x="1" y="109"/>
                  </a:lnTo>
                  <a:cubicBezTo>
                    <a:pt x="1" y="359"/>
                    <a:pt x="60" y="621"/>
                    <a:pt x="179" y="847"/>
                  </a:cubicBezTo>
                  <a:lnTo>
                    <a:pt x="191" y="847"/>
                  </a:lnTo>
                  <a:cubicBezTo>
                    <a:pt x="465" y="1359"/>
                    <a:pt x="1001" y="1681"/>
                    <a:pt x="1584" y="1681"/>
                  </a:cubicBezTo>
                  <a:lnTo>
                    <a:pt x="2227" y="1681"/>
                  </a:lnTo>
                  <a:cubicBezTo>
                    <a:pt x="2240" y="1684"/>
                    <a:pt x="2253" y="1685"/>
                    <a:pt x="2264" y="1685"/>
                  </a:cubicBezTo>
                  <a:cubicBezTo>
                    <a:pt x="2448" y="1685"/>
                    <a:pt x="2463" y="1329"/>
                    <a:pt x="2311" y="1276"/>
                  </a:cubicBezTo>
                  <a:lnTo>
                    <a:pt x="2489" y="1276"/>
                  </a:lnTo>
                  <a:cubicBezTo>
                    <a:pt x="2751" y="1252"/>
                    <a:pt x="2751" y="871"/>
                    <a:pt x="2489" y="847"/>
                  </a:cubicBezTo>
                  <a:lnTo>
                    <a:pt x="2977" y="847"/>
                  </a:lnTo>
                  <a:cubicBezTo>
                    <a:pt x="3251" y="847"/>
                    <a:pt x="3251" y="430"/>
                    <a:pt x="2977" y="430"/>
                  </a:cubicBezTo>
                  <a:lnTo>
                    <a:pt x="3453" y="430"/>
                  </a:lnTo>
                  <a:cubicBezTo>
                    <a:pt x="3461" y="431"/>
                    <a:pt x="3468" y="431"/>
                    <a:pt x="3475" y="431"/>
                  </a:cubicBezTo>
                  <a:cubicBezTo>
                    <a:pt x="3756" y="431"/>
                    <a:pt x="3756" y="1"/>
                    <a:pt x="3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9"/>
            <p:cNvSpPr/>
            <p:nvPr/>
          </p:nvSpPr>
          <p:spPr>
            <a:xfrm>
              <a:off x="6423436" y="2813592"/>
              <a:ext cx="63878" cy="86384"/>
            </a:xfrm>
            <a:custGeom>
              <a:rect b="b" l="l" r="r" t="t"/>
              <a:pathLst>
                <a:path extrusionOk="0" h="3109" w="2299">
                  <a:moveTo>
                    <a:pt x="1155" y="1"/>
                  </a:moveTo>
                  <a:cubicBezTo>
                    <a:pt x="512" y="1"/>
                    <a:pt x="0" y="513"/>
                    <a:pt x="0" y="1156"/>
                  </a:cubicBezTo>
                  <a:lnTo>
                    <a:pt x="0" y="1965"/>
                  </a:lnTo>
                  <a:cubicBezTo>
                    <a:pt x="0" y="2596"/>
                    <a:pt x="512" y="3108"/>
                    <a:pt x="1155" y="3108"/>
                  </a:cubicBezTo>
                  <a:cubicBezTo>
                    <a:pt x="1786" y="3108"/>
                    <a:pt x="2298" y="2596"/>
                    <a:pt x="2298" y="1965"/>
                  </a:cubicBezTo>
                  <a:lnTo>
                    <a:pt x="2298" y="1156"/>
                  </a:lnTo>
                  <a:cubicBezTo>
                    <a:pt x="2298" y="513"/>
                    <a:pt x="1786" y="1"/>
                    <a:pt x="1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9"/>
            <p:cNvSpPr/>
            <p:nvPr/>
          </p:nvSpPr>
          <p:spPr>
            <a:xfrm>
              <a:off x="6435994" y="2786475"/>
              <a:ext cx="38399" cy="38399"/>
            </a:xfrm>
            <a:custGeom>
              <a:rect b="b" l="l" r="r" t="t"/>
              <a:pathLst>
                <a:path extrusionOk="0" h="1382" w="1382">
                  <a:moveTo>
                    <a:pt x="691" y="1"/>
                  </a:moveTo>
                  <a:cubicBezTo>
                    <a:pt x="310" y="1"/>
                    <a:pt x="1" y="310"/>
                    <a:pt x="1" y="691"/>
                  </a:cubicBezTo>
                  <a:cubicBezTo>
                    <a:pt x="1" y="1072"/>
                    <a:pt x="310" y="1382"/>
                    <a:pt x="691" y="1382"/>
                  </a:cubicBezTo>
                  <a:cubicBezTo>
                    <a:pt x="1072" y="1382"/>
                    <a:pt x="1382" y="1072"/>
                    <a:pt x="1382" y="691"/>
                  </a:cubicBezTo>
                  <a:cubicBezTo>
                    <a:pt x="1382" y="310"/>
                    <a:pt x="1072" y="1"/>
                    <a:pt x="6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9"/>
            <p:cNvSpPr/>
            <p:nvPr/>
          </p:nvSpPr>
          <p:spPr>
            <a:xfrm>
              <a:off x="6406877" y="2896443"/>
              <a:ext cx="84077" cy="71991"/>
            </a:xfrm>
            <a:custGeom>
              <a:rect b="b" l="l" r="r" t="t"/>
              <a:pathLst>
                <a:path extrusionOk="0" h="2591" w="3026">
                  <a:moveTo>
                    <a:pt x="1739" y="567"/>
                  </a:moveTo>
                  <a:cubicBezTo>
                    <a:pt x="2132" y="567"/>
                    <a:pt x="2466" y="888"/>
                    <a:pt x="2466" y="1293"/>
                  </a:cubicBezTo>
                  <a:cubicBezTo>
                    <a:pt x="2466" y="1737"/>
                    <a:pt x="2104" y="2033"/>
                    <a:pt x="1727" y="2033"/>
                  </a:cubicBezTo>
                  <a:cubicBezTo>
                    <a:pt x="1548" y="2033"/>
                    <a:pt x="1365" y="1967"/>
                    <a:pt x="1215" y="1817"/>
                  </a:cubicBezTo>
                  <a:cubicBezTo>
                    <a:pt x="763" y="1365"/>
                    <a:pt x="1084" y="567"/>
                    <a:pt x="1739" y="567"/>
                  </a:cubicBezTo>
                  <a:close/>
                  <a:moveTo>
                    <a:pt x="1731" y="1"/>
                  </a:moveTo>
                  <a:cubicBezTo>
                    <a:pt x="1412" y="1"/>
                    <a:pt x="1086" y="121"/>
                    <a:pt x="823" y="388"/>
                  </a:cubicBezTo>
                  <a:cubicBezTo>
                    <a:pt x="1" y="1198"/>
                    <a:pt x="584" y="2591"/>
                    <a:pt x="1739" y="2591"/>
                  </a:cubicBezTo>
                  <a:cubicBezTo>
                    <a:pt x="2454" y="2591"/>
                    <a:pt x="3025" y="2008"/>
                    <a:pt x="3025" y="1293"/>
                  </a:cubicBezTo>
                  <a:cubicBezTo>
                    <a:pt x="3025" y="514"/>
                    <a:pt x="2392" y="1"/>
                    <a:pt x="1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9"/>
            <p:cNvSpPr/>
            <p:nvPr/>
          </p:nvSpPr>
          <p:spPr>
            <a:xfrm>
              <a:off x="5555420" y="3927749"/>
              <a:ext cx="13587" cy="1056302"/>
            </a:xfrm>
            <a:custGeom>
              <a:rect b="b" l="l" r="r" t="t"/>
              <a:pathLst>
                <a:path extrusionOk="0" h="38017" w="489">
                  <a:moveTo>
                    <a:pt x="0" y="0"/>
                  </a:moveTo>
                  <a:lnTo>
                    <a:pt x="0" y="38017"/>
                  </a:lnTo>
                  <a:lnTo>
                    <a:pt x="488" y="38017"/>
                  </a:lnTo>
                  <a:lnTo>
                    <a:pt x="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9"/>
            <p:cNvSpPr/>
            <p:nvPr/>
          </p:nvSpPr>
          <p:spPr>
            <a:xfrm>
              <a:off x="6020518"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9"/>
            <p:cNvSpPr/>
            <p:nvPr/>
          </p:nvSpPr>
          <p:spPr>
            <a:xfrm>
              <a:off x="6835606"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9"/>
            <p:cNvSpPr/>
            <p:nvPr/>
          </p:nvSpPr>
          <p:spPr>
            <a:xfrm>
              <a:off x="7254388" y="3929722"/>
              <a:ext cx="13587" cy="1056330"/>
            </a:xfrm>
            <a:custGeom>
              <a:rect b="b" l="l" r="r" t="t"/>
              <a:pathLst>
                <a:path extrusionOk="0" h="38018" w="489">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9"/>
            <p:cNvSpPr/>
            <p:nvPr/>
          </p:nvSpPr>
          <p:spPr>
            <a:xfrm>
              <a:off x="7673199" y="3929722"/>
              <a:ext cx="13920" cy="1056330"/>
            </a:xfrm>
            <a:custGeom>
              <a:rect b="b" l="l" r="r" t="t"/>
              <a:pathLst>
                <a:path extrusionOk="0" h="38018" w="501">
                  <a:moveTo>
                    <a:pt x="0" y="0"/>
                  </a:moveTo>
                  <a:lnTo>
                    <a:pt x="0" y="38017"/>
                  </a:lnTo>
                  <a:lnTo>
                    <a:pt x="500" y="38017"/>
                  </a:lnTo>
                  <a:lnTo>
                    <a:pt x="5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pic>
        <p:nvPicPr>
          <p:cNvPr id="1593" name="Google Shape;1593;p40"/>
          <p:cNvPicPr preferRelativeResize="0"/>
          <p:nvPr/>
        </p:nvPicPr>
        <p:blipFill>
          <a:blip r:embed="rId3">
            <a:alphaModFix/>
          </a:blip>
          <a:stretch>
            <a:fillRect/>
          </a:stretch>
        </p:blipFill>
        <p:spPr>
          <a:xfrm>
            <a:off x="591432" y="-56025"/>
            <a:ext cx="7528342" cy="5199524"/>
          </a:xfrm>
          <a:prstGeom prst="rect">
            <a:avLst/>
          </a:prstGeom>
          <a:noFill/>
          <a:ln cap="flat" cmpd="sng" w="9525">
            <a:solidFill>
              <a:srgbClr val="0000FF"/>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grpSp>
        <p:nvGrpSpPr>
          <p:cNvPr id="1598" name="Google Shape;1598;p41"/>
          <p:cNvGrpSpPr/>
          <p:nvPr/>
        </p:nvGrpSpPr>
        <p:grpSpPr>
          <a:xfrm>
            <a:off x="4328449" y="-603324"/>
            <a:ext cx="5650290" cy="5746867"/>
            <a:chOff x="4328449" y="-603324"/>
            <a:chExt cx="5650290" cy="5746867"/>
          </a:xfrm>
        </p:grpSpPr>
        <p:sp>
          <p:nvSpPr>
            <p:cNvPr id="1599" name="Google Shape;1599;p41"/>
            <p:cNvSpPr/>
            <p:nvPr/>
          </p:nvSpPr>
          <p:spPr>
            <a:xfrm>
              <a:off x="4328449" y="3781425"/>
              <a:ext cx="4815454" cy="1362118"/>
            </a:xfrm>
            <a:custGeom>
              <a:rect b="b" l="l" r="r" t="t"/>
              <a:pathLst>
                <a:path extrusionOk="0" h="40482" w="121564">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1"/>
            <p:cNvSpPr/>
            <p:nvPr/>
          </p:nvSpPr>
          <p:spPr>
            <a:xfrm>
              <a:off x="7455779" y="-603324"/>
              <a:ext cx="2522961" cy="1740722"/>
            </a:xfrm>
            <a:custGeom>
              <a:rect b="b" l="l" r="r" t="t"/>
              <a:pathLst>
                <a:path extrusionOk="0" h="10524" w="15253">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1" name="Google Shape;1601;p41"/>
            <p:cNvGrpSpPr/>
            <p:nvPr/>
          </p:nvGrpSpPr>
          <p:grpSpPr>
            <a:xfrm>
              <a:off x="6954387" y="307008"/>
              <a:ext cx="2022549" cy="1028553"/>
              <a:chOff x="6186650" y="997000"/>
              <a:chExt cx="1616875" cy="822250"/>
            </a:xfrm>
          </p:grpSpPr>
          <p:sp>
            <p:nvSpPr>
              <p:cNvPr id="1602" name="Google Shape;1602;p41"/>
              <p:cNvSpPr/>
              <p:nvPr/>
            </p:nvSpPr>
            <p:spPr>
              <a:xfrm>
                <a:off x="7271300" y="1156000"/>
                <a:ext cx="265525" cy="84675"/>
              </a:xfrm>
              <a:custGeom>
                <a:rect b="b" l="l" r="r" t="t"/>
                <a:pathLst>
                  <a:path extrusionOk="0" h="3387" w="10621">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1"/>
              <p:cNvSpPr/>
              <p:nvPr/>
            </p:nvSpPr>
            <p:spPr>
              <a:xfrm>
                <a:off x="7543950" y="997000"/>
                <a:ext cx="259575" cy="86450"/>
              </a:xfrm>
              <a:custGeom>
                <a:rect b="b" l="l" r="r" t="t"/>
                <a:pathLst>
                  <a:path extrusionOk="0" h="3458" w="10383">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1"/>
              <p:cNvSpPr/>
              <p:nvPr/>
            </p:nvSpPr>
            <p:spPr>
              <a:xfrm>
                <a:off x="6186650" y="1653225"/>
                <a:ext cx="349475" cy="166025"/>
              </a:xfrm>
              <a:custGeom>
                <a:rect b="b" l="l" r="r" t="t"/>
                <a:pathLst>
                  <a:path extrusionOk="0" h="6641" w="13979">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1"/>
              <p:cNvSpPr/>
              <p:nvPr/>
            </p:nvSpPr>
            <p:spPr>
              <a:xfrm>
                <a:off x="6774675" y="1212300"/>
                <a:ext cx="184275" cy="61725"/>
              </a:xfrm>
              <a:custGeom>
                <a:rect b="b" l="l" r="r" t="t"/>
                <a:pathLst>
                  <a:path extrusionOk="0" h="2469" w="7371">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606" name="Google Shape;1606;p41"/>
          <p:cNvPicPr preferRelativeResize="0"/>
          <p:nvPr/>
        </p:nvPicPr>
        <p:blipFill>
          <a:blip r:embed="rId3">
            <a:alphaModFix/>
          </a:blip>
          <a:stretch>
            <a:fillRect/>
          </a:stretch>
        </p:blipFill>
        <p:spPr>
          <a:xfrm>
            <a:off x="153525" y="134225"/>
            <a:ext cx="5262950" cy="2524800"/>
          </a:xfrm>
          <a:prstGeom prst="rect">
            <a:avLst/>
          </a:prstGeom>
          <a:noFill/>
          <a:ln cap="flat" cmpd="sng" w="9525">
            <a:solidFill>
              <a:srgbClr val="4C2214"/>
            </a:solidFill>
            <a:prstDash val="solid"/>
            <a:round/>
            <a:headEnd len="sm" w="sm" type="none"/>
            <a:tailEnd len="sm" w="sm" type="none"/>
          </a:ln>
        </p:spPr>
      </p:pic>
      <p:pic>
        <p:nvPicPr>
          <p:cNvPr id="1607" name="Google Shape;1607;p41"/>
          <p:cNvPicPr preferRelativeResize="0"/>
          <p:nvPr/>
        </p:nvPicPr>
        <p:blipFill>
          <a:blip r:embed="rId4">
            <a:alphaModFix/>
          </a:blip>
          <a:stretch>
            <a:fillRect/>
          </a:stretch>
        </p:blipFill>
        <p:spPr>
          <a:xfrm>
            <a:off x="5639750" y="124738"/>
            <a:ext cx="3345449" cy="4894025"/>
          </a:xfrm>
          <a:prstGeom prst="rect">
            <a:avLst/>
          </a:prstGeom>
          <a:noFill/>
          <a:ln cap="flat" cmpd="sng" w="9525">
            <a:solidFill>
              <a:srgbClr val="4C2214"/>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pic>
        <p:nvPicPr>
          <p:cNvPr id="1612" name="Google Shape;1612;p42"/>
          <p:cNvPicPr preferRelativeResize="0"/>
          <p:nvPr/>
        </p:nvPicPr>
        <p:blipFill>
          <a:blip r:embed="rId3">
            <a:alphaModFix/>
          </a:blip>
          <a:stretch>
            <a:fillRect/>
          </a:stretch>
        </p:blipFill>
        <p:spPr>
          <a:xfrm>
            <a:off x="407975" y="614500"/>
            <a:ext cx="5753950" cy="1504950"/>
          </a:xfrm>
          <a:prstGeom prst="rect">
            <a:avLst/>
          </a:prstGeom>
          <a:noFill/>
          <a:ln cap="flat" cmpd="sng" w="9525">
            <a:solidFill>
              <a:srgbClr val="473124"/>
            </a:solidFill>
            <a:prstDash val="solid"/>
            <a:round/>
            <a:headEnd len="sm" w="sm" type="none"/>
            <a:tailEnd len="sm" w="sm" type="none"/>
          </a:ln>
        </p:spPr>
      </p:pic>
      <p:pic>
        <p:nvPicPr>
          <p:cNvPr id="1613" name="Google Shape;1613;p42"/>
          <p:cNvPicPr preferRelativeResize="0"/>
          <p:nvPr/>
        </p:nvPicPr>
        <p:blipFill>
          <a:blip r:embed="rId4">
            <a:alphaModFix/>
          </a:blip>
          <a:stretch>
            <a:fillRect/>
          </a:stretch>
        </p:blipFill>
        <p:spPr>
          <a:xfrm>
            <a:off x="4760300" y="2725038"/>
            <a:ext cx="3695700" cy="1676400"/>
          </a:xfrm>
          <a:prstGeom prst="rect">
            <a:avLst/>
          </a:prstGeom>
          <a:noFill/>
          <a:ln cap="flat" cmpd="sng" w="9525">
            <a:solidFill>
              <a:srgbClr val="4C2214"/>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43"/>
          <p:cNvSpPr txBox="1"/>
          <p:nvPr>
            <p:ph type="title"/>
          </p:nvPr>
        </p:nvSpPr>
        <p:spPr>
          <a:xfrm>
            <a:off x="810775" y="1162425"/>
            <a:ext cx="4724400" cy="129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0"/>
              <a:t>¿</a:t>
            </a:r>
            <a:r>
              <a:rPr lang="en" sz="7000"/>
              <a:t>Preguntas? </a:t>
            </a:r>
            <a:endParaRPr sz="7000"/>
          </a:p>
        </p:txBody>
      </p:sp>
      <p:grpSp>
        <p:nvGrpSpPr>
          <p:cNvPr id="1619" name="Google Shape;1619;p43"/>
          <p:cNvGrpSpPr/>
          <p:nvPr/>
        </p:nvGrpSpPr>
        <p:grpSpPr>
          <a:xfrm>
            <a:off x="6468094" y="2040143"/>
            <a:ext cx="1555080" cy="2520846"/>
            <a:chOff x="6008131" y="2814325"/>
            <a:chExt cx="1084057" cy="1757300"/>
          </a:xfrm>
        </p:grpSpPr>
        <p:sp>
          <p:nvSpPr>
            <p:cNvPr id="1620" name="Google Shape;1620;p43"/>
            <p:cNvSpPr/>
            <p:nvPr/>
          </p:nvSpPr>
          <p:spPr>
            <a:xfrm>
              <a:off x="6776109" y="3308806"/>
              <a:ext cx="138737" cy="268164"/>
            </a:xfrm>
            <a:custGeom>
              <a:rect b="b" l="l" r="r" t="t"/>
              <a:pathLst>
                <a:path extrusionOk="0" h="12817" w="6631">
                  <a:moveTo>
                    <a:pt x="0" y="0"/>
                  </a:moveTo>
                  <a:lnTo>
                    <a:pt x="0" y="12817"/>
                  </a:lnTo>
                  <a:lnTo>
                    <a:pt x="6630" y="12817"/>
                  </a:lnTo>
                  <a:lnTo>
                    <a:pt x="66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a:off x="6058910" y="3492568"/>
              <a:ext cx="991078" cy="1079057"/>
            </a:xfrm>
            <a:custGeom>
              <a:rect b="b" l="l" r="r" t="t"/>
              <a:pathLst>
                <a:path extrusionOk="0" h="51574" w="47369">
                  <a:moveTo>
                    <a:pt x="23719" y="1"/>
                  </a:moveTo>
                  <a:lnTo>
                    <a:pt x="0" y="9399"/>
                  </a:lnTo>
                  <a:lnTo>
                    <a:pt x="0" y="51573"/>
                  </a:lnTo>
                  <a:lnTo>
                    <a:pt x="47369" y="51573"/>
                  </a:lnTo>
                  <a:lnTo>
                    <a:pt x="47369" y="9399"/>
                  </a:lnTo>
                  <a:lnTo>
                    <a:pt x="237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3"/>
            <p:cNvSpPr/>
            <p:nvPr/>
          </p:nvSpPr>
          <p:spPr>
            <a:xfrm>
              <a:off x="6056755" y="3481123"/>
              <a:ext cx="993233" cy="1086924"/>
            </a:xfrm>
            <a:custGeom>
              <a:rect b="b" l="l" r="r" t="t"/>
              <a:pathLst>
                <a:path extrusionOk="0" h="51950" w="47472">
                  <a:moveTo>
                    <a:pt x="23206" y="10425"/>
                  </a:moveTo>
                  <a:lnTo>
                    <a:pt x="23206" y="19140"/>
                  </a:lnTo>
                  <a:lnTo>
                    <a:pt x="9228" y="19140"/>
                  </a:lnTo>
                  <a:lnTo>
                    <a:pt x="9228" y="10425"/>
                  </a:lnTo>
                  <a:close/>
                  <a:moveTo>
                    <a:pt x="38449" y="10425"/>
                  </a:moveTo>
                  <a:lnTo>
                    <a:pt x="38449" y="18832"/>
                  </a:lnTo>
                  <a:lnTo>
                    <a:pt x="37902" y="19140"/>
                  </a:lnTo>
                  <a:lnTo>
                    <a:pt x="24505" y="19140"/>
                  </a:lnTo>
                  <a:lnTo>
                    <a:pt x="24505" y="10425"/>
                  </a:lnTo>
                  <a:close/>
                  <a:moveTo>
                    <a:pt x="23206" y="20404"/>
                  </a:moveTo>
                  <a:lnTo>
                    <a:pt x="23206" y="30862"/>
                  </a:lnTo>
                  <a:lnTo>
                    <a:pt x="9228" y="30862"/>
                  </a:lnTo>
                  <a:lnTo>
                    <a:pt x="9228" y="20404"/>
                  </a:lnTo>
                  <a:close/>
                  <a:moveTo>
                    <a:pt x="38449" y="20404"/>
                  </a:moveTo>
                  <a:lnTo>
                    <a:pt x="38449" y="30862"/>
                  </a:lnTo>
                  <a:lnTo>
                    <a:pt x="24505" y="30862"/>
                  </a:lnTo>
                  <a:lnTo>
                    <a:pt x="24505" y="20404"/>
                  </a:lnTo>
                  <a:close/>
                  <a:moveTo>
                    <a:pt x="23753" y="1"/>
                  </a:moveTo>
                  <a:lnTo>
                    <a:pt x="23172" y="240"/>
                  </a:lnTo>
                  <a:lnTo>
                    <a:pt x="23172" y="7110"/>
                  </a:lnTo>
                  <a:lnTo>
                    <a:pt x="15722" y="3111"/>
                  </a:lnTo>
                  <a:lnTo>
                    <a:pt x="14150" y="3726"/>
                  </a:lnTo>
                  <a:lnTo>
                    <a:pt x="23138" y="8511"/>
                  </a:lnTo>
                  <a:lnTo>
                    <a:pt x="23138" y="9092"/>
                  </a:lnTo>
                  <a:lnTo>
                    <a:pt x="9160" y="9092"/>
                  </a:lnTo>
                  <a:lnTo>
                    <a:pt x="9160" y="5674"/>
                  </a:lnTo>
                  <a:lnTo>
                    <a:pt x="7861" y="6187"/>
                  </a:lnTo>
                  <a:lnTo>
                    <a:pt x="7861" y="9092"/>
                  </a:lnTo>
                  <a:lnTo>
                    <a:pt x="513" y="9092"/>
                  </a:lnTo>
                  <a:lnTo>
                    <a:pt x="1" y="9331"/>
                  </a:lnTo>
                  <a:lnTo>
                    <a:pt x="1" y="10391"/>
                  </a:lnTo>
                  <a:lnTo>
                    <a:pt x="7861" y="10391"/>
                  </a:lnTo>
                  <a:lnTo>
                    <a:pt x="7861" y="18456"/>
                  </a:lnTo>
                  <a:lnTo>
                    <a:pt x="1" y="14287"/>
                  </a:lnTo>
                  <a:lnTo>
                    <a:pt x="1" y="15722"/>
                  </a:lnTo>
                  <a:lnTo>
                    <a:pt x="6289" y="19106"/>
                  </a:lnTo>
                  <a:lnTo>
                    <a:pt x="1" y="19106"/>
                  </a:lnTo>
                  <a:lnTo>
                    <a:pt x="1" y="20370"/>
                  </a:lnTo>
                  <a:lnTo>
                    <a:pt x="7861" y="20370"/>
                  </a:lnTo>
                  <a:lnTo>
                    <a:pt x="7861" y="30794"/>
                  </a:lnTo>
                  <a:lnTo>
                    <a:pt x="1" y="30794"/>
                  </a:lnTo>
                  <a:lnTo>
                    <a:pt x="1" y="32093"/>
                  </a:lnTo>
                  <a:lnTo>
                    <a:pt x="7861" y="32093"/>
                  </a:lnTo>
                  <a:lnTo>
                    <a:pt x="7861" y="51437"/>
                  </a:lnTo>
                  <a:lnTo>
                    <a:pt x="7861" y="51949"/>
                  </a:lnTo>
                  <a:lnTo>
                    <a:pt x="9160" y="51949"/>
                  </a:lnTo>
                  <a:lnTo>
                    <a:pt x="9160" y="51437"/>
                  </a:lnTo>
                  <a:lnTo>
                    <a:pt x="9160" y="32093"/>
                  </a:lnTo>
                  <a:lnTo>
                    <a:pt x="23138" y="32093"/>
                  </a:lnTo>
                  <a:lnTo>
                    <a:pt x="23138" y="51437"/>
                  </a:lnTo>
                  <a:lnTo>
                    <a:pt x="23138" y="51949"/>
                  </a:lnTo>
                  <a:lnTo>
                    <a:pt x="24403" y="51949"/>
                  </a:lnTo>
                  <a:lnTo>
                    <a:pt x="24403" y="51437"/>
                  </a:lnTo>
                  <a:lnTo>
                    <a:pt x="24403" y="32093"/>
                  </a:lnTo>
                  <a:lnTo>
                    <a:pt x="38381" y="32093"/>
                  </a:lnTo>
                  <a:lnTo>
                    <a:pt x="38381" y="51437"/>
                  </a:lnTo>
                  <a:lnTo>
                    <a:pt x="38381" y="51949"/>
                  </a:lnTo>
                  <a:lnTo>
                    <a:pt x="39645" y="51949"/>
                  </a:lnTo>
                  <a:lnTo>
                    <a:pt x="39645" y="51437"/>
                  </a:lnTo>
                  <a:lnTo>
                    <a:pt x="39645" y="32093"/>
                  </a:lnTo>
                  <a:lnTo>
                    <a:pt x="47472" y="32093"/>
                  </a:lnTo>
                  <a:lnTo>
                    <a:pt x="47472" y="30794"/>
                  </a:lnTo>
                  <a:lnTo>
                    <a:pt x="39714" y="30794"/>
                  </a:lnTo>
                  <a:lnTo>
                    <a:pt x="39714" y="20370"/>
                  </a:lnTo>
                  <a:lnTo>
                    <a:pt x="47472" y="20370"/>
                  </a:lnTo>
                  <a:lnTo>
                    <a:pt x="47472" y="19106"/>
                  </a:lnTo>
                  <a:lnTo>
                    <a:pt x="40602" y="19106"/>
                  </a:lnTo>
                  <a:lnTo>
                    <a:pt x="47472" y="15415"/>
                  </a:lnTo>
                  <a:lnTo>
                    <a:pt x="47472" y="14013"/>
                  </a:lnTo>
                  <a:lnTo>
                    <a:pt x="39714" y="18149"/>
                  </a:lnTo>
                  <a:lnTo>
                    <a:pt x="39714" y="10425"/>
                  </a:lnTo>
                  <a:lnTo>
                    <a:pt x="46549" y="10425"/>
                  </a:lnTo>
                  <a:lnTo>
                    <a:pt x="46549" y="9126"/>
                  </a:lnTo>
                  <a:lnTo>
                    <a:pt x="39714" y="9126"/>
                  </a:lnTo>
                  <a:lnTo>
                    <a:pt x="39714" y="6221"/>
                  </a:lnTo>
                  <a:lnTo>
                    <a:pt x="38928" y="5948"/>
                  </a:lnTo>
                  <a:lnTo>
                    <a:pt x="38415" y="5948"/>
                  </a:lnTo>
                  <a:lnTo>
                    <a:pt x="38415" y="9126"/>
                  </a:lnTo>
                  <a:lnTo>
                    <a:pt x="24437" y="9126"/>
                  </a:lnTo>
                  <a:lnTo>
                    <a:pt x="24437" y="8545"/>
                  </a:lnTo>
                  <a:lnTo>
                    <a:pt x="33425" y="3760"/>
                  </a:lnTo>
                  <a:lnTo>
                    <a:pt x="31853" y="3145"/>
                  </a:lnTo>
                  <a:lnTo>
                    <a:pt x="24437" y="7144"/>
                  </a:lnTo>
                  <a:lnTo>
                    <a:pt x="24437" y="240"/>
                  </a:lnTo>
                  <a:lnTo>
                    <a:pt x="237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3"/>
            <p:cNvSpPr/>
            <p:nvPr/>
          </p:nvSpPr>
          <p:spPr>
            <a:xfrm>
              <a:off x="6917691" y="3631304"/>
              <a:ext cx="125137" cy="3578"/>
            </a:xfrm>
            <a:custGeom>
              <a:rect b="b" l="l" r="r" t="t"/>
              <a:pathLst>
                <a:path extrusionOk="0" h="171" w="5981">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3"/>
            <p:cNvSpPr/>
            <p:nvPr/>
          </p:nvSpPr>
          <p:spPr>
            <a:xfrm>
              <a:off x="6855468" y="3591259"/>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3"/>
            <p:cNvSpPr/>
            <p:nvPr/>
          </p:nvSpPr>
          <p:spPr>
            <a:xfrm>
              <a:off x="6855468"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3"/>
            <p:cNvSpPr/>
            <p:nvPr/>
          </p:nvSpPr>
          <p:spPr>
            <a:xfrm>
              <a:off x="6792554" y="4357794"/>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3"/>
            <p:cNvSpPr/>
            <p:nvPr/>
          </p:nvSpPr>
          <p:spPr>
            <a:xfrm>
              <a:off x="6855468"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3"/>
            <p:cNvSpPr/>
            <p:nvPr/>
          </p:nvSpPr>
          <p:spPr>
            <a:xfrm>
              <a:off x="6731042"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3"/>
            <p:cNvSpPr/>
            <p:nvPr/>
          </p:nvSpPr>
          <p:spPr>
            <a:xfrm>
              <a:off x="6731042"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3"/>
            <p:cNvSpPr/>
            <p:nvPr/>
          </p:nvSpPr>
          <p:spPr>
            <a:xfrm>
              <a:off x="6605926" y="4560156"/>
              <a:ext cx="125137" cy="3599"/>
            </a:xfrm>
            <a:custGeom>
              <a:rect b="b" l="l" r="r" t="t"/>
              <a:pathLst>
                <a:path extrusionOk="0" h="172" w="5981">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3"/>
            <p:cNvSpPr/>
            <p:nvPr/>
          </p:nvSpPr>
          <p:spPr>
            <a:xfrm>
              <a:off x="6542992" y="3470411"/>
              <a:ext cx="125158" cy="3599"/>
            </a:xfrm>
            <a:custGeom>
              <a:rect b="b" l="l" r="r" t="t"/>
              <a:pathLst>
                <a:path extrusionOk="0" h="172" w="5982">
                  <a:moveTo>
                    <a:pt x="1" y="0"/>
                  </a:moveTo>
                  <a:lnTo>
                    <a:pt x="1"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3"/>
            <p:cNvSpPr/>
            <p:nvPr/>
          </p:nvSpPr>
          <p:spPr>
            <a:xfrm>
              <a:off x="6480789" y="3430365"/>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3"/>
            <p:cNvSpPr/>
            <p:nvPr/>
          </p:nvSpPr>
          <p:spPr>
            <a:xfrm>
              <a:off x="6605926" y="4560156"/>
              <a:ext cx="125137" cy="3599"/>
            </a:xfrm>
            <a:custGeom>
              <a:rect b="b" l="l" r="r" t="t"/>
              <a:pathLst>
                <a:path extrusionOk="0" h="172" w="5981">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3"/>
            <p:cNvSpPr/>
            <p:nvPr/>
          </p:nvSpPr>
          <p:spPr>
            <a:xfrm>
              <a:off x="6480789" y="4560156"/>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3"/>
            <p:cNvSpPr/>
            <p:nvPr/>
          </p:nvSpPr>
          <p:spPr>
            <a:xfrm>
              <a:off x="6417855" y="3470411"/>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3"/>
            <p:cNvSpPr/>
            <p:nvPr/>
          </p:nvSpPr>
          <p:spPr>
            <a:xfrm>
              <a:off x="6480789" y="3430365"/>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3"/>
            <p:cNvSpPr/>
            <p:nvPr/>
          </p:nvSpPr>
          <p:spPr>
            <a:xfrm>
              <a:off x="6480789" y="4560156"/>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3"/>
            <p:cNvSpPr/>
            <p:nvPr/>
          </p:nvSpPr>
          <p:spPr>
            <a:xfrm>
              <a:off x="6355652" y="4560156"/>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3"/>
            <p:cNvSpPr/>
            <p:nvPr/>
          </p:nvSpPr>
          <p:spPr>
            <a:xfrm>
              <a:off x="6293429" y="3550502"/>
              <a:ext cx="125158" cy="3578"/>
            </a:xfrm>
            <a:custGeom>
              <a:rect b="b" l="l" r="r" t="t"/>
              <a:pathLst>
                <a:path extrusionOk="0" h="171"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3"/>
            <p:cNvSpPr/>
            <p:nvPr/>
          </p:nvSpPr>
          <p:spPr>
            <a:xfrm>
              <a:off x="6355652" y="3510456"/>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3"/>
            <p:cNvSpPr/>
            <p:nvPr/>
          </p:nvSpPr>
          <p:spPr>
            <a:xfrm>
              <a:off x="6355652" y="4560156"/>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3"/>
            <p:cNvSpPr/>
            <p:nvPr/>
          </p:nvSpPr>
          <p:spPr>
            <a:xfrm>
              <a:off x="6231227" y="4560156"/>
              <a:ext cx="125158" cy="3599"/>
            </a:xfrm>
            <a:custGeom>
              <a:rect b="b" l="l" r="r" t="t"/>
              <a:pathLst>
                <a:path extrusionOk="0" h="172" w="5982">
                  <a:moveTo>
                    <a:pt x="1" y="0"/>
                  </a:moveTo>
                  <a:lnTo>
                    <a:pt x="1"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3"/>
            <p:cNvSpPr/>
            <p:nvPr/>
          </p:nvSpPr>
          <p:spPr>
            <a:xfrm>
              <a:off x="6168313" y="4357794"/>
              <a:ext cx="125137" cy="3599"/>
            </a:xfrm>
            <a:custGeom>
              <a:rect b="b" l="l" r="r" t="t"/>
              <a:pathLst>
                <a:path extrusionOk="0" h="172" w="5981">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3"/>
            <p:cNvSpPr/>
            <p:nvPr/>
          </p:nvSpPr>
          <p:spPr>
            <a:xfrm>
              <a:off x="6231227" y="4560156"/>
              <a:ext cx="125158" cy="3599"/>
            </a:xfrm>
            <a:custGeom>
              <a:rect b="b" l="l" r="r" t="t"/>
              <a:pathLst>
                <a:path extrusionOk="0" h="172" w="5982">
                  <a:moveTo>
                    <a:pt x="1" y="0"/>
                  </a:moveTo>
                  <a:lnTo>
                    <a:pt x="1"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3"/>
            <p:cNvSpPr/>
            <p:nvPr/>
          </p:nvSpPr>
          <p:spPr>
            <a:xfrm>
              <a:off x="6106090"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3"/>
            <p:cNvSpPr/>
            <p:nvPr/>
          </p:nvSpPr>
          <p:spPr>
            <a:xfrm>
              <a:off x="6043176" y="3631304"/>
              <a:ext cx="125158" cy="3578"/>
            </a:xfrm>
            <a:custGeom>
              <a:rect b="b" l="l" r="r" t="t"/>
              <a:pathLst>
                <a:path extrusionOk="0" h="171"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3"/>
            <p:cNvSpPr/>
            <p:nvPr/>
          </p:nvSpPr>
          <p:spPr>
            <a:xfrm>
              <a:off x="6106090"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3"/>
            <p:cNvSpPr/>
            <p:nvPr/>
          </p:nvSpPr>
          <p:spPr>
            <a:xfrm>
              <a:off x="6040310" y="4525822"/>
              <a:ext cx="1028989" cy="45799"/>
            </a:xfrm>
            <a:custGeom>
              <a:rect b="b" l="l" r="r" t="t"/>
              <a:pathLst>
                <a:path extrusionOk="0" h="2189" w="49181">
                  <a:moveTo>
                    <a:pt x="0" y="1"/>
                  </a:moveTo>
                  <a:lnTo>
                    <a:pt x="0" y="2188"/>
                  </a:lnTo>
                  <a:lnTo>
                    <a:pt x="49180" y="2188"/>
                  </a:lnTo>
                  <a:lnTo>
                    <a:pt x="491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3"/>
            <p:cNvSpPr/>
            <p:nvPr/>
          </p:nvSpPr>
          <p:spPr>
            <a:xfrm>
              <a:off x="6735475" y="3730482"/>
              <a:ext cx="107270" cy="127292"/>
            </a:xfrm>
            <a:custGeom>
              <a:rect b="b" l="l" r="r" t="t"/>
              <a:pathLst>
                <a:path extrusionOk="0" h="6084" w="5127">
                  <a:moveTo>
                    <a:pt x="1" y="0"/>
                  </a:moveTo>
                  <a:lnTo>
                    <a:pt x="1" y="6084"/>
                  </a:lnTo>
                  <a:lnTo>
                    <a:pt x="5127" y="6084"/>
                  </a:lnTo>
                  <a:lnTo>
                    <a:pt x="51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3"/>
            <p:cNvSpPr/>
            <p:nvPr/>
          </p:nvSpPr>
          <p:spPr>
            <a:xfrm>
              <a:off x="6727608" y="3721904"/>
              <a:ext cx="123736" cy="143026"/>
            </a:xfrm>
            <a:custGeom>
              <a:rect b="b" l="l" r="r" t="t"/>
              <a:pathLst>
                <a:path extrusionOk="0" h="6836" w="5914">
                  <a:moveTo>
                    <a:pt x="1880" y="410"/>
                  </a:moveTo>
                  <a:lnTo>
                    <a:pt x="1880" y="1948"/>
                  </a:lnTo>
                  <a:lnTo>
                    <a:pt x="377" y="1948"/>
                  </a:lnTo>
                  <a:lnTo>
                    <a:pt x="377" y="410"/>
                  </a:lnTo>
                  <a:close/>
                  <a:moveTo>
                    <a:pt x="3726" y="410"/>
                  </a:moveTo>
                  <a:lnTo>
                    <a:pt x="3726" y="1948"/>
                  </a:lnTo>
                  <a:lnTo>
                    <a:pt x="2256" y="1948"/>
                  </a:lnTo>
                  <a:lnTo>
                    <a:pt x="2256" y="410"/>
                  </a:lnTo>
                  <a:close/>
                  <a:moveTo>
                    <a:pt x="5503" y="410"/>
                  </a:moveTo>
                  <a:lnTo>
                    <a:pt x="5503" y="1948"/>
                  </a:lnTo>
                  <a:lnTo>
                    <a:pt x="4136" y="1948"/>
                  </a:lnTo>
                  <a:lnTo>
                    <a:pt x="4136" y="410"/>
                  </a:lnTo>
                  <a:close/>
                  <a:moveTo>
                    <a:pt x="5503" y="2359"/>
                  </a:moveTo>
                  <a:lnTo>
                    <a:pt x="5503" y="4477"/>
                  </a:lnTo>
                  <a:lnTo>
                    <a:pt x="4136" y="4477"/>
                  </a:lnTo>
                  <a:lnTo>
                    <a:pt x="4136" y="2359"/>
                  </a:lnTo>
                  <a:close/>
                  <a:moveTo>
                    <a:pt x="1880" y="2393"/>
                  </a:moveTo>
                  <a:lnTo>
                    <a:pt x="1880" y="4512"/>
                  </a:lnTo>
                  <a:lnTo>
                    <a:pt x="377" y="4512"/>
                  </a:lnTo>
                  <a:lnTo>
                    <a:pt x="377" y="2393"/>
                  </a:lnTo>
                  <a:close/>
                  <a:moveTo>
                    <a:pt x="3726" y="2393"/>
                  </a:moveTo>
                  <a:lnTo>
                    <a:pt x="3726" y="4512"/>
                  </a:lnTo>
                  <a:lnTo>
                    <a:pt x="2256" y="4512"/>
                  </a:lnTo>
                  <a:lnTo>
                    <a:pt x="2256" y="2393"/>
                  </a:lnTo>
                  <a:close/>
                  <a:moveTo>
                    <a:pt x="1880" y="4922"/>
                  </a:moveTo>
                  <a:lnTo>
                    <a:pt x="1880" y="6426"/>
                  </a:lnTo>
                  <a:lnTo>
                    <a:pt x="377" y="6426"/>
                  </a:lnTo>
                  <a:lnTo>
                    <a:pt x="377" y="4922"/>
                  </a:lnTo>
                  <a:close/>
                  <a:moveTo>
                    <a:pt x="3726" y="4922"/>
                  </a:moveTo>
                  <a:lnTo>
                    <a:pt x="3726" y="6426"/>
                  </a:lnTo>
                  <a:lnTo>
                    <a:pt x="2256" y="6426"/>
                  </a:lnTo>
                  <a:lnTo>
                    <a:pt x="2256" y="4922"/>
                  </a:lnTo>
                  <a:close/>
                  <a:moveTo>
                    <a:pt x="5503" y="4922"/>
                  </a:moveTo>
                  <a:lnTo>
                    <a:pt x="5503" y="6426"/>
                  </a:lnTo>
                  <a:lnTo>
                    <a:pt x="4136" y="6426"/>
                  </a:lnTo>
                  <a:lnTo>
                    <a:pt x="4136" y="4922"/>
                  </a:lnTo>
                  <a:close/>
                  <a:moveTo>
                    <a:pt x="1" y="0"/>
                  </a:moveTo>
                  <a:lnTo>
                    <a:pt x="1" y="376"/>
                  </a:lnTo>
                  <a:lnTo>
                    <a:pt x="1" y="6426"/>
                  </a:lnTo>
                  <a:lnTo>
                    <a:pt x="1" y="6836"/>
                  </a:lnTo>
                  <a:lnTo>
                    <a:pt x="5913" y="6836"/>
                  </a:lnTo>
                  <a:lnTo>
                    <a:pt x="5913" y="6426"/>
                  </a:lnTo>
                  <a:lnTo>
                    <a:pt x="5913" y="376"/>
                  </a:lnTo>
                  <a:lnTo>
                    <a:pt x="59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3"/>
            <p:cNvSpPr/>
            <p:nvPr/>
          </p:nvSpPr>
          <p:spPr>
            <a:xfrm>
              <a:off x="6499368" y="3730482"/>
              <a:ext cx="107291" cy="127292"/>
            </a:xfrm>
            <a:custGeom>
              <a:rect b="b" l="l" r="r" t="t"/>
              <a:pathLst>
                <a:path extrusionOk="0" h="6084" w="5128">
                  <a:moveTo>
                    <a:pt x="1" y="0"/>
                  </a:moveTo>
                  <a:lnTo>
                    <a:pt x="1" y="6084"/>
                  </a:lnTo>
                  <a:lnTo>
                    <a:pt x="5127" y="6084"/>
                  </a:lnTo>
                  <a:lnTo>
                    <a:pt x="51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3"/>
            <p:cNvSpPr/>
            <p:nvPr/>
          </p:nvSpPr>
          <p:spPr>
            <a:xfrm>
              <a:off x="6491502" y="3721904"/>
              <a:ext cx="123024" cy="143026"/>
            </a:xfrm>
            <a:custGeom>
              <a:rect b="b" l="l" r="r" t="t"/>
              <a:pathLst>
                <a:path extrusionOk="0" h="6836" w="5880">
                  <a:moveTo>
                    <a:pt x="1881" y="410"/>
                  </a:moveTo>
                  <a:lnTo>
                    <a:pt x="1881" y="1948"/>
                  </a:lnTo>
                  <a:lnTo>
                    <a:pt x="377" y="1948"/>
                  </a:lnTo>
                  <a:lnTo>
                    <a:pt x="377" y="410"/>
                  </a:lnTo>
                  <a:close/>
                  <a:moveTo>
                    <a:pt x="3726" y="410"/>
                  </a:moveTo>
                  <a:lnTo>
                    <a:pt x="3726" y="1948"/>
                  </a:lnTo>
                  <a:lnTo>
                    <a:pt x="2257" y="1948"/>
                  </a:lnTo>
                  <a:lnTo>
                    <a:pt x="2257" y="410"/>
                  </a:lnTo>
                  <a:close/>
                  <a:moveTo>
                    <a:pt x="5503" y="410"/>
                  </a:moveTo>
                  <a:lnTo>
                    <a:pt x="5503" y="1948"/>
                  </a:lnTo>
                  <a:lnTo>
                    <a:pt x="4136" y="1948"/>
                  </a:lnTo>
                  <a:lnTo>
                    <a:pt x="4136" y="410"/>
                  </a:lnTo>
                  <a:close/>
                  <a:moveTo>
                    <a:pt x="5503" y="2359"/>
                  </a:moveTo>
                  <a:lnTo>
                    <a:pt x="5503" y="4477"/>
                  </a:lnTo>
                  <a:lnTo>
                    <a:pt x="4136" y="4477"/>
                  </a:lnTo>
                  <a:lnTo>
                    <a:pt x="4136" y="2359"/>
                  </a:lnTo>
                  <a:close/>
                  <a:moveTo>
                    <a:pt x="1881" y="2393"/>
                  </a:moveTo>
                  <a:lnTo>
                    <a:pt x="1881" y="4512"/>
                  </a:lnTo>
                  <a:lnTo>
                    <a:pt x="377" y="4512"/>
                  </a:lnTo>
                  <a:lnTo>
                    <a:pt x="377" y="2393"/>
                  </a:lnTo>
                  <a:close/>
                  <a:moveTo>
                    <a:pt x="3726" y="2393"/>
                  </a:moveTo>
                  <a:lnTo>
                    <a:pt x="3726" y="4512"/>
                  </a:lnTo>
                  <a:lnTo>
                    <a:pt x="2257" y="4512"/>
                  </a:lnTo>
                  <a:lnTo>
                    <a:pt x="2257" y="2393"/>
                  </a:lnTo>
                  <a:close/>
                  <a:moveTo>
                    <a:pt x="1881" y="4922"/>
                  </a:moveTo>
                  <a:lnTo>
                    <a:pt x="1881" y="6426"/>
                  </a:lnTo>
                  <a:lnTo>
                    <a:pt x="377" y="6426"/>
                  </a:lnTo>
                  <a:lnTo>
                    <a:pt x="377" y="4922"/>
                  </a:lnTo>
                  <a:close/>
                  <a:moveTo>
                    <a:pt x="3726" y="4922"/>
                  </a:moveTo>
                  <a:lnTo>
                    <a:pt x="3726" y="6426"/>
                  </a:lnTo>
                  <a:lnTo>
                    <a:pt x="2257" y="6426"/>
                  </a:lnTo>
                  <a:lnTo>
                    <a:pt x="2257" y="4922"/>
                  </a:lnTo>
                  <a:close/>
                  <a:moveTo>
                    <a:pt x="5503" y="4922"/>
                  </a:moveTo>
                  <a:lnTo>
                    <a:pt x="5503" y="6426"/>
                  </a:lnTo>
                  <a:lnTo>
                    <a:pt x="4136" y="6426"/>
                  </a:lnTo>
                  <a:lnTo>
                    <a:pt x="4136" y="4922"/>
                  </a:lnTo>
                  <a:close/>
                  <a:moveTo>
                    <a:pt x="1" y="0"/>
                  </a:moveTo>
                  <a:lnTo>
                    <a:pt x="1" y="376"/>
                  </a:lnTo>
                  <a:lnTo>
                    <a:pt x="1" y="6426"/>
                  </a:lnTo>
                  <a:lnTo>
                    <a:pt x="1" y="6836"/>
                  </a:lnTo>
                  <a:lnTo>
                    <a:pt x="5879" y="6836"/>
                  </a:lnTo>
                  <a:lnTo>
                    <a:pt x="5879" y="6426"/>
                  </a:lnTo>
                  <a:lnTo>
                    <a:pt x="5879" y="376"/>
                  </a:lnTo>
                  <a:lnTo>
                    <a:pt x="58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3"/>
            <p:cNvSpPr/>
            <p:nvPr/>
          </p:nvSpPr>
          <p:spPr>
            <a:xfrm>
              <a:off x="6495079" y="3531190"/>
              <a:ext cx="115157" cy="133025"/>
            </a:xfrm>
            <a:custGeom>
              <a:rect b="b" l="l" r="r" t="t"/>
              <a:pathLst>
                <a:path extrusionOk="0" h="6358" w="5504">
                  <a:moveTo>
                    <a:pt x="5127" y="376"/>
                  </a:moveTo>
                  <a:lnTo>
                    <a:pt x="5127" y="5981"/>
                  </a:lnTo>
                  <a:lnTo>
                    <a:pt x="377" y="5981"/>
                  </a:lnTo>
                  <a:lnTo>
                    <a:pt x="377" y="376"/>
                  </a:lnTo>
                  <a:close/>
                  <a:moveTo>
                    <a:pt x="1" y="0"/>
                  </a:moveTo>
                  <a:lnTo>
                    <a:pt x="1" y="376"/>
                  </a:lnTo>
                  <a:lnTo>
                    <a:pt x="1" y="5981"/>
                  </a:lnTo>
                  <a:lnTo>
                    <a:pt x="1" y="6357"/>
                  </a:lnTo>
                  <a:lnTo>
                    <a:pt x="5503" y="6357"/>
                  </a:lnTo>
                  <a:lnTo>
                    <a:pt x="5503" y="5981"/>
                  </a:lnTo>
                  <a:lnTo>
                    <a:pt x="5503" y="376"/>
                  </a:lnTo>
                  <a:lnTo>
                    <a:pt x="55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3"/>
            <p:cNvSpPr/>
            <p:nvPr/>
          </p:nvSpPr>
          <p:spPr>
            <a:xfrm>
              <a:off x="6502946" y="3539057"/>
              <a:ext cx="99424" cy="117292"/>
            </a:xfrm>
            <a:custGeom>
              <a:rect b="b" l="l" r="r" t="t"/>
              <a:pathLst>
                <a:path extrusionOk="0" h="5606" w="4752">
                  <a:moveTo>
                    <a:pt x="1" y="0"/>
                  </a:moveTo>
                  <a:lnTo>
                    <a:pt x="1" y="5605"/>
                  </a:lnTo>
                  <a:lnTo>
                    <a:pt x="4751" y="5605"/>
                  </a:lnTo>
                  <a:lnTo>
                    <a:pt x="47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3"/>
            <p:cNvSpPr/>
            <p:nvPr/>
          </p:nvSpPr>
          <p:spPr>
            <a:xfrm>
              <a:off x="6502235" y="3568370"/>
              <a:ext cx="103713" cy="8599"/>
            </a:xfrm>
            <a:custGeom>
              <a:rect b="b" l="l" r="r" t="t"/>
              <a:pathLst>
                <a:path extrusionOk="0" h="411" w="4957">
                  <a:moveTo>
                    <a:pt x="1" y="0"/>
                  </a:moveTo>
                  <a:lnTo>
                    <a:pt x="1" y="411"/>
                  </a:lnTo>
                  <a:lnTo>
                    <a:pt x="4956" y="411"/>
                  </a:lnTo>
                  <a:lnTo>
                    <a:pt x="4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3"/>
            <p:cNvSpPr/>
            <p:nvPr/>
          </p:nvSpPr>
          <p:spPr>
            <a:xfrm>
              <a:off x="6499368" y="3619148"/>
              <a:ext cx="107291" cy="7867"/>
            </a:xfrm>
            <a:custGeom>
              <a:rect b="b" l="l" r="r" t="t"/>
              <a:pathLst>
                <a:path extrusionOk="0" h="376" w="5128">
                  <a:moveTo>
                    <a:pt x="1" y="0"/>
                  </a:moveTo>
                  <a:lnTo>
                    <a:pt x="1" y="376"/>
                  </a:lnTo>
                  <a:lnTo>
                    <a:pt x="5127" y="376"/>
                  </a:lnTo>
                  <a:lnTo>
                    <a:pt x="51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3"/>
            <p:cNvSpPr/>
            <p:nvPr/>
          </p:nvSpPr>
          <p:spPr>
            <a:xfrm>
              <a:off x="6531547" y="3538346"/>
              <a:ext cx="7888" cy="120848"/>
            </a:xfrm>
            <a:custGeom>
              <a:rect b="b" l="l" r="r" t="t"/>
              <a:pathLst>
                <a:path extrusionOk="0" h="5776" w="377">
                  <a:moveTo>
                    <a:pt x="1" y="0"/>
                  </a:moveTo>
                  <a:lnTo>
                    <a:pt x="1" y="5776"/>
                  </a:lnTo>
                  <a:lnTo>
                    <a:pt x="377" y="5776"/>
                  </a:lnTo>
                  <a:lnTo>
                    <a:pt x="3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3"/>
            <p:cNvSpPr/>
            <p:nvPr/>
          </p:nvSpPr>
          <p:spPr>
            <a:xfrm>
              <a:off x="6568015" y="3538346"/>
              <a:ext cx="8599" cy="120848"/>
            </a:xfrm>
            <a:custGeom>
              <a:rect b="b" l="l" r="r" t="t"/>
              <a:pathLst>
                <a:path extrusionOk="0" h="5776" w="411">
                  <a:moveTo>
                    <a:pt x="1" y="0"/>
                  </a:moveTo>
                  <a:lnTo>
                    <a:pt x="1" y="5776"/>
                  </a:lnTo>
                  <a:lnTo>
                    <a:pt x="411" y="5776"/>
                  </a:lnTo>
                  <a:lnTo>
                    <a:pt x="4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3"/>
            <p:cNvSpPr/>
            <p:nvPr/>
          </p:nvSpPr>
          <p:spPr>
            <a:xfrm>
              <a:off x="6267149" y="3730482"/>
              <a:ext cx="107270" cy="127292"/>
            </a:xfrm>
            <a:custGeom>
              <a:rect b="b" l="l" r="r" t="t"/>
              <a:pathLst>
                <a:path extrusionOk="0" h="6084" w="5127">
                  <a:moveTo>
                    <a:pt x="0" y="0"/>
                  </a:moveTo>
                  <a:lnTo>
                    <a:pt x="0" y="6084"/>
                  </a:lnTo>
                  <a:lnTo>
                    <a:pt x="5127" y="6084"/>
                  </a:lnTo>
                  <a:lnTo>
                    <a:pt x="51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3"/>
            <p:cNvSpPr/>
            <p:nvPr/>
          </p:nvSpPr>
          <p:spPr>
            <a:xfrm>
              <a:off x="6259282" y="3721904"/>
              <a:ext cx="123003" cy="143026"/>
            </a:xfrm>
            <a:custGeom>
              <a:rect b="b" l="l" r="r" t="t"/>
              <a:pathLst>
                <a:path extrusionOk="0" h="6836" w="5879">
                  <a:moveTo>
                    <a:pt x="1880" y="410"/>
                  </a:moveTo>
                  <a:lnTo>
                    <a:pt x="1880" y="1948"/>
                  </a:lnTo>
                  <a:lnTo>
                    <a:pt x="376" y="1948"/>
                  </a:lnTo>
                  <a:lnTo>
                    <a:pt x="376" y="410"/>
                  </a:lnTo>
                  <a:close/>
                  <a:moveTo>
                    <a:pt x="3691" y="410"/>
                  </a:moveTo>
                  <a:lnTo>
                    <a:pt x="3691" y="1948"/>
                  </a:lnTo>
                  <a:lnTo>
                    <a:pt x="2256" y="1948"/>
                  </a:lnTo>
                  <a:lnTo>
                    <a:pt x="2256" y="410"/>
                  </a:lnTo>
                  <a:close/>
                  <a:moveTo>
                    <a:pt x="5503" y="410"/>
                  </a:moveTo>
                  <a:lnTo>
                    <a:pt x="5503" y="1948"/>
                  </a:lnTo>
                  <a:lnTo>
                    <a:pt x="4135" y="1948"/>
                  </a:lnTo>
                  <a:lnTo>
                    <a:pt x="4135" y="410"/>
                  </a:lnTo>
                  <a:close/>
                  <a:moveTo>
                    <a:pt x="5503" y="2359"/>
                  </a:moveTo>
                  <a:lnTo>
                    <a:pt x="5503" y="4477"/>
                  </a:lnTo>
                  <a:lnTo>
                    <a:pt x="4135" y="4477"/>
                  </a:lnTo>
                  <a:lnTo>
                    <a:pt x="4135" y="2359"/>
                  </a:lnTo>
                  <a:close/>
                  <a:moveTo>
                    <a:pt x="1880" y="2393"/>
                  </a:moveTo>
                  <a:lnTo>
                    <a:pt x="1880" y="4512"/>
                  </a:lnTo>
                  <a:lnTo>
                    <a:pt x="376" y="4512"/>
                  </a:lnTo>
                  <a:lnTo>
                    <a:pt x="376" y="2393"/>
                  </a:lnTo>
                  <a:close/>
                  <a:moveTo>
                    <a:pt x="3691" y="2393"/>
                  </a:moveTo>
                  <a:lnTo>
                    <a:pt x="3691" y="4512"/>
                  </a:lnTo>
                  <a:lnTo>
                    <a:pt x="2256" y="4512"/>
                  </a:lnTo>
                  <a:lnTo>
                    <a:pt x="2256" y="2393"/>
                  </a:lnTo>
                  <a:close/>
                  <a:moveTo>
                    <a:pt x="1880" y="4922"/>
                  </a:moveTo>
                  <a:lnTo>
                    <a:pt x="1880" y="6426"/>
                  </a:lnTo>
                  <a:lnTo>
                    <a:pt x="376" y="6426"/>
                  </a:lnTo>
                  <a:lnTo>
                    <a:pt x="376" y="4922"/>
                  </a:lnTo>
                  <a:close/>
                  <a:moveTo>
                    <a:pt x="3691" y="4922"/>
                  </a:moveTo>
                  <a:lnTo>
                    <a:pt x="3691" y="6426"/>
                  </a:lnTo>
                  <a:lnTo>
                    <a:pt x="2256" y="6426"/>
                  </a:lnTo>
                  <a:lnTo>
                    <a:pt x="2256" y="4922"/>
                  </a:lnTo>
                  <a:close/>
                  <a:moveTo>
                    <a:pt x="5503" y="4922"/>
                  </a:moveTo>
                  <a:lnTo>
                    <a:pt x="5503" y="6426"/>
                  </a:lnTo>
                  <a:lnTo>
                    <a:pt x="4135" y="6426"/>
                  </a:lnTo>
                  <a:lnTo>
                    <a:pt x="4135" y="4922"/>
                  </a:lnTo>
                  <a:close/>
                  <a:moveTo>
                    <a:pt x="0" y="0"/>
                  </a:moveTo>
                  <a:lnTo>
                    <a:pt x="0" y="376"/>
                  </a:lnTo>
                  <a:lnTo>
                    <a:pt x="0" y="6426"/>
                  </a:lnTo>
                  <a:lnTo>
                    <a:pt x="0" y="6836"/>
                  </a:lnTo>
                  <a:lnTo>
                    <a:pt x="5878" y="6836"/>
                  </a:lnTo>
                  <a:lnTo>
                    <a:pt x="5878" y="6426"/>
                  </a:lnTo>
                  <a:lnTo>
                    <a:pt x="5878" y="376"/>
                  </a:lnTo>
                  <a:lnTo>
                    <a:pt x="58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3"/>
            <p:cNvSpPr/>
            <p:nvPr/>
          </p:nvSpPr>
          <p:spPr>
            <a:xfrm>
              <a:off x="6735475" y="3955876"/>
              <a:ext cx="107270" cy="126581"/>
            </a:xfrm>
            <a:custGeom>
              <a:rect b="b" l="l" r="r" t="t"/>
              <a:pathLst>
                <a:path extrusionOk="0" h="6050" w="5127">
                  <a:moveTo>
                    <a:pt x="1" y="1"/>
                  </a:moveTo>
                  <a:lnTo>
                    <a:pt x="1" y="6050"/>
                  </a:lnTo>
                  <a:lnTo>
                    <a:pt x="5127" y="6050"/>
                  </a:lnTo>
                  <a:lnTo>
                    <a:pt x="51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3"/>
            <p:cNvSpPr/>
            <p:nvPr/>
          </p:nvSpPr>
          <p:spPr>
            <a:xfrm>
              <a:off x="6727608" y="3948009"/>
              <a:ext cx="123736" cy="143047"/>
            </a:xfrm>
            <a:custGeom>
              <a:rect b="b" l="l" r="r" t="t"/>
              <a:pathLst>
                <a:path extrusionOk="0" h="6837" w="5914">
                  <a:moveTo>
                    <a:pt x="1880" y="377"/>
                  </a:moveTo>
                  <a:lnTo>
                    <a:pt x="1880" y="1915"/>
                  </a:lnTo>
                  <a:lnTo>
                    <a:pt x="377" y="1915"/>
                  </a:lnTo>
                  <a:lnTo>
                    <a:pt x="377" y="377"/>
                  </a:lnTo>
                  <a:close/>
                  <a:moveTo>
                    <a:pt x="3726" y="411"/>
                  </a:moveTo>
                  <a:lnTo>
                    <a:pt x="3726" y="1949"/>
                  </a:lnTo>
                  <a:lnTo>
                    <a:pt x="2256" y="1949"/>
                  </a:lnTo>
                  <a:lnTo>
                    <a:pt x="2256" y="411"/>
                  </a:lnTo>
                  <a:close/>
                  <a:moveTo>
                    <a:pt x="5503" y="411"/>
                  </a:moveTo>
                  <a:lnTo>
                    <a:pt x="5503" y="1949"/>
                  </a:lnTo>
                  <a:lnTo>
                    <a:pt x="4136" y="1949"/>
                  </a:lnTo>
                  <a:lnTo>
                    <a:pt x="4136" y="411"/>
                  </a:lnTo>
                  <a:close/>
                  <a:moveTo>
                    <a:pt x="1880" y="2359"/>
                  </a:moveTo>
                  <a:lnTo>
                    <a:pt x="1880" y="4478"/>
                  </a:lnTo>
                  <a:lnTo>
                    <a:pt x="377" y="4478"/>
                  </a:lnTo>
                  <a:lnTo>
                    <a:pt x="377" y="2359"/>
                  </a:lnTo>
                  <a:close/>
                  <a:moveTo>
                    <a:pt x="3726" y="2359"/>
                  </a:moveTo>
                  <a:lnTo>
                    <a:pt x="3726" y="4478"/>
                  </a:lnTo>
                  <a:lnTo>
                    <a:pt x="2256" y="4478"/>
                  </a:lnTo>
                  <a:lnTo>
                    <a:pt x="2256" y="2359"/>
                  </a:lnTo>
                  <a:close/>
                  <a:moveTo>
                    <a:pt x="5503" y="2359"/>
                  </a:moveTo>
                  <a:lnTo>
                    <a:pt x="5503" y="4478"/>
                  </a:lnTo>
                  <a:lnTo>
                    <a:pt x="4136" y="4478"/>
                  </a:lnTo>
                  <a:lnTo>
                    <a:pt x="4136" y="2359"/>
                  </a:lnTo>
                  <a:close/>
                  <a:moveTo>
                    <a:pt x="1880" y="4922"/>
                  </a:moveTo>
                  <a:lnTo>
                    <a:pt x="1880" y="6460"/>
                  </a:lnTo>
                  <a:lnTo>
                    <a:pt x="377" y="6460"/>
                  </a:lnTo>
                  <a:lnTo>
                    <a:pt x="377" y="4922"/>
                  </a:lnTo>
                  <a:close/>
                  <a:moveTo>
                    <a:pt x="3726" y="4922"/>
                  </a:moveTo>
                  <a:lnTo>
                    <a:pt x="3726" y="6460"/>
                  </a:lnTo>
                  <a:lnTo>
                    <a:pt x="2256" y="6460"/>
                  </a:lnTo>
                  <a:lnTo>
                    <a:pt x="2256" y="4922"/>
                  </a:lnTo>
                  <a:close/>
                  <a:moveTo>
                    <a:pt x="5503" y="4922"/>
                  </a:moveTo>
                  <a:lnTo>
                    <a:pt x="5503" y="6460"/>
                  </a:lnTo>
                  <a:lnTo>
                    <a:pt x="4136" y="6460"/>
                  </a:lnTo>
                  <a:lnTo>
                    <a:pt x="4136" y="4922"/>
                  </a:lnTo>
                  <a:close/>
                  <a:moveTo>
                    <a:pt x="1" y="1"/>
                  </a:moveTo>
                  <a:lnTo>
                    <a:pt x="1" y="377"/>
                  </a:lnTo>
                  <a:lnTo>
                    <a:pt x="1" y="6460"/>
                  </a:lnTo>
                  <a:lnTo>
                    <a:pt x="1" y="6836"/>
                  </a:lnTo>
                  <a:lnTo>
                    <a:pt x="5913" y="6836"/>
                  </a:lnTo>
                  <a:lnTo>
                    <a:pt x="5913" y="6460"/>
                  </a:lnTo>
                  <a:lnTo>
                    <a:pt x="5913" y="377"/>
                  </a:lnTo>
                  <a:lnTo>
                    <a:pt x="59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3"/>
            <p:cNvSpPr/>
            <p:nvPr/>
          </p:nvSpPr>
          <p:spPr>
            <a:xfrm>
              <a:off x="6499368" y="3955876"/>
              <a:ext cx="107291" cy="126581"/>
            </a:xfrm>
            <a:custGeom>
              <a:rect b="b" l="l" r="r" t="t"/>
              <a:pathLst>
                <a:path extrusionOk="0" h="6050" w="5128">
                  <a:moveTo>
                    <a:pt x="1" y="1"/>
                  </a:moveTo>
                  <a:lnTo>
                    <a:pt x="1" y="6050"/>
                  </a:lnTo>
                  <a:lnTo>
                    <a:pt x="5127" y="6050"/>
                  </a:lnTo>
                  <a:lnTo>
                    <a:pt x="51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3"/>
            <p:cNvSpPr/>
            <p:nvPr/>
          </p:nvSpPr>
          <p:spPr>
            <a:xfrm>
              <a:off x="6491502" y="3948009"/>
              <a:ext cx="123024" cy="143047"/>
            </a:xfrm>
            <a:custGeom>
              <a:rect b="b" l="l" r="r" t="t"/>
              <a:pathLst>
                <a:path extrusionOk="0" h="6837" w="5880">
                  <a:moveTo>
                    <a:pt x="1881" y="377"/>
                  </a:moveTo>
                  <a:lnTo>
                    <a:pt x="1881" y="1915"/>
                  </a:lnTo>
                  <a:lnTo>
                    <a:pt x="377" y="1915"/>
                  </a:lnTo>
                  <a:lnTo>
                    <a:pt x="377" y="377"/>
                  </a:lnTo>
                  <a:close/>
                  <a:moveTo>
                    <a:pt x="3726" y="411"/>
                  </a:moveTo>
                  <a:lnTo>
                    <a:pt x="3726" y="1949"/>
                  </a:lnTo>
                  <a:lnTo>
                    <a:pt x="2257" y="1949"/>
                  </a:lnTo>
                  <a:lnTo>
                    <a:pt x="2257" y="411"/>
                  </a:lnTo>
                  <a:close/>
                  <a:moveTo>
                    <a:pt x="5503" y="411"/>
                  </a:moveTo>
                  <a:lnTo>
                    <a:pt x="5503" y="1949"/>
                  </a:lnTo>
                  <a:lnTo>
                    <a:pt x="4136" y="1949"/>
                  </a:lnTo>
                  <a:lnTo>
                    <a:pt x="4136" y="411"/>
                  </a:lnTo>
                  <a:close/>
                  <a:moveTo>
                    <a:pt x="1881" y="2359"/>
                  </a:moveTo>
                  <a:lnTo>
                    <a:pt x="1881" y="4478"/>
                  </a:lnTo>
                  <a:lnTo>
                    <a:pt x="377" y="4478"/>
                  </a:lnTo>
                  <a:lnTo>
                    <a:pt x="377" y="2359"/>
                  </a:lnTo>
                  <a:close/>
                  <a:moveTo>
                    <a:pt x="3726" y="2359"/>
                  </a:moveTo>
                  <a:lnTo>
                    <a:pt x="3726" y="4478"/>
                  </a:lnTo>
                  <a:lnTo>
                    <a:pt x="2257" y="4478"/>
                  </a:lnTo>
                  <a:lnTo>
                    <a:pt x="2257" y="2359"/>
                  </a:lnTo>
                  <a:close/>
                  <a:moveTo>
                    <a:pt x="5503" y="2359"/>
                  </a:moveTo>
                  <a:lnTo>
                    <a:pt x="5503" y="4478"/>
                  </a:lnTo>
                  <a:lnTo>
                    <a:pt x="4136" y="4478"/>
                  </a:lnTo>
                  <a:lnTo>
                    <a:pt x="4136" y="2359"/>
                  </a:lnTo>
                  <a:close/>
                  <a:moveTo>
                    <a:pt x="1881" y="4922"/>
                  </a:moveTo>
                  <a:lnTo>
                    <a:pt x="1881" y="6460"/>
                  </a:lnTo>
                  <a:lnTo>
                    <a:pt x="377" y="6460"/>
                  </a:lnTo>
                  <a:lnTo>
                    <a:pt x="377" y="4922"/>
                  </a:lnTo>
                  <a:close/>
                  <a:moveTo>
                    <a:pt x="3726" y="4922"/>
                  </a:moveTo>
                  <a:lnTo>
                    <a:pt x="3726" y="6460"/>
                  </a:lnTo>
                  <a:lnTo>
                    <a:pt x="2257" y="6460"/>
                  </a:lnTo>
                  <a:lnTo>
                    <a:pt x="2257" y="4922"/>
                  </a:lnTo>
                  <a:close/>
                  <a:moveTo>
                    <a:pt x="5503" y="4922"/>
                  </a:moveTo>
                  <a:lnTo>
                    <a:pt x="5503" y="6460"/>
                  </a:lnTo>
                  <a:lnTo>
                    <a:pt x="4136" y="6460"/>
                  </a:lnTo>
                  <a:lnTo>
                    <a:pt x="4136" y="4922"/>
                  </a:lnTo>
                  <a:close/>
                  <a:moveTo>
                    <a:pt x="1" y="1"/>
                  </a:moveTo>
                  <a:lnTo>
                    <a:pt x="1" y="377"/>
                  </a:lnTo>
                  <a:lnTo>
                    <a:pt x="1" y="6460"/>
                  </a:lnTo>
                  <a:lnTo>
                    <a:pt x="1" y="6836"/>
                  </a:lnTo>
                  <a:lnTo>
                    <a:pt x="5879" y="6836"/>
                  </a:lnTo>
                  <a:lnTo>
                    <a:pt x="5879" y="6460"/>
                  </a:lnTo>
                  <a:lnTo>
                    <a:pt x="5879" y="377"/>
                  </a:lnTo>
                  <a:lnTo>
                    <a:pt x="58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3"/>
            <p:cNvSpPr/>
            <p:nvPr/>
          </p:nvSpPr>
          <p:spPr>
            <a:xfrm>
              <a:off x="6267150" y="3955876"/>
              <a:ext cx="107270" cy="126581"/>
            </a:xfrm>
            <a:custGeom>
              <a:rect b="b" l="l" r="r" t="t"/>
              <a:pathLst>
                <a:path extrusionOk="0" h="6050" w="5127">
                  <a:moveTo>
                    <a:pt x="0" y="1"/>
                  </a:moveTo>
                  <a:lnTo>
                    <a:pt x="0" y="6050"/>
                  </a:lnTo>
                  <a:lnTo>
                    <a:pt x="5127" y="6050"/>
                  </a:lnTo>
                  <a:lnTo>
                    <a:pt x="51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3"/>
            <p:cNvSpPr/>
            <p:nvPr/>
          </p:nvSpPr>
          <p:spPr>
            <a:xfrm>
              <a:off x="6259283" y="3948009"/>
              <a:ext cx="123003" cy="143047"/>
            </a:xfrm>
            <a:custGeom>
              <a:rect b="b" l="l" r="r" t="t"/>
              <a:pathLst>
                <a:path extrusionOk="0" h="6837" w="5879">
                  <a:moveTo>
                    <a:pt x="1880" y="377"/>
                  </a:moveTo>
                  <a:lnTo>
                    <a:pt x="1880" y="1915"/>
                  </a:lnTo>
                  <a:lnTo>
                    <a:pt x="376" y="1915"/>
                  </a:lnTo>
                  <a:lnTo>
                    <a:pt x="376" y="377"/>
                  </a:lnTo>
                  <a:close/>
                  <a:moveTo>
                    <a:pt x="3691" y="411"/>
                  </a:moveTo>
                  <a:lnTo>
                    <a:pt x="3691" y="1949"/>
                  </a:lnTo>
                  <a:lnTo>
                    <a:pt x="2256" y="1949"/>
                  </a:lnTo>
                  <a:lnTo>
                    <a:pt x="2256" y="411"/>
                  </a:lnTo>
                  <a:close/>
                  <a:moveTo>
                    <a:pt x="5503" y="411"/>
                  </a:moveTo>
                  <a:lnTo>
                    <a:pt x="5503" y="1949"/>
                  </a:lnTo>
                  <a:lnTo>
                    <a:pt x="4135" y="1949"/>
                  </a:lnTo>
                  <a:lnTo>
                    <a:pt x="4135" y="411"/>
                  </a:lnTo>
                  <a:close/>
                  <a:moveTo>
                    <a:pt x="1880" y="2359"/>
                  </a:moveTo>
                  <a:lnTo>
                    <a:pt x="1880" y="4478"/>
                  </a:lnTo>
                  <a:lnTo>
                    <a:pt x="376" y="4478"/>
                  </a:lnTo>
                  <a:lnTo>
                    <a:pt x="376" y="2359"/>
                  </a:lnTo>
                  <a:close/>
                  <a:moveTo>
                    <a:pt x="3691" y="2359"/>
                  </a:moveTo>
                  <a:lnTo>
                    <a:pt x="3691" y="4478"/>
                  </a:lnTo>
                  <a:lnTo>
                    <a:pt x="2256" y="4478"/>
                  </a:lnTo>
                  <a:lnTo>
                    <a:pt x="2256" y="2359"/>
                  </a:lnTo>
                  <a:close/>
                  <a:moveTo>
                    <a:pt x="5503" y="2359"/>
                  </a:moveTo>
                  <a:lnTo>
                    <a:pt x="5503" y="4478"/>
                  </a:lnTo>
                  <a:lnTo>
                    <a:pt x="4135" y="4478"/>
                  </a:lnTo>
                  <a:lnTo>
                    <a:pt x="4135" y="2359"/>
                  </a:lnTo>
                  <a:close/>
                  <a:moveTo>
                    <a:pt x="1880" y="4922"/>
                  </a:moveTo>
                  <a:lnTo>
                    <a:pt x="1880" y="6460"/>
                  </a:lnTo>
                  <a:lnTo>
                    <a:pt x="376" y="6460"/>
                  </a:lnTo>
                  <a:lnTo>
                    <a:pt x="376" y="4922"/>
                  </a:lnTo>
                  <a:close/>
                  <a:moveTo>
                    <a:pt x="3691" y="4922"/>
                  </a:moveTo>
                  <a:lnTo>
                    <a:pt x="3691" y="6460"/>
                  </a:lnTo>
                  <a:lnTo>
                    <a:pt x="2256" y="6460"/>
                  </a:lnTo>
                  <a:lnTo>
                    <a:pt x="2256" y="4922"/>
                  </a:lnTo>
                  <a:close/>
                  <a:moveTo>
                    <a:pt x="5503" y="4922"/>
                  </a:moveTo>
                  <a:lnTo>
                    <a:pt x="5503" y="6460"/>
                  </a:lnTo>
                  <a:lnTo>
                    <a:pt x="4135" y="6460"/>
                  </a:lnTo>
                  <a:lnTo>
                    <a:pt x="4135" y="4922"/>
                  </a:lnTo>
                  <a:close/>
                  <a:moveTo>
                    <a:pt x="0" y="1"/>
                  </a:moveTo>
                  <a:lnTo>
                    <a:pt x="0" y="377"/>
                  </a:lnTo>
                  <a:lnTo>
                    <a:pt x="0" y="6460"/>
                  </a:lnTo>
                  <a:lnTo>
                    <a:pt x="0" y="6836"/>
                  </a:lnTo>
                  <a:lnTo>
                    <a:pt x="5878" y="6836"/>
                  </a:lnTo>
                  <a:lnTo>
                    <a:pt x="5878" y="6460"/>
                  </a:lnTo>
                  <a:lnTo>
                    <a:pt x="5878" y="377"/>
                  </a:lnTo>
                  <a:lnTo>
                    <a:pt x="58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3"/>
            <p:cNvSpPr/>
            <p:nvPr/>
          </p:nvSpPr>
          <p:spPr>
            <a:xfrm>
              <a:off x="6008131" y="3388897"/>
              <a:ext cx="1084057" cy="338798"/>
            </a:xfrm>
            <a:custGeom>
              <a:rect b="b" l="l" r="r" t="t"/>
              <a:pathLst>
                <a:path extrusionOk="0" h="16193" w="51813">
                  <a:moveTo>
                    <a:pt x="26043" y="0"/>
                  </a:moveTo>
                  <a:lnTo>
                    <a:pt x="376" y="12133"/>
                  </a:lnTo>
                  <a:cubicBezTo>
                    <a:pt x="103" y="12372"/>
                    <a:pt x="1" y="12645"/>
                    <a:pt x="1" y="12953"/>
                  </a:cubicBezTo>
                  <a:lnTo>
                    <a:pt x="1" y="15140"/>
                  </a:lnTo>
                  <a:cubicBezTo>
                    <a:pt x="1" y="15769"/>
                    <a:pt x="514" y="16193"/>
                    <a:pt x="1057" y="16193"/>
                  </a:cubicBezTo>
                  <a:cubicBezTo>
                    <a:pt x="1281" y="16193"/>
                    <a:pt x="1510" y="16120"/>
                    <a:pt x="1709" y="15961"/>
                  </a:cubicBezTo>
                  <a:lnTo>
                    <a:pt x="25394" y="5468"/>
                  </a:lnTo>
                  <a:cubicBezTo>
                    <a:pt x="25599" y="5298"/>
                    <a:pt x="25838" y="5212"/>
                    <a:pt x="26077" y="5212"/>
                  </a:cubicBezTo>
                  <a:cubicBezTo>
                    <a:pt x="26316" y="5212"/>
                    <a:pt x="26556" y="5298"/>
                    <a:pt x="26761" y="5468"/>
                  </a:cubicBezTo>
                  <a:lnTo>
                    <a:pt x="50103" y="15961"/>
                  </a:lnTo>
                  <a:cubicBezTo>
                    <a:pt x="50303" y="16120"/>
                    <a:pt x="50532" y="16193"/>
                    <a:pt x="50756" y="16193"/>
                  </a:cubicBezTo>
                  <a:cubicBezTo>
                    <a:pt x="51299" y="16193"/>
                    <a:pt x="51812" y="15769"/>
                    <a:pt x="51812" y="15140"/>
                  </a:cubicBezTo>
                  <a:lnTo>
                    <a:pt x="51812" y="12782"/>
                  </a:lnTo>
                  <a:lnTo>
                    <a:pt x="51778" y="12782"/>
                  </a:lnTo>
                  <a:cubicBezTo>
                    <a:pt x="51778" y="12475"/>
                    <a:pt x="51641" y="12133"/>
                    <a:pt x="51368" y="11962"/>
                  </a:cubicBezTo>
                  <a:lnTo>
                    <a:pt x="260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3"/>
            <p:cNvSpPr/>
            <p:nvPr/>
          </p:nvSpPr>
          <p:spPr>
            <a:xfrm>
              <a:off x="6545147" y="3377452"/>
              <a:ext cx="15022" cy="3599"/>
            </a:xfrm>
            <a:custGeom>
              <a:rect b="b" l="l" r="r" t="t"/>
              <a:pathLst>
                <a:path extrusionOk="0" h="172" w="718">
                  <a:moveTo>
                    <a:pt x="376" y="0"/>
                  </a:moveTo>
                  <a:lnTo>
                    <a:pt x="0" y="171"/>
                  </a:lnTo>
                  <a:lnTo>
                    <a:pt x="718" y="171"/>
                  </a:lnTo>
                  <a:lnTo>
                    <a:pt x="376" y="0"/>
                  </a:lnTo>
                  <a:close/>
                </a:path>
              </a:pathLst>
            </a:custGeom>
            <a:solidFill>
              <a:srgbClr val="D7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3"/>
            <p:cNvSpPr/>
            <p:nvPr/>
          </p:nvSpPr>
          <p:spPr>
            <a:xfrm>
              <a:off x="7059985" y="3713529"/>
              <a:ext cx="6444" cy="2155"/>
            </a:xfrm>
            <a:custGeom>
              <a:rect b="b" l="l" r="r" t="t"/>
              <a:pathLst>
                <a:path extrusionOk="0" h="103" w="308">
                  <a:moveTo>
                    <a:pt x="0" y="0"/>
                  </a:moveTo>
                  <a:cubicBezTo>
                    <a:pt x="69" y="35"/>
                    <a:pt x="205" y="103"/>
                    <a:pt x="308" y="103"/>
                  </a:cubicBezTo>
                  <a:cubicBezTo>
                    <a:pt x="205" y="35"/>
                    <a:pt x="69" y="35"/>
                    <a:pt x="0" y="0"/>
                  </a:cubicBezTo>
                  <a:close/>
                </a:path>
              </a:pathLst>
            </a:custGeom>
            <a:solidFill>
              <a:srgbClr val="D7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3"/>
            <p:cNvSpPr/>
            <p:nvPr/>
          </p:nvSpPr>
          <p:spPr>
            <a:xfrm>
              <a:off x="6031731" y="3713529"/>
              <a:ext cx="6444" cy="2155"/>
            </a:xfrm>
            <a:custGeom>
              <a:rect b="b" l="l" r="r" t="t"/>
              <a:pathLst>
                <a:path extrusionOk="0" h="103" w="308">
                  <a:moveTo>
                    <a:pt x="308" y="0"/>
                  </a:moveTo>
                  <a:lnTo>
                    <a:pt x="308" y="0"/>
                  </a:lnTo>
                  <a:cubicBezTo>
                    <a:pt x="281" y="7"/>
                    <a:pt x="256" y="15"/>
                    <a:pt x="234" y="24"/>
                  </a:cubicBezTo>
                  <a:lnTo>
                    <a:pt x="234" y="24"/>
                  </a:lnTo>
                  <a:cubicBezTo>
                    <a:pt x="263" y="17"/>
                    <a:pt x="288" y="10"/>
                    <a:pt x="308" y="0"/>
                  </a:cubicBezTo>
                  <a:close/>
                  <a:moveTo>
                    <a:pt x="234" y="24"/>
                  </a:moveTo>
                  <a:cubicBezTo>
                    <a:pt x="163" y="40"/>
                    <a:pt x="73" y="54"/>
                    <a:pt x="0" y="103"/>
                  </a:cubicBezTo>
                  <a:cubicBezTo>
                    <a:pt x="83" y="103"/>
                    <a:pt x="143" y="59"/>
                    <a:pt x="234" y="24"/>
                  </a:cubicBezTo>
                  <a:close/>
                </a:path>
              </a:pathLst>
            </a:custGeom>
            <a:solidFill>
              <a:srgbClr val="D7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3"/>
            <p:cNvSpPr/>
            <p:nvPr/>
          </p:nvSpPr>
          <p:spPr>
            <a:xfrm>
              <a:off x="7034962" y="3702085"/>
              <a:ext cx="25044" cy="12177"/>
            </a:xfrm>
            <a:custGeom>
              <a:rect b="b" l="l" r="r" t="t"/>
              <a:pathLst>
                <a:path extrusionOk="0" h="582" w="1197">
                  <a:moveTo>
                    <a:pt x="0" y="1"/>
                  </a:moveTo>
                  <a:lnTo>
                    <a:pt x="0" y="1"/>
                  </a:lnTo>
                  <a:cubicBezTo>
                    <a:pt x="350" y="223"/>
                    <a:pt x="700" y="387"/>
                    <a:pt x="1105" y="546"/>
                  </a:cubicBezTo>
                  <a:lnTo>
                    <a:pt x="1105" y="546"/>
                  </a:lnTo>
                  <a:cubicBezTo>
                    <a:pt x="1052" y="521"/>
                    <a:pt x="1014" y="490"/>
                    <a:pt x="991" y="445"/>
                  </a:cubicBezTo>
                  <a:lnTo>
                    <a:pt x="0" y="1"/>
                  </a:lnTo>
                  <a:close/>
                  <a:moveTo>
                    <a:pt x="1105" y="546"/>
                  </a:moveTo>
                  <a:cubicBezTo>
                    <a:pt x="1132" y="559"/>
                    <a:pt x="1162" y="570"/>
                    <a:pt x="1196" y="582"/>
                  </a:cubicBezTo>
                  <a:cubicBezTo>
                    <a:pt x="1166" y="570"/>
                    <a:pt x="1135" y="558"/>
                    <a:pt x="1105" y="546"/>
                  </a:cubicBezTo>
                  <a:close/>
                </a:path>
              </a:pathLst>
            </a:custGeom>
            <a:solidFill>
              <a:srgbClr val="D7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3"/>
            <p:cNvSpPr/>
            <p:nvPr/>
          </p:nvSpPr>
          <p:spPr>
            <a:xfrm>
              <a:off x="6778496" y="4280569"/>
              <a:ext cx="191650" cy="126581"/>
            </a:xfrm>
            <a:custGeom>
              <a:rect b="b" l="l" r="r" t="t"/>
              <a:pathLst>
                <a:path extrusionOk="0" h="6050" w="9160">
                  <a:moveTo>
                    <a:pt x="1" y="0"/>
                  </a:moveTo>
                  <a:lnTo>
                    <a:pt x="1" y="6050"/>
                  </a:lnTo>
                  <a:lnTo>
                    <a:pt x="9160" y="6050"/>
                  </a:lnTo>
                  <a:lnTo>
                    <a:pt x="91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3"/>
            <p:cNvSpPr/>
            <p:nvPr/>
          </p:nvSpPr>
          <p:spPr>
            <a:xfrm>
              <a:off x="6770629" y="4271280"/>
              <a:ext cx="208116" cy="143026"/>
            </a:xfrm>
            <a:custGeom>
              <a:rect b="b" l="l" r="r" t="t"/>
              <a:pathLst>
                <a:path extrusionOk="0" h="6836" w="9947">
                  <a:moveTo>
                    <a:pt x="2427" y="820"/>
                  </a:moveTo>
                  <a:lnTo>
                    <a:pt x="2427" y="1948"/>
                  </a:lnTo>
                  <a:lnTo>
                    <a:pt x="821" y="1948"/>
                  </a:lnTo>
                  <a:lnTo>
                    <a:pt x="821" y="820"/>
                  </a:lnTo>
                  <a:close/>
                  <a:moveTo>
                    <a:pt x="7212" y="820"/>
                  </a:moveTo>
                  <a:lnTo>
                    <a:pt x="7212" y="1948"/>
                  </a:lnTo>
                  <a:lnTo>
                    <a:pt x="5264" y="1948"/>
                  </a:lnTo>
                  <a:lnTo>
                    <a:pt x="5264" y="820"/>
                  </a:lnTo>
                  <a:close/>
                  <a:moveTo>
                    <a:pt x="4444" y="820"/>
                  </a:moveTo>
                  <a:lnTo>
                    <a:pt x="4444" y="1982"/>
                  </a:lnTo>
                  <a:lnTo>
                    <a:pt x="2837" y="1982"/>
                  </a:lnTo>
                  <a:lnTo>
                    <a:pt x="2837" y="820"/>
                  </a:lnTo>
                  <a:close/>
                  <a:moveTo>
                    <a:pt x="9160" y="820"/>
                  </a:moveTo>
                  <a:lnTo>
                    <a:pt x="9160" y="1982"/>
                  </a:lnTo>
                  <a:lnTo>
                    <a:pt x="7656" y="1982"/>
                  </a:lnTo>
                  <a:lnTo>
                    <a:pt x="7656" y="820"/>
                  </a:lnTo>
                  <a:close/>
                  <a:moveTo>
                    <a:pt x="4444" y="2358"/>
                  </a:moveTo>
                  <a:lnTo>
                    <a:pt x="4444" y="4477"/>
                  </a:lnTo>
                  <a:lnTo>
                    <a:pt x="2837" y="4477"/>
                  </a:lnTo>
                  <a:lnTo>
                    <a:pt x="2837" y="2358"/>
                  </a:lnTo>
                  <a:close/>
                  <a:moveTo>
                    <a:pt x="9160" y="2358"/>
                  </a:moveTo>
                  <a:lnTo>
                    <a:pt x="9160" y="4477"/>
                  </a:lnTo>
                  <a:lnTo>
                    <a:pt x="7656" y="4477"/>
                  </a:lnTo>
                  <a:lnTo>
                    <a:pt x="7656" y="2358"/>
                  </a:lnTo>
                  <a:close/>
                  <a:moveTo>
                    <a:pt x="2427" y="2392"/>
                  </a:moveTo>
                  <a:lnTo>
                    <a:pt x="2427" y="4545"/>
                  </a:lnTo>
                  <a:lnTo>
                    <a:pt x="821" y="4545"/>
                  </a:lnTo>
                  <a:lnTo>
                    <a:pt x="821" y="2392"/>
                  </a:lnTo>
                  <a:close/>
                  <a:moveTo>
                    <a:pt x="7212" y="2392"/>
                  </a:moveTo>
                  <a:lnTo>
                    <a:pt x="7212" y="4545"/>
                  </a:lnTo>
                  <a:lnTo>
                    <a:pt x="5264" y="4545"/>
                  </a:lnTo>
                  <a:lnTo>
                    <a:pt x="5264" y="2392"/>
                  </a:lnTo>
                  <a:close/>
                  <a:moveTo>
                    <a:pt x="2393" y="4921"/>
                  </a:moveTo>
                  <a:lnTo>
                    <a:pt x="2393" y="6083"/>
                  </a:lnTo>
                  <a:lnTo>
                    <a:pt x="787" y="6083"/>
                  </a:lnTo>
                  <a:lnTo>
                    <a:pt x="787" y="4921"/>
                  </a:lnTo>
                  <a:close/>
                  <a:moveTo>
                    <a:pt x="4444" y="4921"/>
                  </a:moveTo>
                  <a:lnTo>
                    <a:pt x="4444" y="6083"/>
                  </a:lnTo>
                  <a:lnTo>
                    <a:pt x="2837" y="6083"/>
                  </a:lnTo>
                  <a:lnTo>
                    <a:pt x="2837" y="4921"/>
                  </a:lnTo>
                  <a:close/>
                  <a:moveTo>
                    <a:pt x="7212" y="4921"/>
                  </a:moveTo>
                  <a:lnTo>
                    <a:pt x="7212" y="6083"/>
                  </a:lnTo>
                  <a:lnTo>
                    <a:pt x="5264" y="6083"/>
                  </a:lnTo>
                  <a:lnTo>
                    <a:pt x="5264" y="4921"/>
                  </a:lnTo>
                  <a:close/>
                  <a:moveTo>
                    <a:pt x="9160" y="4921"/>
                  </a:moveTo>
                  <a:lnTo>
                    <a:pt x="9160" y="6083"/>
                  </a:lnTo>
                  <a:lnTo>
                    <a:pt x="7656" y="6083"/>
                  </a:lnTo>
                  <a:lnTo>
                    <a:pt x="7656" y="4921"/>
                  </a:lnTo>
                  <a:close/>
                  <a:moveTo>
                    <a:pt x="1" y="0"/>
                  </a:moveTo>
                  <a:lnTo>
                    <a:pt x="1" y="6835"/>
                  </a:lnTo>
                  <a:lnTo>
                    <a:pt x="9946" y="6835"/>
                  </a:lnTo>
                  <a:lnTo>
                    <a:pt x="99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3"/>
            <p:cNvSpPr/>
            <p:nvPr/>
          </p:nvSpPr>
          <p:spPr>
            <a:xfrm>
              <a:off x="6138742" y="4280569"/>
              <a:ext cx="190939" cy="126581"/>
            </a:xfrm>
            <a:custGeom>
              <a:rect b="b" l="l" r="r" t="t"/>
              <a:pathLst>
                <a:path extrusionOk="0" h="6050" w="9126">
                  <a:moveTo>
                    <a:pt x="1" y="0"/>
                  </a:moveTo>
                  <a:lnTo>
                    <a:pt x="1" y="6050"/>
                  </a:lnTo>
                  <a:lnTo>
                    <a:pt x="9126" y="6050"/>
                  </a:lnTo>
                  <a:lnTo>
                    <a:pt x="91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3"/>
            <p:cNvSpPr/>
            <p:nvPr/>
          </p:nvSpPr>
          <p:spPr>
            <a:xfrm>
              <a:off x="6130163" y="4271280"/>
              <a:ext cx="208116" cy="143026"/>
            </a:xfrm>
            <a:custGeom>
              <a:rect b="b" l="l" r="r" t="t"/>
              <a:pathLst>
                <a:path extrusionOk="0" h="6836" w="9947">
                  <a:moveTo>
                    <a:pt x="2427" y="820"/>
                  </a:moveTo>
                  <a:lnTo>
                    <a:pt x="2427" y="1948"/>
                  </a:lnTo>
                  <a:lnTo>
                    <a:pt x="787" y="1948"/>
                  </a:lnTo>
                  <a:lnTo>
                    <a:pt x="787" y="820"/>
                  </a:lnTo>
                  <a:close/>
                  <a:moveTo>
                    <a:pt x="7246" y="820"/>
                  </a:moveTo>
                  <a:lnTo>
                    <a:pt x="7246" y="1948"/>
                  </a:lnTo>
                  <a:lnTo>
                    <a:pt x="5298" y="1948"/>
                  </a:lnTo>
                  <a:lnTo>
                    <a:pt x="5298" y="820"/>
                  </a:lnTo>
                  <a:close/>
                  <a:moveTo>
                    <a:pt x="4478" y="820"/>
                  </a:moveTo>
                  <a:lnTo>
                    <a:pt x="4478" y="1982"/>
                  </a:lnTo>
                  <a:lnTo>
                    <a:pt x="2837" y="1982"/>
                  </a:lnTo>
                  <a:lnTo>
                    <a:pt x="2837" y="820"/>
                  </a:lnTo>
                  <a:close/>
                  <a:moveTo>
                    <a:pt x="9160" y="820"/>
                  </a:moveTo>
                  <a:lnTo>
                    <a:pt x="9160" y="1982"/>
                  </a:lnTo>
                  <a:lnTo>
                    <a:pt x="7690" y="1982"/>
                  </a:lnTo>
                  <a:lnTo>
                    <a:pt x="7690" y="820"/>
                  </a:lnTo>
                  <a:close/>
                  <a:moveTo>
                    <a:pt x="4478" y="2358"/>
                  </a:moveTo>
                  <a:lnTo>
                    <a:pt x="4478" y="4477"/>
                  </a:lnTo>
                  <a:lnTo>
                    <a:pt x="2837" y="4477"/>
                  </a:lnTo>
                  <a:lnTo>
                    <a:pt x="2837" y="2358"/>
                  </a:lnTo>
                  <a:close/>
                  <a:moveTo>
                    <a:pt x="9160" y="2358"/>
                  </a:moveTo>
                  <a:lnTo>
                    <a:pt x="9160" y="4477"/>
                  </a:lnTo>
                  <a:lnTo>
                    <a:pt x="7690" y="4477"/>
                  </a:lnTo>
                  <a:lnTo>
                    <a:pt x="7690" y="2358"/>
                  </a:lnTo>
                  <a:close/>
                  <a:moveTo>
                    <a:pt x="2427" y="2392"/>
                  </a:moveTo>
                  <a:lnTo>
                    <a:pt x="2427" y="4545"/>
                  </a:lnTo>
                  <a:lnTo>
                    <a:pt x="787" y="4545"/>
                  </a:lnTo>
                  <a:lnTo>
                    <a:pt x="787" y="2392"/>
                  </a:lnTo>
                  <a:close/>
                  <a:moveTo>
                    <a:pt x="7246" y="2392"/>
                  </a:moveTo>
                  <a:lnTo>
                    <a:pt x="7246" y="4545"/>
                  </a:lnTo>
                  <a:lnTo>
                    <a:pt x="5298" y="4545"/>
                  </a:lnTo>
                  <a:lnTo>
                    <a:pt x="5298" y="2392"/>
                  </a:lnTo>
                  <a:close/>
                  <a:moveTo>
                    <a:pt x="2427" y="4921"/>
                  </a:moveTo>
                  <a:lnTo>
                    <a:pt x="2427" y="6083"/>
                  </a:lnTo>
                  <a:lnTo>
                    <a:pt x="787" y="6083"/>
                  </a:lnTo>
                  <a:lnTo>
                    <a:pt x="787" y="4921"/>
                  </a:lnTo>
                  <a:close/>
                  <a:moveTo>
                    <a:pt x="4478" y="4921"/>
                  </a:moveTo>
                  <a:lnTo>
                    <a:pt x="4478" y="6083"/>
                  </a:lnTo>
                  <a:lnTo>
                    <a:pt x="2837" y="6083"/>
                  </a:lnTo>
                  <a:lnTo>
                    <a:pt x="2837" y="4921"/>
                  </a:lnTo>
                  <a:close/>
                  <a:moveTo>
                    <a:pt x="7246" y="4921"/>
                  </a:moveTo>
                  <a:lnTo>
                    <a:pt x="7246" y="6083"/>
                  </a:lnTo>
                  <a:lnTo>
                    <a:pt x="5298" y="6083"/>
                  </a:lnTo>
                  <a:lnTo>
                    <a:pt x="5298" y="4921"/>
                  </a:lnTo>
                  <a:close/>
                  <a:moveTo>
                    <a:pt x="9160" y="4921"/>
                  </a:moveTo>
                  <a:lnTo>
                    <a:pt x="9160" y="6083"/>
                  </a:lnTo>
                  <a:lnTo>
                    <a:pt x="7690" y="6083"/>
                  </a:lnTo>
                  <a:lnTo>
                    <a:pt x="7690" y="4921"/>
                  </a:lnTo>
                  <a:close/>
                  <a:moveTo>
                    <a:pt x="1" y="0"/>
                  </a:moveTo>
                  <a:lnTo>
                    <a:pt x="1" y="6835"/>
                  </a:lnTo>
                  <a:lnTo>
                    <a:pt x="9946" y="6835"/>
                  </a:lnTo>
                  <a:lnTo>
                    <a:pt x="99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3"/>
            <p:cNvSpPr/>
            <p:nvPr/>
          </p:nvSpPr>
          <p:spPr>
            <a:xfrm>
              <a:off x="6452188" y="4307015"/>
              <a:ext cx="204517" cy="264607"/>
            </a:xfrm>
            <a:custGeom>
              <a:rect b="b" l="l" r="r" t="t"/>
              <a:pathLst>
                <a:path extrusionOk="0" h="12647" w="9775">
                  <a:moveTo>
                    <a:pt x="0" y="1"/>
                  </a:moveTo>
                  <a:lnTo>
                    <a:pt x="0" y="12646"/>
                  </a:lnTo>
                  <a:lnTo>
                    <a:pt x="9775" y="12646"/>
                  </a:lnTo>
                  <a:lnTo>
                    <a:pt x="97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3"/>
            <p:cNvSpPr/>
            <p:nvPr/>
          </p:nvSpPr>
          <p:spPr>
            <a:xfrm>
              <a:off x="6571593" y="4446463"/>
              <a:ext cx="17910" cy="17889"/>
            </a:xfrm>
            <a:custGeom>
              <a:rect b="b" l="l" r="r" t="t"/>
              <a:pathLst>
                <a:path extrusionOk="0" h="855" w="856">
                  <a:moveTo>
                    <a:pt x="445" y="0"/>
                  </a:moveTo>
                  <a:cubicBezTo>
                    <a:pt x="240" y="0"/>
                    <a:pt x="1" y="171"/>
                    <a:pt x="1" y="445"/>
                  </a:cubicBezTo>
                  <a:cubicBezTo>
                    <a:pt x="1" y="650"/>
                    <a:pt x="172" y="855"/>
                    <a:pt x="445" y="855"/>
                  </a:cubicBezTo>
                  <a:cubicBezTo>
                    <a:pt x="650" y="855"/>
                    <a:pt x="855" y="684"/>
                    <a:pt x="855" y="445"/>
                  </a:cubicBezTo>
                  <a:cubicBezTo>
                    <a:pt x="855" y="205"/>
                    <a:pt x="650" y="0"/>
                    <a:pt x="4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3"/>
            <p:cNvSpPr/>
            <p:nvPr/>
          </p:nvSpPr>
          <p:spPr>
            <a:xfrm>
              <a:off x="6452188" y="4307015"/>
              <a:ext cx="204517" cy="264607"/>
            </a:xfrm>
            <a:custGeom>
              <a:rect b="b" l="l" r="r" t="t"/>
              <a:pathLst>
                <a:path extrusionOk="0" h="12647" w="9775">
                  <a:moveTo>
                    <a:pt x="0" y="1"/>
                  </a:moveTo>
                  <a:lnTo>
                    <a:pt x="0" y="1812"/>
                  </a:lnTo>
                  <a:lnTo>
                    <a:pt x="7656" y="1812"/>
                  </a:lnTo>
                  <a:lnTo>
                    <a:pt x="7656" y="12646"/>
                  </a:lnTo>
                  <a:lnTo>
                    <a:pt x="9775" y="12646"/>
                  </a:lnTo>
                  <a:lnTo>
                    <a:pt x="97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3"/>
            <p:cNvSpPr/>
            <p:nvPr/>
          </p:nvSpPr>
          <p:spPr>
            <a:xfrm>
              <a:off x="6653106" y="2814325"/>
              <a:ext cx="327521" cy="477347"/>
            </a:xfrm>
            <a:custGeom>
              <a:rect b="b" l="l" r="r" t="t"/>
              <a:pathLst>
                <a:path extrusionOk="0" h="22815" w="15654">
                  <a:moveTo>
                    <a:pt x="5142" y="0"/>
                  </a:moveTo>
                  <a:cubicBezTo>
                    <a:pt x="4750" y="0"/>
                    <a:pt x="4357" y="118"/>
                    <a:pt x="3965" y="258"/>
                  </a:cubicBezTo>
                  <a:cubicBezTo>
                    <a:pt x="2701" y="770"/>
                    <a:pt x="1573" y="1761"/>
                    <a:pt x="889" y="2958"/>
                  </a:cubicBezTo>
                  <a:cubicBezTo>
                    <a:pt x="308" y="4017"/>
                    <a:pt x="35" y="5247"/>
                    <a:pt x="35" y="6512"/>
                  </a:cubicBezTo>
                  <a:cubicBezTo>
                    <a:pt x="1" y="7571"/>
                    <a:pt x="206" y="8733"/>
                    <a:pt x="821" y="9622"/>
                  </a:cubicBezTo>
                  <a:cubicBezTo>
                    <a:pt x="1846" y="11228"/>
                    <a:pt x="3931" y="11878"/>
                    <a:pt x="5811" y="12322"/>
                  </a:cubicBezTo>
                  <a:cubicBezTo>
                    <a:pt x="4717" y="13176"/>
                    <a:pt x="3726" y="14407"/>
                    <a:pt x="3555" y="15808"/>
                  </a:cubicBezTo>
                  <a:cubicBezTo>
                    <a:pt x="3350" y="17209"/>
                    <a:pt x="4102" y="18816"/>
                    <a:pt x="5469" y="19226"/>
                  </a:cubicBezTo>
                  <a:cubicBezTo>
                    <a:pt x="5059" y="19738"/>
                    <a:pt x="4888" y="20524"/>
                    <a:pt x="5059" y="21140"/>
                  </a:cubicBezTo>
                  <a:cubicBezTo>
                    <a:pt x="5161" y="21823"/>
                    <a:pt x="5674" y="22404"/>
                    <a:pt x="6289" y="22677"/>
                  </a:cubicBezTo>
                  <a:lnTo>
                    <a:pt x="11928" y="22814"/>
                  </a:lnTo>
                  <a:cubicBezTo>
                    <a:pt x="12270" y="22814"/>
                    <a:pt x="12133" y="22233"/>
                    <a:pt x="12270" y="21960"/>
                  </a:cubicBezTo>
                  <a:cubicBezTo>
                    <a:pt x="12338" y="21823"/>
                    <a:pt x="12475" y="21755"/>
                    <a:pt x="12612" y="21652"/>
                  </a:cubicBezTo>
                  <a:cubicBezTo>
                    <a:pt x="13159" y="21276"/>
                    <a:pt x="13466" y="20524"/>
                    <a:pt x="13364" y="19841"/>
                  </a:cubicBezTo>
                  <a:cubicBezTo>
                    <a:pt x="13295" y="19157"/>
                    <a:pt x="12851" y="18508"/>
                    <a:pt x="12304" y="18064"/>
                  </a:cubicBezTo>
                  <a:lnTo>
                    <a:pt x="12168" y="17961"/>
                  </a:lnTo>
                  <a:cubicBezTo>
                    <a:pt x="12099" y="17790"/>
                    <a:pt x="12236" y="17619"/>
                    <a:pt x="12338" y="17517"/>
                  </a:cubicBezTo>
                  <a:cubicBezTo>
                    <a:pt x="12954" y="17038"/>
                    <a:pt x="13535" y="16594"/>
                    <a:pt x="14047" y="16013"/>
                  </a:cubicBezTo>
                  <a:cubicBezTo>
                    <a:pt x="15517" y="14373"/>
                    <a:pt x="15654" y="11707"/>
                    <a:pt x="14526" y="9793"/>
                  </a:cubicBezTo>
                  <a:cubicBezTo>
                    <a:pt x="13466" y="7811"/>
                    <a:pt x="11313" y="6580"/>
                    <a:pt x="9092" y="6341"/>
                  </a:cubicBezTo>
                  <a:cubicBezTo>
                    <a:pt x="9228" y="5521"/>
                    <a:pt x="9263" y="4666"/>
                    <a:pt x="9228" y="3812"/>
                  </a:cubicBezTo>
                  <a:cubicBezTo>
                    <a:pt x="9194" y="3334"/>
                    <a:pt x="9160" y="2821"/>
                    <a:pt x="8921" y="2411"/>
                  </a:cubicBezTo>
                  <a:cubicBezTo>
                    <a:pt x="8682" y="1898"/>
                    <a:pt x="8237" y="1488"/>
                    <a:pt x="7793" y="1146"/>
                  </a:cubicBezTo>
                  <a:cubicBezTo>
                    <a:pt x="7041" y="599"/>
                    <a:pt x="6289" y="53"/>
                    <a:pt x="5401" y="18"/>
                  </a:cubicBezTo>
                  <a:cubicBezTo>
                    <a:pt x="5314" y="6"/>
                    <a:pt x="5228" y="0"/>
                    <a:pt x="51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3"/>
            <p:cNvSpPr/>
            <p:nvPr/>
          </p:nvSpPr>
          <p:spPr>
            <a:xfrm>
              <a:off x="6756798" y="3288783"/>
              <a:ext cx="177360" cy="37912"/>
            </a:xfrm>
            <a:custGeom>
              <a:rect b="b" l="l" r="r" t="t"/>
              <a:pathLst>
                <a:path extrusionOk="0" h="1812" w="8477">
                  <a:moveTo>
                    <a:pt x="0" y="0"/>
                  </a:moveTo>
                  <a:lnTo>
                    <a:pt x="0" y="1812"/>
                  </a:lnTo>
                  <a:lnTo>
                    <a:pt x="8476" y="1812"/>
                  </a:lnTo>
                  <a:lnTo>
                    <a:pt x="84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1" name="Google Shape;1681;p43"/>
          <p:cNvGrpSpPr/>
          <p:nvPr/>
        </p:nvGrpSpPr>
        <p:grpSpPr>
          <a:xfrm>
            <a:off x="8331106" y="2719732"/>
            <a:ext cx="2372613" cy="1841257"/>
            <a:chOff x="7332425" y="3288072"/>
            <a:chExt cx="1653965" cy="1283553"/>
          </a:xfrm>
        </p:grpSpPr>
        <p:sp>
          <p:nvSpPr>
            <p:cNvPr id="1682" name="Google Shape;1682;p43"/>
            <p:cNvSpPr/>
            <p:nvPr/>
          </p:nvSpPr>
          <p:spPr>
            <a:xfrm>
              <a:off x="7381049" y="3383164"/>
              <a:ext cx="1539540" cy="1188461"/>
            </a:xfrm>
            <a:custGeom>
              <a:rect b="b" l="l" r="r" t="t"/>
              <a:pathLst>
                <a:path extrusionOk="0" h="56803" w="73583">
                  <a:moveTo>
                    <a:pt x="36775" y="1"/>
                  </a:moveTo>
                  <a:lnTo>
                    <a:pt x="1" y="22489"/>
                  </a:lnTo>
                  <a:lnTo>
                    <a:pt x="1" y="56802"/>
                  </a:lnTo>
                  <a:lnTo>
                    <a:pt x="73583" y="56802"/>
                  </a:lnTo>
                  <a:lnTo>
                    <a:pt x="73583" y="22489"/>
                  </a:lnTo>
                  <a:lnTo>
                    <a:pt x="367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3"/>
            <p:cNvSpPr/>
            <p:nvPr/>
          </p:nvSpPr>
          <p:spPr>
            <a:xfrm>
              <a:off x="7381049" y="3409631"/>
              <a:ext cx="1539540" cy="1135527"/>
            </a:xfrm>
            <a:custGeom>
              <a:rect b="b" l="l" r="r" t="t"/>
              <a:pathLst>
                <a:path extrusionOk="0" h="54273" w="73583">
                  <a:moveTo>
                    <a:pt x="35134" y="0"/>
                  </a:moveTo>
                  <a:lnTo>
                    <a:pt x="34553" y="376"/>
                  </a:lnTo>
                  <a:lnTo>
                    <a:pt x="39065" y="376"/>
                  </a:lnTo>
                  <a:lnTo>
                    <a:pt x="38449" y="0"/>
                  </a:lnTo>
                  <a:close/>
                  <a:moveTo>
                    <a:pt x="31717" y="2085"/>
                  </a:moveTo>
                  <a:lnTo>
                    <a:pt x="31136" y="2495"/>
                  </a:lnTo>
                  <a:lnTo>
                    <a:pt x="42448" y="2495"/>
                  </a:lnTo>
                  <a:lnTo>
                    <a:pt x="41799" y="2085"/>
                  </a:lnTo>
                  <a:close/>
                  <a:moveTo>
                    <a:pt x="28401" y="4136"/>
                  </a:moveTo>
                  <a:lnTo>
                    <a:pt x="27786" y="4546"/>
                  </a:lnTo>
                  <a:lnTo>
                    <a:pt x="45866" y="4546"/>
                  </a:lnTo>
                  <a:lnTo>
                    <a:pt x="45216" y="4136"/>
                  </a:lnTo>
                  <a:close/>
                  <a:moveTo>
                    <a:pt x="24984" y="6255"/>
                  </a:moveTo>
                  <a:lnTo>
                    <a:pt x="24369" y="6631"/>
                  </a:lnTo>
                  <a:lnTo>
                    <a:pt x="49215" y="6631"/>
                  </a:lnTo>
                  <a:lnTo>
                    <a:pt x="48600" y="6255"/>
                  </a:lnTo>
                  <a:close/>
                  <a:moveTo>
                    <a:pt x="21600" y="8305"/>
                  </a:moveTo>
                  <a:lnTo>
                    <a:pt x="21019" y="8681"/>
                  </a:lnTo>
                  <a:lnTo>
                    <a:pt x="52633" y="8681"/>
                  </a:lnTo>
                  <a:lnTo>
                    <a:pt x="51983" y="8305"/>
                  </a:lnTo>
                  <a:close/>
                  <a:moveTo>
                    <a:pt x="18183" y="10390"/>
                  </a:moveTo>
                  <a:lnTo>
                    <a:pt x="17568" y="10766"/>
                  </a:lnTo>
                  <a:lnTo>
                    <a:pt x="55982" y="10766"/>
                  </a:lnTo>
                  <a:lnTo>
                    <a:pt x="55333" y="10390"/>
                  </a:lnTo>
                  <a:close/>
                  <a:moveTo>
                    <a:pt x="14799" y="12441"/>
                  </a:moveTo>
                  <a:lnTo>
                    <a:pt x="14218" y="12817"/>
                  </a:lnTo>
                  <a:lnTo>
                    <a:pt x="59365" y="12817"/>
                  </a:lnTo>
                  <a:lnTo>
                    <a:pt x="58750" y="12441"/>
                  </a:lnTo>
                  <a:close/>
                  <a:moveTo>
                    <a:pt x="11450" y="14525"/>
                  </a:moveTo>
                  <a:lnTo>
                    <a:pt x="10835" y="14901"/>
                  </a:lnTo>
                  <a:lnTo>
                    <a:pt x="62783" y="14901"/>
                  </a:lnTo>
                  <a:lnTo>
                    <a:pt x="62134" y="14525"/>
                  </a:lnTo>
                  <a:close/>
                  <a:moveTo>
                    <a:pt x="8066" y="16576"/>
                  </a:moveTo>
                  <a:lnTo>
                    <a:pt x="7451" y="16952"/>
                  </a:lnTo>
                  <a:lnTo>
                    <a:pt x="66167" y="16952"/>
                  </a:lnTo>
                  <a:lnTo>
                    <a:pt x="65517" y="16576"/>
                  </a:lnTo>
                  <a:close/>
                  <a:moveTo>
                    <a:pt x="4649" y="18661"/>
                  </a:moveTo>
                  <a:lnTo>
                    <a:pt x="4034" y="19071"/>
                  </a:lnTo>
                  <a:lnTo>
                    <a:pt x="69550" y="19071"/>
                  </a:lnTo>
                  <a:lnTo>
                    <a:pt x="68901" y="18661"/>
                  </a:lnTo>
                  <a:close/>
                  <a:moveTo>
                    <a:pt x="1265" y="20711"/>
                  </a:moveTo>
                  <a:lnTo>
                    <a:pt x="684" y="21121"/>
                  </a:lnTo>
                  <a:lnTo>
                    <a:pt x="72899" y="21121"/>
                  </a:lnTo>
                  <a:lnTo>
                    <a:pt x="72318" y="20711"/>
                  </a:lnTo>
                  <a:close/>
                  <a:moveTo>
                    <a:pt x="1" y="22830"/>
                  </a:moveTo>
                  <a:lnTo>
                    <a:pt x="1" y="23206"/>
                  </a:lnTo>
                  <a:lnTo>
                    <a:pt x="73583" y="23206"/>
                  </a:lnTo>
                  <a:lnTo>
                    <a:pt x="73583" y="22830"/>
                  </a:lnTo>
                  <a:close/>
                  <a:moveTo>
                    <a:pt x="1" y="24881"/>
                  </a:moveTo>
                  <a:lnTo>
                    <a:pt x="1" y="25257"/>
                  </a:lnTo>
                  <a:lnTo>
                    <a:pt x="73583" y="25257"/>
                  </a:lnTo>
                  <a:lnTo>
                    <a:pt x="73583" y="24881"/>
                  </a:lnTo>
                  <a:close/>
                  <a:moveTo>
                    <a:pt x="1" y="26966"/>
                  </a:moveTo>
                  <a:lnTo>
                    <a:pt x="1" y="27342"/>
                  </a:lnTo>
                  <a:lnTo>
                    <a:pt x="73583" y="27342"/>
                  </a:lnTo>
                  <a:lnTo>
                    <a:pt x="73583" y="26966"/>
                  </a:lnTo>
                  <a:close/>
                  <a:moveTo>
                    <a:pt x="1" y="29016"/>
                  </a:moveTo>
                  <a:lnTo>
                    <a:pt x="1" y="29392"/>
                  </a:lnTo>
                  <a:lnTo>
                    <a:pt x="73583" y="29392"/>
                  </a:lnTo>
                  <a:lnTo>
                    <a:pt x="73583" y="29016"/>
                  </a:lnTo>
                  <a:close/>
                  <a:moveTo>
                    <a:pt x="1" y="31101"/>
                  </a:moveTo>
                  <a:lnTo>
                    <a:pt x="1" y="31477"/>
                  </a:lnTo>
                  <a:lnTo>
                    <a:pt x="73583" y="31477"/>
                  </a:lnTo>
                  <a:lnTo>
                    <a:pt x="73583" y="31101"/>
                  </a:lnTo>
                  <a:close/>
                  <a:moveTo>
                    <a:pt x="1" y="33152"/>
                  </a:moveTo>
                  <a:lnTo>
                    <a:pt x="1" y="33527"/>
                  </a:lnTo>
                  <a:lnTo>
                    <a:pt x="73583" y="33527"/>
                  </a:lnTo>
                  <a:lnTo>
                    <a:pt x="73583" y="33152"/>
                  </a:lnTo>
                  <a:close/>
                  <a:moveTo>
                    <a:pt x="1" y="35236"/>
                  </a:moveTo>
                  <a:lnTo>
                    <a:pt x="1" y="35646"/>
                  </a:lnTo>
                  <a:lnTo>
                    <a:pt x="73583" y="35646"/>
                  </a:lnTo>
                  <a:lnTo>
                    <a:pt x="73583" y="35236"/>
                  </a:lnTo>
                  <a:close/>
                  <a:moveTo>
                    <a:pt x="1" y="37287"/>
                  </a:moveTo>
                  <a:lnTo>
                    <a:pt x="1" y="37697"/>
                  </a:lnTo>
                  <a:lnTo>
                    <a:pt x="73583" y="37697"/>
                  </a:lnTo>
                  <a:lnTo>
                    <a:pt x="73583" y="37287"/>
                  </a:lnTo>
                  <a:close/>
                  <a:moveTo>
                    <a:pt x="1" y="39406"/>
                  </a:moveTo>
                  <a:lnTo>
                    <a:pt x="1" y="39782"/>
                  </a:lnTo>
                  <a:lnTo>
                    <a:pt x="73583" y="39782"/>
                  </a:lnTo>
                  <a:lnTo>
                    <a:pt x="73583" y="39406"/>
                  </a:lnTo>
                  <a:close/>
                  <a:moveTo>
                    <a:pt x="1" y="41456"/>
                  </a:moveTo>
                  <a:lnTo>
                    <a:pt x="1" y="41832"/>
                  </a:lnTo>
                  <a:lnTo>
                    <a:pt x="73583" y="41832"/>
                  </a:lnTo>
                  <a:lnTo>
                    <a:pt x="73583" y="41456"/>
                  </a:lnTo>
                  <a:close/>
                  <a:moveTo>
                    <a:pt x="1" y="43541"/>
                  </a:moveTo>
                  <a:lnTo>
                    <a:pt x="1" y="43917"/>
                  </a:lnTo>
                  <a:lnTo>
                    <a:pt x="73583" y="43917"/>
                  </a:lnTo>
                  <a:lnTo>
                    <a:pt x="73583" y="43541"/>
                  </a:lnTo>
                  <a:close/>
                  <a:moveTo>
                    <a:pt x="1" y="45592"/>
                  </a:moveTo>
                  <a:lnTo>
                    <a:pt x="1" y="45968"/>
                  </a:lnTo>
                  <a:lnTo>
                    <a:pt x="73583" y="45968"/>
                  </a:lnTo>
                  <a:lnTo>
                    <a:pt x="73583" y="45592"/>
                  </a:lnTo>
                  <a:close/>
                  <a:moveTo>
                    <a:pt x="1" y="47677"/>
                  </a:moveTo>
                  <a:lnTo>
                    <a:pt x="1" y="48053"/>
                  </a:lnTo>
                  <a:lnTo>
                    <a:pt x="73583" y="48053"/>
                  </a:lnTo>
                  <a:lnTo>
                    <a:pt x="73583" y="47677"/>
                  </a:lnTo>
                  <a:close/>
                  <a:moveTo>
                    <a:pt x="1" y="49727"/>
                  </a:moveTo>
                  <a:lnTo>
                    <a:pt x="1" y="50103"/>
                  </a:lnTo>
                  <a:lnTo>
                    <a:pt x="73583" y="50103"/>
                  </a:lnTo>
                  <a:lnTo>
                    <a:pt x="73583" y="49727"/>
                  </a:lnTo>
                  <a:close/>
                  <a:moveTo>
                    <a:pt x="1" y="51812"/>
                  </a:moveTo>
                  <a:lnTo>
                    <a:pt x="1" y="52222"/>
                  </a:lnTo>
                  <a:lnTo>
                    <a:pt x="73583" y="52222"/>
                  </a:lnTo>
                  <a:lnTo>
                    <a:pt x="73583" y="51812"/>
                  </a:lnTo>
                  <a:close/>
                  <a:moveTo>
                    <a:pt x="1" y="53863"/>
                  </a:moveTo>
                  <a:lnTo>
                    <a:pt x="1" y="54273"/>
                  </a:lnTo>
                  <a:lnTo>
                    <a:pt x="73583" y="54273"/>
                  </a:lnTo>
                  <a:lnTo>
                    <a:pt x="73583" y="5386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3"/>
            <p:cNvSpPr/>
            <p:nvPr/>
          </p:nvSpPr>
          <p:spPr>
            <a:xfrm>
              <a:off x="7361758" y="4525822"/>
              <a:ext cx="1577431" cy="45799"/>
            </a:xfrm>
            <a:custGeom>
              <a:rect b="b" l="l" r="r" t="t"/>
              <a:pathLst>
                <a:path extrusionOk="0" h="2189" w="75394">
                  <a:moveTo>
                    <a:pt x="0" y="1"/>
                  </a:moveTo>
                  <a:lnTo>
                    <a:pt x="0" y="2188"/>
                  </a:lnTo>
                  <a:lnTo>
                    <a:pt x="75393" y="2188"/>
                  </a:lnTo>
                  <a:lnTo>
                    <a:pt x="753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3"/>
            <p:cNvSpPr/>
            <p:nvPr/>
          </p:nvSpPr>
          <p:spPr>
            <a:xfrm>
              <a:off x="7381049" y="4203345"/>
              <a:ext cx="1539540" cy="22178"/>
            </a:xfrm>
            <a:custGeom>
              <a:rect b="b" l="l" r="r" t="t"/>
              <a:pathLst>
                <a:path extrusionOk="0" h="1060" w="73583">
                  <a:moveTo>
                    <a:pt x="1" y="0"/>
                  </a:moveTo>
                  <a:lnTo>
                    <a:pt x="1" y="1060"/>
                  </a:lnTo>
                  <a:lnTo>
                    <a:pt x="73583" y="1060"/>
                  </a:lnTo>
                  <a:lnTo>
                    <a:pt x="735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3"/>
            <p:cNvSpPr/>
            <p:nvPr/>
          </p:nvSpPr>
          <p:spPr>
            <a:xfrm>
              <a:off x="8069647" y="3635593"/>
              <a:ext cx="158049" cy="315344"/>
            </a:xfrm>
            <a:custGeom>
              <a:rect b="b" l="l" r="r" t="t"/>
              <a:pathLst>
                <a:path extrusionOk="0" h="15072" w="7554">
                  <a:moveTo>
                    <a:pt x="1" y="0"/>
                  </a:moveTo>
                  <a:lnTo>
                    <a:pt x="1" y="15072"/>
                  </a:lnTo>
                  <a:lnTo>
                    <a:pt x="7554" y="15072"/>
                  </a:lnTo>
                  <a:lnTo>
                    <a:pt x="755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3"/>
            <p:cNvSpPr/>
            <p:nvPr/>
          </p:nvSpPr>
          <p:spPr>
            <a:xfrm>
              <a:off x="8058203" y="3624149"/>
              <a:ext cx="181649" cy="338944"/>
            </a:xfrm>
            <a:custGeom>
              <a:rect b="b" l="l" r="r" t="t"/>
              <a:pathLst>
                <a:path extrusionOk="0" h="16200" w="8682">
                  <a:moveTo>
                    <a:pt x="2393" y="547"/>
                  </a:moveTo>
                  <a:lnTo>
                    <a:pt x="2393" y="3008"/>
                  </a:lnTo>
                  <a:lnTo>
                    <a:pt x="548" y="3008"/>
                  </a:lnTo>
                  <a:lnTo>
                    <a:pt x="548" y="547"/>
                  </a:lnTo>
                  <a:close/>
                  <a:moveTo>
                    <a:pt x="5982" y="547"/>
                  </a:moveTo>
                  <a:lnTo>
                    <a:pt x="5982" y="3008"/>
                  </a:lnTo>
                  <a:lnTo>
                    <a:pt x="3008" y="3008"/>
                  </a:lnTo>
                  <a:lnTo>
                    <a:pt x="3008" y="547"/>
                  </a:lnTo>
                  <a:close/>
                  <a:moveTo>
                    <a:pt x="8135" y="547"/>
                  </a:moveTo>
                  <a:lnTo>
                    <a:pt x="8135" y="3008"/>
                  </a:lnTo>
                  <a:lnTo>
                    <a:pt x="6597" y="3008"/>
                  </a:lnTo>
                  <a:lnTo>
                    <a:pt x="6597" y="547"/>
                  </a:lnTo>
                  <a:close/>
                  <a:moveTo>
                    <a:pt x="2393" y="3555"/>
                  </a:moveTo>
                  <a:lnTo>
                    <a:pt x="2393" y="8442"/>
                  </a:lnTo>
                  <a:lnTo>
                    <a:pt x="548" y="8442"/>
                  </a:lnTo>
                  <a:lnTo>
                    <a:pt x="548" y="3555"/>
                  </a:lnTo>
                  <a:close/>
                  <a:moveTo>
                    <a:pt x="8169" y="3555"/>
                  </a:moveTo>
                  <a:lnTo>
                    <a:pt x="8169" y="8442"/>
                  </a:lnTo>
                  <a:lnTo>
                    <a:pt x="6631" y="8442"/>
                  </a:lnTo>
                  <a:lnTo>
                    <a:pt x="6631" y="3555"/>
                  </a:lnTo>
                  <a:close/>
                  <a:moveTo>
                    <a:pt x="6016" y="3589"/>
                  </a:moveTo>
                  <a:lnTo>
                    <a:pt x="6016" y="8510"/>
                  </a:lnTo>
                  <a:lnTo>
                    <a:pt x="3043" y="8510"/>
                  </a:lnTo>
                  <a:lnTo>
                    <a:pt x="3043" y="3589"/>
                  </a:lnTo>
                  <a:close/>
                  <a:moveTo>
                    <a:pt x="2393" y="9057"/>
                  </a:moveTo>
                  <a:lnTo>
                    <a:pt x="2393" y="13158"/>
                  </a:lnTo>
                  <a:lnTo>
                    <a:pt x="548" y="13158"/>
                  </a:lnTo>
                  <a:lnTo>
                    <a:pt x="548" y="9057"/>
                  </a:lnTo>
                  <a:close/>
                  <a:moveTo>
                    <a:pt x="8169" y="9057"/>
                  </a:moveTo>
                  <a:lnTo>
                    <a:pt x="8169" y="13158"/>
                  </a:lnTo>
                  <a:lnTo>
                    <a:pt x="6631" y="13158"/>
                  </a:lnTo>
                  <a:lnTo>
                    <a:pt x="6631" y="9057"/>
                  </a:lnTo>
                  <a:close/>
                  <a:moveTo>
                    <a:pt x="5982" y="9091"/>
                  </a:moveTo>
                  <a:lnTo>
                    <a:pt x="5982" y="13192"/>
                  </a:lnTo>
                  <a:lnTo>
                    <a:pt x="3008" y="13192"/>
                  </a:lnTo>
                  <a:lnTo>
                    <a:pt x="3008" y="9091"/>
                  </a:lnTo>
                  <a:close/>
                  <a:moveTo>
                    <a:pt x="8169" y="13773"/>
                  </a:moveTo>
                  <a:lnTo>
                    <a:pt x="8169" y="15585"/>
                  </a:lnTo>
                  <a:lnTo>
                    <a:pt x="6631" y="15585"/>
                  </a:lnTo>
                  <a:lnTo>
                    <a:pt x="6631" y="13773"/>
                  </a:lnTo>
                  <a:close/>
                  <a:moveTo>
                    <a:pt x="2393" y="13808"/>
                  </a:moveTo>
                  <a:lnTo>
                    <a:pt x="2393" y="15653"/>
                  </a:lnTo>
                  <a:lnTo>
                    <a:pt x="548" y="15653"/>
                  </a:lnTo>
                  <a:lnTo>
                    <a:pt x="548" y="13808"/>
                  </a:lnTo>
                  <a:close/>
                  <a:moveTo>
                    <a:pt x="6016" y="13808"/>
                  </a:moveTo>
                  <a:lnTo>
                    <a:pt x="6016" y="15653"/>
                  </a:lnTo>
                  <a:lnTo>
                    <a:pt x="3043" y="15653"/>
                  </a:lnTo>
                  <a:lnTo>
                    <a:pt x="3043" y="13808"/>
                  </a:lnTo>
                  <a:close/>
                  <a:moveTo>
                    <a:pt x="1" y="0"/>
                  </a:moveTo>
                  <a:lnTo>
                    <a:pt x="1" y="547"/>
                  </a:lnTo>
                  <a:lnTo>
                    <a:pt x="1" y="15653"/>
                  </a:lnTo>
                  <a:lnTo>
                    <a:pt x="1" y="16200"/>
                  </a:lnTo>
                  <a:lnTo>
                    <a:pt x="8682" y="16200"/>
                  </a:lnTo>
                  <a:lnTo>
                    <a:pt x="8682" y="15653"/>
                  </a:lnTo>
                  <a:lnTo>
                    <a:pt x="8682" y="547"/>
                  </a:lnTo>
                  <a:lnTo>
                    <a:pt x="86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3"/>
            <p:cNvSpPr/>
            <p:nvPr/>
          </p:nvSpPr>
          <p:spPr>
            <a:xfrm>
              <a:off x="8026045" y="4279126"/>
              <a:ext cx="249564" cy="292497"/>
            </a:xfrm>
            <a:custGeom>
              <a:rect b="b" l="l" r="r" t="t"/>
              <a:pathLst>
                <a:path extrusionOk="0" h="13980" w="11928">
                  <a:moveTo>
                    <a:pt x="0" y="1"/>
                  </a:moveTo>
                  <a:lnTo>
                    <a:pt x="0" y="13979"/>
                  </a:lnTo>
                  <a:lnTo>
                    <a:pt x="11928" y="13979"/>
                  </a:lnTo>
                  <a:lnTo>
                    <a:pt x="119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3"/>
            <p:cNvSpPr/>
            <p:nvPr/>
          </p:nvSpPr>
          <p:spPr>
            <a:xfrm>
              <a:off x="8208384" y="4409995"/>
              <a:ext cx="37912" cy="37200"/>
            </a:xfrm>
            <a:custGeom>
              <a:rect b="b" l="l" r="r" t="t"/>
              <a:pathLst>
                <a:path extrusionOk="0" h="1778" w="1812">
                  <a:moveTo>
                    <a:pt x="889" y="0"/>
                  </a:moveTo>
                  <a:cubicBezTo>
                    <a:pt x="410" y="0"/>
                    <a:pt x="0" y="376"/>
                    <a:pt x="0" y="889"/>
                  </a:cubicBezTo>
                  <a:cubicBezTo>
                    <a:pt x="0" y="1367"/>
                    <a:pt x="376" y="1777"/>
                    <a:pt x="889" y="1777"/>
                  </a:cubicBezTo>
                  <a:cubicBezTo>
                    <a:pt x="1367" y="1777"/>
                    <a:pt x="1811" y="1402"/>
                    <a:pt x="1811" y="889"/>
                  </a:cubicBezTo>
                  <a:cubicBezTo>
                    <a:pt x="1811" y="376"/>
                    <a:pt x="1367" y="0"/>
                    <a:pt x="889" y="0"/>
                  </a:cubicBezTo>
                  <a:close/>
                </a:path>
              </a:pathLst>
            </a:custGeom>
            <a:solidFill>
              <a:srgbClr val="EADC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3"/>
            <p:cNvSpPr/>
            <p:nvPr/>
          </p:nvSpPr>
          <p:spPr>
            <a:xfrm>
              <a:off x="7640612" y="4270547"/>
              <a:ext cx="160204" cy="202383"/>
            </a:xfrm>
            <a:custGeom>
              <a:rect b="b" l="l" r="r" t="t"/>
              <a:pathLst>
                <a:path extrusionOk="0" h="9673" w="7657">
                  <a:moveTo>
                    <a:pt x="1" y="1"/>
                  </a:moveTo>
                  <a:lnTo>
                    <a:pt x="1" y="9673"/>
                  </a:lnTo>
                  <a:lnTo>
                    <a:pt x="7656" y="9673"/>
                  </a:lnTo>
                  <a:lnTo>
                    <a:pt x="76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3"/>
            <p:cNvSpPr/>
            <p:nvPr/>
          </p:nvSpPr>
          <p:spPr>
            <a:xfrm>
              <a:off x="7627034" y="4257680"/>
              <a:ext cx="185227" cy="228118"/>
            </a:xfrm>
            <a:custGeom>
              <a:rect b="b" l="l" r="r" t="t"/>
              <a:pathLst>
                <a:path extrusionOk="0" h="10903" w="8853">
                  <a:moveTo>
                    <a:pt x="2871" y="616"/>
                  </a:moveTo>
                  <a:lnTo>
                    <a:pt x="2871" y="2906"/>
                  </a:lnTo>
                  <a:lnTo>
                    <a:pt x="650" y="2906"/>
                  </a:lnTo>
                  <a:lnTo>
                    <a:pt x="650" y="616"/>
                  </a:lnTo>
                  <a:close/>
                  <a:moveTo>
                    <a:pt x="5674" y="616"/>
                  </a:moveTo>
                  <a:lnTo>
                    <a:pt x="5674" y="2906"/>
                  </a:lnTo>
                  <a:lnTo>
                    <a:pt x="3487" y="2906"/>
                  </a:lnTo>
                  <a:lnTo>
                    <a:pt x="3487" y="616"/>
                  </a:lnTo>
                  <a:close/>
                  <a:moveTo>
                    <a:pt x="8271" y="616"/>
                  </a:moveTo>
                  <a:lnTo>
                    <a:pt x="8271" y="2906"/>
                  </a:lnTo>
                  <a:lnTo>
                    <a:pt x="6255" y="2906"/>
                  </a:lnTo>
                  <a:lnTo>
                    <a:pt x="6255" y="616"/>
                  </a:lnTo>
                  <a:close/>
                  <a:moveTo>
                    <a:pt x="8271" y="3521"/>
                  </a:moveTo>
                  <a:lnTo>
                    <a:pt x="8271" y="7417"/>
                  </a:lnTo>
                  <a:lnTo>
                    <a:pt x="6255" y="7417"/>
                  </a:lnTo>
                  <a:lnTo>
                    <a:pt x="6255" y="3521"/>
                  </a:lnTo>
                  <a:close/>
                  <a:moveTo>
                    <a:pt x="2871" y="3555"/>
                  </a:moveTo>
                  <a:lnTo>
                    <a:pt x="2871" y="7451"/>
                  </a:lnTo>
                  <a:lnTo>
                    <a:pt x="650" y="7451"/>
                  </a:lnTo>
                  <a:lnTo>
                    <a:pt x="650" y="3555"/>
                  </a:lnTo>
                  <a:close/>
                  <a:moveTo>
                    <a:pt x="5674" y="3555"/>
                  </a:moveTo>
                  <a:lnTo>
                    <a:pt x="5674" y="7451"/>
                  </a:lnTo>
                  <a:lnTo>
                    <a:pt x="3487" y="7451"/>
                  </a:lnTo>
                  <a:lnTo>
                    <a:pt x="3487" y="3555"/>
                  </a:lnTo>
                  <a:close/>
                  <a:moveTo>
                    <a:pt x="8271" y="7998"/>
                  </a:moveTo>
                  <a:lnTo>
                    <a:pt x="8271" y="10322"/>
                  </a:lnTo>
                  <a:lnTo>
                    <a:pt x="6255" y="10322"/>
                  </a:lnTo>
                  <a:lnTo>
                    <a:pt x="6255" y="7998"/>
                  </a:lnTo>
                  <a:close/>
                  <a:moveTo>
                    <a:pt x="2871" y="8032"/>
                  </a:moveTo>
                  <a:lnTo>
                    <a:pt x="2871" y="10356"/>
                  </a:lnTo>
                  <a:lnTo>
                    <a:pt x="650" y="10356"/>
                  </a:lnTo>
                  <a:lnTo>
                    <a:pt x="650" y="8032"/>
                  </a:lnTo>
                  <a:close/>
                  <a:moveTo>
                    <a:pt x="5674" y="8032"/>
                  </a:moveTo>
                  <a:lnTo>
                    <a:pt x="5674" y="10356"/>
                  </a:lnTo>
                  <a:lnTo>
                    <a:pt x="3487" y="10356"/>
                  </a:lnTo>
                  <a:lnTo>
                    <a:pt x="3487" y="8032"/>
                  </a:lnTo>
                  <a:close/>
                  <a:moveTo>
                    <a:pt x="1" y="1"/>
                  </a:moveTo>
                  <a:lnTo>
                    <a:pt x="1" y="616"/>
                  </a:lnTo>
                  <a:lnTo>
                    <a:pt x="1" y="10322"/>
                  </a:lnTo>
                  <a:lnTo>
                    <a:pt x="1" y="10903"/>
                  </a:lnTo>
                  <a:lnTo>
                    <a:pt x="8852" y="10903"/>
                  </a:lnTo>
                  <a:lnTo>
                    <a:pt x="8852" y="10322"/>
                  </a:lnTo>
                  <a:lnTo>
                    <a:pt x="8852" y="616"/>
                  </a:lnTo>
                  <a:lnTo>
                    <a:pt x="88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3"/>
            <p:cNvSpPr/>
            <p:nvPr/>
          </p:nvSpPr>
          <p:spPr>
            <a:xfrm>
              <a:off x="7603433" y="4480065"/>
              <a:ext cx="233139" cy="16466"/>
            </a:xfrm>
            <a:custGeom>
              <a:rect b="b" l="l" r="r" t="t"/>
              <a:pathLst>
                <a:path extrusionOk="0" h="787" w="11143">
                  <a:moveTo>
                    <a:pt x="1" y="1"/>
                  </a:moveTo>
                  <a:lnTo>
                    <a:pt x="1" y="787"/>
                  </a:lnTo>
                  <a:lnTo>
                    <a:pt x="11142" y="787"/>
                  </a:lnTo>
                  <a:lnTo>
                    <a:pt x="111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3"/>
            <p:cNvSpPr/>
            <p:nvPr/>
          </p:nvSpPr>
          <p:spPr>
            <a:xfrm>
              <a:off x="8512282" y="4270547"/>
              <a:ext cx="160183" cy="202383"/>
            </a:xfrm>
            <a:custGeom>
              <a:rect b="b" l="l" r="r" t="t"/>
              <a:pathLst>
                <a:path extrusionOk="0" h="9673" w="7656">
                  <a:moveTo>
                    <a:pt x="0" y="1"/>
                  </a:moveTo>
                  <a:lnTo>
                    <a:pt x="0" y="9673"/>
                  </a:lnTo>
                  <a:lnTo>
                    <a:pt x="7656" y="9673"/>
                  </a:lnTo>
                  <a:lnTo>
                    <a:pt x="76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3"/>
            <p:cNvSpPr/>
            <p:nvPr/>
          </p:nvSpPr>
          <p:spPr>
            <a:xfrm>
              <a:off x="8500126" y="4257680"/>
              <a:ext cx="184495" cy="228118"/>
            </a:xfrm>
            <a:custGeom>
              <a:rect b="b" l="l" r="r" t="t"/>
              <a:pathLst>
                <a:path extrusionOk="0" h="10903" w="8818">
                  <a:moveTo>
                    <a:pt x="2803" y="616"/>
                  </a:moveTo>
                  <a:lnTo>
                    <a:pt x="2803" y="2906"/>
                  </a:lnTo>
                  <a:lnTo>
                    <a:pt x="581" y="2906"/>
                  </a:lnTo>
                  <a:lnTo>
                    <a:pt x="581" y="616"/>
                  </a:lnTo>
                  <a:close/>
                  <a:moveTo>
                    <a:pt x="5571" y="616"/>
                  </a:moveTo>
                  <a:lnTo>
                    <a:pt x="5571" y="2906"/>
                  </a:lnTo>
                  <a:lnTo>
                    <a:pt x="3418" y="2906"/>
                  </a:lnTo>
                  <a:lnTo>
                    <a:pt x="3418" y="616"/>
                  </a:lnTo>
                  <a:close/>
                  <a:moveTo>
                    <a:pt x="8237" y="616"/>
                  </a:moveTo>
                  <a:lnTo>
                    <a:pt x="8237" y="2906"/>
                  </a:lnTo>
                  <a:lnTo>
                    <a:pt x="6220" y="2906"/>
                  </a:lnTo>
                  <a:lnTo>
                    <a:pt x="6220" y="616"/>
                  </a:lnTo>
                  <a:close/>
                  <a:moveTo>
                    <a:pt x="8202" y="3521"/>
                  </a:moveTo>
                  <a:lnTo>
                    <a:pt x="8202" y="7417"/>
                  </a:lnTo>
                  <a:lnTo>
                    <a:pt x="6186" y="7417"/>
                  </a:lnTo>
                  <a:lnTo>
                    <a:pt x="6186" y="3521"/>
                  </a:lnTo>
                  <a:close/>
                  <a:moveTo>
                    <a:pt x="2803" y="3555"/>
                  </a:moveTo>
                  <a:lnTo>
                    <a:pt x="2803" y="7451"/>
                  </a:lnTo>
                  <a:lnTo>
                    <a:pt x="581" y="7451"/>
                  </a:lnTo>
                  <a:lnTo>
                    <a:pt x="581" y="3555"/>
                  </a:lnTo>
                  <a:close/>
                  <a:moveTo>
                    <a:pt x="5571" y="3555"/>
                  </a:moveTo>
                  <a:lnTo>
                    <a:pt x="5571" y="7451"/>
                  </a:lnTo>
                  <a:lnTo>
                    <a:pt x="3418" y="7451"/>
                  </a:lnTo>
                  <a:lnTo>
                    <a:pt x="3418" y="3555"/>
                  </a:lnTo>
                  <a:close/>
                  <a:moveTo>
                    <a:pt x="8202" y="7998"/>
                  </a:moveTo>
                  <a:lnTo>
                    <a:pt x="8202" y="10322"/>
                  </a:lnTo>
                  <a:lnTo>
                    <a:pt x="6186" y="10322"/>
                  </a:lnTo>
                  <a:lnTo>
                    <a:pt x="6186" y="7998"/>
                  </a:lnTo>
                  <a:close/>
                  <a:moveTo>
                    <a:pt x="2803" y="8032"/>
                  </a:moveTo>
                  <a:lnTo>
                    <a:pt x="2803" y="10356"/>
                  </a:lnTo>
                  <a:lnTo>
                    <a:pt x="581" y="10356"/>
                  </a:lnTo>
                  <a:lnTo>
                    <a:pt x="581" y="8032"/>
                  </a:lnTo>
                  <a:close/>
                  <a:moveTo>
                    <a:pt x="5571" y="8032"/>
                  </a:moveTo>
                  <a:lnTo>
                    <a:pt x="5571" y="10356"/>
                  </a:lnTo>
                  <a:lnTo>
                    <a:pt x="3418" y="10356"/>
                  </a:lnTo>
                  <a:lnTo>
                    <a:pt x="3418" y="8032"/>
                  </a:lnTo>
                  <a:close/>
                  <a:moveTo>
                    <a:pt x="0" y="1"/>
                  </a:moveTo>
                  <a:lnTo>
                    <a:pt x="0" y="616"/>
                  </a:lnTo>
                  <a:lnTo>
                    <a:pt x="0" y="10322"/>
                  </a:lnTo>
                  <a:lnTo>
                    <a:pt x="0" y="10903"/>
                  </a:lnTo>
                  <a:lnTo>
                    <a:pt x="8818" y="10903"/>
                  </a:lnTo>
                  <a:lnTo>
                    <a:pt x="8818" y="10322"/>
                  </a:lnTo>
                  <a:lnTo>
                    <a:pt x="8818" y="616"/>
                  </a:lnTo>
                  <a:lnTo>
                    <a:pt x="88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3"/>
            <p:cNvSpPr/>
            <p:nvPr/>
          </p:nvSpPr>
          <p:spPr>
            <a:xfrm>
              <a:off x="8475814" y="4480065"/>
              <a:ext cx="233118" cy="16466"/>
            </a:xfrm>
            <a:custGeom>
              <a:rect b="b" l="l" r="r" t="t"/>
              <a:pathLst>
                <a:path extrusionOk="0" h="787" w="11142">
                  <a:moveTo>
                    <a:pt x="0" y="1"/>
                  </a:moveTo>
                  <a:lnTo>
                    <a:pt x="0" y="787"/>
                  </a:lnTo>
                  <a:lnTo>
                    <a:pt x="11142" y="787"/>
                  </a:lnTo>
                  <a:lnTo>
                    <a:pt x="111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3"/>
            <p:cNvSpPr/>
            <p:nvPr/>
          </p:nvSpPr>
          <p:spPr>
            <a:xfrm>
              <a:off x="7353159" y="3451099"/>
              <a:ext cx="1597475" cy="727245"/>
            </a:xfrm>
            <a:custGeom>
              <a:rect b="b" l="l" r="r" t="t"/>
              <a:pathLst>
                <a:path extrusionOk="0" h="34759" w="76352">
                  <a:moveTo>
                    <a:pt x="13466" y="29324"/>
                  </a:moveTo>
                  <a:lnTo>
                    <a:pt x="13466" y="32161"/>
                  </a:lnTo>
                  <a:lnTo>
                    <a:pt x="10151" y="29324"/>
                  </a:lnTo>
                  <a:close/>
                  <a:moveTo>
                    <a:pt x="48019" y="29324"/>
                  </a:moveTo>
                  <a:lnTo>
                    <a:pt x="48019" y="32161"/>
                  </a:lnTo>
                  <a:lnTo>
                    <a:pt x="44670" y="29324"/>
                  </a:lnTo>
                  <a:close/>
                  <a:moveTo>
                    <a:pt x="70405" y="29324"/>
                  </a:moveTo>
                  <a:lnTo>
                    <a:pt x="67124" y="32161"/>
                  </a:lnTo>
                  <a:lnTo>
                    <a:pt x="67124" y="29324"/>
                  </a:lnTo>
                  <a:close/>
                  <a:moveTo>
                    <a:pt x="30828" y="29324"/>
                  </a:moveTo>
                  <a:lnTo>
                    <a:pt x="30828" y="32229"/>
                  </a:lnTo>
                  <a:lnTo>
                    <a:pt x="27410" y="29324"/>
                  </a:lnTo>
                  <a:close/>
                  <a:moveTo>
                    <a:pt x="35886" y="29392"/>
                  </a:moveTo>
                  <a:lnTo>
                    <a:pt x="32503" y="32229"/>
                  </a:lnTo>
                  <a:lnTo>
                    <a:pt x="32503" y="29392"/>
                  </a:lnTo>
                  <a:close/>
                  <a:moveTo>
                    <a:pt x="53145" y="29392"/>
                  </a:moveTo>
                  <a:lnTo>
                    <a:pt x="49694" y="32297"/>
                  </a:lnTo>
                  <a:lnTo>
                    <a:pt x="49694" y="29392"/>
                  </a:lnTo>
                  <a:close/>
                  <a:moveTo>
                    <a:pt x="65449" y="29324"/>
                  </a:moveTo>
                  <a:lnTo>
                    <a:pt x="65449" y="32297"/>
                  </a:lnTo>
                  <a:lnTo>
                    <a:pt x="61963" y="29324"/>
                  </a:lnTo>
                  <a:close/>
                  <a:moveTo>
                    <a:pt x="18593" y="29392"/>
                  </a:moveTo>
                  <a:lnTo>
                    <a:pt x="15107" y="32332"/>
                  </a:lnTo>
                  <a:lnTo>
                    <a:pt x="15107" y="29392"/>
                  </a:lnTo>
                  <a:close/>
                  <a:moveTo>
                    <a:pt x="9912" y="29392"/>
                  </a:moveTo>
                  <a:lnTo>
                    <a:pt x="5708" y="32981"/>
                  </a:lnTo>
                  <a:lnTo>
                    <a:pt x="1539" y="29392"/>
                  </a:lnTo>
                  <a:close/>
                  <a:moveTo>
                    <a:pt x="27205" y="29392"/>
                  </a:moveTo>
                  <a:lnTo>
                    <a:pt x="22968" y="32981"/>
                  </a:lnTo>
                  <a:lnTo>
                    <a:pt x="18798" y="29392"/>
                  </a:lnTo>
                  <a:close/>
                  <a:moveTo>
                    <a:pt x="44499" y="29392"/>
                  </a:moveTo>
                  <a:lnTo>
                    <a:pt x="40295" y="32981"/>
                  </a:lnTo>
                  <a:lnTo>
                    <a:pt x="36091" y="29392"/>
                  </a:lnTo>
                  <a:close/>
                  <a:moveTo>
                    <a:pt x="61758" y="29392"/>
                  </a:moveTo>
                  <a:lnTo>
                    <a:pt x="57554" y="32981"/>
                  </a:lnTo>
                  <a:lnTo>
                    <a:pt x="53350" y="29392"/>
                  </a:lnTo>
                  <a:close/>
                  <a:moveTo>
                    <a:pt x="10049" y="29597"/>
                  </a:moveTo>
                  <a:lnTo>
                    <a:pt x="13466" y="32502"/>
                  </a:lnTo>
                  <a:lnTo>
                    <a:pt x="13466" y="33049"/>
                  </a:lnTo>
                  <a:lnTo>
                    <a:pt x="5982" y="33049"/>
                  </a:lnTo>
                  <a:lnTo>
                    <a:pt x="10049" y="29597"/>
                  </a:lnTo>
                  <a:close/>
                  <a:moveTo>
                    <a:pt x="18661" y="29597"/>
                  </a:moveTo>
                  <a:lnTo>
                    <a:pt x="22728" y="33049"/>
                  </a:lnTo>
                  <a:lnTo>
                    <a:pt x="15073" y="33049"/>
                  </a:lnTo>
                  <a:lnTo>
                    <a:pt x="15073" y="32639"/>
                  </a:lnTo>
                  <a:lnTo>
                    <a:pt x="15107" y="32639"/>
                  </a:lnTo>
                  <a:lnTo>
                    <a:pt x="18661" y="29597"/>
                  </a:lnTo>
                  <a:close/>
                  <a:moveTo>
                    <a:pt x="27308" y="29597"/>
                  </a:moveTo>
                  <a:lnTo>
                    <a:pt x="30794" y="32571"/>
                  </a:lnTo>
                  <a:lnTo>
                    <a:pt x="30794" y="33049"/>
                  </a:lnTo>
                  <a:lnTo>
                    <a:pt x="23241" y="33049"/>
                  </a:lnTo>
                  <a:lnTo>
                    <a:pt x="27308" y="29597"/>
                  </a:lnTo>
                  <a:close/>
                  <a:moveTo>
                    <a:pt x="35955" y="29597"/>
                  </a:moveTo>
                  <a:lnTo>
                    <a:pt x="40022" y="33049"/>
                  </a:lnTo>
                  <a:lnTo>
                    <a:pt x="32503" y="33049"/>
                  </a:lnTo>
                  <a:lnTo>
                    <a:pt x="32503" y="32537"/>
                  </a:lnTo>
                  <a:lnTo>
                    <a:pt x="35955" y="29597"/>
                  </a:lnTo>
                  <a:close/>
                  <a:moveTo>
                    <a:pt x="44601" y="29597"/>
                  </a:moveTo>
                  <a:lnTo>
                    <a:pt x="48019" y="32502"/>
                  </a:lnTo>
                  <a:lnTo>
                    <a:pt x="48019" y="33049"/>
                  </a:lnTo>
                  <a:lnTo>
                    <a:pt x="40534" y="33049"/>
                  </a:lnTo>
                  <a:lnTo>
                    <a:pt x="44601" y="29597"/>
                  </a:lnTo>
                  <a:close/>
                  <a:moveTo>
                    <a:pt x="53214" y="29597"/>
                  </a:moveTo>
                  <a:lnTo>
                    <a:pt x="57281" y="33049"/>
                  </a:lnTo>
                  <a:lnTo>
                    <a:pt x="49694" y="33049"/>
                  </a:lnTo>
                  <a:lnTo>
                    <a:pt x="49694" y="32639"/>
                  </a:lnTo>
                  <a:lnTo>
                    <a:pt x="53214" y="29597"/>
                  </a:lnTo>
                  <a:close/>
                  <a:moveTo>
                    <a:pt x="61895" y="29597"/>
                  </a:moveTo>
                  <a:lnTo>
                    <a:pt x="65449" y="32639"/>
                  </a:lnTo>
                  <a:lnTo>
                    <a:pt x="65449" y="33049"/>
                  </a:lnTo>
                  <a:lnTo>
                    <a:pt x="57793" y="33049"/>
                  </a:lnTo>
                  <a:lnTo>
                    <a:pt x="61895" y="29597"/>
                  </a:lnTo>
                  <a:close/>
                  <a:moveTo>
                    <a:pt x="70541" y="29597"/>
                  </a:moveTo>
                  <a:lnTo>
                    <a:pt x="74574" y="33049"/>
                  </a:lnTo>
                  <a:lnTo>
                    <a:pt x="67124" y="33049"/>
                  </a:lnTo>
                  <a:lnTo>
                    <a:pt x="67124" y="32502"/>
                  </a:lnTo>
                  <a:lnTo>
                    <a:pt x="70541" y="29597"/>
                  </a:lnTo>
                  <a:close/>
                  <a:moveTo>
                    <a:pt x="30145" y="1"/>
                  </a:moveTo>
                  <a:lnTo>
                    <a:pt x="30145" y="27752"/>
                  </a:lnTo>
                  <a:lnTo>
                    <a:pt x="22968" y="27752"/>
                  </a:lnTo>
                  <a:lnTo>
                    <a:pt x="22968" y="4785"/>
                  </a:lnTo>
                  <a:lnTo>
                    <a:pt x="20575" y="4785"/>
                  </a:lnTo>
                  <a:lnTo>
                    <a:pt x="20575" y="27752"/>
                  </a:lnTo>
                  <a:lnTo>
                    <a:pt x="1" y="27752"/>
                  </a:lnTo>
                  <a:lnTo>
                    <a:pt x="1" y="29324"/>
                  </a:lnTo>
                  <a:lnTo>
                    <a:pt x="1505" y="29324"/>
                  </a:lnTo>
                  <a:lnTo>
                    <a:pt x="1368" y="29495"/>
                  </a:lnTo>
                  <a:lnTo>
                    <a:pt x="5503" y="33015"/>
                  </a:lnTo>
                  <a:lnTo>
                    <a:pt x="1" y="33015"/>
                  </a:lnTo>
                  <a:lnTo>
                    <a:pt x="1" y="34758"/>
                  </a:lnTo>
                  <a:lnTo>
                    <a:pt x="76351" y="34758"/>
                  </a:lnTo>
                  <a:lnTo>
                    <a:pt x="76351" y="33015"/>
                  </a:lnTo>
                  <a:lnTo>
                    <a:pt x="74984" y="33015"/>
                  </a:lnTo>
                  <a:lnTo>
                    <a:pt x="75018" y="32981"/>
                  </a:lnTo>
                  <a:lnTo>
                    <a:pt x="70712" y="29324"/>
                  </a:lnTo>
                  <a:lnTo>
                    <a:pt x="76351" y="29324"/>
                  </a:lnTo>
                  <a:lnTo>
                    <a:pt x="76351" y="27752"/>
                  </a:lnTo>
                  <a:lnTo>
                    <a:pt x="57212" y="27752"/>
                  </a:lnTo>
                  <a:lnTo>
                    <a:pt x="57212" y="4785"/>
                  </a:lnTo>
                  <a:lnTo>
                    <a:pt x="54820" y="4785"/>
                  </a:lnTo>
                  <a:lnTo>
                    <a:pt x="54820" y="27752"/>
                  </a:lnTo>
                  <a:lnTo>
                    <a:pt x="45797" y="27752"/>
                  </a:lnTo>
                  <a:lnTo>
                    <a:pt x="45797" y="1"/>
                  </a:lnTo>
                  <a:lnTo>
                    <a:pt x="44772" y="1"/>
                  </a:lnTo>
                  <a:lnTo>
                    <a:pt x="44772" y="27752"/>
                  </a:lnTo>
                  <a:lnTo>
                    <a:pt x="31170" y="27752"/>
                  </a:lnTo>
                  <a:lnTo>
                    <a:pt x="311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3"/>
            <p:cNvSpPr/>
            <p:nvPr/>
          </p:nvSpPr>
          <p:spPr>
            <a:xfrm>
              <a:off x="7332425" y="3288072"/>
              <a:ext cx="1653965" cy="604095"/>
            </a:xfrm>
            <a:custGeom>
              <a:rect b="b" l="l" r="r" t="t"/>
              <a:pathLst>
                <a:path extrusionOk="0" h="28873" w="79052">
                  <a:moveTo>
                    <a:pt x="38996" y="0"/>
                  </a:moveTo>
                  <a:lnTo>
                    <a:pt x="377" y="24642"/>
                  </a:lnTo>
                  <a:cubicBezTo>
                    <a:pt x="137" y="24881"/>
                    <a:pt x="1" y="25154"/>
                    <a:pt x="1" y="25462"/>
                  </a:cubicBezTo>
                  <a:lnTo>
                    <a:pt x="1" y="27649"/>
                  </a:lnTo>
                  <a:cubicBezTo>
                    <a:pt x="1" y="28278"/>
                    <a:pt x="514" y="28701"/>
                    <a:pt x="1057" y="28701"/>
                  </a:cubicBezTo>
                  <a:cubicBezTo>
                    <a:pt x="1281" y="28701"/>
                    <a:pt x="1510" y="28629"/>
                    <a:pt x="1710" y="28469"/>
                  </a:cubicBezTo>
                  <a:lnTo>
                    <a:pt x="38313" y="5469"/>
                  </a:lnTo>
                  <a:cubicBezTo>
                    <a:pt x="38501" y="5298"/>
                    <a:pt x="38740" y="5212"/>
                    <a:pt x="38983" y="5212"/>
                  </a:cubicBezTo>
                  <a:cubicBezTo>
                    <a:pt x="39227" y="5212"/>
                    <a:pt x="39475" y="5298"/>
                    <a:pt x="39680" y="5469"/>
                  </a:cubicBezTo>
                  <a:lnTo>
                    <a:pt x="77342" y="28640"/>
                  </a:lnTo>
                  <a:cubicBezTo>
                    <a:pt x="77542" y="28800"/>
                    <a:pt x="77771" y="28872"/>
                    <a:pt x="77995" y="28872"/>
                  </a:cubicBezTo>
                  <a:cubicBezTo>
                    <a:pt x="78538" y="28872"/>
                    <a:pt x="79051" y="28449"/>
                    <a:pt x="79051" y="27820"/>
                  </a:cubicBezTo>
                  <a:lnTo>
                    <a:pt x="79051" y="25428"/>
                  </a:lnTo>
                  <a:cubicBezTo>
                    <a:pt x="79051" y="25120"/>
                    <a:pt x="78914" y="24778"/>
                    <a:pt x="78641" y="24607"/>
                  </a:cubicBezTo>
                  <a:lnTo>
                    <a:pt x="389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8" name="Google Shape;1698;p43"/>
          <p:cNvGrpSpPr/>
          <p:nvPr/>
        </p:nvGrpSpPr>
        <p:grpSpPr>
          <a:xfrm>
            <a:off x="8089620" y="3636725"/>
            <a:ext cx="175061" cy="924262"/>
            <a:chOff x="6090725" y="734900"/>
            <a:chExt cx="136950" cy="723050"/>
          </a:xfrm>
        </p:grpSpPr>
        <p:sp>
          <p:nvSpPr>
            <p:cNvPr id="1699" name="Google Shape;1699;p43"/>
            <p:cNvSpPr/>
            <p:nvPr/>
          </p:nvSpPr>
          <p:spPr>
            <a:xfrm>
              <a:off x="6130600" y="1337075"/>
              <a:ext cx="57175" cy="120875"/>
            </a:xfrm>
            <a:custGeom>
              <a:rect b="b" l="l" r="r" t="t"/>
              <a:pathLst>
                <a:path extrusionOk="0" h="4835" w="2287">
                  <a:moveTo>
                    <a:pt x="251" y="0"/>
                  </a:moveTo>
                  <a:lnTo>
                    <a:pt x="1" y="4834"/>
                  </a:lnTo>
                  <a:lnTo>
                    <a:pt x="2287" y="4834"/>
                  </a:lnTo>
                  <a:lnTo>
                    <a:pt x="20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3"/>
            <p:cNvSpPr/>
            <p:nvPr/>
          </p:nvSpPr>
          <p:spPr>
            <a:xfrm>
              <a:off x="6149075" y="902500"/>
              <a:ext cx="20250" cy="440550"/>
            </a:xfrm>
            <a:custGeom>
              <a:rect b="b" l="l" r="r" t="t"/>
              <a:pathLst>
                <a:path extrusionOk="0" h="17622" w="810">
                  <a:moveTo>
                    <a:pt x="0" y="0"/>
                  </a:moveTo>
                  <a:lnTo>
                    <a:pt x="0" y="17621"/>
                  </a:lnTo>
                  <a:lnTo>
                    <a:pt x="810" y="17621"/>
                  </a:lnTo>
                  <a:lnTo>
                    <a:pt x="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3"/>
            <p:cNvSpPr/>
            <p:nvPr/>
          </p:nvSpPr>
          <p:spPr>
            <a:xfrm>
              <a:off x="6144300" y="1288850"/>
              <a:ext cx="29800" cy="48250"/>
            </a:xfrm>
            <a:custGeom>
              <a:rect b="b" l="l" r="r" t="t"/>
              <a:pathLst>
                <a:path extrusionOk="0" h="1930" w="1192">
                  <a:moveTo>
                    <a:pt x="1" y="0"/>
                  </a:moveTo>
                  <a:lnTo>
                    <a:pt x="1" y="1929"/>
                  </a:lnTo>
                  <a:lnTo>
                    <a:pt x="1191" y="1929"/>
                  </a:lnTo>
                  <a:lnTo>
                    <a:pt x="11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3"/>
            <p:cNvSpPr/>
            <p:nvPr/>
          </p:nvSpPr>
          <p:spPr>
            <a:xfrm>
              <a:off x="6133575" y="872425"/>
              <a:ext cx="51225" cy="10750"/>
            </a:xfrm>
            <a:custGeom>
              <a:rect b="b" l="l" r="r" t="t"/>
              <a:pathLst>
                <a:path extrusionOk="0" h="430" w="2049">
                  <a:moveTo>
                    <a:pt x="1" y="1"/>
                  </a:moveTo>
                  <a:lnTo>
                    <a:pt x="1" y="429"/>
                  </a:lnTo>
                  <a:lnTo>
                    <a:pt x="2049" y="429"/>
                  </a:lnTo>
                  <a:lnTo>
                    <a:pt x="20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3"/>
            <p:cNvSpPr/>
            <p:nvPr/>
          </p:nvSpPr>
          <p:spPr>
            <a:xfrm>
              <a:off x="6118400" y="789075"/>
              <a:ext cx="81600" cy="10750"/>
            </a:xfrm>
            <a:custGeom>
              <a:rect b="b" l="l" r="r" t="t"/>
              <a:pathLst>
                <a:path extrusionOk="0" h="430" w="3264">
                  <a:moveTo>
                    <a:pt x="1" y="1"/>
                  </a:moveTo>
                  <a:lnTo>
                    <a:pt x="1" y="430"/>
                  </a:lnTo>
                  <a:lnTo>
                    <a:pt x="3263" y="430"/>
                  </a:lnTo>
                  <a:lnTo>
                    <a:pt x="32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3"/>
            <p:cNvSpPr/>
            <p:nvPr/>
          </p:nvSpPr>
          <p:spPr>
            <a:xfrm>
              <a:off x="6138650" y="883150"/>
              <a:ext cx="41100" cy="19375"/>
            </a:xfrm>
            <a:custGeom>
              <a:rect b="b" l="l" r="r" t="t"/>
              <a:pathLst>
                <a:path extrusionOk="0" h="775" w="1644">
                  <a:moveTo>
                    <a:pt x="0" y="0"/>
                  </a:moveTo>
                  <a:lnTo>
                    <a:pt x="417" y="774"/>
                  </a:lnTo>
                  <a:lnTo>
                    <a:pt x="1227" y="774"/>
                  </a:lnTo>
                  <a:lnTo>
                    <a:pt x="16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3"/>
            <p:cNvSpPr/>
            <p:nvPr/>
          </p:nvSpPr>
          <p:spPr>
            <a:xfrm>
              <a:off x="6125550" y="764375"/>
              <a:ext cx="67000" cy="24725"/>
            </a:xfrm>
            <a:custGeom>
              <a:rect b="b" l="l" r="r" t="t"/>
              <a:pathLst>
                <a:path extrusionOk="0" h="989" w="2680">
                  <a:moveTo>
                    <a:pt x="322" y="1"/>
                  </a:moveTo>
                  <a:lnTo>
                    <a:pt x="1" y="989"/>
                  </a:lnTo>
                  <a:lnTo>
                    <a:pt x="2679" y="989"/>
                  </a:lnTo>
                  <a:lnTo>
                    <a:pt x="23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3"/>
            <p:cNvSpPr/>
            <p:nvPr/>
          </p:nvSpPr>
          <p:spPr>
            <a:xfrm>
              <a:off x="6144000" y="758425"/>
              <a:ext cx="30400" cy="5975"/>
            </a:xfrm>
            <a:custGeom>
              <a:rect b="b" l="l" r="r" t="t"/>
              <a:pathLst>
                <a:path extrusionOk="0" h="239" w="1216">
                  <a:moveTo>
                    <a:pt x="1" y="1"/>
                  </a:moveTo>
                  <a:lnTo>
                    <a:pt x="1" y="239"/>
                  </a:lnTo>
                  <a:lnTo>
                    <a:pt x="1215" y="239"/>
                  </a:lnTo>
                  <a:lnTo>
                    <a:pt x="12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3"/>
            <p:cNvSpPr/>
            <p:nvPr/>
          </p:nvSpPr>
          <p:spPr>
            <a:xfrm>
              <a:off x="6127625" y="799800"/>
              <a:ext cx="63125" cy="72650"/>
            </a:xfrm>
            <a:custGeom>
              <a:rect b="b" l="l" r="r" t="t"/>
              <a:pathLst>
                <a:path extrusionOk="0" h="2906" w="2525">
                  <a:moveTo>
                    <a:pt x="1" y="1"/>
                  </a:moveTo>
                  <a:lnTo>
                    <a:pt x="239" y="2906"/>
                  </a:lnTo>
                  <a:lnTo>
                    <a:pt x="2287" y="2906"/>
                  </a:lnTo>
                  <a:lnTo>
                    <a:pt x="2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3"/>
            <p:cNvSpPr/>
            <p:nvPr/>
          </p:nvSpPr>
          <p:spPr>
            <a:xfrm>
              <a:off x="6152050" y="734900"/>
              <a:ext cx="14900" cy="29800"/>
            </a:xfrm>
            <a:custGeom>
              <a:rect b="b" l="l" r="r" t="t"/>
              <a:pathLst>
                <a:path extrusionOk="0" h="1192" w="596">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3"/>
            <p:cNvSpPr/>
            <p:nvPr/>
          </p:nvSpPr>
          <p:spPr>
            <a:xfrm>
              <a:off x="6109475" y="942675"/>
              <a:ext cx="99450" cy="10150"/>
            </a:xfrm>
            <a:custGeom>
              <a:rect b="b" l="l" r="r" t="t"/>
              <a:pathLst>
                <a:path extrusionOk="0" h="406" w="3978">
                  <a:moveTo>
                    <a:pt x="1" y="1"/>
                  </a:moveTo>
                  <a:lnTo>
                    <a:pt x="1" y="405"/>
                  </a:lnTo>
                  <a:lnTo>
                    <a:pt x="3977" y="405"/>
                  </a:lnTo>
                  <a:lnTo>
                    <a:pt x="3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3"/>
            <p:cNvSpPr/>
            <p:nvPr/>
          </p:nvSpPr>
          <p:spPr>
            <a:xfrm>
              <a:off x="6201450" y="936700"/>
              <a:ext cx="26225" cy="22250"/>
            </a:xfrm>
            <a:custGeom>
              <a:rect b="b" l="l" r="r" t="t"/>
              <a:pathLst>
                <a:path extrusionOk="0" h="890" w="1049">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3"/>
            <p:cNvSpPr/>
            <p:nvPr/>
          </p:nvSpPr>
          <p:spPr>
            <a:xfrm>
              <a:off x="6090725" y="936725"/>
              <a:ext cx="25550" cy="21900"/>
            </a:xfrm>
            <a:custGeom>
              <a:rect b="b" l="l" r="r" t="t"/>
              <a:pathLst>
                <a:path extrusionOk="0" h="876" w="1022">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2" name="Google Shape;1712;p43"/>
          <p:cNvGrpSpPr/>
          <p:nvPr/>
        </p:nvGrpSpPr>
        <p:grpSpPr>
          <a:xfrm>
            <a:off x="5633959" y="3982429"/>
            <a:ext cx="419489" cy="578546"/>
            <a:chOff x="5605250" y="1168900"/>
            <a:chExt cx="208075" cy="286950"/>
          </a:xfrm>
        </p:grpSpPr>
        <p:sp>
          <p:nvSpPr>
            <p:cNvPr id="1713" name="Google Shape;1713;p43"/>
            <p:cNvSpPr/>
            <p:nvPr/>
          </p:nvSpPr>
          <p:spPr>
            <a:xfrm>
              <a:off x="5605250" y="1168900"/>
              <a:ext cx="208075" cy="208375"/>
            </a:xfrm>
            <a:custGeom>
              <a:rect b="b" l="l" r="r" t="t"/>
              <a:pathLst>
                <a:path extrusionOk="0" h="8335" w="8323">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3"/>
            <p:cNvSpPr/>
            <p:nvPr/>
          </p:nvSpPr>
          <p:spPr>
            <a:xfrm>
              <a:off x="5709125" y="1168900"/>
              <a:ext cx="104200" cy="208375"/>
            </a:xfrm>
            <a:custGeom>
              <a:rect b="b" l="l" r="r" t="t"/>
              <a:pathLst>
                <a:path extrusionOk="0" h="8335" w="4168">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3"/>
            <p:cNvSpPr/>
            <p:nvPr/>
          </p:nvSpPr>
          <p:spPr>
            <a:xfrm>
              <a:off x="5699600" y="1259300"/>
              <a:ext cx="19375" cy="196550"/>
            </a:xfrm>
            <a:custGeom>
              <a:rect b="b" l="l" r="r" t="t"/>
              <a:pathLst>
                <a:path extrusionOk="0" h="7862" w="775">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3"/>
            <p:cNvSpPr/>
            <p:nvPr/>
          </p:nvSpPr>
          <p:spPr>
            <a:xfrm>
              <a:off x="5665375" y="1310575"/>
              <a:ext cx="43775" cy="36050"/>
            </a:xfrm>
            <a:custGeom>
              <a:rect b="b" l="l" r="r" t="t"/>
              <a:pathLst>
                <a:path extrusionOk="0" h="1442" w="1751">
                  <a:moveTo>
                    <a:pt x="0" y="1"/>
                  </a:moveTo>
                  <a:lnTo>
                    <a:pt x="1751" y="1441"/>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3"/>
            <p:cNvSpPr/>
            <p:nvPr/>
          </p:nvSpPr>
          <p:spPr>
            <a:xfrm>
              <a:off x="5651075" y="1300725"/>
              <a:ext cx="69100" cy="55725"/>
            </a:xfrm>
            <a:custGeom>
              <a:rect b="b" l="l" r="r" t="t"/>
              <a:pathLst>
                <a:path extrusionOk="0" h="2229" w="2764">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3"/>
            <p:cNvSpPr/>
            <p:nvPr/>
          </p:nvSpPr>
          <p:spPr>
            <a:xfrm>
              <a:off x="5709125" y="1289150"/>
              <a:ext cx="31275" cy="29775"/>
            </a:xfrm>
            <a:custGeom>
              <a:rect b="b" l="l" r="r" t="t"/>
              <a:pathLst>
                <a:path extrusionOk="0" h="1191" w="1251">
                  <a:moveTo>
                    <a:pt x="1" y="1191"/>
                  </a:moveTo>
                  <a:lnTo>
                    <a:pt x="1251" y="0"/>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3"/>
            <p:cNvSpPr/>
            <p:nvPr/>
          </p:nvSpPr>
          <p:spPr>
            <a:xfrm>
              <a:off x="5696025" y="1279325"/>
              <a:ext cx="58350" cy="49425"/>
            </a:xfrm>
            <a:custGeom>
              <a:rect b="b" l="l" r="r" t="t"/>
              <a:pathLst>
                <a:path extrusionOk="0" h="1977" w="2334">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0" name="Google Shape;1720;p43"/>
          <p:cNvGrpSpPr/>
          <p:nvPr/>
        </p:nvGrpSpPr>
        <p:grpSpPr>
          <a:xfrm>
            <a:off x="6095483" y="3860504"/>
            <a:ext cx="372538" cy="689558"/>
            <a:chOff x="6691700" y="1068275"/>
            <a:chExt cx="221775" cy="410500"/>
          </a:xfrm>
        </p:grpSpPr>
        <p:sp>
          <p:nvSpPr>
            <p:cNvPr id="1721" name="Google Shape;1721;p43"/>
            <p:cNvSpPr/>
            <p:nvPr/>
          </p:nvSpPr>
          <p:spPr>
            <a:xfrm>
              <a:off x="6691700" y="1068275"/>
              <a:ext cx="221775" cy="317325"/>
            </a:xfrm>
            <a:custGeom>
              <a:rect b="b" l="l" r="r" t="t"/>
              <a:pathLst>
                <a:path extrusionOk="0" h="12693" w="8871">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3"/>
            <p:cNvSpPr/>
            <p:nvPr/>
          </p:nvSpPr>
          <p:spPr>
            <a:xfrm>
              <a:off x="6802425" y="1068275"/>
              <a:ext cx="111050" cy="317325"/>
            </a:xfrm>
            <a:custGeom>
              <a:rect b="b" l="l" r="r" t="t"/>
              <a:pathLst>
                <a:path extrusionOk="0" h="12693" w="4442">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3"/>
            <p:cNvSpPr/>
            <p:nvPr/>
          </p:nvSpPr>
          <p:spPr>
            <a:xfrm>
              <a:off x="6792600" y="1285875"/>
              <a:ext cx="19675" cy="192900"/>
            </a:xfrm>
            <a:custGeom>
              <a:rect b="b" l="l" r="r" t="t"/>
              <a:pathLst>
                <a:path extrusionOk="0" h="7716" w="787">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3"/>
            <p:cNvSpPr/>
            <p:nvPr/>
          </p:nvSpPr>
          <p:spPr>
            <a:xfrm>
              <a:off x="6759550" y="1295700"/>
              <a:ext cx="42900" cy="48825"/>
            </a:xfrm>
            <a:custGeom>
              <a:rect b="b" l="l" r="r" t="t"/>
              <a:pathLst>
                <a:path extrusionOk="0" h="1953" w="1716">
                  <a:moveTo>
                    <a:pt x="1" y="0"/>
                  </a:moveTo>
                  <a:lnTo>
                    <a:pt x="1715"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3"/>
            <p:cNvSpPr/>
            <p:nvPr/>
          </p:nvSpPr>
          <p:spPr>
            <a:xfrm>
              <a:off x="6744850" y="1285400"/>
              <a:ext cx="70600" cy="69000"/>
            </a:xfrm>
            <a:custGeom>
              <a:rect b="b" l="l" r="r" t="t"/>
              <a:pathLst>
                <a:path extrusionOk="0" h="2760" w="2824">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3"/>
            <p:cNvSpPr/>
            <p:nvPr/>
          </p:nvSpPr>
          <p:spPr>
            <a:xfrm>
              <a:off x="6802425" y="1295700"/>
              <a:ext cx="43175" cy="48825"/>
            </a:xfrm>
            <a:custGeom>
              <a:rect b="b" l="l" r="r" t="t"/>
              <a:pathLst>
                <a:path extrusionOk="0" h="1953" w="1727">
                  <a:moveTo>
                    <a:pt x="1727" y="0"/>
                  </a:moveTo>
                  <a:lnTo>
                    <a:pt x="0"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3"/>
            <p:cNvSpPr/>
            <p:nvPr/>
          </p:nvSpPr>
          <p:spPr>
            <a:xfrm>
              <a:off x="6789325" y="1285400"/>
              <a:ext cx="70700" cy="69000"/>
            </a:xfrm>
            <a:custGeom>
              <a:rect b="b" l="l" r="r" t="t"/>
              <a:pathLst>
                <a:path extrusionOk="0" h="2760" w="2828">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8" name="Google Shape;1728;p43"/>
          <p:cNvSpPr/>
          <p:nvPr/>
        </p:nvSpPr>
        <p:spPr>
          <a:xfrm>
            <a:off x="5439298" y="4544851"/>
            <a:ext cx="5490405" cy="512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44"/>
          <p:cNvSpPr txBox="1"/>
          <p:nvPr>
            <p:ph type="title"/>
          </p:nvPr>
        </p:nvSpPr>
        <p:spPr>
          <a:xfrm>
            <a:off x="810775" y="1162425"/>
            <a:ext cx="5657400" cy="129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0"/>
              <a:t>¡Muchas gracias!</a:t>
            </a:r>
            <a:endParaRPr sz="7000"/>
          </a:p>
        </p:txBody>
      </p:sp>
      <p:grpSp>
        <p:nvGrpSpPr>
          <p:cNvPr id="1734" name="Google Shape;1734;p44"/>
          <p:cNvGrpSpPr/>
          <p:nvPr/>
        </p:nvGrpSpPr>
        <p:grpSpPr>
          <a:xfrm>
            <a:off x="6468094" y="2040143"/>
            <a:ext cx="1555080" cy="2520846"/>
            <a:chOff x="6008131" y="2814325"/>
            <a:chExt cx="1084057" cy="1757300"/>
          </a:xfrm>
        </p:grpSpPr>
        <p:sp>
          <p:nvSpPr>
            <p:cNvPr id="1735" name="Google Shape;1735;p44"/>
            <p:cNvSpPr/>
            <p:nvPr/>
          </p:nvSpPr>
          <p:spPr>
            <a:xfrm>
              <a:off x="6776109" y="3308806"/>
              <a:ext cx="138737" cy="268164"/>
            </a:xfrm>
            <a:custGeom>
              <a:rect b="b" l="l" r="r" t="t"/>
              <a:pathLst>
                <a:path extrusionOk="0" h="12817" w="6631">
                  <a:moveTo>
                    <a:pt x="0" y="0"/>
                  </a:moveTo>
                  <a:lnTo>
                    <a:pt x="0" y="12817"/>
                  </a:lnTo>
                  <a:lnTo>
                    <a:pt x="6630" y="12817"/>
                  </a:lnTo>
                  <a:lnTo>
                    <a:pt x="66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4"/>
            <p:cNvSpPr/>
            <p:nvPr/>
          </p:nvSpPr>
          <p:spPr>
            <a:xfrm>
              <a:off x="6058910" y="3492568"/>
              <a:ext cx="991078" cy="1079057"/>
            </a:xfrm>
            <a:custGeom>
              <a:rect b="b" l="l" r="r" t="t"/>
              <a:pathLst>
                <a:path extrusionOk="0" h="51574" w="47369">
                  <a:moveTo>
                    <a:pt x="23719" y="1"/>
                  </a:moveTo>
                  <a:lnTo>
                    <a:pt x="0" y="9399"/>
                  </a:lnTo>
                  <a:lnTo>
                    <a:pt x="0" y="51573"/>
                  </a:lnTo>
                  <a:lnTo>
                    <a:pt x="47369" y="51573"/>
                  </a:lnTo>
                  <a:lnTo>
                    <a:pt x="47369" y="9399"/>
                  </a:lnTo>
                  <a:lnTo>
                    <a:pt x="237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4"/>
            <p:cNvSpPr/>
            <p:nvPr/>
          </p:nvSpPr>
          <p:spPr>
            <a:xfrm>
              <a:off x="6056755" y="3481123"/>
              <a:ext cx="993233" cy="1086924"/>
            </a:xfrm>
            <a:custGeom>
              <a:rect b="b" l="l" r="r" t="t"/>
              <a:pathLst>
                <a:path extrusionOk="0" h="51950" w="47472">
                  <a:moveTo>
                    <a:pt x="23206" y="10425"/>
                  </a:moveTo>
                  <a:lnTo>
                    <a:pt x="23206" y="19140"/>
                  </a:lnTo>
                  <a:lnTo>
                    <a:pt x="9228" y="19140"/>
                  </a:lnTo>
                  <a:lnTo>
                    <a:pt x="9228" y="10425"/>
                  </a:lnTo>
                  <a:close/>
                  <a:moveTo>
                    <a:pt x="38449" y="10425"/>
                  </a:moveTo>
                  <a:lnTo>
                    <a:pt x="38449" y="18832"/>
                  </a:lnTo>
                  <a:lnTo>
                    <a:pt x="37902" y="19140"/>
                  </a:lnTo>
                  <a:lnTo>
                    <a:pt x="24505" y="19140"/>
                  </a:lnTo>
                  <a:lnTo>
                    <a:pt x="24505" y="10425"/>
                  </a:lnTo>
                  <a:close/>
                  <a:moveTo>
                    <a:pt x="23206" y="20404"/>
                  </a:moveTo>
                  <a:lnTo>
                    <a:pt x="23206" y="30862"/>
                  </a:lnTo>
                  <a:lnTo>
                    <a:pt x="9228" y="30862"/>
                  </a:lnTo>
                  <a:lnTo>
                    <a:pt x="9228" y="20404"/>
                  </a:lnTo>
                  <a:close/>
                  <a:moveTo>
                    <a:pt x="38449" y="20404"/>
                  </a:moveTo>
                  <a:lnTo>
                    <a:pt x="38449" y="30862"/>
                  </a:lnTo>
                  <a:lnTo>
                    <a:pt x="24505" y="30862"/>
                  </a:lnTo>
                  <a:lnTo>
                    <a:pt x="24505" y="20404"/>
                  </a:lnTo>
                  <a:close/>
                  <a:moveTo>
                    <a:pt x="23753" y="1"/>
                  </a:moveTo>
                  <a:lnTo>
                    <a:pt x="23172" y="240"/>
                  </a:lnTo>
                  <a:lnTo>
                    <a:pt x="23172" y="7110"/>
                  </a:lnTo>
                  <a:lnTo>
                    <a:pt x="15722" y="3111"/>
                  </a:lnTo>
                  <a:lnTo>
                    <a:pt x="14150" y="3726"/>
                  </a:lnTo>
                  <a:lnTo>
                    <a:pt x="23138" y="8511"/>
                  </a:lnTo>
                  <a:lnTo>
                    <a:pt x="23138" y="9092"/>
                  </a:lnTo>
                  <a:lnTo>
                    <a:pt x="9160" y="9092"/>
                  </a:lnTo>
                  <a:lnTo>
                    <a:pt x="9160" y="5674"/>
                  </a:lnTo>
                  <a:lnTo>
                    <a:pt x="7861" y="6187"/>
                  </a:lnTo>
                  <a:lnTo>
                    <a:pt x="7861" y="9092"/>
                  </a:lnTo>
                  <a:lnTo>
                    <a:pt x="513" y="9092"/>
                  </a:lnTo>
                  <a:lnTo>
                    <a:pt x="1" y="9331"/>
                  </a:lnTo>
                  <a:lnTo>
                    <a:pt x="1" y="10391"/>
                  </a:lnTo>
                  <a:lnTo>
                    <a:pt x="7861" y="10391"/>
                  </a:lnTo>
                  <a:lnTo>
                    <a:pt x="7861" y="18456"/>
                  </a:lnTo>
                  <a:lnTo>
                    <a:pt x="1" y="14287"/>
                  </a:lnTo>
                  <a:lnTo>
                    <a:pt x="1" y="15722"/>
                  </a:lnTo>
                  <a:lnTo>
                    <a:pt x="6289" y="19106"/>
                  </a:lnTo>
                  <a:lnTo>
                    <a:pt x="1" y="19106"/>
                  </a:lnTo>
                  <a:lnTo>
                    <a:pt x="1" y="20370"/>
                  </a:lnTo>
                  <a:lnTo>
                    <a:pt x="7861" y="20370"/>
                  </a:lnTo>
                  <a:lnTo>
                    <a:pt x="7861" y="30794"/>
                  </a:lnTo>
                  <a:lnTo>
                    <a:pt x="1" y="30794"/>
                  </a:lnTo>
                  <a:lnTo>
                    <a:pt x="1" y="32093"/>
                  </a:lnTo>
                  <a:lnTo>
                    <a:pt x="7861" y="32093"/>
                  </a:lnTo>
                  <a:lnTo>
                    <a:pt x="7861" y="51437"/>
                  </a:lnTo>
                  <a:lnTo>
                    <a:pt x="7861" y="51949"/>
                  </a:lnTo>
                  <a:lnTo>
                    <a:pt x="9160" y="51949"/>
                  </a:lnTo>
                  <a:lnTo>
                    <a:pt x="9160" y="51437"/>
                  </a:lnTo>
                  <a:lnTo>
                    <a:pt x="9160" y="32093"/>
                  </a:lnTo>
                  <a:lnTo>
                    <a:pt x="23138" y="32093"/>
                  </a:lnTo>
                  <a:lnTo>
                    <a:pt x="23138" y="51437"/>
                  </a:lnTo>
                  <a:lnTo>
                    <a:pt x="23138" y="51949"/>
                  </a:lnTo>
                  <a:lnTo>
                    <a:pt x="24403" y="51949"/>
                  </a:lnTo>
                  <a:lnTo>
                    <a:pt x="24403" y="51437"/>
                  </a:lnTo>
                  <a:lnTo>
                    <a:pt x="24403" y="32093"/>
                  </a:lnTo>
                  <a:lnTo>
                    <a:pt x="38381" y="32093"/>
                  </a:lnTo>
                  <a:lnTo>
                    <a:pt x="38381" y="51437"/>
                  </a:lnTo>
                  <a:lnTo>
                    <a:pt x="38381" y="51949"/>
                  </a:lnTo>
                  <a:lnTo>
                    <a:pt x="39645" y="51949"/>
                  </a:lnTo>
                  <a:lnTo>
                    <a:pt x="39645" y="51437"/>
                  </a:lnTo>
                  <a:lnTo>
                    <a:pt x="39645" y="32093"/>
                  </a:lnTo>
                  <a:lnTo>
                    <a:pt x="47472" y="32093"/>
                  </a:lnTo>
                  <a:lnTo>
                    <a:pt x="47472" y="30794"/>
                  </a:lnTo>
                  <a:lnTo>
                    <a:pt x="39714" y="30794"/>
                  </a:lnTo>
                  <a:lnTo>
                    <a:pt x="39714" y="20370"/>
                  </a:lnTo>
                  <a:lnTo>
                    <a:pt x="47472" y="20370"/>
                  </a:lnTo>
                  <a:lnTo>
                    <a:pt x="47472" y="19106"/>
                  </a:lnTo>
                  <a:lnTo>
                    <a:pt x="40602" y="19106"/>
                  </a:lnTo>
                  <a:lnTo>
                    <a:pt x="47472" y="15415"/>
                  </a:lnTo>
                  <a:lnTo>
                    <a:pt x="47472" y="14013"/>
                  </a:lnTo>
                  <a:lnTo>
                    <a:pt x="39714" y="18149"/>
                  </a:lnTo>
                  <a:lnTo>
                    <a:pt x="39714" y="10425"/>
                  </a:lnTo>
                  <a:lnTo>
                    <a:pt x="46549" y="10425"/>
                  </a:lnTo>
                  <a:lnTo>
                    <a:pt x="46549" y="9126"/>
                  </a:lnTo>
                  <a:lnTo>
                    <a:pt x="39714" y="9126"/>
                  </a:lnTo>
                  <a:lnTo>
                    <a:pt x="39714" y="6221"/>
                  </a:lnTo>
                  <a:lnTo>
                    <a:pt x="38928" y="5948"/>
                  </a:lnTo>
                  <a:lnTo>
                    <a:pt x="38415" y="5948"/>
                  </a:lnTo>
                  <a:lnTo>
                    <a:pt x="38415" y="9126"/>
                  </a:lnTo>
                  <a:lnTo>
                    <a:pt x="24437" y="9126"/>
                  </a:lnTo>
                  <a:lnTo>
                    <a:pt x="24437" y="8545"/>
                  </a:lnTo>
                  <a:lnTo>
                    <a:pt x="33425" y="3760"/>
                  </a:lnTo>
                  <a:lnTo>
                    <a:pt x="31853" y="3145"/>
                  </a:lnTo>
                  <a:lnTo>
                    <a:pt x="24437" y="7144"/>
                  </a:lnTo>
                  <a:lnTo>
                    <a:pt x="24437" y="240"/>
                  </a:lnTo>
                  <a:lnTo>
                    <a:pt x="237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4"/>
            <p:cNvSpPr/>
            <p:nvPr/>
          </p:nvSpPr>
          <p:spPr>
            <a:xfrm>
              <a:off x="6917691" y="3631304"/>
              <a:ext cx="125137" cy="3578"/>
            </a:xfrm>
            <a:custGeom>
              <a:rect b="b" l="l" r="r" t="t"/>
              <a:pathLst>
                <a:path extrusionOk="0" h="171" w="5981">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4"/>
            <p:cNvSpPr/>
            <p:nvPr/>
          </p:nvSpPr>
          <p:spPr>
            <a:xfrm>
              <a:off x="6855468" y="3591259"/>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4"/>
            <p:cNvSpPr/>
            <p:nvPr/>
          </p:nvSpPr>
          <p:spPr>
            <a:xfrm>
              <a:off x="6855468"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4"/>
            <p:cNvSpPr/>
            <p:nvPr/>
          </p:nvSpPr>
          <p:spPr>
            <a:xfrm>
              <a:off x="6792554" y="4357794"/>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4"/>
            <p:cNvSpPr/>
            <p:nvPr/>
          </p:nvSpPr>
          <p:spPr>
            <a:xfrm>
              <a:off x="6855468"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4"/>
            <p:cNvSpPr/>
            <p:nvPr/>
          </p:nvSpPr>
          <p:spPr>
            <a:xfrm>
              <a:off x="6731042"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4"/>
            <p:cNvSpPr/>
            <p:nvPr/>
          </p:nvSpPr>
          <p:spPr>
            <a:xfrm>
              <a:off x="6731042"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4"/>
            <p:cNvSpPr/>
            <p:nvPr/>
          </p:nvSpPr>
          <p:spPr>
            <a:xfrm>
              <a:off x="6605926" y="4560156"/>
              <a:ext cx="125137" cy="3599"/>
            </a:xfrm>
            <a:custGeom>
              <a:rect b="b" l="l" r="r" t="t"/>
              <a:pathLst>
                <a:path extrusionOk="0" h="172" w="5981">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4"/>
            <p:cNvSpPr/>
            <p:nvPr/>
          </p:nvSpPr>
          <p:spPr>
            <a:xfrm>
              <a:off x="6542992" y="3470411"/>
              <a:ext cx="125158" cy="3599"/>
            </a:xfrm>
            <a:custGeom>
              <a:rect b="b" l="l" r="r" t="t"/>
              <a:pathLst>
                <a:path extrusionOk="0" h="172" w="5982">
                  <a:moveTo>
                    <a:pt x="1" y="0"/>
                  </a:moveTo>
                  <a:lnTo>
                    <a:pt x="1"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4"/>
            <p:cNvSpPr/>
            <p:nvPr/>
          </p:nvSpPr>
          <p:spPr>
            <a:xfrm>
              <a:off x="6480789" y="3430365"/>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4"/>
            <p:cNvSpPr/>
            <p:nvPr/>
          </p:nvSpPr>
          <p:spPr>
            <a:xfrm>
              <a:off x="6605926" y="4560156"/>
              <a:ext cx="125137" cy="3599"/>
            </a:xfrm>
            <a:custGeom>
              <a:rect b="b" l="l" r="r" t="t"/>
              <a:pathLst>
                <a:path extrusionOk="0" h="172" w="5981">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4"/>
            <p:cNvSpPr/>
            <p:nvPr/>
          </p:nvSpPr>
          <p:spPr>
            <a:xfrm>
              <a:off x="6480789" y="4560156"/>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4"/>
            <p:cNvSpPr/>
            <p:nvPr/>
          </p:nvSpPr>
          <p:spPr>
            <a:xfrm>
              <a:off x="6417855" y="3470411"/>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4"/>
            <p:cNvSpPr/>
            <p:nvPr/>
          </p:nvSpPr>
          <p:spPr>
            <a:xfrm>
              <a:off x="6480789" y="3430365"/>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4"/>
            <p:cNvSpPr/>
            <p:nvPr/>
          </p:nvSpPr>
          <p:spPr>
            <a:xfrm>
              <a:off x="6480789" y="4560156"/>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4"/>
            <p:cNvSpPr/>
            <p:nvPr/>
          </p:nvSpPr>
          <p:spPr>
            <a:xfrm>
              <a:off x="6355652" y="4560156"/>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4"/>
            <p:cNvSpPr/>
            <p:nvPr/>
          </p:nvSpPr>
          <p:spPr>
            <a:xfrm>
              <a:off x="6293429" y="3550502"/>
              <a:ext cx="125158" cy="3578"/>
            </a:xfrm>
            <a:custGeom>
              <a:rect b="b" l="l" r="r" t="t"/>
              <a:pathLst>
                <a:path extrusionOk="0" h="171"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4"/>
            <p:cNvSpPr/>
            <p:nvPr/>
          </p:nvSpPr>
          <p:spPr>
            <a:xfrm>
              <a:off x="6355652" y="3510456"/>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4"/>
            <p:cNvSpPr/>
            <p:nvPr/>
          </p:nvSpPr>
          <p:spPr>
            <a:xfrm>
              <a:off x="6355652" y="4560156"/>
              <a:ext cx="125158" cy="3599"/>
            </a:xfrm>
            <a:custGeom>
              <a:rect b="b" l="l" r="r" t="t"/>
              <a:pathLst>
                <a:path extrusionOk="0" h="172"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4"/>
            <p:cNvSpPr/>
            <p:nvPr/>
          </p:nvSpPr>
          <p:spPr>
            <a:xfrm>
              <a:off x="6231227" y="4560156"/>
              <a:ext cx="125158" cy="3599"/>
            </a:xfrm>
            <a:custGeom>
              <a:rect b="b" l="l" r="r" t="t"/>
              <a:pathLst>
                <a:path extrusionOk="0" h="172" w="5982">
                  <a:moveTo>
                    <a:pt x="1" y="0"/>
                  </a:moveTo>
                  <a:lnTo>
                    <a:pt x="1"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4"/>
            <p:cNvSpPr/>
            <p:nvPr/>
          </p:nvSpPr>
          <p:spPr>
            <a:xfrm>
              <a:off x="6168313" y="4357794"/>
              <a:ext cx="125137" cy="3599"/>
            </a:xfrm>
            <a:custGeom>
              <a:rect b="b" l="l" r="r" t="t"/>
              <a:pathLst>
                <a:path extrusionOk="0" h="172" w="5981">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4"/>
            <p:cNvSpPr/>
            <p:nvPr/>
          </p:nvSpPr>
          <p:spPr>
            <a:xfrm>
              <a:off x="6231227" y="4560156"/>
              <a:ext cx="125158" cy="3599"/>
            </a:xfrm>
            <a:custGeom>
              <a:rect b="b" l="l" r="r" t="t"/>
              <a:pathLst>
                <a:path extrusionOk="0" h="172" w="5982">
                  <a:moveTo>
                    <a:pt x="1" y="0"/>
                  </a:moveTo>
                  <a:lnTo>
                    <a:pt x="1"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4"/>
            <p:cNvSpPr/>
            <p:nvPr/>
          </p:nvSpPr>
          <p:spPr>
            <a:xfrm>
              <a:off x="6106090"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4"/>
            <p:cNvSpPr/>
            <p:nvPr/>
          </p:nvSpPr>
          <p:spPr>
            <a:xfrm>
              <a:off x="6043176" y="3631304"/>
              <a:ext cx="125158" cy="3578"/>
            </a:xfrm>
            <a:custGeom>
              <a:rect b="b" l="l" r="r" t="t"/>
              <a:pathLst>
                <a:path extrusionOk="0" h="171" w="5982">
                  <a:moveTo>
                    <a:pt x="0" y="0"/>
                  </a:moveTo>
                  <a:lnTo>
                    <a:pt x="0" y="171"/>
                  </a:lnTo>
                  <a:lnTo>
                    <a:pt x="5981" y="171"/>
                  </a:lnTo>
                  <a:lnTo>
                    <a:pt x="5981"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4"/>
            <p:cNvSpPr/>
            <p:nvPr/>
          </p:nvSpPr>
          <p:spPr>
            <a:xfrm>
              <a:off x="6106090" y="4560156"/>
              <a:ext cx="125158" cy="3599"/>
            </a:xfrm>
            <a:custGeom>
              <a:rect b="b" l="l" r="r" t="t"/>
              <a:pathLst>
                <a:path extrusionOk="0" h="172" w="5982">
                  <a:moveTo>
                    <a:pt x="1" y="0"/>
                  </a:moveTo>
                  <a:lnTo>
                    <a:pt x="1" y="171"/>
                  </a:lnTo>
                  <a:lnTo>
                    <a:pt x="5982" y="171"/>
                  </a:lnTo>
                  <a:lnTo>
                    <a:pt x="5982" y="0"/>
                  </a:lnTo>
                  <a:close/>
                </a:path>
              </a:pathLst>
            </a:custGeom>
            <a:solidFill>
              <a:srgbClr val="4C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4"/>
            <p:cNvSpPr/>
            <p:nvPr/>
          </p:nvSpPr>
          <p:spPr>
            <a:xfrm>
              <a:off x="6040310" y="4525822"/>
              <a:ext cx="1028989" cy="45799"/>
            </a:xfrm>
            <a:custGeom>
              <a:rect b="b" l="l" r="r" t="t"/>
              <a:pathLst>
                <a:path extrusionOk="0" h="2189" w="49181">
                  <a:moveTo>
                    <a:pt x="0" y="1"/>
                  </a:moveTo>
                  <a:lnTo>
                    <a:pt x="0" y="2188"/>
                  </a:lnTo>
                  <a:lnTo>
                    <a:pt x="49180" y="2188"/>
                  </a:lnTo>
                  <a:lnTo>
                    <a:pt x="491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4"/>
            <p:cNvSpPr/>
            <p:nvPr/>
          </p:nvSpPr>
          <p:spPr>
            <a:xfrm>
              <a:off x="6735475" y="3730482"/>
              <a:ext cx="107270" cy="127292"/>
            </a:xfrm>
            <a:custGeom>
              <a:rect b="b" l="l" r="r" t="t"/>
              <a:pathLst>
                <a:path extrusionOk="0" h="6084" w="5127">
                  <a:moveTo>
                    <a:pt x="1" y="0"/>
                  </a:moveTo>
                  <a:lnTo>
                    <a:pt x="1" y="6084"/>
                  </a:lnTo>
                  <a:lnTo>
                    <a:pt x="5127" y="6084"/>
                  </a:lnTo>
                  <a:lnTo>
                    <a:pt x="51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4"/>
            <p:cNvSpPr/>
            <p:nvPr/>
          </p:nvSpPr>
          <p:spPr>
            <a:xfrm>
              <a:off x="6727608" y="3721904"/>
              <a:ext cx="123736" cy="143026"/>
            </a:xfrm>
            <a:custGeom>
              <a:rect b="b" l="l" r="r" t="t"/>
              <a:pathLst>
                <a:path extrusionOk="0" h="6836" w="5914">
                  <a:moveTo>
                    <a:pt x="1880" y="410"/>
                  </a:moveTo>
                  <a:lnTo>
                    <a:pt x="1880" y="1948"/>
                  </a:lnTo>
                  <a:lnTo>
                    <a:pt x="377" y="1948"/>
                  </a:lnTo>
                  <a:lnTo>
                    <a:pt x="377" y="410"/>
                  </a:lnTo>
                  <a:close/>
                  <a:moveTo>
                    <a:pt x="3726" y="410"/>
                  </a:moveTo>
                  <a:lnTo>
                    <a:pt x="3726" y="1948"/>
                  </a:lnTo>
                  <a:lnTo>
                    <a:pt x="2256" y="1948"/>
                  </a:lnTo>
                  <a:lnTo>
                    <a:pt x="2256" y="410"/>
                  </a:lnTo>
                  <a:close/>
                  <a:moveTo>
                    <a:pt x="5503" y="410"/>
                  </a:moveTo>
                  <a:lnTo>
                    <a:pt x="5503" y="1948"/>
                  </a:lnTo>
                  <a:lnTo>
                    <a:pt x="4136" y="1948"/>
                  </a:lnTo>
                  <a:lnTo>
                    <a:pt x="4136" y="410"/>
                  </a:lnTo>
                  <a:close/>
                  <a:moveTo>
                    <a:pt x="5503" y="2359"/>
                  </a:moveTo>
                  <a:lnTo>
                    <a:pt x="5503" y="4477"/>
                  </a:lnTo>
                  <a:lnTo>
                    <a:pt x="4136" y="4477"/>
                  </a:lnTo>
                  <a:lnTo>
                    <a:pt x="4136" y="2359"/>
                  </a:lnTo>
                  <a:close/>
                  <a:moveTo>
                    <a:pt x="1880" y="2393"/>
                  </a:moveTo>
                  <a:lnTo>
                    <a:pt x="1880" y="4512"/>
                  </a:lnTo>
                  <a:lnTo>
                    <a:pt x="377" y="4512"/>
                  </a:lnTo>
                  <a:lnTo>
                    <a:pt x="377" y="2393"/>
                  </a:lnTo>
                  <a:close/>
                  <a:moveTo>
                    <a:pt x="3726" y="2393"/>
                  </a:moveTo>
                  <a:lnTo>
                    <a:pt x="3726" y="4512"/>
                  </a:lnTo>
                  <a:lnTo>
                    <a:pt x="2256" y="4512"/>
                  </a:lnTo>
                  <a:lnTo>
                    <a:pt x="2256" y="2393"/>
                  </a:lnTo>
                  <a:close/>
                  <a:moveTo>
                    <a:pt x="1880" y="4922"/>
                  </a:moveTo>
                  <a:lnTo>
                    <a:pt x="1880" y="6426"/>
                  </a:lnTo>
                  <a:lnTo>
                    <a:pt x="377" y="6426"/>
                  </a:lnTo>
                  <a:lnTo>
                    <a:pt x="377" y="4922"/>
                  </a:lnTo>
                  <a:close/>
                  <a:moveTo>
                    <a:pt x="3726" y="4922"/>
                  </a:moveTo>
                  <a:lnTo>
                    <a:pt x="3726" y="6426"/>
                  </a:lnTo>
                  <a:lnTo>
                    <a:pt x="2256" y="6426"/>
                  </a:lnTo>
                  <a:lnTo>
                    <a:pt x="2256" y="4922"/>
                  </a:lnTo>
                  <a:close/>
                  <a:moveTo>
                    <a:pt x="5503" y="4922"/>
                  </a:moveTo>
                  <a:lnTo>
                    <a:pt x="5503" y="6426"/>
                  </a:lnTo>
                  <a:lnTo>
                    <a:pt x="4136" y="6426"/>
                  </a:lnTo>
                  <a:lnTo>
                    <a:pt x="4136" y="4922"/>
                  </a:lnTo>
                  <a:close/>
                  <a:moveTo>
                    <a:pt x="1" y="0"/>
                  </a:moveTo>
                  <a:lnTo>
                    <a:pt x="1" y="376"/>
                  </a:lnTo>
                  <a:lnTo>
                    <a:pt x="1" y="6426"/>
                  </a:lnTo>
                  <a:lnTo>
                    <a:pt x="1" y="6836"/>
                  </a:lnTo>
                  <a:lnTo>
                    <a:pt x="5913" y="6836"/>
                  </a:lnTo>
                  <a:lnTo>
                    <a:pt x="5913" y="6426"/>
                  </a:lnTo>
                  <a:lnTo>
                    <a:pt x="5913" y="376"/>
                  </a:lnTo>
                  <a:lnTo>
                    <a:pt x="59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4"/>
            <p:cNvSpPr/>
            <p:nvPr/>
          </p:nvSpPr>
          <p:spPr>
            <a:xfrm>
              <a:off x="6499368" y="3730482"/>
              <a:ext cx="107291" cy="127292"/>
            </a:xfrm>
            <a:custGeom>
              <a:rect b="b" l="l" r="r" t="t"/>
              <a:pathLst>
                <a:path extrusionOk="0" h="6084" w="5128">
                  <a:moveTo>
                    <a:pt x="1" y="0"/>
                  </a:moveTo>
                  <a:lnTo>
                    <a:pt x="1" y="6084"/>
                  </a:lnTo>
                  <a:lnTo>
                    <a:pt x="5127" y="6084"/>
                  </a:lnTo>
                  <a:lnTo>
                    <a:pt x="51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4"/>
            <p:cNvSpPr/>
            <p:nvPr/>
          </p:nvSpPr>
          <p:spPr>
            <a:xfrm>
              <a:off x="6491502" y="3721904"/>
              <a:ext cx="123024" cy="143026"/>
            </a:xfrm>
            <a:custGeom>
              <a:rect b="b" l="l" r="r" t="t"/>
              <a:pathLst>
                <a:path extrusionOk="0" h="6836" w="5880">
                  <a:moveTo>
                    <a:pt x="1881" y="410"/>
                  </a:moveTo>
                  <a:lnTo>
                    <a:pt x="1881" y="1948"/>
                  </a:lnTo>
                  <a:lnTo>
                    <a:pt x="377" y="1948"/>
                  </a:lnTo>
                  <a:lnTo>
                    <a:pt x="377" y="410"/>
                  </a:lnTo>
                  <a:close/>
                  <a:moveTo>
                    <a:pt x="3726" y="410"/>
                  </a:moveTo>
                  <a:lnTo>
                    <a:pt x="3726" y="1948"/>
                  </a:lnTo>
                  <a:lnTo>
                    <a:pt x="2257" y="1948"/>
                  </a:lnTo>
                  <a:lnTo>
                    <a:pt x="2257" y="410"/>
                  </a:lnTo>
                  <a:close/>
                  <a:moveTo>
                    <a:pt x="5503" y="410"/>
                  </a:moveTo>
                  <a:lnTo>
                    <a:pt x="5503" y="1948"/>
                  </a:lnTo>
                  <a:lnTo>
                    <a:pt x="4136" y="1948"/>
                  </a:lnTo>
                  <a:lnTo>
                    <a:pt x="4136" y="410"/>
                  </a:lnTo>
                  <a:close/>
                  <a:moveTo>
                    <a:pt x="5503" y="2359"/>
                  </a:moveTo>
                  <a:lnTo>
                    <a:pt x="5503" y="4477"/>
                  </a:lnTo>
                  <a:lnTo>
                    <a:pt x="4136" y="4477"/>
                  </a:lnTo>
                  <a:lnTo>
                    <a:pt x="4136" y="2359"/>
                  </a:lnTo>
                  <a:close/>
                  <a:moveTo>
                    <a:pt x="1881" y="2393"/>
                  </a:moveTo>
                  <a:lnTo>
                    <a:pt x="1881" y="4512"/>
                  </a:lnTo>
                  <a:lnTo>
                    <a:pt x="377" y="4512"/>
                  </a:lnTo>
                  <a:lnTo>
                    <a:pt x="377" y="2393"/>
                  </a:lnTo>
                  <a:close/>
                  <a:moveTo>
                    <a:pt x="3726" y="2393"/>
                  </a:moveTo>
                  <a:lnTo>
                    <a:pt x="3726" y="4512"/>
                  </a:lnTo>
                  <a:lnTo>
                    <a:pt x="2257" y="4512"/>
                  </a:lnTo>
                  <a:lnTo>
                    <a:pt x="2257" y="2393"/>
                  </a:lnTo>
                  <a:close/>
                  <a:moveTo>
                    <a:pt x="1881" y="4922"/>
                  </a:moveTo>
                  <a:lnTo>
                    <a:pt x="1881" y="6426"/>
                  </a:lnTo>
                  <a:lnTo>
                    <a:pt x="377" y="6426"/>
                  </a:lnTo>
                  <a:lnTo>
                    <a:pt x="377" y="4922"/>
                  </a:lnTo>
                  <a:close/>
                  <a:moveTo>
                    <a:pt x="3726" y="4922"/>
                  </a:moveTo>
                  <a:lnTo>
                    <a:pt x="3726" y="6426"/>
                  </a:lnTo>
                  <a:lnTo>
                    <a:pt x="2257" y="6426"/>
                  </a:lnTo>
                  <a:lnTo>
                    <a:pt x="2257" y="4922"/>
                  </a:lnTo>
                  <a:close/>
                  <a:moveTo>
                    <a:pt x="5503" y="4922"/>
                  </a:moveTo>
                  <a:lnTo>
                    <a:pt x="5503" y="6426"/>
                  </a:lnTo>
                  <a:lnTo>
                    <a:pt x="4136" y="6426"/>
                  </a:lnTo>
                  <a:lnTo>
                    <a:pt x="4136" y="4922"/>
                  </a:lnTo>
                  <a:close/>
                  <a:moveTo>
                    <a:pt x="1" y="0"/>
                  </a:moveTo>
                  <a:lnTo>
                    <a:pt x="1" y="376"/>
                  </a:lnTo>
                  <a:lnTo>
                    <a:pt x="1" y="6426"/>
                  </a:lnTo>
                  <a:lnTo>
                    <a:pt x="1" y="6836"/>
                  </a:lnTo>
                  <a:lnTo>
                    <a:pt x="5879" y="6836"/>
                  </a:lnTo>
                  <a:lnTo>
                    <a:pt x="5879" y="6426"/>
                  </a:lnTo>
                  <a:lnTo>
                    <a:pt x="5879" y="376"/>
                  </a:lnTo>
                  <a:lnTo>
                    <a:pt x="58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4"/>
            <p:cNvSpPr/>
            <p:nvPr/>
          </p:nvSpPr>
          <p:spPr>
            <a:xfrm>
              <a:off x="6495079" y="3531190"/>
              <a:ext cx="115157" cy="133025"/>
            </a:xfrm>
            <a:custGeom>
              <a:rect b="b" l="l" r="r" t="t"/>
              <a:pathLst>
                <a:path extrusionOk="0" h="6358" w="5504">
                  <a:moveTo>
                    <a:pt x="5127" y="376"/>
                  </a:moveTo>
                  <a:lnTo>
                    <a:pt x="5127" y="5981"/>
                  </a:lnTo>
                  <a:lnTo>
                    <a:pt x="377" y="5981"/>
                  </a:lnTo>
                  <a:lnTo>
                    <a:pt x="377" y="376"/>
                  </a:lnTo>
                  <a:close/>
                  <a:moveTo>
                    <a:pt x="1" y="0"/>
                  </a:moveTo>
                  <a:lnTo>
                    <a:pt x="1" y="376"/>
                  </a:lnTo>
                  <a:lnTo>
                    <a:pt x="1" y="5981"/>
                  </a:lnTo>
                  <a:lnTo>
                    <a:pt x="1" y="6357"/>
                  </a:lnTo>
                  <a:lnTo>
                    <a:pt x="5503" y="6357"/>
                  </a:lnTo>
                  <a:lnTo>
                    <a:pt x="5503" y="5981"/>
                  </a:lnTo>
                  <a:lnTo>
                    <a:pt x="5503" y="376"/>
                  </a:lnTo>
                  <a:lnTo>
                    <a:pt x="55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4"/>
            <p:cNvSpPr/>
            <p:nvPr/>
          </p:nvSpPr>
          <p:spPr>
            <a:xfrm>
              <a:off x="6502946" y="3539057"/>
              <a:ext cx="99424" cy="117292"/>
            </a:xfrm>
            <a:custGeom>
              <a:rect b="b" l="l" r="r" t="t"/>
              <a:pathLst>
                <a:path extrusionOk="0" h="5606" w="4752">
                  <a:moveTo>
                    <a:pt x="1" y="0"/>
                  </a:moveTo>
                  <a:lnTo>
                    <a:pt x="1" y="5605"/>
                  </a:lnTo>
                  <a:lnTo>
                    <a:pt x="4751" y="5605"/>
                  </a:lnTo>
                  <a:lnTo>
                    <a:pt x="47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4"/>
            <p:cNvSpPr/>
            <p:nvPr/>
          </p:nvSpPr>
          <p:spPr>
            <a:xfrm>
              <a:off x="6502235" y="3568370"/>
              <a:ext cx="103713" cy="8599"/>
            </a:xfrm>
            <a:custGeom>
              <a:rect b="b" l="l" r="r" t="t"/>
              <a:pathLst>
                <a:path extrusionOk="0" h="411" w="4957">
                  <a:moveTo>
                    <a:pt x="1" y="0"/>
                  </a:moveTo>
                  <a:lnTo>
                    <a:pt x="1" y="411"/>
                  </a:lnTo>
                  <a:lnTo>
                    <a:pt x="4956" y="411"/>
                  </a:lnTo>
                  <a:lnTo>
                    <a:pt x="4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4"/>
            <p:cNvSpPr/>
            <p:nvPr/>
          </p:nvSpPr>
          <p:spPr>
            <a:xfrm>
              <a:off x="6499368" y="3619148"/>
              <a:ext cx="107291" cy="7867"/>
            </a:xfrm>
            <a:custGeom>
              <a:rect b="b" l="l" r="r" t="t"/>
              <a:pathLst>
                <a:path extrusionOk="0" h="376" w="5128">
                  <a:moveTo>
                    <a:pt x="1" y="0"/>
                  </a:moveTo>
                  <a:lnTo>
                    <a:pt x="1" y="376"/>
                  </a:lnTo>
                  <a:lnTo>
                    <a:pt x="5127" y="376"/>
                  </a:lnTo>
                  <a:lnTo>
                    <a:pt x="51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4"/>
            <p:cNvSpPr/>
            <p:nvPr/>
          </p:nvSpPr>
          <p:spPr>
            <a:xfrm>
              <a:off x="6531547" y="3538346"/>
              <a:ext cx="7888" cy="120848"/>
            </a:xfrm>
            <a:custGeom>
              <a:rect b="b" l="l" r="r" t="t"/>
              <a:pathLst>
                <a:path extrusionOk="0" h="5776" w="377">
                  <a:moveTo>
                    <a:pt x="1" y="0"/>
                  </a:moveTo>
                  <a:lnTo>
                    <a:pt x="1" y="5776"/>
                  </a:lnTo>
                  <a:lnTo>
                    <a:pt x="377" y="5776"/>
                  </a:lnTo>
                  <a:lnTo>
                    <a:pt x="3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4"/>
            <p:cNvSpPr/>
            <p:nvPr/>
          </p:nvSpPr>
          <p:spPr>
            <a:xfrm>
              <a:off x="6568015" y="3538346"/>
              <a:ext cx="8599" cy="120848"/>
            </a:xfrm>
            <a:custGeom>
              <a:rect b="b" l="l" r="r" t="t"/>
              <a:pathLst>
                <a:path extrusionOk="0" h="5776" w="411">
                  <a:moveTo>
                    <a:pt x="1" y="0"/>
                  </a:moveTo>
                  <a:lnTo>
                    <a:pt x="1" y="5776"/>
                  </a:lnTo>
                  <a:lnTo>
                    <a:pt x="411" y="5776"/>
                  </a:lnTo>
                  <a:lnTo>
                    <a:pt x="4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4"/>
            <p:cNvSpPr/>
            <p:nvPr/>
          </p:nvSpPr>
          <p:spPr>
            <a:xfrm>
              <a:off x="6267149" y="3730482"/>
              <a:ext cx="107270" cy="127292"/>
            </a:xfrm>
            <a:custGeom>
              <a:rect b="b" l="l" r="r" t="t"/>
              <a:pathLst>
                <a:path extrusionOk="0" h="6084" w="5127">
                  <a:moveTo>
                    <a:pt x="0" y="0"/>
                  </a:moveTo>
                  <a:lnTo>
                    <a:pt x="0" y="6084"/>
                  </a:lnTo>
                  <a:lnTo>
                    <a:pt x="5127" y="6084"/>
                  </a:lnTo>
                  <a:lnTo>
                    <a:pt x="51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4"/>
            <p:cNvSpPr/>
            <p:nvPr/>
          </p:nvSpPr>
          <p:spPr>
            <a:xfrm>
              <a:off x="6259282" y="3721904"/>
              <a:ext cx="123003" cy="143026"/>
            </a:xfrm>
            <a:custGeom>
              <a:rect b="b" l="l" r="r" t="t"/>
              <a:pathLst>
                <a:path extrusionOk="0" h="6836" w="5879">
                  <a:moveTo>
                    <a:pt x="1880" y="410"/>
                  </a:moveTo>
                  <a:lnTo>
                    <a:pt x="1880" y="1948"/>
                  </a:lnTo>
                  <a:lnTo>
                    <a:pt x="376" y="1948"/>
                  </a:lnTo>
                  <a:lnTo>
                    <a:pt x="376" y="410"/>
                  </a:lnTo>
                  <a:close/>
                  <a:moveTo>
                    <a:pt x="3691" y="410"/>
                  </a:moveTo>
                  <a:lnTo>
                    <a:pt x="3691" y="1948"/>
                  </a:lnTo>
                  <a:lnTo>
                    <a:pt x="2256" y="1948"/>
                  </a:lnTo>
                  <a:lnTo>
                    <a:pt x="2256" y="410"/>
                  </a:lnTo>
                  <a:close/>
                  <a:moveTo>
                    <a:pt x="5503" y="410"/>
                  </a:moveTo>
                  <a:lnTo>
                    <a:pt x="5503" y="1948"/>
                  </a:lnTo>
                  <a:lnTo>
                    <a:pt x="4135" y="1948"/>
                  </a:lnTo>
                  <a:lnTo>
                    <a:pt x="4135" y="410"/>
                  </a:lnTo>
                  <a:close/>
                  <a:moveTo>
                    <a:pt x="5503" y="2359"/>
                  </a:moveTo>
                  <a:lnTo>
                    <a:pt x="5503" y="4477"/>
                  </a:lnTo>
                  <a:lnTo>
                    <a:pt x="4135" y="4477"/>
                  </a:lnTo>
                  <a:lnTo>
                    <a:pt x="4135" y="2359"/>
                  </a:lnTo>
                  <a:close/>
                  <a:moveTo>
                    <a:pt x="1880" y="2393"/>
                  </a:moveTo>
                  <a:lnTo>
                    <a:pt x="1880" y="4512"/>
                  </a:lnTo>
                  <a:lnTo>
                    <a:pt x="376" y="4512"/>
                  </a:lnTo>
                  <a:lnTo>
                    <a:pt x="376" y="2393"/>
                  </a:lnTo>
                  <a:close/>
                  <a:moveTo>
                    <a:pt x="3691" y="2393"/>
                  </a:moveTo>
                  <a:lnTo>
                    <a:pt x="3691" y="4512"/>
                  </a:lnTo>
                  <a:lnTo>
                    <a:pt x="2256" y="4512"/>
                  </a:lnTo>
                  <a:lnTo>
                    <a:pt x="2256" y="2393"/>
                  </a:lnTo>
                  <a:close/>
                  <a:moveTo>
                    <a:pt x="1880" y="4922"/>
                  </a:moveTo>
                  <a:lnTo>
                    <a:pt x="1880" y="6426"/>
                  </a:lnTo>
                  <a:lnTo>
                    <a:pt x="376" y="6426"/>
                  </a:lnTo>
                  <a:lnTo>
                    <a:pt x="376" y="4922"/>
                  </a:lnTo>
                  <a:close/>
                  <a:moveTo>
                    <a:pt x="3691" y="4922"/>
                  </a:moveTo>
                  <a:lnTo>
                    <a:pt x="3691" y="6426"/>
                  </a:lnTo>
                  <a:lnTo>
                    <a:pt x="2256" y="6426"/>
                  </a:lnTo>
                  <a:lnTo>
                    <a:pt x="2256" y="4922"/>
                  </a:lnTo>
                  <a:close/>
                  <a:moveTo>
                    <a:pt x="5503" y="4922"/>
                  </a:moveTo>
                  <a:lnTo>
                    <a:pt x="5503" y="6426"/>
                  </a:lnTo>
                  <a:lnTo>
                    <a:pt x="4135" y="6426"/>
                  </a:lnTo>
                  <a:lnTo>
                    <a:pt x="4135" y="4922"/>
                  </a:lnTo>
                  <a:close/>
                  <a:moveTo>
                    <a:pt x="0" y="0"/>
                  </a:moveTo>
                  <a:lnTo>
                    <a:pt x="0" y="376"/>
                  </a:lnTo>
                  <a:lnTo>
                    <a:pt x="0" y="6426"/>
                  </a:lnTo>
                  <a:lnTo>
                    <a:pt x="0" y="6836"/>
                  </a:lnTo>
                  <a:lnTo>
                    <a:pt x="5878" y="6836"/>
                  </a:lnTo>
                  <a:lnTo>
                    <a:pt x="5878" y="6426"/>
                  </a:lnTo>
                  <a:lnTo>
                    <a:pt x="5878" y="376"/>
                  </a:lnTo>
                  <a:lnTo>
                    <a:pt x="58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4"/>
            <p:cNvSpPr/>
            <p:nvPr/>
          </p:nvSpPr>
          <p:spPr>
            <a:xfrm>
              <a:off x="6735475" y="3955876"/>
              <a:ext cx="107270" cy="126581"/>
            </a:xfrm>
            <a:custGeom>
              <a:rect b="b" l="l" r="r" t="t"/>
              <a:pathLst>
                <a:path extrusionOk="0" h="6050" w="5127">
                  <a:moveTo>
                    <a:pt x="1" y="1"/>
                  </a:moveTo>
                  <a:lnTo>
                    <a:pt x="1" y="6050"/>
                  </a:lnTo>
                  <a:lnTo>
                    <a:pt x="5127" y="6050"/>
                  </a:lnTo>
                  <a:lnTo>
                    <a:pt x="51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4"/>
            <p:cNvSpPr/>
            <p:nvPr/>
          </p:nvSpPr>
          <p:spPr>
            <a:xfrm>
              <a:off x="6727608" y="3948009"/>
              <a:ext cx="123736" cy="143047"/>
            </a:xfrm>
            <a:custGeom>
              <a:rect b="b" l="l" r="r" t="t"/>
              <a:pathLst>
                <a:path extrusionOk="0" h="6837" w="5914">
                  <a:moveTo>
                    <a:pt x="1880" y="377"/>
                  </a:moveTo>
                  <a:lnTo>
                    <a:pt x="1880" y="1915"/>
                  </a:lnTo>
                  <a:lnTo>
                    <a:pt x="377" y="1915"/>
                  </a:lnTo>
                  <a:lnTo>
                    <a:pt x="377" y="377"/>
                  </a:lnTo>
                  <a:close/>
                  <a:moveTo>
                    <a:pt x="3726" y="411"/>
                  </a:moveTo>
                  <a:lnTo>
                    <a:pt x="3726" y="1949"/>
                  </a:lnTo>
                  <a:lnTo>
                    <a:pt x="2256" y="1949"/>
                  </a:lnTo>
                  <a:lnTo>
                    <a:pt x="2256" y="411"/>
                  </a:lnTo>
                  <a:close/>
                  <a:moveTo>
                    <a:pt x="5503" y="411"/>
                  </a:moveTo>
                  <a:lnTo>
                    <a:pt x="5503" y="1949"/>
                  </a:lnTo>
                  <a:lnTo>
                    <a:pt x="4136" y="1949"/>
                  </a:lnTo>
                  <a:lnTo>
                    <a:pt x="4136" y="411"/>
                  </a:lnTo>
                  <a:close/>
                  <a:moveTo>
                    <a:pt x="1880" y="2359"/>
                  </a:moveTo>
                  <a:lnTo>
                    <a:pt x="1880" y="4478"/>
                  </a:lnTo>
                  <a:lnTo>
                    <a:pt x="377" y="4478"/>
                  </a:lnTo>
                  <a:lnTo>
                    <a:pt x="377" y="2359"/>
                  </a:lnTo>
                  <a:close/>
                  <a:moveTo>
                    <a:pt x="3726" y="2359"/>
                  </a:moveTo>
                  <a:lnTo>
                    <a:pt x="3726" y="4478"/>
                  </a:lnTo>
                  <a:lnTo>
                    <a:pt x="2256" y="4478"/>
                  </a:lnTo>
                  <a:lnTo>
                    <a:pt x="2256" y="2359"/>
                  </a:lnTo>
                  <a:close/>
                  <a:moveTo>
                    <a:pt x="5503" y="2359"/>
                  </a:moveTo>
                  <a:lnTo>
                    <a:pt x="5503" y="4478"/>
                  </a:lnTo>
                  <a:lnTo>
                    <a:pt x="4136" y="4478"/>
                  </a:lnTo>
                  <a:lnTo>
                    <a:pt x="4136" y="2359"/>
                  </a:lnTo>
                  <a:close/>
                  <a:moveTo>
                    <a:pt x="1880" y="4922"/>
                  </a:moveTo>
                  <a:lnTo>
                    <a:pt x="1880" y="6460"/>
                  </a:lnTo>
                  <a:lnTo>
                    <a:pt x="377" y="6460"/>
                  </a:lnTo>
                  <a:lnTo>
                    <a:pt x="377" y="4922"/>
                  </a:lnTo>
                  <a:close/>
                  <a:moveTo>
                    <a:pt x="3726" y="4922"/>
                  </a:moveTo>
                  <a:lnTo>
                    <a:pt x="3726" y="6460"/>
                  </a:lnTo>
                  <a:lnTo>
                    <a:pt x="2256" y="6460"/>
                  </a:lnTo>
                  <a:lnTo>
                    <a:pt x="2256" y="4922"/>
                  </a:lnTo>
                  <a:close/>
                  <a:moveTo>
                    <a:pt x="5503" y="4922"/>
                  </a:moveTo>
                  <a:lnTo>
                    <a:pt x="5503" y="6460"/>
                  </a:lnTo>
                  <a:lnTo>
                    <a:pt x="4136" y="6460"/>
                  </a:lnTo>
                  <a:lnTo>
                    <a:pt x="4136" y="4922"/>
                  </a:lnTo>
                  <a:close/>
                  <a:moveTo>
                    <a:pt x="1" y="1"/>
                  </a:moveTo>
                  <a:lnTo>
                    <a:pt x="1" y="377"/>
                  </a:lnTo>
                  <a:lnTo>
                    <a:pt x="1" y="6460"/>
                  </a:lnTo>
                  <a:lnTo>
                    <a:pt x="1" y="6836"/>
                  </a:lnTo>
                  <a:lnTo>
                    <a:pt x="5913" y="6836"/>
                  </a:lnTo>
                  <a:lnTo>
                    <a:pt x="5913" y="6460"/>
                  </a:lnTo>
                  <a:lnTo>
                    <a:pt x="5913" y="377"/>
                  </a:lnTo>
                  <a:lnTo>
                    <a:pt x="59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4"/>
            <p:cNvSpPr/>
            <p:nvPr/>
          </p:nvSpPr>
          <p:spPr>
            <a:xfrm>
              <a:off x="6499368" y="3955876"/>
              <a:ext cx="107291" cy="126581"/>
            </a:xfrm>
            <a:custGeom>
              <a:rect b="b" l="l" r="r" t="t"/>
              <a:pathLst>
                <a:path extrusionOk="0" h="6050" w="5128">
                  <a:moveTo>
                    <a:pt x="1" y="1"/>
                  </a:moveTo>
                  <a:lnTo>
                    <a:pt x="1" y="6050"/>
                  </a:lnTo>
                  <a:lnTo>
                    <a:pt x="5127" y="6050"/>
                  </a:lnTo>
                  <a:lnTo>
                    <a:pt x="51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4"/>
            <p:cNvSpPr/>
            <p:nvPr/>
          </p:nvSpPr>
          <p:spPr>
            <a:xfrm>
              <a:off x="6491502" y="3948009"/>
              <a:ext cx="123024" cy="143047"/>
            </a:xfrm>
            <a:custGeom>
              <a:rect b="b" l="l" r="r" t="t"/>
              <a:pathLst>
                <a:path extrusionOk="0" h="6837" w="5880">
                  <a:moveTo>
                    <a:pt x="1881" y="377"/>
                  </a:moveTo>
                  <a:lnTo>
                    <a:pt x="1881" y="1915"/>
                  </a:lnTo>
                  <a:lnTo>
                    <a:pt x="377" y="1915"/>
                  </a:lnTo>
                  <a:lnTo>
                    <a:pt x="377" y="377"/>
                  </a:lnTo>
                  <a:close/>
                  <a:moveTo>
                    <a:pt x="3726" y="411"/>
                  </a:moveTo>
                  <a:lnTo>
                    <a:pt x="3726" y="1949"/>
                  </a:lnTo>
                  <a:lnTo>
                    <a:pt x="2257" y="1949"/>
                  </a:lnTo>
                  <a:lnTo>
                    <a:pt x="2257" y="411"/>
                  </a:lnTo>
                  <a:close/>
                  <a:moveTo>
                    <a:pt x="5503" y="411"/>
                  </a:moveTo>
                  <a:lnTo>
                    <a:pt x="5503" y="1949"/>
                  </a:lnTo>
                  <a:lnTo>
                    <a:pt x="4136" y="1949"/>
                  </a:lnTo>
                  <a:lnTo>
                    <a:pt x="4136" y="411"/>
                  </a:lnTo>
                  <a:close/>
                  <a:moveTo>
                    <a:pt x="1881" y="2359"/>
                  </a:moveTo>
                  <a:lnTo>
                    <a:pt x="1881" y="4478"/>
                  </a:lnTo>
                  <a:lnTo>
                    <a:pt x="377" y="4478"/>
                  </a:lnTo>
                  <a:lnTo>
                    <a:pt x="377" y="2359"/>
                  </a:lnTo>
                  <a:close/>
                  <a:moveTo>
                    <a:pt x="3726" y="2359"/>
                  </a:moveTo>
                  <a:lnTo>
                    <a:pt x="3726" y="4478"/>
                  </a:lnTo>
                  <a:lnTo>
                    <a:pt x="2257" y="4478"/>
                  </a:lnTo>
                  <a:lnTo>
                    <a:pt x="2257" y="2359"/>
                  </a:lnTo>
                  <a:close/>
                  <a:moveTo>
                    <a:pt x="5503" y="2359"/>
                  </a:moveTo>
                  <a:lnTo>
                    <a:pt x="5503" y="4478"/>
                  </a:lnTo>
                  <a:lnTo>
                    <a:pt x="4136" y="4478"/>
                  </a:lnTo>
                  <a:lnTo>
                    <a:pt x="4136" y="2359"/>
                  </a:lnTo>
                  <a:close/>
                  <a:moveTo>
                    <a:pt x="1881" y="4922"/>
                  </a:moveTo>
                  <a:lnTo>
                    <a:pt x="1881" y="6460"/>
                  </a:lnTo>
                  <a:lnTo>
                    <a:pt x="377" y="6460"/>
                  </a:lnTo>
                  <a:lnTo>
                    <a:pt x="377" y="4922"/>
                  </a:lnTo>
                  <a:close/>
                  <a:moveTo>
                    <a:pt x="3726" y="4922"/>
                  </a:moveTo>
                  <a:lnTo>
                    <a:pt x="3726" y="6460"/>
                  </a:lnTo>
                  <a:lnTo>
                    <a:pt x="2257" y="6460"/>
                  </a:lnTo>
                  <a:lnTo>
                    <a:pt x="2257" y="4922"/>
                  </a:lnTo>
                  <a:close/>
                  <a:moveTo>
                    <a:pt x="5503" y="4922"/>
                  </a:moveTo>
                  <a:lnTo>
                    <a:pt x="5503" y="6460"/>
                  </a:lnTo>
                  <a:lnTo>
                    <a:pt x="4136" y="6460"/>
                  </a:lnTo>
                  <a:lnTo>
                    <a:pt x="4136" y="4922"/>
                  </a:lnTo>
                  <a:close/>
                  <a:moveTo>
                    <a:pt x="1" y="1"/>
                  </a:moveTo>
                  <a:lnTo>
                    <a:pt x="1" y="377"/>
                  </a:lnTo>
                  <a:lnTo>
                    <a:pt x="1" y="6460"/>
                  </a:lnTo>
                  <a:lnTo>
                    <a:pt x="1" y="6836"/>
                  </a:lnTo>
                  <a:lnTo>
                    <a:pt x="5879" y="6836"/>
                  </a:lnTo>
                  <a:lnTo>
                    <a:pt x="5879" y="6460"/>
                  </a:lnTo>
                  <a:lnTo>
                    <a:pt x="5879" y="377"/>
                  </a:lnTo>
                  <a:lnTo>
                    <a:pt x="58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4"/>
            <p:cNvSpPr/>
            <p:nvPr/>
          </p:nvSpPr>
          <p:spPr>
            <a:xfrm>
              <a:off x="6267150" y="3955876"/>
              <a:ext cx="107270" cy="126581"/>
            </a:xfrm>
            <a:custGeom>
              <a:rect b="b" l="l" r="r" t="t"/>
              <a:pathLst>
                <a:path extrusionOk="0" h="6050" w="5127">
                  <a:moveTo>
                    <a:pt x="0" y="1"/>
                  </a:moveTo>
                  <a:lnTo>
                    <a:pt x="0" y="6050"/>
                  </a:lnTo>
                  <a:lnTo>
                    <a:pt x="5127" y="6050"/>
                  </a:lnTo>
                  <a:lnTo>
                    <a:pt x="51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4"/>
            <p:cNvSpPr/>
            <p:nvPr/>
          </p:nvSpPr>
          <p:spPr>
            <a:xfrm>
              <a:off x="6259283" y="3948009"/>
              <a:ext cx="123003" cy="143047"/>
            </a:xfrm>
            <a:custGeom>
              <a:rect b="b" l="l" r="r" t="t"/>
              <a:pathLst>
                <a:path extrusionOk="0" h="6837" w="5879">
                  <a:moveTo>
                    <a:pt x="1880" y="377"/>
                  </a:moveTo>
                  <a:lnTo>
                    <a:pt x="1880" y="1915"/>
                  </a:lnTo>
                  <a:lnTo>
                    <a:pt x="376" y="1915"/>
                  </a:lnTo>
                  <a:lnTo>
                    <a:pt x="376" y="377"/>
                  </a:lnTo>
                  <a:close/>
                  <a:moveTo>
                    <a:pt x="3691" y="411"/>
                  </a:moveTo>
                  <a:lnTo>
                    <a:pt x="3691" y="1949"/>
                  </a:lnTo>
                  <a:lnTo>
                    <a:pt x="2256" y="1949"/>
                  </a:lnTo>
                  <a:lnTo>
                    <a:pt x="2256" y="411"/>
                  </a:lnTo>
                  <a:close/>
                  <a:moveTo>
                    <a:pt x="5503" y="411"/>
                  </a:moveTo>
                  <a:lnTo>
                    <a:pt x="5503" y="1949"/>
                  </a:lnTo>
                  <a:lnTo>
                    <a:pt x="4135" y="1949"/>
                  </a:lnTo>
                  <a:lnTo>
                    <a:pt x="4135" y="411"/>
                  </a:lnTo>
                  <a:close/>
                  <a:moveTo>
                    <a:pt x="1880" y="2359"/>
                  </a:moveTo>
                  <a:lnTo>
                    <a:pt x="1880" y="4478"/>
                  </a:lnTo>
                  <a:lnTo>
                    <a:pt x="376" y="4478"/>
                  </a:lnTo>
                  <a:lnTo>
                    <a:pt x="376" y="2359"/>
                  </a:lnTo>
                  <a:close/>
                  <a:moveTo>
                    <a:pt x="3691" y="2359"/>
                  </a:moveTo>
                  <a:lnTo>
                    <a:pt x="3691" y="4478"/>
                  </a:lnTo>
                  <a:lnTo>
                    <a:pt x="2256" y="4478"/>
                  </a:lnTo>
                  <a:lnTo>
                    <a:pt x="2256" y="2359"/>
                  </a:lnTo>
                  <a:close/>
                  <a:moveTo>
                    <a:pt x="5503" y="2359"/>
                  </a:moveTo>
                  <a:lnTo>
                    <a:pt x="5503" y="4478"/>
                  </a:lnTo>
                  <a:lnTo>
                    <a:pt x="4135" y="4478"/>
                  </a:lnTo>
                  <a:lnTo>
                    <a:pt x="4135" y="2359"/>
                  </a:lnTo>
                  <a:close/>
                  <a:moveTo>
                    <a:pt x="1880" y="4922"/>
                  </a:moveTo>
                  <a:lnTo>
                    <a:pt x="1880" y="6460"/>
                  </a:lnTo>
                  <a:lnTo>
                    <a:pt x="376" y="6460"/>
                  </a:lnTo>
                  <a:lnTo>
                    <a:pt x="376" y="4922"/>
                  </a:lnTo>
                  <a:close/>
                  <a:moveTo>
                    <a:pt x="3691" y="4922"/>
                  </a:moveTo>
                  <a:lnTo>
                    <a:pt x="3691" y="6460"/>
                  </a:lnTo>
                  <a:lnTo>
                    <a:pt x="2256" y="6460"/>
                  </a:lnTo>
                  <a:lnTo>
                    <a:pt x="2256" y="4922"/>
                  </a:lnTo>
                  <a:close/>
                  <a:moveTo>
                    <a:pt x="5503" y="4922"/>
                  </a:moveTo>
                  <a:lnTo>
                    <a:pt x="5503" y="6460"/>
                  </a:lnTo>
                  <a:lnTo>
                    <a:pt x="4135" y="6460"/>
                  </a:lnTo>
                  <a:lnTo>
                    <a:pt x="4135" y="4922"/>
                  </a:lnTo>
                  <a:close/>
                  <a:moveTo>
                    <a:pt x="0" y="1"/>
                  </a:moveTo>
                  <a:lnTo>
                    <a:pt x="0" y="377"/>
                  </a:lnTo>
                  <a:lnTo>
                    <a:pt x="0" y="6460"/>
                  </a:lnTo>
                  <a:lnTo>
                    <a:pt x="0" y="6836"/>
                  </a:lnTo>
                  <a:lnTo>
                    <a:pt x="5878" y="6836"/>
                  </a:lnTo>
                  <a:lnTo>
                    <a:pt x="5878" y="6460"/>
                  </a:lnTo>
                  <a:lnTo>
                    <a:pt x="5878" y="377"/>
                  </a:lnTo>
                  <a:lnTo>
                    <a:pt x="58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4"/>
            <p:cNvSpPr/>
            <p:nvPr/>
          </p:nvSpPr>
          <p:spPr>
            <a:xfrm>
              <a:off x="6008131" y="3388897"/>
              <a:ext cx="1084057" cy="338798"/>
            </a:xfrm>
            <a:custGeom>
              <a:rect b="b" l="l" r="r" t="t"/>
              <a:pathLst>
                <a:path extrusionOk="0" h="16193" w="51813">
                  <a:moveTo>
                    <a:pt x="26043" y="0"/>
                  </a:moveTo>
                  <a:lnTo>
                    <a:pt x="376" y="12133"/>
                  </a:lnTo>
                  <a:cubicBezTo>
                    <a:pt x="103" y="12372"/>
                    <a:pt x="1" y="12645"/>
                    <a:pt x="1" y="12953"/>
                  </a:cubicBezTo>
                  <a:lnTo>
                    <a:pt x="1" y="15140"/>
                  </a:lnTo>
                  <a:cubicBezTo>
                    <a:pt x="1" y="15769"/>
                    <a:pt x="514" y="16193"/>
                    <a:pt x="1057" y="16193"/>
                  </a:cubicBezTo>
                  <a:cubicBezTo>
                    <a:pt x="1281" y="16193"/>
                    <a:pt x="1510" y="16120"/>
                    <a:pt x="1709" y="15961"/>
                  </a:cubicBezTo>
                  <a:lnTo>
                    <a:pt x="25394" y="5468"/>
                  </a:lnTo>
                  <a:cubicBezTo>
                    <a:pt x="25599" y="5298"/>
                    <a:pt x="25838" y="5212"/>
                    <a:pt x="26077" y="5212"/>
                  </a:cubicBezTo>
                  <a:cubicBezTo>
                    <a:pt x="26316" y="5212"/>
                    <a:pt x="26556" y="5298"/>
                    <a:pt x="26761" y="5468"/>
                  </a:cubicBezTo>
                  <a:lnTo>
                    <a:pt x="50103" y="15961"/>
                  </a:lnTo>
                  <a:cubicBezTo>
                    <a:pt x="50303" y="16120"/>
                    <a:pt x="50532" y="16193"/>
                    <a:pt x="50756" y="16193"/>
                  </a:cubicBezTo>
                  <a:cubicBezTo>
                    <a:pt x="51299" y="16193"/>
                    <a:pt x="51812" y="15769"/>
                    <a:pt x="51812" y="15140"/>
                  </a:cubicBezTo>
                  <a:lnTo>
                    <a:pt x="51812" y="12782"/>
                  </a:lnTo>
                  <a:lnTo>
                    <a:pt x="51778" y="12782"/>
                  </a:lnTo>
                  <a:cubicBezTo>
                    <a:pt x="51778" y="12475"/>
                    <a:pt x="51641" y="12133"/>
                    <a:pt x="51368" y="11962"/>
                  </a:cubicBezTo>
                  <a:lnTo>
                    <a:pt x="260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4"/>
            <p:cNvSpPr/>
            <p:nvPr/>
          </p:nvSpPr>
          <p:spPr>
            <a:xfrm>
              <a:off x="6545147" y="3377452"/>
              <a:ext cx="15022" cy="3599"/>
            </a:xfrm>
            <a:custGeom>
              <a:rect b="b" l="l" r="r" t="t"/>
              <a:pathLst>
                <a:path extrusionOk="0" h="172" w="718">
                  <a:moveTo>
                    <a:pt x="376" y="0"/>
                  </a:moveTo>
                  <a:lnTo>
                    <a:pt x="0" y="171"/>
                  </a:lnTo>
                  <a:lnTo>
                    <a:pt x="718" y="171"/>
                  </a:lnTo>
                  <a:lnTo>
                    <a:pt x="376" y="0"/>
                  </a:lnTo>
                  <a:close/>
                </a:path>
              </a:pathLst>
            </a:custGeom>
            <a:solidFill>
              <a:srgbClr val="D7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4"/>
            <p:cNvSpPr/>
            <p:nvPr/>
          </p:nvSpPr>
          <p:spPr>
            <a:xfrm>
              <a:off x="7059985" y="3713529"/>
              <a:ext cx="6444" cy="2155"/>
            </a:xfrm>
            <a:custGeom>
              <a:rect b="b" l="l" r="r" t="t"/>
              <a:pathLst>
                <a:path extrusionOk="0" h="103" w="308">
                  <a:moveTo>
                    <a:pt x="0" y="0"/>
                  </a:moveTo>
                  <a:cubicBezTo>
                    <a:pt x="69" y="35"/>
                    <a:pt x="205" y="103"/>
                    <a:pt x="308" y="103"/>
                  </a:cubicBezTo>
                  <a:cubicBezTo>
                    <a:pt x="205" y="35"/>
                    <a:pt x="69" y="35"/>
                    <a:pt x="0" y="0"/>
                  </a:cubicBezTo>
                  <a:close/>
                </a:path>
              </a:pathLst>
            </a:custGeom>
            <a:solidFill>
              <a:srgbClr val="D7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4"/>
            <p:cNvSpPr/>
            <p:nvPr/>
          </p:nvSpPr>
          <p:spPr>
            <a:xfrm>
              <a:off x="6031731" y="3713529"/>
              <a:ext cx="6444" cy="2155"/>
            </a:xfrm>
            <a:custGeom>
              <a:rect b="b" l="l" r="r" t="t"/>
              <a:pathLst>
                <a:path extrusionOk="0" h="103" w="308">
                  <a:moveTo>
                    <a:pt x="308" y="0"/>
                  </a:moveTo>
                  <a:lnTo>
                    <a:pt x="308" y="0"/>
                  </a:lnTo>
                  <a:cubicBezTo>
                    <a:pt x="281" y="7"/>
                    <a:pt x="256" y="15"/>
                    <a:pt x="234" y="24"/>
                  </a:cubicBezTo>
                  <a:lnTo>
                    <a:pt x="234" y="24"/>
                  </a:lnTo>
                  <a:cubicBezTo>
                    <a:pt x="263" y="17"/>
                    <a:pt x="288" y="10"/>
                    <a:pt x="308" y="0"/>
                  </a:cubicBezTo>
                  <a:close/>
                  <a:moveTo>
                    <a:pt x="234" y="24"/>
                  </a:moveTo>
                  <a:cubicBezTo>
                    <a:pt x="163" y="40"/>
                    <a:pt x="73" y="54"/>
                    <a:pt x="0" y="103"/>
                  </a:cubicBezTo>
                  <a:cubicBezTo>
                    <a:pt x="83" y="103"/>
                    <a:pt x="143" y="59"/>
                    <a:pt x="234" y="24"/>
                  </a:cubicBezTo>
                  <a:close/>
                </a:path>
              </a:pathLst>
            </a:custGeom>
            <a:solidFill>
              <a:srgbClr val="D7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4"/>
            <p:cNvSpPr/>
            <p:nvPr/>
          </p:nvSpPr>
          <p:spPr>
            <a:xfrm>
              <a:off x="7034962" y="3702085"/>
              <a:ext cx="25044" cy="12177"/>
            </a:xfrm>
            <a:custGeom>
              <a:rect b="b" l="l" r="r" t="t"/>
              <a:pathLst>
                <a:path extrusionOk="0" h="582" w="1197">
                  <a:moveTo>
                    <a:pt x="0" y="1"/>
                  </a:moveTo>
                  <a:lnTo>
                    <a:pt x="0" y="1"/>
                  </a:lnTo>
                  <a:cubicBezTo>
                    <a:pt x="350" y="223"/>
                    <a:pt x="700" y="387"/>
                    <a:pt x="1105" y="546"/>
                  </a:cubicBezTo>
                  <a:lnTo>
                    <a:pt x="1105" y="546"/>
                  </a:lnTo>
                  <a:cubicBezTo>
                    <a:pt x="1052" y="521"/>
                    <a:pt x="1014" y="490"/>
                    <a:pt x="991" y="445"/>
                  </a:cubicBezTo>
                  <a:lnTo>
                    <a:pt x="0" y="1"/>
                  </a:lnTo>
                  <a:close/>
                  <a:moveTo>
                    <a:pt x="1105" y="546"/>
                  </a:moveTo>
                  <a:cubicBezTo>
                    <a:pt x="1132" y="559"/>
                    <a:pt x="1162" y="570"/>
                    <a:pt x="1196" y="582"/>
                  </a:cubicBezTo>
                  <a:cubicBezTo>
                    <a:pt x="1166" y="570"/>
                    <a:pt x="1135" y="558"/>
                    <a:pt x="1105" y="546"/>
                  </a:cubicBezTo>
                  <a:close/>
                </a:path>
              </a:pathLst>
            </a:custGeom>
            <a:solidFill>
              <a:srgbClr val="D7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4"/>
            <p:cNvSpPr/>
            <p:nvPr/>
          </p:nvSpPr>
          <p:spPr>
            <a:xfrm>
              <a:off x="6778496" y="4280569"/>
              <a:ext cx="191650" cy="126581"/>
            </a:xfrm>
            <a:custGeom>
              <a:rect b="b" l="l" r="r" t="t"/>
              <a:pathLst>
                <a:path extrusionOk="0" h="6050" w="9160">
                  <a:moveTo>
                    <a:pt x="1" y="0"/>
                  </a:moveTo>
                  <a:lnTo>
                    <a:pt x="1" y="6050"/>
                  </a:lnTo>
                  <a:lnTo>
                    <a:pt x="9160" y="6050"/>
                  </a:lnTo>
                  <a:lnTo>
                    <a:pt x="91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4"/>
            <p:cNvSpPr/>
            <p:nvPr/>
          </p:nvSpPr>
          <p:spPr>
            <a:xfrm>
              <a:off x="6770629" y="4271280"/>
              <a:ext cx="208116" cy="143026"/>
            </a:xfrm>
            <a:custGeom>
              <a:rect b="b" l="l" r="r" t="t"/>
              <a:pathLst>
                <a:path extrusionOk="0" h="6836" w="9947">
                  <a:moveTo>
                    <a:pt x="2427" y="820"/>
                  </a:moveTo>
                  <a:lnTo>
                    <a:pt x="2427" y="1948"/>
                  </a:lnTo>
                  <a:lnTo>
                    <a:pt x="821" y="1948"/>
                  </a:lnTo>
                  <a:lnTo>
                    <a:pt x="821" y="820"/>
                  </a:lnTo>
                  <a:close/>
                  <a:moveTo>
                    <a:pt x="7212" y="820"/>
                  </a:moveTo>
                  <a:lnTo>
                    <a:pt x="7212" y="1948"/>
                  </a:lnTo>
                  <a:lnTo>
                    <a:pt x="5264" y="1948"/>
                  </a:lnTo>
                  <a:lnTo>
                    <a:pt x="5264" y="820"/>
                  </a:lnTo>
                  <a:close/>
                  <a:moveTo>
                    <a:pt x="4444" y="820"/>
                  </a:moveTo>
                  <a:lnTo>
                    <a:pt x="4444" y="1982"/>
                  </a:lnTo>
                  <a:lnTo>
                    <a:pt x="2837" y="1982"/>
                  </a:lnTo>
                  <a:lnTo>
                    <a:pt x="2837" y="820"/>
                  </a:lnTo>
                  <a:close/>
                  <a:moveTo>
                    <a:pt x="9160" y="820"/>
                  </a:moveTo>
                  <a:lnTo>
                    <a:pt x="9160" y="1982"/>
                  </a:lnTo>
                  <a:lnTo>
                    <a:pt x="7656" y="1982"/>
                  </a:lnTo>
                  <a:lnTo>
                    <a:pt x="7656" y="820"/>
                  </a:lnTo>
                  <a:close/>
                  <a:moveTo>
                    <a:pt x="4444" y="2358"/>
                  </a:moveTo>
                  <a:lnTo>
                    <a:pt x="4444" y="4477"/>
                  </a:lnTo>
                  <a:lnTo>
                    <a:pt x="2837" y="4477"/>
                  </a:lnTo>
                  <a:lnTo>
                    <a:pt x="2837" y="2358"/>
                  </a:lnTo>
                  <a:close/>
                  <a:moveTo>
                    <a:pt x="9160" y="2358"/>
                  </a:moveTo>
                  <a:lnTo>
                    <a:pt x="9160" y="4477"/>
                  </a:lnTo>
                  <a:lnTo>
                    <a:pt x="7656" y="4477"/>
                  </a:lnTo>
                  <a:lnTo>
                    <a:pt x="7656" y="2358"/>
                  </a:lnTo>
                  <a:close/>
                  <a:moveTo>
                    <a:pt x="2427" y="2392"/>
                  </a:moveTo>
                  <a:lnTo>
                    <a:pt x="2427" y="4545"/>
                  </a:lnTo>
                  <a:lnTo>
                    <a:pt x="821" y="4545"/>
                  </a:lnTo>
                  <a:lnTo>
                    <a:pt x="821" y="2392"/>
                  </a:lnTo>
                  <a:close/>
                  <a:moveTo>
                    <a:pt x="7212" y="2392"/>
                  </a:moveTo>
                  <a:lnTo>
                    <a:pt x="7212" y="4545"/>
                  </a:lnTo>
                  <a:lnTo>
                    <a:pt x="5264" y="4545"/>
                  </a:lnTo>
                  <a:lnTo>
                    <a:pt x="5264" y="2392"/>
                  </a:lnTo>
                  <a:close/>
                  <a:moveTo>
                    <a:pt x="2393" y="4921"/>
                  </a:moveTo>
                  <a:lnTo>
                    <a:pt x="2393" y="6083"/>
                  </a:lnTo>
                  <a:lnTo>
                    <a:pt x="787" y="6083"/>
                  </a:lnTo>
                  <a:lnTo>
                    <a:pt x="787" y="4921"/>
                  </a:lnTo>
                  <a:close/>
                  <a:moveTo>
                    <a:pt x="4444" y="4921"/>
                  </a:moveTo>
                  <a:lnTo>
                    <a:pt x="4444" y="6083"/>
                  </a:lnTo>
                  <a:lnTo>
                    <a:pt x="2837" y="6083"/>
                  </a:lnTo>
                  <a:lnTo>
                    <a:pt x="2837" y="4921"/>
                  </a:lnTo>
                  <a:close/>
                  <a:moveTo>
                    <a:pt x="7212" y="4921"/>
                  </a:moveTo>
                  <a:lnTo>
                    <a:pt x="7212" y="6083"/>
                  </a:lnTo>
                  <a:lnTo>
                    <a:pt x="5264" y="6083"/>
                  </a:lnTo>
                  <a:lnTo>
                    <a:pt x="5264" y="4921"/>
                  </a:lnTo>
                  <a:close/>
                  <a:moveTo>
                    <a:pt x="9160" y="4921"/>
                  </a:moveTo>
                  <a:lnTo>
                    <a:pt x="9160" y="6083"/>
                  </a:lnTo>
                  <a:lnTo>
                    <a:pt x="7656" y="6083"/>
                  </a:lnTo>
                  <a:lnTo>
                    <a:pt x="7656" y="4921"/>
                  </a:lnTo>
                  <a:close/>
                  <a:moveTo>
                    <a:pt x="1" y="0"/>
                  </a:moveTo>
                  <a:lnTo>
                    <a:pt x="1" y="6835"/>
                  </a:lnTo>
                  <a:lnTo>
                    <a:pt x="9946" y="6835"/>
                  </a:lnTo>
                  <a:lnTo>
                    <a:pt x="99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4"/>
            <p:cNvSpPr/>
            <p:nvPr/>
          </p:nvSpPr>
          <p:spPr>
            <a:xfrm>
              <a:off x="6138742" y="4280569"/>
              <a:ext cx="190939" cy="126581"/>
            </a:xfrm>
            <a:custGeom>
              <a:rect b="b" l="l" r="r" t="t"/>
              <a:pathLst>
                <a:path extrusionOk="0" h="6050" w="9126">
                  <a:moveTo>
                    <a:pt x="1" y="0"/>
                  </a:moveTo>
                  <a:lnTo>
                    <a:pt x="1" y="6050"/>
                  </a:lnTo>
                  <a:lnTo>
                    <a:pt x="9126" y="6050"/>
                  </a:lnTo>
                  <a:lnTo>
                    <a:pt x="91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4"/>
            <p:cNvSpPr/>
            <p:nvPr/>
          </p:nvSpPr>
          <p:spPr>
            <a:xfrm>
              <a:off x="6130163" y="4271280"/>
              <a:ext cx="208116" cy="143026"/>
            </a:xfrm>
            <a:custGeom>
              <a:rect b="b" l="l" r="r" t="t"/>
              <a:pathLst>
                <a:path extrusionOk="0" h="6836" w="9947">
                  <a:moveTo>
                    <a:pt x="2427" y="820"/>
                  </a:moveTo>
                  <a:lnTo>
                    <a:pt x="2427" y="1948"/>
                  </a:lnTo>
                  <a:lnTo>
                    <a:pt x="787" y="1948"/>
                  </a:lnTo>
                  <a:lnTo>
                    <a:pt x="787" y="820"/>
                  </a:lnTo>
                  <a:close/>
                  <a:moveTo>
                    <a:pt x="7246" y="820"/>
                  </a:moveTo>
                  <a:lnTo>
                    <a:pt x="7246" y="1948"/>
                  </a:lnTo>
                  <a:lnTo>
                    <a:pt x="5298" y="1948"/>
                  </a:lnTo>
                  <a:lnTo>
                    <a:pt x="5298" y="820"/>
                  </a:lnTo>
                  <a:close/>
                  <a:moveTo>
                    <a:pt x="4478" y="820"/>
                  </a:moveTo>
                  <a:lnTo>
                    <a:pt x="4478" y="1982"/>
                  </a:lnTo>
                  <a:lnTo>
                    <a:pt x="2837" y="1982"/>
                  </a:lnTo>
                  <a:lnTo>
                    <a:pt x="2837" y="820"/>
                  </a:lnTo>
                  <a:close/>
                  <a:moveTo>
                    <a:pt x="9160" y="820"/>
                  </a:moveTo>
                  <a:lnTo>
                    <a:pt x="9160" y="1982"/>
                  </a:lnTo>
                  <a:lnTo>
                    <a:pt x="7690" y="1982"/>
                  </a:lnTo>
                  <a:lnTo>
                    <a:pt x="7690" y="820"/>
                  </a:lnTo>
                  <a:close/>
                  <a:moveTo>
                    <a:pt x="4478" y="2358"/>
                  </a:moveTo>
                  <a:lnTo>
                    <a:pt x="4478" y="4477"/>
                  </a:lnTo>
                  <a:lnTo>
                    <a:pt x="2837" y="4477"/>
                  </a:lnTo>
                  <a:lnTo>
                    <a:pt x="2837" y="2358"/>
                  </a:lnTo>
                  <a:close/>
                  <a:moveTo>
                    <a:pt x="9160" y="2358"/>
                  </a:moveTo>
                  <a:lnTo>
                    <a:pt x="9160" y="4477"/>
                  </a:lnTo>
                  <a:lnTo>
                    <a:pt x="7690" y="4477"/>
                  </a:lnTo>
                  <a:lnTo>
                    <a:pt x="7690" y="2358"/>
                  </a:lnTo>
                  <a:close/>
                  <a:moveTo>
                    <a:pt x="2427" y="2392"/>
                  </a:moveTo>
                  <a:lnTo>
                    <a:pt x="2427" y="4545"/>
                  </a:lnTo>
                  <a:lnTo>
                    <a:pt x="787" y="4545"/>
                  </a:lnTo>
                  <a:lnTo>
                    <a:pt x="787" y="2392"/>
                  </a:lnTo>
                  <a:close/>
                  <a:moveTo>
                    <a:pt x="7246" y="2392"/>
                  </a:moveTo>
                  <a:lnTo>
                    <a:pt x="7246" y="4545"/>
                  </a:lnTo>
                  <a:lnTo>
                    <a:pt x="5298" y="4545"/>
                  </a:lnTo>
                  <a:lnTo>
                    <a:pt x="5298" y="2392"/>
                  </a:lnTo>
                  <a:close/>
                  <a:moveTo>
                    <a:pt x="2427" y="4921"/>
                  </a:moveTo>
                  <a:lnTo>
                    <a:pt x="2427" y="6083"/>
                  </a:lnTo>
                  <a:lnTo>
                    <a:pt x="787" y="6083"/>
                  </a:lnTo>
                  <a:lnTo>
                    <a:pt x="787" y="4921"/>
                  </a:lnTo>
                  <a:close/>
                  <a:moveTo>
                    <a:pt x="4478" y="4921"/>
                  </a:moveTo>
                  <a:lnTo>
                    <a:pt x="4478" y="6083"/>
                  </a:lnTo>
                  <a:lnTo>
                    <a:pt x="2837" y="6083"/>
                  </a:lnTo>
                  <a:lnTo>
                    <a:pt x="2837" y="4921"/>
                  </a:lnTo>
                  <a:close/>
                  <a:moveTo>
                    <a:pt x="7246" y="4921"/>
                  </a:moveTo>
                  <a:lnTo>
                    <a:pt x="7246" y="6083"/>
                  </a:lnTo>
                  <a:lnTo>
                    <a:pt x="5298" y="6083"/>
                  </a:lnTo>
                  <a:lnTo>
                    <a:pt x="5298" y="4921"/>
                  </a:lnTo>
                  <a:close/>
                  <a:moveTo>
                    <a:pt x="9160" y="4921"/>
                  </a:moveTo>
                  <a:lnTo>
                    <a:pt x="9160" y="6083"/>
                  </a:lnTo>
                  <a:lnTo>
                    <a:pt x="7690" y="6083"/>
                  </a:lnTo>
                  <a:lnTo>
                    <a:pt x="7690" y="4921"/>
                  </a:lnTo>
                  <a:close/>
                  <a:moveTo>
                    <a:pt x="1" y="0"/>
                  </a:moveTo>
                  <a:lnTo>
                    <a:pt x="1" y="6835"/>
                  </a:lnTo>
                  <a:lnTo>
                    <a:pt x="9946" y="6835"/>
                  </a:lnTo>
                  <a:lnTo>
                    <a:pt x="99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4"/>
            <p:cNvSpPr/>
            <p:nvPr/>
          </p:nvSpPr>
          <p:spPr>
            <a:xfrm>
              <a:off x="6452188" y="4307015"/>
              <a:ext cx="204517" cy="264607"/>
            </a:xfrm>
            <a:custGeom>
              <a:rect b="b" l="l" r="r" t="t"/>
              <a:pathLst>
                <a:path extrusionOk="0" h="12647" w="9775">
                  <a:moveTo>
                    <a:pt x="0" y="1"/>
                  </a:moveTo>
                  <a:lnTo>
                    <a:pt x="0" y="12646"/>
                  </a:lnTo>
                  <a:lnTo>
                    <a:pt x="9775" y="12646"/>
                  </a:lnTo>
                  <a:lnTo>
                    <a:pt x="97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4"/>
            <p:cNvSpPr/>
            <p:nvPr/>
          </p:nvSpPr>
          <p:spPr>
            <a:xfrm>
              <a:off x="6571593" y="4446463"/>
              <a:ext cx="17910" cy="17889"/>
            </a:xfrm>
            <a:custGeom>
              <a:rect b="b" l="l" r="r" t="t"/>
              <a:pathLst>
                <a:path extrusionOk="0" h="855" w="856">
                  <a:moveTo>
                    <a:pt x="445" y="0"/>
                  </a:moveTo>
                  <a:cubicBezTo>
                    <a:pt x="240" y="0"/>
                    <a:pt x="1" y="171"/>
                    <a:pt x="1" y="445"/>
                  </a:cubicBezTo>
                  <a:cubicBezTo>
                    <a:pt x="1" y="650"/>
                    <a:pt x="172" y="855"/>
                    <a:pt x="445" y="855"/>
                  </a:cubicBezTo>
                  <a:cubicBezTo>
                    <a:pt x="650" y="855"/>
                    <a:pt x="855" y="684"/>
                    <a:pt x="855" y="445"/>
                  </a:cubicBezTo>
                  <a:cubicBezTo>
                    <a:pt x="855" y="205"/>
                    <a:pt x="650" y="0"/>
                    <a:pt x="4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4"/>
            <p:cNvSpPr/>
            <p:nvPr/>
          </p:nvSpPr>
          <p:spPr>
            <a:xfrm>
              <a:off x="6452188" y="4307015"/>
              <a:ext cx="204517" cy="264607"/>
            </a:xfrm>
            <a:custGeom>
              <a:rect b="b" l="l" r="r" t="t"/>
              <a:pathLst>
                <a:path extrusionOk="0" h="12647" w="9775">
                  <a:moveTo>
                    <a:pt x="0" y="1"/>
                  </a:moveTo>
                  <a:lnTo>
                    <a:pt x="0" y="1812"/>
                  </a:lnTo>
                  <a:lnTo>
                    <a:pt x="7656" y="1812"/>
                  </a:lnTo>
                  <a:lnTo>
                    <a:pt x="7656" y="12646"/>
                  </a:lnTo>
                  <a:lnTo>
                    <a:pt x="9775" y="12646"/>
                  </a:lnTo>
                  <a:lnTo>
                    <a:pt x="97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4"/>
            <p:cNvSpPr/>
            <p:nvPr/>
          </p:nvSpPr>
          <p:spPr>
            <a:xfrm>
              <a:off x="6653106" y="2814325"/>
              <a:ext cx="327521" cy="477347"/>
            </a:xfrm>
            <a:custGeom>
              <a:rect b="b" l="l" r="r" t="t"/>
              <a:pathLst>
                <a:path extrusionOk="0" h="22815" w="15654">
                  <a:moveTo>
                    <a:pt x="5142" y="0"/>
                  </a:moveTo>
                  <a:cubicBezTo>
                    <a:pt x="4750" y="0"/>
                    <a:pt x="4357" y="118"/>
                    <a:pt x="3965" y="258"/>
                  </a:cubicBezTo>
                  <a:cubicBezTo>
                    <a:pt x="2701" y="770"/>
                    <a:pt x="1573" y="1761"/>
                    <a:pt x="889" y="2958"/>
                  </a:cubicBezTo>
                  <a:cubicBezTo>
                    <a:pt x="308" y="4017"/>
                    <a:pt x="35" y="5247"/>
                    <a:pt x="35" y="6512"/>
                  </a:cubicBezTo>
                  <a:cubicBezTo>
                    <a:pt x="1" y="7571"/>
                    <a:pt x="206" y="8733"/>
                    <a:pt x="821" y="9622"/>
                  </a:cubicBezTo>
                  <a:cubicBezTo>
                    <a:pt x="1846" y="11228"/>
                    <a:pt x="3931" y="11878"/>
                    <a:pt x="5811" y="12322"/>
                  </a:cubicBezTo>
                  <a:cubicBezTo>
                    <a:pt x="4717" y="13176"/>
                    <a:pt x="3726" y="14407"/>
                    <a:pt x="3555" y="15808"/>
                  </a:cubicBezTo>
                  <a:cubicBezTo>
                    <a:pt x="3350" y="17209"/>
                    <a:pt x="4102" y="18816"/>
                    <a:pt x="5469" y="19226"/>
                  </a:cubicBezTo>
                  <a:cubicBezTo>
                    <a:pt x="5059" y="19738"/>
                    <a:pt x="4888" y="20524"/>
                    <a:pt x="5059" y="21140"/>
                  </a:cubicBezTo>
                  <a:cubicBezTo>
                    <a:pt x="5161" y="21823"/>
                    <a:pt x="5674" y="22404"/>
                    <a:pt x="6289" y="22677"/>
                  </a:cubicBezTo>
                  <a:lnTo>
                    <a:pt x="11928" y="22814"/>
                  </a:lnTo>
                  <a:cubicBezTo>
                    <a:pt x="12270" y="22814"/>
                    <a:pt x="12133" y="22233"/>
                    <a:pt x="12270" y="21960"/>
                  </a:cubicBezTo>
                  <a:cubicBezTo>
                    <a:pt x="12338" y="21823"/>
                    <a:pt x="12475" y="21755"/>
                    <a:pt x="12612" y="21652"/>
                  </a:cubicBezTo>
                  <a:cubicBezTo>
                    <a:pt x="13159" y="21276"/>
                    <a:pt x="13466" y="20524"/>
                    <a:pt x="13364" y="19841"/>
                  </a:cubicBezTo>
                  <a:cubicBezTo>
                    <a:pt x="13295" y="19157"/>
                    <a:pt x="12851" y="18508"/>
                    <a:pt x="12304" y="18064"/>
                  </a:cubicBezTo>
                  <a:lnTo>
                    <a:pt x="12168" y="17961"/>
                  </a:lnTo>
                  <a:cubicBezTo>
                    <a:pt x="12099" y="17790"/>
                    <a:pt x="12236" y="17619"/>
                    <a:pt x="12338" y="17517"/>
                  </a:cubicBezTo>
                  <a:cubicBezTo>
                    <a:pt x="12954" y="17038"/>
                    <a:pt x="13535" y="16594"/>
                    <a:pt x="14047" y="16013"/>
                  </a:cubicBezTo>
                  <a:cubicBezTo>
                    <a:pt x="15517" y="14373"/>
                    <a:pt x="15654" y="11707"/>
                    <a:pt x="14526" y="9793"/>
                  </a:cubicBezTo>
                  <a:cubicBezTo>
                    <a:pt x="13466" y="7811"/>
                    <a:pt x="11313" y="6580"/>
                    <a:pt x="9092" y="6341"/>
                  </a:cubicBezTo>
                  <a:cubicBezTo>
                    <a:pt x="9228" y="5521"/>
                    <a:pt x="9263" y="4666"/>
                    <a:pt x="9228" y="3812"/>
                  </a:cubicBezTo>
                  <a:cubicBezTo>
                    <a:pt x="9194" y="3334"/>
                    <a:pt x="9160" y="2821"/>
                    <a:pt x="8921" y="2411"/>
                  </a:cubicBezTo>
                  <a:cubicBezTo>
                    <a:pt x="8682" y="1898"/>
                    <a:pt x="8237" y="1488"/>
                    <a:pt x="7793" y="1146"/>
                  </a:cubicBezTo>
                  <a:cubicBezTo>
                    <a:pt x="7041" y="599"/>
                    <a:pt x="6289" y="53"/>
                    <a:pt x="5401" y="18"/>
                  </a:cubicBezTo>
                  <a:cubicBezTo>
                    <a:pt x="5314" y="6"/>
                    <a:pt x="5228" y="0"/>
                    <a:pt x="51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4"/>
            <p:cNvSpPr/>
            <p:nvPr/>
          </p:nvSpPr>
          <p:spPr>
            <a:xfrm>
              <a:off x="6756798" y="3288783"/>
              <a:ext cx="177360" cy="37912"/>
            </a:xfrm>
            <a:custGeom>
              <a:rect b="b" l="l" r="r" t="t"/>
              <a:pathLst>
                <a:path extrusionOk="0" h="1812" w="8477">
                  <a:moveTo>
                    <a:pt x="0" y="0"/>
                  </a:moveTo>
                  <a:lnTo>
                    <a:pt x="0" y="1812"/>
                  </a:lnTo>
                  <a:lnTo>
                    <a:pt x="8476" y="1812"/>
                  </a:lnTo>
                  <a:lnTo>
                    <a:pt x="84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44"/>
          <p:cNvGrpSpPr/>
          <p:nvPr/>
        </p:nvGrpSpPr>
        <p:grpSpPr>
          <a:xfrm>
            <a:off x="8331106" y="2719732"/>
            <a:ext cx="2372613" cy="1841257"/>
            <a:chOff x="7332425" y="3288072"/>
            <a:chExt cx="1653965" cy="1283553"/>
          </a:xfrm>
        </p:grpSpPr>
        <p:sp>
          <p:nvSpPr>
            <p:cNvPr id="1797" name="Google Shape;1797;p44"/>
            <p:cNvSpPr/>
            <p:nvPr/>
          </p:nvSpPr>
          <p:spPr>
            <a:xfrm>
              <a:off x="7381049" y="3383164"/>
              <a:ext cx="1539540" cy="1188461"/>
            </a:xfrm>
            <a:custGeom>
              <a:rect b="b" l="l" r="r" t="t"/>
              <a:pathLst>
                <a:path extrusionOk="0" h="56803" w="73583">
                  <a:moveTo>
                    <a:pt x="36775" y="1"/>
                  </a:moveTo>
                  <a:lnTo>
                    <a:pt x="1" y="22489"/>
                  </a:lnTo>
                  <a:lnTo>
                    <a:pt x="1" y="56802"/>
                  </a:lnTo>
                  <a:lnTo>
                    <a:pt x="73583" y="56802"/>
                  </a:lnTo>
                  <a:lnTo>
                    <a:pt x="73583" y="22489"/>
                  </a:lnTo>
                  <a:lnTo>
                    <a:pt x="367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4"/>
            <p:cNvSpPr/>
            <p:nvPr/>
          </p:nvSpPr>
          <p:spPr>
            <a:xfrm>
              <a:off x="7381049" y="3409631"/>
              <a:ext cx="1539540" cy="1135527"/>
            </a:xfrm>
            <a:custGeom>
              <a:rect b="b" l="l" r="r" t="t"/>
              <a:pathLst>
                <a:path extrusionOk="0" h="54273" w="73583">
                  <a:moveTo>
                    <a:pt x="35134" y="0"/>
                  </a:moveTo>
                  <a:lnTo>
                    <a:pt x="34553" y="376"/>
                  </a:lnTo>
                  <a:lnTo>
                    <a:pt x="39065" y="376"/>
                  </a:lnTo>
                  <a:lnTo>
                    <a:pt x="38449" y="0"/>
                  </a:lnTo>
                  <a:close/>
                  <a:moveTo>
                    <a:pt x="31717" y="2085"/>
                  </a:moveTo>
                  <a:lnTo>
                    <a:pt x="31136" y="2495"/>
                  </a:lnTo>
                  <a:lnTo>
                    <a:pt x="42448" y="2495"/>
                  </a:lnTo>
                  <a:lnTo>
                    <a:pt x="41799" y="2085"/>
                  </a:lnTo>
                  <a:close/>
                  <a:moveTo>
                    <a:pt x="28401" y="4136"/>
                  </a:moveTo>
                  <a:lnTo>
                    <a:pt x="27786" y="4546"/>
                  </a:lnTo>
                  <a:lnTo>
                    <a:pt x="45866" y="4546"/>
                  </a:lnTo>
                  <a:lnTo>
                    <a:pt x="45216" y="4136"/>
                  </a:lnTo>
                  <a:close/>
                  <a:moveTo>
                    <a:pt x="24984" y="6255"/>
                  </a:moveTo>
                  <a:lnTo>
                    <a:pt x="24369" y="6631"/>
                  </a:lnTo>
                  <a:lnTo>
                    <a:pt x="49215" y="6631"/>
                  </a:lnTo>
                  <a:lnTo>
                    <a:pt x="48600" y="6255"/>
                  </a:lnTo>
                  <a:close/>
                  <a:moveTo>
                    <a:pt x="21600" y="8305"/>
                  </a:moveTo>
                  <a:lnTo>
                    <a:pt x="21019" y="8681"/>
                  </a:lnTo>
                  <a:lnTo>
                    <a:pt x="52633" y="8681"/>
                  </a:lnTo>
                  <a:lnTo>
                    <a:pt x="51983" y="8305"/>
                  </a:lnTo>
                  <a:close/>
                  <a:moveTo>
                    <a:pt x="18183" y="10390"/>
                  </a:moveTo>
                  <a:lnTo>
                    <a:pt x="17568" y="10766"/>
                  </a:lnTo>
                  <a:lnTo>
                    <a:pt x="55982" y="10766"/>
                  </a:lnTo>
                  <a:lnTo>
                    <a:pt x="55333" y="10390"/>
                  </a:lnTo>
                  <a:close/>
                  <a:moveTo>
                    <a:pt x="14799" y="12441"/>
                  </a:moveTo>
                  <a:lnTo>
                    <a:pt x="14218" y="12817"/>
                  </a:lnTo>
                  <a:lnTo>
                    <a:pt x="59365" y="12817"/>
                  </a:lnTo>
                  <a:lnTo>
                    <a:pt x="58750" y="12441"/>
                  </a:lnTo>
                  <a:close/>
                  <a:moveTo>
                    <a:pt x="11450" y="14525"/>
                  </a:moveTo>
                  <a:lnTo>
                    <a:pt x="10835" y="14901"/>
                  </a:lnTo>
                  <a:lnTo>
                    <a:pt x="62783" y="14901"/>
                  </a:lnTo>
                  <a:lnTo>
                    <a:pt x="62134" y="14525"/>
                  </a:lnTo>
                  <a:close/>
                  <a:moveTo>
                    <a:pt x="8066" y="16576"/>
                  </a:moveTo>
                  <a:lnTo>
                    <a:pt x="7451" y="16952"/>
                  </a:lnTo>
                  <a:lnTo>
                    <a:pt x="66167" y="16952"/>
                  </a:lnTo>
                  <a:lnTo>
                    <a:pt x="65517" y="16576"/>
                  </a:lnTo>
                  <a:close/>
                  <a:moveTo>
                    <a:pt x="4649" y="18661"/>
                  </a:moveTo>
                  <a:lnTo>
                    <a:pt x="4034" y="19071"/>
                  </a:lnTo>
                  <a:lnTo>
                    <a:pt x="69550" y="19071"/>
                  </a:lnTo>
                  <a:lnTo>
                    <a:pt x="68901" y="18661"/>
                  </a:lnTo>
                  <a:close/>
                  <a:moveTo>
                    <a:pt x="1265" y="20711"/>
                  </a:moveTo>
                  <a:lnTo>
                    <a:pt x="684" y="21121"/>
                  </a:lnTo>
                  <a:lnTo>
                    <a:pt x="72899" y="21121"/>
                  </a:lnTo>
                  <a:lnTo>
                    <a:pt x="72318" y="20711"/>
                  </a:lnTo>
                  <a:close/>
                  <a:moveTo>
                    <a:pt x="1" y="22830"/>
                  </a:moveTo>
                  <a:lnTo>
                    <a:pt x="1" y="23206"/>
                  </a:lnTo>
                  <a:lnTo>
                    <a:pt x="73583" y="23206"/>
                  </a:lnTo>
                  <a:lnTo>
                    <a:pt x="73583" y="22830"/>
                  </a:lnTo>
                  <a:close/>
                  <a:moveTo>
                    <a:pt x="1" y="24881"/>
                  </a:moveTo>
                  <a:lnTo>
                    <a:pt x="1" y="25257"/>
                  </a:lnTo>
                  <a:lnTo>
                    <a:pt x="73583" y="25257"/>
                  </a:lnTo>
                  <a:lnTo>
                    <a:pt x="73583" y="24881"/>
                  </a:lnTo>
                  <a:close/>
                  <a:moveTo>
                    <a:pt x="1" y="26966"/>
                  </a:moveTo>
                  <a:lnTo>
                    <a:pt x="1" y="27342"/>
                  </a:lnTo>
                  <a:lnTo>
                    <a:pt x="73583" y="27342"/>
                  </a:lnTo>
                  <a:lnTo>
                    <a:pt x="73583" y="26966"/>
                  </a:lnTo>
                  <a:close/>
                  <a:moveTo>
                    <a:pt x="1" y="29016"/>
                  </a:moveTo>
                  <a:lnTo>
                    <a:pt x="1" y="29392"/>
                  </a:lnTo>
                  <a:lnTo>
                    <a:pt x="73583" y="29392"/>
                  </a:lnTo>
                  <a:lnTo>
                    <a:pt x="73583" y="29016"/>
                  </a:lnTo>
                  <a:close/>
                  <a:moveTo>
                    <a:pt x="1" y="31101"/>
                  </a:moveTo>
                  <a:lnTo>
                    <a:pt x="1" y="31477"/>
                  </a:lnTo>
                  <a:lnTo>
                    <a:pt x="73583" y="31477"/>
                  </a:lnTo>
                  <a:lnTo>
                    <a:pt x="73583" y="31101"/>
                  </a:lnTo>
                  <a:close/>
                  <a:moveTo>
                    <a:pt x="1" y="33152"/>
                  </a:moveTo>
                  <a:lnTo>
                    <a:pt x="1" y="33527"/>
                  </a:lnTo>
                  <a:lnTo>
                    <a:pt x="73583" y="33527"/>
                  </a:lnTo>
                  <a:lnTo>
                    <a:pt x="73583" y="33152"/>
                  </a:lnTo>
                  <a:close/>
                  <a:moveTo>
                    <a:pt x="1" y="35236"/>
                  </a:moveTo>
                  <a:lnTo>
                    <a:pt x="1" y="35646"/>
                  </a:lnTo>
                  <a:lnTo>
                    <a:pt x="73583" y="35646"/>
                  </a:lnTo>
                  <a:lnTo>
                    <a:pt x="73583" y="35236"/>
                  </a:lnTo>
                  <a:close/>
                  <a:moveTo>
                    <a:pt x="1" y="37287"/>
                  </a:moveTo>
                  <a:lnTo>
                    <a:pt x="1" y="37697"/>
                  </a:lnTo>
                  <a:lnTo>
                    <a:pt x="73583" y="37697"/>
                  </a:lnTo>
                  <a:lnTo>
                    <a:pt x="73583" y="37287"/>
                  </a:lnTo>
                  <a:close/>
                  <a:moveTo>
                    <a:pt x="1" y="39406"/>
                  </a:moveTo>
                  <a:lnTo>
                    <a:pt x="1" y="39782"/>
                  </a:lnTo>
                  <a:lnTo>
                    <a:pt x="73583" y="39782"/>
                  </a:lnTo>
                  <a:lnTo>
                    <a:pt x="73583" y="39406"/>
                  </a:lnTo>
                  <a:close/>
                  <a:moveTo>
                    <a:pt x="1" y="41456"/>
                  </a:moveTo>
                  <a:lnTo>
                    <a:pt x="1" y="41832"/>
                  </a:lnTo>
                  <a:lnTo>
                    <a:pt x="73583" y="41832"/>
                  </a:lnTo>
                  <a:lnTo>
                    <a:pt x="73583" y="41456"/>
                  </a:lnTo>
                  <a:close/>
                  <a:moveTo>
                    <a:pt x="1" y="43541"/>
                  </a:moveTo>
                  <a:lnTo>
                    <a:pt x="1" y="43917"/>
                  </a:lnTo>
                  <a:lnTo>
                    <a:pt x="73583" y="43917"/>
                  </a:lnTo>
                  <a:lnTo>
                    <a:pt x="73583" y="43541"/>
                  </a:lnTo>
                  <a:close/>
                  <a:moveTo>
                    <a:pt x="1" y="45592"/>
                  </a:moveTo>
                  <a:lnTo>
                    <a:pt x="1" y="45968"/>
                  </a:lnTo>
                  <a:lnTo>
                    <a:pt x="73583" y="45968"/>
                  </a:lnTo>
                  <a:lnTo>
                    <a:pt x="73583" y="45592"/>
                  </a:lnTo>
                  <a:close/>
                  <a:moveTo>
                    <a:pt x="1" y="47677"/>
                  </a:moveTo>
                  <a:lnTo>
                    <a:pt x="1" y="48053"/>
                  </a:lnTo>
                  <a:lnTo>
                    <a:pt x="73583" y="48053"/>
                  </a:lnTo>
                  <a:lnTo>
                    <a:pt x="73583" y="47677"/>
                  </a:lnTo>
                  <a:close/>
                  <a:moveTo>
                    <a:pt x="1" y="49727"/>
                  </a:moveTo>
                  <a:lnTo>
                    <a:pt x="1" y="50103"/>
                  </a:lnTo>
                  <a:lnTo>
                    <a:pt x="73583" y="50103"/>
                  </a:lnTo>
                  <a:lnTo>
                    <a:pt x="73583" y="49727"/>
                  </a:lnTo>
                  <a:close/>
                  <a:moveTo>
                    <a:pt x="1" y="51812"/>
                  </a:moveTo>
                  <a:lnTo>
                    <a:pt x="1" y="52222"/>
                  </a:lnTo>
                  <a:lnTo>
                    <a:pt x="73583" y="52222"/>
                  </a:lnTo>
                  <a:lnTo>
                    <a:pt x="73583" y="51812"/>
                  </a:lnTo>
                  <a:close/>
                  <a:moveTo>
                    <a:pt x="1" y="53863"/>
                  </a:moveTo>
                  <a:lnTo>
                    <a:pt x="1" y="54273"/>
                  </a:lnTo>
                  <a:lnTo>
                    <a:pt x="73583" y="54273"/>
                  </a:lnTo>
                  <a:lnTo>
                    <a:pt x="73583" y="5386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4"/>
            <p:cNvSpPr/>
            <p:nvPr/>
          </p:nvSpPr>
          <p:spPr>
            <a:xfrm>
              <a:off x="7361758" y="4525822"/>
              <a:ext cx="1577431" cy="45799"/>
            </a:xfrm>
            <a:custGeom>
              <a:rect b="b" l="l" r="r" t="t"/>
              <a:pathLst>
                <a:path extrusionOk="0" h="2189" w="75394">
                  <a:moveTo>
                    <a:pt x="0" y="1"/>
                  </a:moveTo>
                  <a:lnTo>
                    <a:pt x="0" y="2188"/>
                  </a:lnTo>
                  <a:lnTo>
                    <a:pt x="75393" y="2188"/>
                  </a:lnTo>
                  <a:lnTo>
                    <a:pt x="753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4"/>
            <p:cNvSpPr/>
            <p:nvPr/>
          </p:nvSpPr>
          <p:spPr>
            <a:xfrm>
              <a:off x="7381049" y="4203345"/>
              <a:ext cx="1539540" cy="22178"/>
            </a:xfrm>
            <a:custGeom>
              <a:rect b="b" l="l" r="r" t="t"/>
              <a:pathLst>
                <a:path extrusionOk="0" h="1060" w="73583">
                  <a:moveTo>
                    <a:pt x="1" y="0"/>
                  </a:moveTo>
                  <a:lnTo>
                    <a:pt x="1" y="1060"/>
                  </a:lnTo>
                  <a:lnTo>
                    <a:pt x="73583" y="1060"/>
                  </a:lnTo>
                  <a:lnTo>
                    <a:pt x="735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4"/>
            <p:cNvSpPr/>
            <p:nvPr/>
          </p:nvSpPr>
          <p:spPr>
            <a:xfrm>
              <a:off x="8069647" y="3635593"/>
              <a:ext cx="158049" cy="315344"/>
            </a:xfrm>
            <a:custGeom>
              <a:rect b="b" l="l" r="r" t="t"/>
              <a:pathLst>
                <a:path extrusionOk="0" h="15072" w="7554">
                  <a:moveTo>
                    <a:pt x="1" y="0"/>
                  </a:moveTo>
                  <a:lnTo>
                    <a:pt x="1" y="15072"/>
                  </a:lnTo>
                  <a:lnTo>
                    <a:pt x="7554" y="15072"/>
                  </a:lnTo>
                  <a:lnTo>
                    <a:pt x="755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4"/>
            <p:cNvSpPr/>
            <p:nvPr/>
          </p:nvSpPr>
          <p:spPr>
            <a:xfrm>
              <a:off x="8058203" y="3624149"/>
              <a:ext cx="181649" cy="338944"/>
            </a:xfrm>
            <a:custGeom>
              <a:rect b="b" l="l" r="r" t="t"/>
              <a:pathLst>
                <a:path extrusionOk="0" h="16200" w="8682">
                  <a:moveTo>
                    <a:pt x="2393" y="547"/>
                  </a:moveTo>
                  <a:lnTo>
                    <a:pt x="2393" y="3008"/>
                  </a:lnTo>
                  <a:lnTo>
                    <a:pt x="548" y="3008"/>
                  </a:lnTo>
                  <a:lnTo>
                    <a:pt x="548" y="547"/>
                  </a:lnTo>
                  <a:close/>
                  <a:moveTo>
                    <a:pt x="5982" y="547"/>
                  </a:moveTo>
                  <a:lnTo>
                    <a:pt x="5982" y="3008"/>
                  </a:lnTo>
                  <a:lnTo>
                    <a:pt x="3008" y="3008"/>
                  </a:lnTo>
                  <a:lnTo>
                    <a:pt x="3008" y="547"/>
                  </a:lnTo>
                  <a:close/>
                  <a:moveTo>
                    <a:pt x="8135" y="547"/>
                  </a:moveTo>
                  <a:lnTo>
                    <a:pt x="8135" y="3008"/>
                  </a:lnTo>
                  <a:lnTo>
                    <a:pt x="6597" y="3008"/>
                  </a:lnTo>
                  <a:lnTo>
                    <a:pt x="6597" y="547"/>
                  </a:lnTo>
                  <a:close/>
                  <a:moveTo>
                    <a:pt x="2393" y="3555"/>
                  </a:moveTo>
                  <a:lnTo>
                    <a:pt x="2393" y="8442"/>
                  </a:lnTo>
                  <a:lnTo>
                    <a:pt x="548" y="8442"/>
                  </a:lnTo>
                  <a:lnTo>
                    <a:pt x="548" y="3555"/>
                  </a:lnTo>
                  <a:close/>
                  <a:moveTo>
                    <a:pt x="8169" y="3555"/>
                  </a:moveTo>
                  <a:lnTo>
                    <a:pt x="8169" y="8442"/>
                  </a:lnTo>
                  <a:lnTo>
                    <a:pt x="6631" y="8442"/>
                  </a:lnTo>
                  <a:lnTo>
                    <a:pt x="6631" y="3555"/>
                  </a:lnTo>
                  <a:close/>
                  <a:moveTo>
                    <a:pt x="6016" y="3589"/>
                  </a:moveTo>
                  <a:lnTo>
                    <a:pt x="6016" y="8510"/>
                  </a:lnTo>
                  <a:lnTo>
                    <a:pt x="3043" y="8510"/>
                  </a:lnTo>
                  <a:lnTo>
                    <a:pt x="3043" y="3589"/>
                  </a:lnTo>
                  <a:close/>
                  <a:moveTo>
                    <a:pt x="2393" y="9057"/>
                  </a:moveTo>
                  <a:lnTo>
                    <a:pt x="2393" y="13158"/>
                  </a:lnTo>
                  <a:lnTo>
                    <a:pt x="548" y="13158"/>
                  </a:lnTo>
                  <a:lnTo>
                    <a:pt x="548" y="9057"/>
                  </a:lnTo>
                  <a:close/>
                  <a:moveTo>
                    <a:pt x="8169" y="9057"/>
                  </a:moveTo>
                  <a:lnTo>
                    <a:pt x="8169" y="13158"/>
                  </a:lnTo>
                  <a:lnTo>
                    <a:pt x="6631" y="13158"/>
                  </a:lnTo>
                  <a:lnTo>
                    <a:pt x="6631" y="9057"/>
                  </a:lnTo>
                  <a:close/>
                  <a:moveTo>
                    <a:pt x="5982" y="9091"/>
                  </a:moveTo>
                  <a:lnTo>
                    <a:pt x="5982" y="13192"/>
                  </a:lnTo>
                  <a:lnTo>
                    <a:pt x="3008" y="13192"/>
                  </a:lnTo>
                  <a:lnTo>
                    <a:pt x="3008" y="9091"/>
                  </a:lnTo>
                  <a:close/>
                  <a:moveTo>
                    <a:pt x="8169" y="13773"/>
                  </a:moveTo>
                  <a:lnTo>
                    <a:pt x="8169" y="15585"/>
                  </a:lnTo>
                  <a:lnTo>
                    <a:pt x="6631" y="15585"/>
                  </a:lnTo>
                  <a:lnTo>
                    <a:pt x="6631" y="13773"/>
                  </a:lnTo>
                  <a:close/>
                  <a:moveTo>
                    <a:pt x="2393" y="13808"/>
                  </a:moveTo>
                  <a:lnTo>
                    <a:pt x="2393" y="15653"/>
                  </a:lnTo>
                  <a:lnTo>
                    <a:pt x="548" y="15653"/>
                  </a:lnTo>
                  <a:lnTo>
                    <a:pt x="548" y="13808"/>
                  </a:lnTo>
                  <a:close/>
                  <a:moveTo>
                    <a:pt x="6016" y="13808"/>
                  </a:moveTo>
                  <a:lnTo>
                    <a:pt x="6016" y="15653"/>
                  </a:lnTo>
                  <a:lnTo>
                    <a:pt x="3043" y="15653"/>
                  </a:lnTo>
                  <a:lnTo>
                    <a:pt x="3043" y="13808"/>
                  </a:lnTo>
                  <a:close/>
                  <a:moveTo>
                    <a:pt x="1" y="0"/>
                  </a:moveTo>
                  <a:lnTo>
                    <a:pt x="1" y="547"/>
                  </a:lnTo>
                  <a:lnTo>
                    <a:pt x="1" y="15653"/>
                  </a:lnTo>
                  <a:lnTo>
                    <a:pt x="1" y="16200"/>
                  </a:lnTo>
                  <a:lnTo>
                    <a:pt x="8682" y="16200"/>
                  </a:lnTo>
                  <a:lnTo>
                    <a:pt x="8682" y="15653"/>
                  </a:lnTo>
                  <a:lnTo>
                    <a:pt x="8682" y="547"/>
                  </a:lnTo>
                  <a:lnTo>
                    <a:pt x="86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4"/>
            <p:cNvSpPr/>
            <p:nvPr/>
          </p:nvSpPr>
          <p:spPr>
            <a:xfrm>
              <a:off x="8026045" y="4279126"/>
              <a:ext cx="249564" cy="292497"/>
            </a:xfrm>
            <a:custGeom>
              <a:rect b="b" l="l" r="r" t="t"/>
              <a:pathLst>
                <a:path extrusionOk="0" h="13980" w="11928">
                  <a:moveTo>
                    <a:pt x="0" y="1"/>
                  </a:moveTo>
                  <a:lnTo>
                    <a:pt x="0" y="13979"/>
                  </a:lnTo>
                  <a:lnTo>
                    <a:pt x="11928" y="13979"/>
                  </a:lnTo>
                  <a:lnTo>
                    <a:pt x="119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4"/>
            <p:cNvSpPr/>
            <p:nvPr/>
          </p:nvSpPr>
          <p:spPr>
            <a:xfrm>
              <a:off x="8208384" y="4409995"/>
              <a:ext cx="37912" cy="37200"/>
            </a:xfrm>
            <a:custGeom>
              <a:rect b="b" l="l" r="r" t="t"/>
              <a:pathLst>
                <a:path extrusionOk="0" h="1778" w="1812">
                  <a:moveTo>
                    <a:pt x="889" y="0"/>
                  </a:moveTo>
                  <a:cubicBezTo>
                    <a:pt x="410" y="0"/>
                    <a:pt x="0" y="376"/>
                    <a:pt x="0" y="889"/>
                  </a:cubicBezTo>
                  <a:cubicBezTo>
                    <a:pt x="0" y="1367"/>
                    <a:pt x="376" y="1777"/>
                    <a:pt x="889" y="1777"/>
                  </a:cubicBezTo>
                  <a:cubicBezTo>
                    <a:pt x="1367" y="1777"/>
                    <a:pt x="1811" y="1402"/>
                    <a:pt x="1811" y="889"/>
                  </a:cubicBezTo>
                  <a:cubicBezTo>
                    <a:pt x="1811" y="376"/>
                    <a:pt x="1367" y="0"/>
                    <a:pt x="889" y="0"/>
                  </a:cubicBezTo>
                  <a:close/>
                </a:path>
              </a:pathLst>
            </a:custGeom>
            <a:solidFill>
              <a:srgbClr val="EADC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4"/>
            <p:cNvSpPr/>
            <p:nvPr/>
          </p:nvSpPr>
          <p:spPr>
            <a:xfrm>
              <a:off x="7640612" y="4270547"/>
              <a:ext cx="160204" cy="202383"/>
            </a:xfrm>
            <a:custGeom>
              <a:rect b="b" l="l" r="r" t="t"/>
              <a:pathLst>
                <a:path extrusionOk="0" h="9673" w="7657">
                  <a:moveTo>
                    <a:pt x="1" y="1"/>
                  </a:moveTo>
                  <a:lnTo>
                    <a:pt x="1" y="9673"/>
                  </a:lnTo>
                  <a:lnTo>
                    <a:pt x="7656" y="9673"/>
                  </a:lnTo>
                  <a:lnTo>
                    <a:pt x="76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4"/>
            <p:cNvSpPr/>
            <p:nvPr/>
          </p:nvSpPr>
          <p:spPr>
            <a:xfrm>
              <a:off x="7627034" y="4257680"/>
              <a:ext cx="185227" cy="228118"/>
            </a:xfrm>
            <a:custGeom>
              <a:rect b="b" l="l" r="r" t="t"/>
              <a:pathLst>
                <a:path extrusionOk="0" h="10903" w="8853">
                  <a:moveTo>
                    <a:pt x="2871" y="616"/>
                  </a:moveTo>
                  <a:lnTo>
                    <a:pt x="2871" y="2906"/>
                  </a:lnTo>
                  <a:lnTo>
                    <a:pt x="650" y="2906"/>
                  </a:lnTo>
                  <a:lnTo>
                    <a:pt x="650" y="616"/>
                  </a:lnTo>
                  <a:close/>
                  <a:moveTo>
                    <a:pt x="5674" y="616"/>
                  </a:moveTo>
                  <a:lnTo>
                    <a:pt x="5674" y="2906"/>
                  </a:lnTo>
                  <a:lnTo>
                    <a:pt x="3487" y="2906"/>
                  </a:lnTo>
                  <a:lnTo>
                    <a:pt x="3487" y="616"/>
                  </a:lnTo>
                  <a:close/>
                  <a:moveTo>
                    <a:pt x="8271" y="616"/>
                  </a:moveTo>
                  <a:lnTo>
                    <a:pt x="8271" y="2906"/>
                  </a:lnTo>
                  <a:lnTo>
                    <a:pt x="6255" y="2906"/>
                  </a:lnTo>
                  <a:lnTo>
                    <a:pt x="6255" y="616"/>
                  </a:lnTo>
                  <a:close/>
                  <a:moveTo>
                    <a:pt x="8271" y="3521"/>
                  </a:moveTo>
                  <a:lnTo>
                    <a:pt x="8271" y="7417"/>
                  </a:lnTo>
                  <a:lnTo>
                    <a:pt x="6255" y="7417"/>
                  </a:lnTo>
                  <a:lnTo>
                    <a:pt x="6255" y="3521"/>
                  </a:lnTo>
                  <a:close/>
                  <a:moveTo>
                    <a:pt x="2871" y="3555"/>
                  </a:moveTo>
                  <a:lnTo>
                    <a:pt x="2871" y="7451"/>
                  </a:lnTo>
                  <a:lnTo>
                    <a:pt x="650" y="7451"/>
                  </a:lnTo>
                  <a:lnTo>
                    <a:pt x="650" y="3555"/>
                  </a:lnTo>
                  <a:close/>
                  <a:moveTo>
                    <a:pt x="5674" y="3555"/>
                  </a:moveTo>
                  <a:lnTo>
                    <a:pt x="5674" y="7451"/>
                  </a:lnTo>
                  <a:lnTo>
                    <a:pt x="3487" y="7451"/>
                  </a:lnTo>
                  <a:lnTo>
                    <a:pt x="3487" y="3555"/>
                  </a:lnTo>
                  <a:close/>
                  <a:moveTo>
                    <a:pt x="8271" y="7998"/>
                  </a:moveTo>
                  <a:lnTo>
                    <a:pt x="8271" y="10322"/>
                  </a:lnTo>
                  <a:lnTo>
                    <a:pt x="6255" y="10322"/>
                  </a:lnTo>
                  <a:lnTo>
                    <a:pt x="6255" y="7998"/>
                  </a:lnTo>
                  <a:close/>
                  <a:moveTo>
                    <a:pt x="2871" y="8032"/>
                  </a:moveTo>
                  <a:lnTo>
                    <a:pt x="2871" y="10356"/>
                  </a:lnTo>
                  <a:lnTo>
                    <a:pt x="650" y="10356"/>
                  </a:lnTo>
                  <a:lnTo>
                    <a:pt x="650" y="8032"/>
                  </a:lnTo>
                  <a:close/>
                  <a:moveTo>
                    <a:pt x="5674" y="8032"/>
                  </a:moveTo>
                  <a:lnTo>
                    <a:pt x="5674" y="10356"/>
                  </a:lnTo>
                  <a:lnTo>
                    <a:pt x="3487" y="10356"/>
                  </a:lnTo>
                  <a:lnTo>
                    <a:pt x="3487" y="8032"/>
                  </a:lnTo>
                  <a:close/>
                  <a:moveTo>
                    <a:pt x="1" y="1"/>
                  </a:moveTo>
                  <a:lnTo>
                    <a:pt x="1" y="616"/>
                  </a:lnTo>
                  <a:lnTo>
                    <a:pt x="1" y="10322"/>
                  </a:lnTo>
                  <a:lnTo>
                    <a:pt x="1" y="10903"/>
                  </a:lnTo>
                  <a:lnTo>
                    <a:pt x="8852" y="10903"/>
                  </a:lnTo>
                  <a:lnTo>
                    <a:pt x="8852" y="10322"/>
                  </a:lnTo>
                  <a:lnTo>
                    <a:pt x="8852" y="616"/>
                  </a:lnTo>
                  <a:lnTo>
                    <a:pt x="88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4"/>
            <p:cNvSpPr/>
            <p:nvPr/>
          </p:nvSpPr>
          <p:spPr>
            <a:xfrm>
              <a:off x="7603433" y="4480065"/>
              <a:ext cx="233139" cy="16466"/>
            </a:xfrm>
            <a:custGeom>
              <a:rect b="b" l="l" r="r" t="t"/>
              <a:pathLst>
                <a:path extrusionOk="0" h="787" w="11143">
                  <a:moveTo>
                    <a:pt x="1" y="1"/>
                  </a:moveTo>
                  <a:lnTo>
                    <a:pt x="1" y="787"/>
                  </a:lnTo>
                  <a:lnTo>
                    <a:pt x="11142" y="787"/>
                  </a:lnTo>
                  <a:lnTo>
                    <a:pt x="111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4"/>
            <p:cNvSpPr/>
            <p:nvPr/>
          </p:nvSpPr>
          <p:spPr>
            <a:xfrm>
              <a:off x="8512282" y="4270547"/>
              <a:ext cx="160183" cy="202383"/>
            </a:xfrm>
            <a:custGeom>
              <a:rect b="b" l="l" r="r" t="t"/>
              <a:pathLst>
                <a:path extrusionOk="0" h="9673" w="7656">
                  <a:moveTo>
                    <a:pt x="0" y="1"/>
                  </a:moveTo>
                  <a:lnTo>
                    <a:pt x="0" y="9673"/>
                  </a:lnTo>
                  <a:lnTo>
                    <a:pt x="7656" y="9673"/>
                  </a:lnTo>
                  <a:lnTo>
                    <a:pt x="76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4"/>
            <p:cNvSpPr/>
            <p:nvPr/>
          </p:nvSpPr>
          <p:spPr>
            <a:xfrm>
              <a:off x="8500126" y="4257680"/>
              <a:ext cx="184495" cy="228118"/>
            </a:xfrm>
            <a:custGeom>
              <a:rect b="b" l="l" r="r" t="t"/>
              <a:pathLst>
                <a:path extrusionOk="0" h="10903" w="8818">
                  <a:moveTo>
                    <a:pt x="2803" y="616"/>
                  </a:moveTo>
                  <a:lnTo>
                    <a:pt x="2803" y="2906"/>
                  </a:lnTo>
                  <a:lnTo>
                    <a:pt x="581" y="2906"/>
                  </a:lnTo>
                  <a:lnTo>
                    <a:pt x="581" y="616"/>
                  </a:lnTo>
                  <a:close/>
                  <a:moveTo>
                    <a:pt x="5571" y="616"/>
                  </a:moveTo>
                  <a:lnTo>
                    <a:pt x="5571" y="2906"/>
                  </a:lnTo>
                  <a:lnTo>
                    <a:pt x="3418" y="2906"/>
                  </a:lnTo>
                  <a:lnTo>
                    <a:pt x="3418" y="616"/>
                  </a:lnTo>
                  <a:close/>
                  <a:moveTo>
                    <a:pt x="8237" y="616"/>
                  </a:moveTo>
                  <a:lnTo>
                    <a:pt x="8237" y="2906"/>
                  </a:lnTo>
                  <a:lnTo>
                    <a:pt x="6220" y="2906"/>
                  </a:lnTo>
                  <a:lnTo>
                    <a:pt x="6220" y="616"/>
                  </a:lnTo>
                  <a:close/>
                  <a:moveTo>
                    <a:pt x="8202" y="3521"/>
                  </a:moveTo>
                  <a:lnTo>
                    <a:pt x="8202" y="7417"/>
                  </a:lnTo>
                  <a:lnTo>
                    <a:pt x="6186" y="7417"/>
                  </a:lnTo>
                  <a:lnTo>
                    <a:pt x="6186" y="3521"/>
                  </a:lnTo>
                  <a:close/>
                  <a:moveTo>
                    <a:pt x="2803" y="3555"/>
                  </a:moveTo>
                  <a:lnTo>
                    <a:pt x="2803" y="7451"/>
                  </a:lnTo>
                  <a:lnTo>
                    <a:pt x="581" y="7451"/>
                  </a:lnTo>
                  <a:lnTo>
                    <a:pt x="581" y="3555"/>
                  </a:lnTo>
                  <a:close/>
                  <a:moveTo>
                    <a:pt x="5571" y="3555"/>
                  </a:moveTo>
                  <a:lnTo>
                    <a:pt x="5571" y="7451"/>
                  </a:lnTo>
                  <a:lnTo>
                    <a:pt x="3418" y="7451"/>
                  </a:lnTo>
                  <a:lnTo>
                    <a:pt x="3418" y="3555"/>
                  </a:lnTo>
                  <a:close/>
                  <a:moveTo>
                    <a:pt x="8202" y="7998"/>
                  </a:moveTo>
                  <a:lnTo>
                    <a:pt x="8202" y="10322"/>
                  </a:lnTo>
                  <a:lnTo>
                    <a:pt x="6186" y="10322"/>
                  </a:lnTo>
                  <a:lnTo>
                    <a:pt x="6186" y="7998"/>
                  </a:lnTo>
                  <a:close/>
                  <a:moveTo>
                    <a:pt x="2803" y="8032"/>
                  </a:moveTo>
                  <a:lnTo>
                    <a:pt x="2803" y="10356"/>
                  </a:lnTo>
                  <a:lnTo>
                    <a:pt x="581" y="10356"/>
                  </a:lnTo>
                  <a:lnTo>
                    <a:pt x="581" y="8032"/>
                  </a:lnTo>
                  <a:close/>
                  <a:moveTo>
                    <a:pt x="5571" y="8032"/>
                  </a:moveTo>
                  <a:lnTo>
                    <a:pt x="5571" y="10356"/>
                  </a:lnTo>
                  <a:lnTo>
                    <a:pt x="3418" y="10356"/>
                  </a:lnTo>
                  <a:lnTo>
                    <a:pt x="3418" y="8032"/>
                  </a:lnTo>
                  <a:close/>
                  <a:moveTo>
                    <a:pt x="0" y="1"/>
                  </a:moveTo>
                  <a:lnTo>
                    <a:pt x="0" y="616"/>
                  </a:lnTo>
                  <a:lnTo>
                    <a:pt x="0" y="10322"/>
                  </a:lnTo>
                  <a:lnTo>
                    <a:pt x="0" y="10903"/>
                  </a:lnTo>
                  <a:lnTo>
                    <a:pt x="8818" y="10903"/>
                  </a:lnTo>
                  <a:lnTo>
                    <a:pt x="8818" y="10322"/>
                  </a:lnTo>
                  <a:lnTo>
                    <a:pt x="8818" y="616"/>
                  </a:lnTo>
                  <a:lnTo>
                    <a:pt x="88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4"/>
            <p:cNvSpPr/>
            <p:nvPr/>
          </p:nvSpPr>
          <p:spPr>
            <a:xfrm>
              <a:off x="8475814" y="4480065"/>
              <a:ext cx="233118" cy="16466"/>
            </a:xfrm>
            <a:custGeom>
              <a:rect b="b" l="l" r="r" t="t"/>
              <a:pathLst>
                <a:path extrusionOk="0" h="787" w="11142">
                  <a:moveTo>
                    <a:pt x="0" y="1"/>
                  </a:moveTo>
                  <a:lnTo>
                    <a:pt x="0" y="787"/>
                  </a:lnTo>
                  <a:lnTo>
                    <a:pt x="11142" y="787"/>
                  </a:lnTo>
                  <a:lnTo>
                    <a:pt x="111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4"/>
            <p:cNvSpPr/>
            <p:nvPr/>
          </p:nvSpPr>
          <p:spPr>
            <a:xfrm>
              <a:off x="7353159" y="3451099"/>
              <a:ext cx="1597475" cy="727245"/>
            </a:xfrm>
            <a:custGeom>
              <a:rect b="b" l="l" r="r" t="t"/>
              <a:pathLst>
                <a:path extrusionOk="0" h="34759" w="76352">
                  <a:moveTo>
                    <a:pt x="13466" y="29324"/>
                  </a:moveTo>
                  <a:lnTo>
                    <a:pt x="13466" y="32161"/>
                  </a:lnTo>
                  <a:lnTo>
                    <a:pt x="10151" y="29324"/>
                  </a:lnTo>
                  <a:close/>
                  <a:moveTo>
                    <a:pt x="48019" y="29324"/>
                  </a:moveTo>
                  <a:lnTo>
                    <a:pt x="48019" y="32161"/>
                  </a:lnTo>
                  <a:lnTo>
                    <a:pt x="44670" y="29324"/>
                  </a:lnTo>
                  <a:close/>
                  <a:moveTo>
                    <a:pt x="70405" y="29324"/>
                  </a:moveTo>
                  <a:lnTo>
                    <a:pt x="67124" y="32161"/>
                  </a:lnTo>
                  <a:lnTo>
                    <a:pt x="67124" y="29324"/>
                  </a:lnTo>
                  <a:close/>
                  <a:moveTo>
                    <a:pt x="30828" y="29324"/>
                  </a:moveTo>
                  <a:lnTo>
                    <a:pt x="30828" y="32229"/>
                  </a:lnTo>
                  <a:lnTo>
                    <a:pt x="27410" y="29324"/>
                  </a:lnTo>
                  <a:close/>
                  <a:moveTo>
                    <a:pt x="35886" y="29392"/>
                  </a:moveTo>
                  <a:lnTo>
                    <a:pt x="32503" y="32229"/>
                  </a:lnTo>
                  <a:lnTo>
                    <a:pt x="32503" y="29392"/>
                  </a:lnTo>
                  <a:close/>
                  <a:moveTo>
                    <a:pt x="53145" y="29392"/>
                  </a:moveTo>
                  <a:lnTo>
                    <a:pt x="49694" y="32297"/>
                  </a:lnTo>
                  <a:lnTo>
                    <a:pt x="49694" y="29392"/>
                  </a:lnTo>
                  <a:close/>
                  <a:moveTo>
                    <a:pt x="65449" y="29324"/>
                  </a:moveTo>
                  <a:lnTo>
                    <a:pt x="65449" y="32297"/>
                  </a:lnTo>
                  <a:lnTo>
                    <a:pt x="61963" y="29324"/>
                  </a:lnTo>
                  <a:close/>
                  <a:moveTo>
                    <a:pt x="18593" y="29392"/>
                  </a:moveTo>
                  <a:lnTo>
                    <a:pt x="15107" y="32332"/>
                  </a:lnTo>
                  <a:lnTo>
                    <a:pt x="15107" y="29392"/>
                  </a:lnTo>
                  <a:close/>
                  <a:moveTo>
                    <a:pt x="9912" y="29392"/>
                  </a:moveTo>
                  <a:lnTo>
                    <a:pt x="5708" y="32981"/>
                  </a:lnTo>
                  <a:lnTo>
                    <a:pt x="1539" y="29392"/>
                  </a:lnTo>
                  <a:close/>
                  <a:moveTo>
                    <a:pt x="27205" y="29392"/>
                  </a:moveTo>
                  <a:lnTo>
                    <a:pt x="22968" y="32981"/>
                  </a:lnTo>
                  <a:lnTo>
                    <a:pt x="18798" y="29392"/>
                  </a:lnTo>
                  <a:close/>
                  <a:moveTo>
                    <a:pt x="44499" y="29392"/>
                  </a:moveTo>
                  <a:lnTo>
                    <a:pt x="40295" y="32981"/>
                  </a:lnTo>
                  <a:lnTo>
                    <a:pt x="36091" y="29392"/>
                  </a:lnTo>
                  <a:close/>
                  <a:moveTo>
                    <a:pt x="61758" y="29392"/>
                  </a:moveTo>
                  <a:lnTo>
                    <a:pt x="57554" y="32981"/>
                  </a:lnTo>
                  <a:lnTo>
                    <a:pt x="53350" y="29392"/>
                  </a:lnTo>
                  <a:close/>
                  <a:moveTo>
                    <a:pt x="10049" y="29597"/>
                  </a:moveTo>
                  <a:lnTo>
                    <a:pt x="13466" y="32502"/>
                  </a:lnTo>
                  <a:lnTo>
                    <a:pt x="13466" y="33049"/>
                  </a:lnTo>
                  <a:lnTo>
                    <a:pt x="5982" y="33049"/>
                  </a:lnTo>
                  <a:lnTo>
                    <a:pt x="10049" y="29597"/>
                  </a:lnTo>
                  <a:close/>
                  <a:moveTo>
                    <a:pt x="18661" y="29597"/>
                  </a:moveTo>
                  <a:lnTo>
                    <a:pt x="22728" y="33049"/>
                  </a:lnTo>
                  <a:lnTo>
                    <a:pt x="15073" y="33049"/>
                  </a:lnTo>
                  <a:lnTo>
                    <a:pt x="15073" y="32639"/>
                  </a:lnTo>
                  <a:lnTo>
                    <a:pt x="15107" y="32639"/>
                  </a:lnTo>
                  <a:lnTo>
                    <a:pt x="18661" y="29597"/>
                  </a:lnTo>
                  <a:close/>
                  <a:moveTo>
                    <a:pt x="27308" y="29597"/>
                  </a:moveTo>
                  <a:lnTo>
                    <a:pt x="30794" y="32571"/>
                  </a:lnTo>
                  <a:lnTo>
                    <a:pt x="30794" y="33049"/>
                  </a:lnTo>
                  <a:lnTo>
                    <a:pt x="23241" y="33049"/>
                  </a:lnTo>
                  <a:lnTo>
                    <a:pt x="27308" y="29597"/>
                  </a:lnTo>
                  <a:close/>
                  <a:moveTo>
                    <a:pt x="35955" y="29597"/>
                  </a:moveTo>
                  <a:lnTo>
                    <a:pt x="40022" y="33049"/>
                  </a:lnTo>
                  <a:lnTo>
                    <a:pt x="32503" y="33049"/>
                  </a:lnTo>
                  <a:lnTo>
                    <a:pt x="32503" y="32537"/>
                  </a:lnTo>
                  <a:lnTo>
                    <a:pt x="35955" y="29597"/>
                  </a:lnTo>
                  <a:close/>
                  <a:moveTo>
                    <a:pt x="44601" y="29597"/>
                  </a:moveTo>
                  <a:lnTo>
                    <a:pt x="48019" y="32502"/>
                  </a:lnTo>
                  <a:lnTo>
                    <a:pt x="48019" y="33049"/>
                  </a:lnTo>
                  <a:lnTo>
                    <a:pt x="40534" y="33049"/>
                  </a:lnTo>
                  <a:lnTo>
                    <a:pt x="44601" y="29597"/>
                  </a:lnTo>
                  <a:close/>
                  <a:moveTo>
                    <a:pt x="53214" y="29597"/>
                  </a:moveTo>
                  <a:lnTo>
                    <a:pt x="57281" y="33049"/>
                  </a:lnTo>
                  <a:lnTo>
                    <a:pt x="49694" y="33049"/>
                  </a:lnTo>
                  <a:lnTo>
                    <a:pt x="49694" y="32639"/>
                  </a:lnTo>
                  <a:lnTo>
                    <a:pt x="53214" y="29597"/>
                  </a:lnTo>
                  <a:close/>
                  <a:moveTo>
                    <a:pt x="61895" y="29597"/>
                  </a:moveTo>
                  <a:lnTo>
                    <a:pt x="65449" y="32639"/>
                  </a:lnTo>
                  <a:lnTo>
                    <a:pt x="65449" y="33049"/>
                  </a:lnTo>
                  <a:lnTo>
                    <a:pt x="57793" y="33049"/>
                  </a:lnTo>
                  <a:lnTo>
                    <a:pt x="61895" y="29597"/>
                  </a:lnTo>
                  <a:close/>
                  <a:moveTo>
                    <a:pt x="70541" y="29597"/>
                  </a:moveTo>
                  <a:lnTo>
                    <a:pt x="74574" y="33049"/>
                  </a:lnTo>
                  <a:lnTo>
                    <a:pt x="67124" y="33049"/>
                  </a:lnTo>
                  <a:lnTo>
                    <a:pt x="67124" y="32502"/>
                  </a:lnTo>
                  <a:lnTo>
                    <a:pt x="70541" y="29597"/>
                  </a:lnTo>
                  <a:close/>
                  <a:moveTo>
                    <a:pt x="30145" y="1"/>
                  </a:moveTo>
                  <a:lnTo>
                    <a:pt x="30145" y="27752"/>
                  </a:lnTo>
                  <a:lnTo>
                    <a:pt x="22968" y="27752"/>
                  </a:lnTo>
                  <a:lnTo>
                    <a:pt x="22968" y="4785"/>
                  </a:lnTo>
                  <a:lnTo>
                    <a:pt x="20575" y="4785"/>
                  </a:lnTo>
                  <a:lnTo>
                    <a:pt x="20575" y="27752"/>
                  </a:lnTo>
                  <a:lnTo>
                    <a:pt x="1" y="27752"/>
                  </a:lnTo>
                  <a:lnTo>
                    <a:pt x="1" y="29324"/>
                  </a:lnTo>
                  <a:lnTo>
                    <a:pt x="1505" y="29324"/>
                  </a:lnTo>
                  <a:lnTo>
                    <a:pt x="1368" y="29495"/>
                  </a:lnTo>
                  <a:lnTo>
                    <a:pt x="5503" y="33015"/>
                  </a:lnTo>
                  <a:lnTo>
                    <a:pt x="1" y="33015"/>
                  </a:lnTo>
                  <a:lnTo>
                    <a:pt x="1" y="34758"/>
                  </a:lnTo>
                  <a:lnTo>
                    <a:pt x="76351" y="34758"/>
                  </a:lnTo>
                  <a:lnTo>
                    <a:pt x="76351" y="33015"/>
                  </a:lnTo>
                  <a:lnTo>
                    <a:pt x="74984" y="33015"/>
                  </a:lnTo>
                  <a:lnTo>
                    <a:pt x="75018" y="32981"/>
                  </a:lnTo>
                  <a:lnTo>
                    <a:pt x="70712" y="29324"/>
                  </a:lnTo>
                  <a:lnTo>
                    <a:pt x="76351" y="29324"/>
                  </a:lnTo>
                  <a:lnTo>
                    <a:pt x="76351" y="27752"/>
                  </a:lnTo>
                  <a:lnTo>
                    <a:pt x="57212" y="27752"/>
                  </a:lnTo>
                  <a:lnTo>
                    <a:pt x="57212" y="4785"/>
                  </a:lnTo>
                  <a:lnTo>
                    <a:pt x="54820" y="4785"/>
                  </a:lnTo>
                  <a:lnTo>
                    <a:pt x="54820" y="27752"/>
                  </a:lnTo>
                  <a:lnTo>
                    <a:pt x="45797" y="27752"/>
                  </a:lnTo>
                  <a:lnTo>
                    <a:pt x="45797" y="1"/>
                  </a:lnTo>
                  <a:lnTo>
                    <a:pt x="44772" y="1"/>
                  </a:lnTo>
                  <a:lnTo>
                    <a:pt x="44772" y="27752"/>
                  </a:lnTo>
                  <a:lnTo>
                    <a:pt x="31170" y="27752"/>
                  </a:lnTo>
                  <a:lnTo>
                    <a:pt x="311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4"/>
            <p:cNvSpPr/>
            <p:nvPr/>
          </p:nvSpPr>
          <p:spPr>
            <a:xfrm>
              <a:off x="7332425" y="3288072"/>
              <a:ext cx="1653965" cy="604095"/>
            </a:xfrm>
            <a:custGeom>
              <a:rect b="b" l="l" r="r" t="t"/>
              <a:pathLst>
                <a:path extrusionOk="0" h="28873" w="79052">
                  <a:moveTo>
                    <a:pt x="38996" y="0"/>
                  </a:moveTo>
                  <a:lnTo>
                    <a:pt x="377" y="24642"/>
                  </a:lnTo>
                  <a:cubicBezTo>
                    <a:pt x="137" y="24881"/>
                    <a:pt x="1" y="25154"/>
                    <a:pt x="1" y="25462"/>
                  </a:cubicBezTo>
                  <a:lnTo>
                    <a:pt x="1" y="27649"/>
                  </a:lnTo>
                  <a:cubicBezTo>
                    <a:pt x="1" y="28278"/>
                    <a:pt x="514" y="28701"/>
                    <a:pt x="1057" y="28701"/>
                  </a:cubicBezTo>
                  <a:cubicBezTo>
                    <a:pt x="1281" y="28701"/>
                    <a:pt x="1510" y="28629"/>
                    <a:pt x="1710" y="28469"/>
                  </a:cubicBezTo>
                  <a:lnTo>
                    <a:pt x="38313" y="5469"/>
                  </a:lnTo>
                  <a:cubicBezTo>
                    <a:pt x="38501" y="5298"/>
                    <a:pt x="38740" y="5212"/>
                    <a:pt x="38983" y="5212"/>
                  </a:cubicBezTo>
                  <a:cubicBezTo>
                    <a:pt x="39227" y="5212"/>
                    <a:pt x="39475" y="5298"/>
                    <a:pt x="39680" y="5469"/>
                  </a:cubicBezTo>
                  <a:lnTo>
                    <a:pt x="77342" y="28640"/>
                  </a:lnTo>
                  <a:cubicBezTo>
                    <a:pt x="77542" y="28800"/>
                    <a:pt x="77771" y="28872"/>
                    <a:pt x="77995" y="28872"/>
                  </a:cubicBezTo>
                  <a:cubicBezTo>
                    <a:pt x="78538" y="28872"/>
                    <a:pt x="79051" y="28449"/>
                    <a:pt x="79051" y="27820"/>
                  </a:cubicBezTo>
                  <a:lnTo>
                    <a:pt x="79051" y="25428"/>
                  </a:lnTo>
                  <a:cubicBezTo>
                    <a:pt x="79051" y="25120"/>
                    <a:pt x="78914" y="24778"/>
                    <a:pt x="78641" y="24607"/>
                  </a:cubicBezTo>
                  <a:lnTo>
                    <a:pt x="389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3" name="Google Shape;1813;p44"/>
          <p:cNvGrpSpPr/>
          <p:nvPr/>
        </p:nvGrpSpPr>
        <p:grpSpPr>
          <a:xfrm>
            <a:off x="8089723" y="3636738"/>
            <a:ext cx="175063" cy="924275"/>
            <a:chOff x="6090725" y="734900"/>
            <a:chExt cx="136950" cy="723050"/>
          </a:xfrm>
        </p:grpSpPr>
        <p:sp>
          <p:nvSpPr>
            <p:cNvPr id="1814" name="Google Shape;1814;p44"/>
            <p:cNvSpPr/>
            <p:nvPr/>
          </p:nvSpPr>
          <p:spPr>
            <a:xfrm>
              <a:off x="6130600" y="1337075"/>
              <a:ext cx="57175" cy="120875"/>
            </a:xfrm>
            <a:custGeom>
              <a:rect b="b" l="l" r="r" t="t"/>
              <a:pathLst>
                <a:path extrusionOk="0" h="4835" w="2287">
                  <a:moveTo>
                    <a:pt x="251" y="0"/>
                  </a:moveTo>
                  <a:lnTo>
                    <a:pt x="1" y="4834"/>
                  </a:lnTo>
                  <a:lnTo>
                    <a:pt x="2287" y="4834"/>
                  </a:lnTo>
                  <a:lnTo>
                    <a:pt x="20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4"/>
            <p:cNvSpPr/>
            <p:nvPr/>
          </p:nvSpPr>
          <p:spPr>
            <a:xfrm>
              <a:off x="6149075" y="902500"/>
              <a:ext cx="20250" cy="440550"/>
            </a:xfrm>
            <a:custGeom>
              <a:rect b="b" l="l" r="r" t="t"/>
              <a:pathLst>
                <a:path extrusionOk="0" h="17622" w="810">
                  <a:moveTo>
                    <a:pt x="0" y="0"/>
                  </a:moveTo>
                  <a:lnTo>
                    <a:pt x="0" y="17621"/>
                  </a:lnTo>
                  <a:lnTo>
                    <a:pt x="810" y="17621"/>
                  </a:lnTo>
                  <a:lnTo>
                    <a:pt x="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4"/>
            <p:cNvSpPr/>
            <p:nvPr/>
          </p:nvSpPr>
          <p:spPr>
            <a:xfrm>
              <a:off x="6144300" y="1288850"/>
              <a:ext cx="29800" cy="48250"/>
            </a:xfrm>
            <a:custGeom>
              <a:rect b="b" l="l" r="r" t="t"/>
              <a:pathLst>
                <a:path extrusionOk="0" h="1930" w="1192">
                  <a:moveTo>
                    <a:pt x="1" y="0"/>
                  </a:moveTo>
                  <a:lnTo>
                    <a:pt x="1" y="1929"/>
                  </a:lnTo>
                  <a:lnTo>
                    <a:pt x="1191" y="1929"/>
                  </a:lnTo>
                  <a:lnTo>
                    <a:pt x="11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4"/>
            <p:cNvSpPr/>
            <p:nvPr/>
          </p:nvSpPr>
          <p:spPr>
            <a:xfrm>
              <a:off x="6133575" y="872425"/>
              <a:ext cx="51225" cy="10750"/>
            </a:xfrm>
            <a:custGeom>
              <a:rect b="b" l="l" r="r" t="t"/>
              <a:pathLst>
                <a:path extrusionOk="0" h="430" w="2049">
                  <a:moveTo>
                    <a:pt x="1" y="1"/>
                  </a:moveTo>
                  <a:lnTo>
                    <a:pt x="1" y="429"/>
                  </a:lnTo>
                  <a:lnTo>
                    <a:pt x="2049" y="429"/>
                  </a:lnTo>
                  <a:lnTo>
                    <a:pt x="20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4"/>
            <p:cNvSpPr/>
            <p:nvPr/>
          </p:nvSpPr>
          <p:spPr>
            <a:xfrm>
              <a:off x="6118400" y="789075"/>
              <a:ext cx="81600" cy="10750"/>
            </a:xfrm>
            <a:custGeom>
              <a:rect b="b" l="l" r="r" t="t"/>
              <a:pathLst>
                <a:path extrusionOk="0" h="430" w="3264">
                  <a:moveTo>
                    <a:pt x="1" y="1"/>
                  </a:moveTo>
                  <a:lnTo>
                    <a:pt x="1" y="430"/>
                  </a:lnTo>
                  <a:lnTo>
                    <a:pt x="3263" y="430"/>
                  </a:lnTo>
                  <a:lnTo>
                    <a:pt x="32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4"/>
            <p:cNvSpPr/>
            <p:nvPr/>
          </p:nvSpPr>
          <p:spPr>
            <a:xfrm>
              <a:off x="6138650" y="883150"/>
              <a:ext cx="41100" cy="19375"/>
            </a:xfrm>
            <a:custGeom>
              <a:rect b="b" l="l" r="r" t="t"/>
              <a:pathLst>
                <a:path extrusionOk="0" h="775" w="1644">
                  <a:moveTo>
                    <a:pt x="0" y="0"/>
                  </a:moveTo>
                  <a:lnTo>
                    <a:pt x="417" y="774"/>
                  </a:lnTo>
                  <a:lnTo>
                    <a:pt x="1227" y="774"/>
                  </a:lnTo>
                  <a:lnTo>
                    <a:pt x="16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4"/>
            <p:cNvSpPr/>
            <p:nvPr/>
          </p:nvSpPr>
          <p:spPr>
            <a:xfrm>
              <a:off x="6125550" y="764375"/>
              <a:ext cx="67000" cy="24725"/>
            </a:xfrm>
            <a:custGeom>
              <a:rect b="b" l="l" r="r" t="t"/>
              <a:pathLst>
                <a:path extrusionOk="0" h="989" w="2680">
                  <a:moveTo>
                    <a:pt x="322" y="1"/>
                  </a:moveTo>
                  <a:lnTo>
                    <a:pt x="1" y="989"/>
                  </a:lnTo>
                  <a:lnTo>
                    <a:pt x="2679" y="989"/>
                  </a:lnTo>
                  <a:lnTo>
                    <a:pt x="23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4"/>
            <p:cNvSpPr/>
            <p:nvPr/>
          </p:nvSpPr>
          <p:spPr>
            <a:xfrm>
              <a:off x="6144000" y="758425"/>
              <a:ext cx="30400" cy="5975"/>
            </a:xfrm>
            <a:custGeom>
              <a:rect b="b" l="l" r="r" t="t"/>
              <a:pathLst>
                <a:path extrusionOk="0" h="239" w="1216">
                  <a:moveTo>
                    <a:pt x="1" y="1"/>
                  </a:moveTo>
                  <a:lnTo>
                    <a:pt x="1" y="239"/>
                  </a:lnTo>
                  <a:lnTo>
                    <a:pt x="1215" y="239"/>
                  </a:lnTo>
                  <a:lnTo>
                    <a:pt x="12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4"/>
            <p:cNvSpPr/>
            <p:nvPr/>
          </p:nvSpPr>
          <p:spPr>
            <a:xfrm>
              <a:off x="6127625" y="799800"/>
              <a:ext cx="63125" cy="72650"/>
            </a:xfrm>
            <a:custGeom>
              <a:rect b="b" l="l" r="r" t="t"/>
              <a:pathLst>
                <a:path extrusionOk="0" h="2906" w="2525">
                  <a:moveTo>
                    <a:pt x="1" y="1"/>
                  </a:moveTo>
                  <a:lnTo>
                    <a:pt x="239" y="2906"/>
                  </a:lnTo>
                  <a:lnTo>
                    <a:pt x="2287" y="2906"/>
                  </a:lnTo>
                  <a:lnTo>
                    <a:pt x="2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4"/>
            <p:cNvSpPr/>
            <p:nvPr/>
          </p:nvSpPr>
          <p:spPr>
            <a:xfrm>
              <a:off x="6152050" y="734900"/>
              <a:ext cx="14900" cy="29800"/>
            </a:xfrm>
            <a:custGeom>
              <a:rect b="b" l="l" r="r" t="t"/>
              <a:pathLst>
                <a:path extrusionOk="0" h="1192" w="596">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4"/>
            <p:cNvSpPr/>
            <p:nvPr/>
          </p:nvSpPr>
          <p:spPr>
            <a:xfrm>
              <a:off x="6109475" y="942675"/>
              <a:ext cx="99450" cy="10150"/>
            </a:xfrm>
            <a:custGeom>
              <a:rect b="b" l="l" r="r" t="t"/>
              <a:pathLst>
                <a:path extrusionOk="0" h="406" w="3978">
                  <a:moveTo>
                    <a:pt x="1" y="1"/>
                  </a:moveTo>
                  <a:lnTo>
                    <a:pt x="1" y="405"/>
                  </a:lnTo>
                  <a:lnTo>
                    <a:pt x="3977" y="405"/>
                  </a:lnTo>
                  <a:lnTo>
                    <a:pt x="3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4"/>
            <p:cNvSpPr/>
            <p:nvPr/>
          </p:nvSpPr>
          <p:spPr>
            <a:xfrm>
              <a:off x="6201450" y="936700"/>
              <a:ext cx="26225" cy="22250"/>
            </a:xfrm>
            <a:custGeom>
              <a:rect b="b" l="l" r="r" t="t"/>
              <a:pathLst>
                <a:path extrusionOk="0" h="890" w="1049">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4"/>
            <p:cNvSpPr/>
            <p:nvPr/>
          </p:nvSpPr>
          <p:spPr>
            <a:xfrm>
              <a:off x="6090725" y="936725"/>
              <a:ext cx="25550" cy="21900"/>
            </a:xfrm>
            <a:custGeom>
              <a:rect b="b" l="l" r="r" t="t"/>
              <a:pathLst>
                <a:path extrusionOk="0" h="876" w="1022">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7" name="Google Shape;1827;p44"/>
          <p:cNvGrpSpPr/>
          <p:nvPr/>
        </p:nvGrpSpPr>
        <p:grpSpPr>
          <a:xfrm>
            <a:off x="5633700" y="3982441"/>
            <a:ext cx="419479" cy="578549"/>
            <a:chOff x="5605250" y="1168900"/>
            <a:chExt cx="208075" cy="286950"/>
          </a:xfrm>
        </p:grpSpPr>
        <p:sp>
          <p:nvSpPr>
            <p:cNvPr id="1828" name="Google Shape;1828;p44"/>
            <p:cNvSpPr/>
            <p:nvPr/>
          </p:nvSpPr>
          <p:spPr>
            <a:xfrm>
              <a:off x="5605250" y="1168900"/>
              <a:ext cx="208075" cy="208375"/>
            </a:xfrm>
            <a:custGeom>
              <a:rect b="b" l="l" r="r" t="t"/>
              <a:pathLst>
                <a:path extrusionOk="0" h="8335" w="8323">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4"/>
            <p:cNvSpPr/>
            <p:nvPr/>
          </p:nvSpPr>
          <p:spPr>
            <a:xfrm>
              <a:off x="5709125" y="1168900"/>
              <a:ext cx="104200" cy="208375"/>
            </a:xfrm>
            <a:custGeom>
              <a:rect b="b" l="l" r="r" t="t"/>
              <a:pathLst>
                <a:path extrusionOk="0" h="8335" w="4168">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4"/>
            <p:cNvSpPr/>
            <p:nvPr/>
          </p:nvSpPr>
          <p:spPr>
            <a:xfrm>
              <a:off x="5699600" y="1259300"/>
              <a:ext cx="19375" cy="196550"/>
            </a:xfrm>
            <a:custGeom>
              <a:rect b="b" l="l" r="r" t="t"/>
              <a:pathLst>
                <a:path extrusionOk="0" h="7862" w="775">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4"/>
            <p:cNvSpPr/>
            <p:nvPr/>
          </p:nvSpPr>
          <p:spPr>
            <a:xfrm>
              <a:off x="5665375" y="1310575"/>
              <a:ext cx="43775" cy="36050"/>
            </a:xfrm>
            <a:custGeom>
              <a:rect b="b" l="l" r="r" t="t"/>
              <a:pathLst>
                <a:path extrusionOk="0" h="1442" w="1751">
                  <a:moveTo>
                    <a:pt x="0" y="1"/>
                  </a:moveTo>
                  <a:lnTo>
                    <a:pt x="1751" y="1441"/>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4"/>
            <p:cNvSpPr/>
            <p:nvPr/>
          </p:nvSpPr>
          <p:spPr>
            <a:xfrm>
              <a:off x="5651075" y="1300725"/>
              <a:ext cx="69100" cy="55725"/>
            </a:xfrm>
            <a:custGeom>
              <a:rect b="b" l="l" r="r" t="t"/>
              <a:pathLst>
                <a:path extrusionOk="0" h="2229" w="2764">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4"/>
            <p:cNvSpPr/>
            <p:nvPr/>
          </p:nvSpPr>
          <p:spPr>
            <a:xfrm>
              <a:off x="5709125" y="1289150"/>
              <a:ext cx="31275" cy="29775"/>
            </a:xfrm>
            <a:custGeom>
              <a:rect b="b" l="l" r="r" t="t"/>
              <a:pathLst>
                <a:path extrusionOk="0" h="1191" w="1251">
                  <a:moveTo>
                    <a:pt x="1" y="1191"/>
                  </a:moveTo>
                  <a:lnTo>
                    <a:pt x="1251" y="0"/>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4"/>
            <p:cNvSpPr/>
            <p:nvPr/>
          </p:nvSpPr>
          <p:spPr>
            <a:xfrm>
              <a:off x="5696025" y="1279325"/>
              <a:ext cx="58350" cy="49425"/>
            </a:xfrm>
            <a:custGeom>
              <a:rect b="b" l="l" r="r" t="t"/>
              <a:pathLst>
                <a:path extrusionOk="0" h="1977" w="2334">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44"/>
          <p:cNvGrpSpPr/>
          <p:nvPr/>
        </p:nvGrpSpPr>
        <p:grpSpPr>
          <a:xfrm>
            <a:off x="6095487" y="3860504"/>
            <a:ext cx="372538" cy="689558"/>
            <a:chOff x="6691700" y="1068275"/>
            <a:chExt cx="221775" cy="410500"/>
          </a:xfrm>
        </p:grpSpPr>
        <p:sp>
          <p:nvSpPr>
            <p:cNvPr id="1836" name="Google Shape;1836;p44"/>
            <p:cNvSpPr/>
            <p:nvPr/>
          </p:nvSpPr>
          <p:spPr>
            <a:xfrm>
              <a:off x="6691700" y="1068275"/>
              <a:ext cx="221775" cy="317325"/>
            </a:xfrm>
            <a:custGeom>
              <a:rect b="b" l="l" r="r" t="t"/>
              <a:pathLst>
                <a:path extrusionOk="0" h="12693" w="8871">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4"/>
            <p:cNvSpPr/>
            <p:nvPr/>
          </p:nvSpPr>
          <p:spPr>
            <a:xfrm>
              <a:off x="6802425" y="1068275"/>
              <a:ext cx="111050" cy="317325"/>
            </a:xfrm>
            <a:custGeom>
              <a:rect b="b" l="l" r="r" t="t"/>
              <a:pathLst>
                <a:path extrusionOk="0" h="12693" w="4442">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4"/>
            <p:cNvSpPr/>
            <p:nvPr/>
          </p:nvSpPr>
          <p:spPr>
            <a:xfrm>
              <a:off x="6792600" y="1285875"/>
              <a:ext cx="19675" cy="192900"/>
            </a:xfrm>
            <a:custGeom>
              <a:rect b="b" l="l" r="r" t="t"/>
              <a:pathLst>
                <a:path extrusionOk="0" h="7716" w="787">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4"/>
            <p:cNvSpPr/>
            <p:nvPr/>
          </p:nvSpPr>
          <p:spPr>
            <a:xfrm>
              <a:off x="6759550" y="1295700"/>
              <a:ext cx="42900" cy="48825"/>
            </a:xfrm>
            <a:custGeom>
              <a:rect b="b" l="l" r="r" t="t"/>
              <a:pathLst>
                <a:path extrusionOk="0" h="1953" w="1716">
                  <a:moveTo>
                    <a:pt x="1" y="0"/>
                  </a:moveTo>
                  <a:lnTo>
                    <a:pt x="1715"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4"/>
            <p:cNvSpPr/>
            <p:nvPr/>
          </p:nvSpPr>
          <p:spPr>
            <a:xfrm>
              <a:off x="6744850" y="1285400"/>
              <a:ext cx="70600" cy="69000"/>
            </a:xfrm>
            <a:custGeom>
              <a:rect b="b" l="l" r="r" t="t"/>
              <a:pathLst>
                <a:path extrusionOk="0" h="2760" w="2824">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4"/>
            <p:cNvSpPr/>
            <p:nvPr/>
          </p:nvSpPr>
          <p:spPr>
            <a:xfrm>
              <a:off x="6802425" y="1295700"/>
              <a:ext cx="43175" cy="48825"/>
            </a:xfrm>
            <a:custGeom>
              <a:rect b="b" l="l" r="r" t="t"/>
              <a:pathLst>
                <a:path extrusionOk="0" h="1953" w="1727">
                  <a:moveTo>
                    <a:pt x="1727" y="0"/>
                  </a:moveTo>
                  <a:lnTo>
                    <a:pt x="0"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4"/>
            <p:cNvSpPr/>
            <p:nvPr/>
          </p:nvSpPr>
          <p:spPr>
            <a:xfrm>
              <a:off x="6789325" y="1285400"/>
              <a:ext cx="70700" cy="69000"/>
            </a:xfrm>
            <a:custGeom>
              <a:rect b="b" l="l" r="r" t="t"/>
              <a:pathLst>
                <a:path extrusionOk="0" h="2760" w="2828">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44"/>
          <p:cNvSpPr/>
          <p:nvPr/>
        </p:nvSpPr>
        <p:spPr>
          <a:xfrm>
            <a:off x="5439298" y="4544851"/>
            <a:ext cx="5490300" cy="5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pSp>
        <p:nvGrpSpPr>
          <p:cNvPr id="459" name="Google Shape;459;p28"/>
          <p:cNvGrpSpPr/>
          <p:nvPr/>
        </p:nvGrpSpPr>
        <p:grpSpPr>
          <a:xfrm>
            <a:off x="5243504" y="1601713"/>
            <a:ext cx="2273401" cy="3002274"/>
            <a:chOff x="5143300" y="2787108"/>
            <a:chExt cx="1375651" cy="1816697"/>
          </a:xfrm>
        </p:grpSpPr>
        <p:sp>
          <p:nvSpPr>
            <p:cNvPr id="460" name="Google Shape;460;p28"/>
            <p:cNvSpPr/>
            <p:nvPr/>
          </p:nvSpPr>
          <p:spPr>
            <a:xfrm>
              <a:off x="5197899" y="3883187"/>
              <a:ext cx="167665" cy="720613"/>
            </a:xfrm>
            <a:custGeom>
              <a:rect b="b" l="l" r="r" t="t"/>
              <a:pathLst>
                <a:path extrusionOk="0" h="24206" w="5632">
                  <a:moveTo>
                    <a:pt x="5632" y="0"/>
                  </a:moveTo>
                  <a:lnTo>
                    <a:pt x="0" y="5894"/>
                  </a:lnTo>
                  <a:lnTo>
                    <a:pt x="0" y="24206"/>
                  </a:lnTo>
                  <a:lnTo>
                    <a:pt x="5632" y="24206"/>
                  </a:lnTo>
                  <a:lnTo>
                    <a:pt x="56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5143300" y="3804474"/>
              <a:ext cx="271532" cy="342444"/>
            </a:xfrm>
            <a:custGeom>
              <a:rect b="b" l="l" r="r" t="t"/>
              <a:pathLst>
                <a:path extrusionOk="0" h="11503" w="9121">
                  <a:moveTo>
                    <a:pt x="7918" y="1"/>
                  </a:moveTo>
                  <a:lnTo>
                    <a:pt x="1" y="10836"/>
                  </a:lnTo>
                  <a:lnTo>
                    <a:pt x="1191" y="11502"/>
                  </a:lnTo>
                  <a:lnTo>
                    <a:pt x="9121" y="668"/>
                  </a:lnTo>
                  <a:lnTo>
                    <a:pt x="79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5423678" y="2873839"/>
              <a:ext cx="371143" cy="591976"/>
            </a:xfrm>
            <a:custGeom>
              <a:rect b="b" l="l" r="r" t="t"/>
              <a:pathLst>
                <a:path extrusionOk="0" h="19885" w="12467">
                  <a:moveTo>
                    <a:pt x="6239" y="1"/>
                  </a:moveTo>
                  <a:lnTo>
                    <a:pt x="0" y="19884"/>
                  </a:lnTo>
                  <a:lnTo>
                    <a:pt x="12466" y="19884"/>
                  </a:lnTo>
                  <a:lnTo>
                    <a:pt x="62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5365536" y="3681135"/>
              <a:ext cx="332144" cy="922662"/>
            </a:xfrm>
            <a:custGeom>
              <a:rect b="b" l="l" r="r" t="t"/>
              <a:pathLst>
                <a:path extrusionOk="0" h="30993" w="11157">
                  <a:moveTo>
                    <a:pt x="1" y="1"/>
                  </a:moveTo>
                  <a:lnTo>
                    <a:pt x="1" y="30993"/>
                  </a:lnTo>
                  <a:lnTo>
                    <a:pt x="11157" y="30993"/>
                  </a:lnTo>
                  <a:lnTo>
                    <a:pt x="111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5697655" y="3967526"/>
              <a:ext cx="191094" cy="636274"/>
            </a:xfrm>
            <a:custGeom>
              <a:rect b="b" l="l" r="r" t="t"/>
              <a:pathLst>
                <a:path extrusionOk="0" h="21373" w="6419">
                  <a:moveTo>
                    <a:pt x="1" y="1"/>
                  </a:moveTo>
                  <a:lnTo>
                    <a:pt x="1" y="21373"/>
                  </a:lnTo>
                  <a:lnTo>
                    <a:pt x="6418" y="21373"/>
                  </a:lnTo>
                  <a:lnTo>
                    <a:pt x="64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5888722" y="4080595"/>
              <a:ext cx="558991" cy="523208"/>
            </a:xfrm>
            <a:custGeom>
              <a:rect b="b" l="l" r="r" t="t"/>
              <a:pathLst>
                <a:path extrusionOk="0" h="17575" w="18777">
                  <a:moveTo>
                    <a:pt x="0" y="1"/>
                  </a:moveTo>
                  <a:lnTo>
                    <a:pt x="0" y="17575"/>
                  </a:lnTo>
                  <a:lnTo>
                    <a:pt x="18777" y="17575"/>
                  </a:lnTo>
                  <a:lnTo>
                    <a:pt x="187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5756512" y="3854816"/>
              <a:ext cx="762439" cy="329316"/>
            </a:xfrm>
            <a:custGeom>
              <a:rect b="b" l="l" r="r" t="t"/>
              <a:pathLst>
                <a:path extrusionOk="0" h="11062" w="25611">
                  <a:moveTo>
                    <a:pt x="0" y="1"/>
                  </a:moveTo>
                  <a:lnTo>
                    <a:pt x="1834" y="4739"/>
                  </a:lnTo>
                  <a:lnTo>
                    <a:pt x="4275" y="11062"/>
                  </a:lnTo>
                  <a:lnTo>
                    <a:pt x="25611" y="11062"/>
                  </a:lnTo>
                  <a:lnTo>
                    <a:pt x="2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5697655" y="3681135"/>
              <a:ext cx="150339" cy="314788"/>
            </a:xfrm>
            <a:custGeom>
              <a:rect b="b" l="l" r="r" t="t"/>
              <a:pathLst>
                <a:path extrusionOk="0" h="10574" w="5050">
                  <a:moveTo>
                    <a:pt x="1" y="1"/>
                  </a:moveTo>
                  <a:lnTo>
                    <a:pt x="1" y="10573"/>
                  </a:lnTo>
                  <a:lnTo>
                    <a:pt x="3811" y="10573"/>
                  </a:lnTo>
                  <a:lnTo>
                    <a:pt x="5049" y="8097"/>
                  </a:lnTo>
                  <a:lnTo>
                    <a:pt x="50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5309181" y="3604208"/>
              <a:ext cx="425026" cy="109911"/>
            </a:xfrm>
            <a:custGeom>
              <a:rect b="b" l="l" r="r" t="t"/>
              <a:pathLst>
                <a:path extrusionOk="0" h="3692" w="14277">
                  <a:moveTo>
                    <a:pt x="2525" y="1"/>
                  </a:moveTo>
                  <a:lnTo>
                    <a:pt x="1" y="3692"/>
                  </a:lnTo>
                  <a:lnTo>
                    <a:pt x="14276" y="3692"/>
                  </a:lnTo>
                  <a:lnTo>
                    <a:pt x="117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5659043" y="3604208"/>
              <a:ext cx="267275" cy="109911"/>
            </a:xfrm>
            <a:custGeom>
              <a:rect b="b" l="l" r="r" t="t"/>
              <a:pathLst>
                <a:path extrusionOk="0" h="3692" w="8978">
                  <a:moveTo>
                    <a:pt x="0" y="1"/>
                  </a:moveTo>
                  <a:lnTo>
                    <a:pt x="2524" y="3692"/>
                  </a:lnTo>
                  <a:lnTo>
                    <a:pt x="8977" y="3692"/>
                  </a:lnTo>
                  <a:lnTo>
                    <a:pt x="63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5587445" y="3282885"/>
              <a:ext cx="250247" cy="158108"/>
            </a:xfrm>
            <a:custGeom>
              <a:rect b="b" l="l" r="r" t="t"/>
              <a:pathLst>
                <a:path extrusionOk="0" h="5311" w="8406">
                  <a:moveTo>
                    <a:pt x="4203" y="1"/>
                  </a:moveTo>
                  <a:lnTo>
                    <a:pt x="0" y="5311"/>
                  </a:lnTo>
                  <a:lnTo>
                    <a:pt x="8406" y="5311"/>
                  </a:lnTo>
                  <a:lnTo>
                    <a:pt x="42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5624301" y="3323640"/>
              <a:ext cx="176536" cy="280761"/>
            </a:xfrm>
            <a:custGeom>
              <a:rect b="b" l="l" r="r" t="t"/>
              <a:pathLst>
                <a:path extrusionOk="0" h="9431" w="5930">
                  <a:moveTo>
                    <a:pt x="2965" y="1"/>
                  </a:moveTo>
                  <a:lnTo>
                    <a:pt x="0" y="3942"/>
                  </a:lnTo>
                  <a:lnTo>
                    <a:pt x="0" y="9431"/>
                  </a:lnTo>
                  <a:lnTo>
                    <a:pt x="5930" y="9431"/>
                  </a:lnTo>
                  <a:lnTo>
                    <a:pt x="5930" y="3942"/>
                  </a:lnTo>
                  <a:lnTo>
                    <a:pt x="29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5381493" y="3285713"/>
              <a:ext cx="293175" cy="158138"/>
            </a:xfrm>
            <a:custGeom>
              <a:rect b="b" l="l" r="r" t="t"/>
              <a:pathLst>
                <a:path extrusionOk="0" h="5312" w="9848">
                  <a:moveTo>
                    <a:pt x="4930" y="1"/>
                  </a:moveTo>
                  <a:lnTo>
                    <a:pt x="1" y="5311"/>
                  </a:lnTo>
                  <a:lnTo>
                    <a:pt x="9847" y="5311"/>
                  </a:lnTo>
                  <a:lnTo>
                    <a:pt x="49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5424750" y="3326498"/>
              <a:ext cx="206663" cy="280374"/>
            </a:xfrm>
            <a:custGeom>
              <a:rect b="b" l="l" r="r" t="t"/>
              <a:pathLst>
                <a:path extrusionOk="0" h="9418" w="6942">
                  <a:moveTo>
                    <a:pt x="3477" y="0"/>
                  </a:moveTo>
                  <a:lnTo>
                    <a:pt x="0" y="3941"/>
                  </a:lnTo>
                  <a:lnTo>
                    <a:pt x="0" y="9418"/>
                  </a:lnTo>
                  <a:lnTo>
                    <a:pt x="6941" y="9418"/>
                  </a:lnTo>
                  <a:lnTo>
                    <a:pt x="6941" y="3941"/>
                  </a:lnTo>
                  <a:lnTo>
                    <a:pt x="34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5490662" y="3804831"/>
              <a:ext cx="81570" cy="230092"/>
            </a:xfrm>
            <a:custGeom>
              <a:rect b="b" l="l" r="r" t="t"/>
              <a:pathLst>
                <a:path extrusionOk="0" h="7729" w="2740">
                  <a:moveTo>
                    <a:pt x="1370" y="1"/>
                  </a:moveTo>
                  <a:cubicBezTo>
                    <a:pt x="1370" y="1"/>
                    <a:pt x="1" y="1108"/>
                    <a:pt x="1" y="2489"/>
                  </a:cubicBezTo>
                  <a:lnTo>
                    <a:pt x="1" y="7728"/>
                  </a:lnTo>
                  <a:lnTo>
                    <a:pt x="2739" y="7728"/>
                  </a:lnTo>
                  <a:lnTo>
                    <a:pt x="2739" y="2489"/>
                  </a:lnTo>
                  <a:cubicBezTo>
                    <a:pt x="2739" y="1108"/>
                    <a:pt x="1370" y="1"/>
                    <a:pt x="1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5483576" y="3797210"/>
              <a:ext cx="96098" cy="244441"/>
            </a:xfrm>
            <a:custGeom>
              <a:rect b="b" l="l" r="r" t="t"/>
              <a:pathLst>
                <a:path extrusionOk="0" h="8211" w="3228">
                  <a:moveTo>
                    <a:pt x="1608" y="566"/>
                  </a:moveTo>
                  <a:cubicBezTo>
                    <a:pt x="1953" y="900"/>
                    <a:pt x="2739" y="1757"/>
                    <a:pt x="2739" y="2733"/>
                  </a:cubicBezTo>
                  <a:lnTo>
                    <a:pt x="2739" y="7734"/>
                  </a:lnTo>
                  <a:lnTo>
                    <a:pt x="489" y="7734"/>
                  </a:lnTo>
                  <a:lnTo>
                    <a:pt x="489" y="2733"/>
                  </a:lnTo>
                  <a:cubicBezTo>
                    <a:pt x="489" y="1757"/>
                    <a:pt x="1275" y="900"/>
                    <a:pt x="1608" y="566"/>
                  </a:cubicBezTo>
                  <a:close/>
                  <a:moveTo>
                    <a:pt x="1612" y="1"/>
                  </a:moveTo>
                  <a:cubicBezTo>
                    <a:pt x="1557" y="1"/>
                    <a:pt x="1501" y="19"/>
                    <a:pt x="1453" y="54"/>
                  </a:cubicBezTo>
                  <a:cubicBezTo>
                    <a:pt x="1394" y="102"/>
                    <a:pt x="1" y="1257"/>
                    <a:pt x="1" y="2733"/>
                  </a:cubicBezTo>
                  <a:lnTo>
                    <a:pt x="1" y="7972"/>
                  </a:lnTo>
                  <a:cubicBezTo>
                    <a:pt x="1" y="8103"/>
                    <a:pt x="108" y="8210"/>
                    <a:pt x="239" y="8210"/>
                  </a:cubicBezTo>
                  <a:lnTo>
                    <a:pt x="2977" y="8210"/>
                  </a:lnTo>
                  <a:cubicBezTo>
                    <a:pt x="3120" y="8210"/>
                    <a:pt x="3227" y="8103"/>
                    <a:pt x="3227" y="7972"/>
                  </a:cubicBezTo>
                  <a:lnTo>
                    <a:pt x="3227" y="2733"/>
                  </a:lnTo>
                  <a:cubicBezTo>
                    <a:pt x="3227" y="1257"/>
                    <a:pt x="1822" y="102"/>
                    <a:pt x="1763" y="54"/>
                  </a:cubicBezTo>
                  <a:cubicBezTo>
                    <a:pt x="1721" y="19"/>
                    <a:pt x="1667" y="1"/>
                    <a:pt x="16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5995419" y="4243290"/>
              <a:ext cx="56742" cy="160609"/>
            </a:xfrm>
            <a:custGeom>
              <a:rect b="b" l="l" r="r" t="t"/>
              <a:pathLst>
                <a:path extrusionOk="0" h="5395" w="1906">
                  <a:moveTo>
                    <a:pt x="953" y="1"/>
                  </a:moveTo>
                  <a:cubicBezTo>
                    <a:pt x="953" y="1"/>
                    <a:pt x="0" y="775"/>
                    <a:pt x="0" y="1739"/>
                  </a:cubicBezTo>
                  <a:lnTo>
                    <a:pt x="0" y="5394"/>
                  </a:lnTo>
                  <a:lnTo>
                    <a:pt x="1905" y="5394"/>
                  </a:lnTo>
                  <a:lnTo>
                    <a:pt x="1905" y="1739"/>
                  </a:lnTo>
                  <a:cubicBezTo>
                    <a:pt x="1905" y="787"/>
                    <a:pt x="953" y="1"/>
                    <a:pt x="9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5988334" y="4236383"/>
              <a:ext cx="70912" cy="174601"/>
            </a:xfrm>
            <a:custGeom>
              <a:rect b="b" l="l" r="r" t="t"/>
              <a:pathLst>
                <a:path extrusionOk="0" h="5865" w="2382">
                  <a:moveTo>
                    <a:pt x="1203" y="566"/>
                  </a:moveTo>
                  <a:cubicBezTo>
                    <a:pt x="1453" y="816"/>
                    <a:pt x="1905" y="1364"/>
                    <a:pt x="1905" y="1971"/>
                  </a:cubicBezTo>
                  <a:lnTo>
                    <a:pt x="1905" y="5388"/>
                  </a:lnTo>
                  <a:lnTo>
                    <a:pt x="488" y="5388"/>
                  </a:lnTo>
                  <a:lnTo>
                    <a:pt x="488" y="1971"/>
                  </a:lnTo>
                  <a:cubicBezTo>
                    <a:pt x="488" y="1364"/>
                    <a:pt x="953" y="816"/>
                    <a:pt x="1203" y="566"/>
                  </a:cubicBezTo>
                  <a:close/>
                  <a:moveTo>
                    <a:pt x="1189" y="1"/>
                  </a:moveTo>
                  <a:cubicBezTo>
                    <a:pt x="1137" y="1"/>
                    <a:pt x="1084" y="19"/>
                    <a:pt x="1036" y="54"/>
                  </a:cubicBezTo>
                  <a:cubicBezTo>
                    <a:pt x="1000" y="90"/>
                    <a:pt x="0" y="912"/>
                    <a:pt x="0" y="1971"/>
                  </a:cubicBezTo>
                  <a:lnTo>
                    <a:pt x="0" y="5626"/>
                  </a:lnTo>
                  <a:cubicBezTo>
                    <a:pt x="0" y="5757"/>
                    <a:pt x="107" y="5865"/>
                    <a:pt x="238" y="5865"/>
                  </a:cubicBezTo>
                  <a:lnTo>
                    <a:pt x="2143" y="5865"/>
                  </a:lnTo>
                  <a:cubicBezTo>
                    <a:pt x="2274" y="5865"/>
                    <a:pt x="2381" y="5757"/>
                    <a:pt x="2381" y="5626"/>
                  </a:cubicBezTo>
                  <a:lnTo>
                    <a:pt x="2381" y="1971"/>
                  </a:lnTo>
                  <a:cubicBezTo>
                    <a:pt x="2381" y="912"/>
                    <a:pt x="1381" y="90"/>
                    <a:pt x="1334" y="54"/>
                  </a:cubicBezTo>
                  <a:cubicBezTo>
                    <a:pt x="1292" y="19"/>
                    <a:pt x="1241" y="1"/>
                    <a:pt x="11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6134001" y="4243290"/>
              <a:ext cx="56742" cy="160609"/>
            </a:xfrm>
            <a:custGeom>
              <a:rect b="b" l="l" r="r" t="t"/>
              <a:pathLst>
                <a:path extrusionOk="0" h="5395" w="1906">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6126915" y="4236383"/>
              <a:ext cx="71269" cy="174601"/>
            </a:xfrm>
            <a:custGeom>
              <a:rect b="b" l="l" r="r" t="t"/>
              <a:pathLst>
                <a:path extrusionOk="0" h="5865" w="2394">
                  <a:moveTo>
                    <a:pt x="1191" y="566"/>
                  </a:moveTo>
                  <a:cubicBezTo>
                    <a:pt x="1441" y="816"/>
                    <a:pt x="1905" y="1364"/>
                    <a:pt x="1905" y="1971"/>
                  </a:cubicBezTo>
                  <a:lnTo>
                    <a:pt x="1905" y="5388"/>
                  </a:lnTo>
                  <a:lnTo>
                    <a:pt x="489" y="5388"/>
                  </a:lnTo>
                  <a:lnTo>
                    <a:pt x="489" y="1971"/>
                  </a:lnTo>
                  <a:cubicBezTo>
                    <a:pt x="489" y="1364"/>
                    <a:pt x="941" y="816"/>
                    <a:pt x="1191" y="566"/>
                  </a:cubicBezTo>
                  <a:close/>
                  <a:moveTo>
                    <a:pt x="1196" y="1"/>
                  </a:moveTo>
                  <a:cubicBezTo>
                    <a:pt x="1140" y="1"/>
                    <a:pt x="1084" y="19"/>
                    <a:pt x="1036" y="54"/>
                  </a:cubicBezTo>
                  <a:cubicBezTo>
                    <a:pt x="1001" y="90"/>
                    <a:pt x="0" y="912"/>
                    <a:pt x="0" y="1971"/>
                  </a:cubicBezTo>
                  <a:lnTo>
                    <a:pt x="0" y="5626"/>
                  </a:lnTo>
                  <a:cubicBezTo>
                    <a:pt x="0" y="5757"/>
                    <a:pt x="108" y="5865"/>
                    <a:pt x="239" y="5865"/>
                  </a:cubicBezTo>
                  <a:lnTo>
                    <a:pt x="2144" y="5865"/>
                  </a:lnTo>
                  <a:cubicBezTo>
                    <a:pt x="2286" y="5865"/>
                    <a:pt x="2394" y="5757"/>
                    <a:pt x="2394" y="5626"/>
                  </a:cubicBezTo>
                  <a:lnTo>
                    <a:pt x="2394" y="1971"/>
                  </a:lnTo>
                  <a:cubicBezTo>
                    <a:pt x="2394" y="912"/>
                    <a:pt x="1393" y="90"/>
                    <a:pt x="1346" y="54"/>
                  </a:cubicBezTo>
                  <a:cubicBezTo>
                    <a:pt x="1304" y="19"/>
                    <a:pt x="1251" y="1"/>
                    <a:pt x="11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6272582" y="4243290"/>
              <a:ext cx="56742" cy="160609"/>
            </a:xfrm>
            <a:custGeom>
              <a:rect b="b" l="l" r="r" t="t"/>
              <a:pathLst>
                <a:path extrusionOk="0" h="5395" w="1906">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6265140" y="4236383"/>
              <a:ext cx="71269" cy="174601"/>
            </a:xfrm>
            <a:custGeom>
              <a:rect b="b" l="l" r="r" t="t"/>
              <a:pathLst>
                <a:path extrusionOk="0" h="5865" w="2394">
                  <a:moveTo>
                    <a:pt x="1203" y="566"/>
                  </a:moveTo>
                  <a:cubicBezTo>
                    <a:pt x="1453" y="816"/>
                    <a:pt x="1918" y="1364"/>
                    <a:pt x="1918" y="1971"/>
                  </a:cubicBezTo>
                  <a:lnTo>
                    <a:pt x="1918" y="5388"/>
                  </a:lnTo>
                  <a:lnTo>
                    <a:pt x="489" y="5388"/>
                  </a:lnTo>
                  <a:lnTo>
                    <a:pt x="489" y="1971"/>
                  </a:lnTo>
                  <a:cubicBezTo>
                    <a:pt x="489" y="1364"/>
                    <a:pt x="953" y="816"/>
                    <a:pt x="1203" y="566"/>
                  </a:cubicBezTo>
                  <a:close/>
                  <a:moveTo>
                    <a:pt x="1199" y="1"/>
                  </a:moveTo>
                  <a:cubicBezTo>
                    <a:pt x="1144" y="1"/>
                    <a:pt x="1090" y="19"/>
                    <a:pt x="1049" y="54"/>
                  </a:cubicBezTo>
                  <a:cubicBezTo>
                    <a:pt x="1013" y="90"/>
                    <a:pt x="13" y="912"/>
                    <a:pt x="13" y="1971"/>
                  </a:cubicBezTo>
                  <a:lnTo>
                    <a:pt x="13" y="5626"/>
                  </a:lnTo>
                  <a:cubicBezTo>
                    <a:pt x="1" y="5757"/>
                    <a:pt x="120" y="5865"/>
                    <a:pt x="251" y="5865"/>
                  </a:cubicBezTo>
                  <a:lnTo>
                    <a:pt x="2156" y="5865"/>
                  </a:lnTo>
                  <a:cubicBezTo>
                    <a:pt x="2287" y="5865"/>
                    <a:pt x="2394" y="5757"/>
                    <a:pt x="2394" y="5626"/>
                  </a:cubicBezTo>
                  <a:lnTo>
                    <a:pt x="2394" y="1971"/>
                  </a:lnTo>
                  <a:cubicBezTo>
                    <a:pt x="2394" y="912"/>
                    <a:pt x="1394" y="90"/>
                    <a:pt x="1358" y="54"/>
                  </a:cubicBezTo>
                  <a:cubicBezTo>
                    <a:pt x="1311" y="19"/>
                    <a:pt x="1254" y="1"/>
                    <a:pt x="1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5439992" y="4242248"/>
              <a:ext cx="171565" cy="361557"/>
            </a:xfrm>
            <a:custGeom>
              <a:rect b="b" l="l" r="r" t="t"/>
              <a:pathLst>
                <a:path extrusionOk="0" h="12145" w="5763">
                  <a:moveTo>
                    <a:pt x="2881" y="0"/>
                  </a:moveTo>
                  <a:cubicBezTo>
                    <a:pt x="2881" y="0"/>
                    <a:pt x="0" y="1750"/>
                    <a:pt x="0" y="3905"/>
                  </a:cubicBezTo>
                  <a:lnTo>
                    <a:pt x="0" y="12145"/>
                  </a:lnTo>
                  <a:lnTo>
                    <a:pt x="5763" y="12145"/>
                  </a:lnTo>
                  <a:lnTo>
                    <a:pt x="5763" y="3905"/>
                  </a:lnTo>
                  <a:cubicBezTo>
                    <a:pt x="5763" y="1750"/>
                    <a:pt x="2881" y="0"/>
                    <a:pt x="28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5665057" y="3464008"/>
              <a:ext cx="47513" cy="47543"/>
            </a:xfrm>
            <a:custGeom>
              <a:rect b="b" l="l" r="r" t="t"/>
              <a:pathLst>
                <a:path extrusionOk="0" h="1597" w="1596">
                  <a:moveTo>
                    <a:pt x="1" y="1"/>
                  </a:moveTo>
                  <a:lnTo>
                    <a:pt x="1" y="1596"/>
                  </a:lnTo>
                  <a:lnTo>
                    <a:pt x="1596" y="1596"/>
                  </a:lnTo>
                  <a:lnTo>
                    <a:pt x="15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5657971" y="3456923"/>
              <a:ext cx="62070" cy="62070"/>
            </a:xfrm>
            <a:custGeom>
              <a:rect b="b" l="l" r="r" t="t"/>
              <a:pathLst>
                <a:path extrusionOk="0" h="2085" w="2085">
                  <a:moveTo>
                    <a:pt x="1596" y="477"/>
                  </a:moveTo>
                  <a:lnTo>
                    <a:pt x="1596" y="1596"/>
                  </a:lnTo>
                  <a:lnTo>
                    <a:pt x="477" y="1596"/>
                  </a:lnTo>
                  <a:lnTo>
                    <a:pt x="477" y="477"/>
                  </a:lnTo>
                  <a:close/>
                  <a:moveTo>
                    <a:pt x="239" y="1"/>
                  </a:moveTo>
                  <a:cubicBezTo>
                    <a:pt x="108" y="1"/>
                    <a:pt x="0" y="108"/>
                    <a:pt x="0" y="239"/>
                  </a:cubicBezTo>
                  <a:lnTo>
                    <a:pt x="0" y="1834"/>
                  </a:lnTo>
                  <a:cubicBezTo>
                    <a:pt x="0" y="1965"/>
                    <a:pt x="108" y="2084"/>
                    <a:pt x="239" y="2084"/>
                  </a:cubicBezTo>
                  <a:lnTo>
                    <a:pt x="1834" y="2084"/>
                  </a:lnTo>
                  <a:cubicBezTo>
                    <a:pt x="1977" y="2084"/>
                    <a:pt x="2084" y="1965"/>
                    <a:pt x="2084" y="1834"/>
                  </a:cubicBezTo>
                  <a:lnTo>
                    <a:pt x="2084" y="239"/>
                  </a:lnTo>
                  <a:cubicBezTo>
                    <a:pt x="2084" y="108"/>
                    <a:pt x="1965" y="1"/>
                    <a:pt x="1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5712570" y="3464008"/>
              <a:ext cx="47513" cy="47543"/>
            </a:xfrm>
            <a:custGeom>
              <a:rect b="b" l="l" r="r" t="t"/>
              <a:pathLst>
                <a:path extrusionOk="0" h="1597" w="1596">
                  <a:moveTo>
                    <a:pt x="0" y="1"/>
                  </a:moveTo>
                  <a:lnTo>
                    <a:pt x="0" y="1596"/>
                  </a:lnTo>
                  <a:lnTo>
                    <a:pt x="1595" y="1596"/>
                  </a:lnTo>
                  <a:lnTo>
                    <a:pt x="15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5705455" y="3456923"/>
              <a:ext cx="62070" cy="62070"/>
            </a:xfrm>
            <a:custGeom>
              <a:rect b="b" l="l" r="r" t="t"/>
              <a:pathLst>
                <a:path extrusionOk="0" h="2085" w="2085">
                  <a:moveTo>
                    <a:pt x="1596" y="477"/>
                  </a:moveTo>
                  <a:lnTo>
                    <a:pt x="1596" y="1596"/>
                  </a:lnTo>
                  <a:lnTo>
                    <a:pt x="489" y="1596"/>
                  </a:lnTo>
                  <a:lnTo>
                    <a:pt x="489" y="477"/>
                  </a:lnTo>
                  <a:close/>
                  <a:moveTo>
                    <a:pt x="239" y="1"/>
                  </a:moveTo>
                  <a:cubicBezTo>
                    <a:pt x="108" y="1"/>
                    <a:pt x="1" y="108"/>
                    <a:pt x="1" y="239"/>
                  </a:cubicBezTo>
                  <a:lnTo>
                    <a:pt x="1" y="1834"/>
                  </a:lnTo>
                  <a:cubicBezTo>
                    <a:pt x="1" y="1965"/>
                    <a:pt x="108" y="2084"/>
                    <a:pt x="239" y="2084"/>
                  </a:cubicBezTo>
                  <a:lnTo>
                    <a:pt x="1834" y="2084"/>
                  </a:lnTo>
                  <a:cubicBezTo>
                    <a:pt x="1977" y="2084"/>
                    <a:pt x="2084" y="1965"/>
                    <a:pt x="2084" y="1834"/>
                  </a:cubicBezTo>
                  <a:lnTo>
                    <a:pt x="2084" y="239"/>
                  </a:lnTo>
                  <a:cubicBezTo>
                    <a:pt x="2084" y="108"/>
                    <a:pt x="1977" y="1"/>
                    <a:pt x="1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5665057" y="3511522"/>
              <a:ext cx="47513" cy="47513"/>
            </a:xfrm>
            <a:custGeom>
              <a:rect b="b" l="l" r="r" t="t"/>
              <a:pathLst>
                <a:path extrusionOk="0" h="1596" w="1596">
                  <a:moveTo>
                    <a:pt x="1" y="0"/>
                  </a:moveTo>
                  <a:lnTo>
                    <a:pt x="1" y="1596"/>
                  </a:lnTo>
                  <a:lnTo>
                    <a:pt x="1596" y="1596"/>
                  </a:lnTo>
                  <a:lnTo>
                    <a:pt x="15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5657971" y="3504436"/>
              <a:ext cx="62070" cy="62041"/>
            </a:xfrm>
            <a:custGeom>
              <a:rect b="b" l="l" r="r" t="t"/>
              <a:pathLst>
                <a:path extrusionOk="0" h="2084" w="2085">
                  <a:moveTo>
                    <a:pt x="1596" y="488"/>
                  </a:moveTo>
                  <a:lnTo>
                    <a:pt x="1596" y="1596"/>
                  </a:lnTo>
                  <a:lnTo>
                    <a:pt x="477" y="1596"/>
                  </a:lnTo>
                  <a:lnTo>
                    <a:pt x="477" y="488"/>
                  </a:lnTo>
                  <a:close/>
                  <a:moveTo>
                    <a:pt x="239" y="0"/>
                  </a:moveTo>
                  <a:cubicBezTo>
                    <a:pt x="108" y="0"/>
                    <a:pt x="0" y="107"/>
                    <a:pt x="0" y="238"/>
                  </a:cubicBezTo>
                  <a:lnTo>
                    <a:pt x="0" y="1834"/>
                  </a:lnTo>
                  <a:cubicBezTo>
                    <a:pt x="0" y="1977"/>
                    <a:pt x="108" y="2084"/>
                    <a:pt x="239" y="2084"/>
                  </a:cubicBezTo>
                  <a:lnTo>
                    <a:pt x="1834" y="2084"/>
                  </a:lnTo>
                  <a:cubicBezTo>
                    <a:pt x="1965" y="2084"/>
                    <a:pt x="2072" y="1977"/>
                    <a:pt x="2084" y="1846"/>
                  </a:cubicBezTo>
                  <a:lnTo>
                    <a:pt x="2084" y="238"/>
                  </a:lnTo>
                  <a:cubicBezTo>
                    <a:pt x="2084" y="107"/>
                    <a:pt x="1977" y="0"/>
                    <a:pt x="1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5712570" y="3511522"/>
              <a:ext cx="47513" cy="47513"/>
            </a:xfrm>
            <a:custGeom>
              <a:rect b="b" l="l" r="r" t="t"/>
              <a:pathLst>
                <a:path extrusionOk="0" h="1596" w="1596">
                  <a:moveTo>
                    <a:pt x="0" y="0"/>
                  </a:moveTo>
                  <a:lnTo>
                    <a:pt x="0" y="1596"/>
                  </a:lnTo>
                  <a:lnTo>
                    <a:pt x="1595" y="1596"/>
                  </a:lnTo>
                  <a:lnTo>
                    <a:pt x="15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5705455" y="3504436"/>
              <a:ext cx="62070" cy="62041"/>
            </a:xfrm>
            <a:custGeom>
              <a:rect b="b" l="l" r="r" t="t"/>
              <a:pathLst>
                <a:path extrusionOk="0" h="2084" w="2085">
                  <a:moveTo>
                    <a:pt x="1596" y="488"/>
                  </a:moveTo>
                  <a:lnTo>
                    <a:pt x="1596" y="1596"/>
                  </a:lnTo>
                  <a:lnTo>
                    <a:pt x="489" y="1596"/>
                  </a:lnTo>
                  <a:lnTo>
                    <a:pt x="489" y="488"/>
                  </a:lnTo>
                  <a:close/>
                  <a:moveTo>
                    <a:pt x="239" y="0"/>
                  </a:moveTo>
                  <a:cubicBezTo>
                    <a:pt x="108" y="0"/>
                    <a:pt x="1" y="107"/>
                    <a:pt x="1" y="238"/>
                  </a:cubicBezTo>
                  <a:lnTo>
                    <a:pt x="1" y="1834"/>
                  </a:lnTo>
                  <a:cubicBezTo>
                    <a:pt x="1" y="1977"/>
                    <a:pt x="108" y="2084"/>
                    <a:pt x="239" y="2084"/>
                  </a:cubicBezTo>
                  <a:lnTo>
                    <a:pt x="1834" y="2084"/>
                  </a:lnTo>
                  <a:cubicBezTo>
                    <a:pt x="1977" y="2084"/>
                    <a:pt x="2084" y="1977"/>
                    <a:pt x="2084" y="1846"/>
                  </a:cubicBezTo>
                  <a:lnTo>
                    <a:pt x="2084" y="238"/>
                  </a:lnTo>
                  <a:cubicBezTo>
                    <a:pt x="2084" y="107"/>
                    <a:pt x="1977" y="0"/>
                    <a:pt x="1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5480391" y="3464008"/>
              <a:ext cx="47870" cy="47543"/>
            </a:xfrm>
            <a:custGeom>
              <a:rect b="b" l="l" r="r" t="t"/>
              <a:pathLst>
                <a:path extrusionOk="0" h="1597" w="1608">
                  <a:moveTo>
                    <a:pt x="0" y="1"/>
                  </a:moveTo>
                  <a:lnTo>
                    <a:pt x="0" y="1596"/>
                  </a:lnTo>
                  <a:lnTo>
                    <a:pt x="1608" y="1596"/>
                  </a:lnTo>
                  <a:lnTo>
                    <a:pt x="1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5473305" y="3456923"/>
              <a:ext cx="62041" cy="62070"/>
            </a:xfrm>
            <a:custGeom>
              <a:rect b="b" l="l" r="r" t="t"/>
              <a:pathLst>
                <a:path extrusionOk="0" h="2085" w="2084">
                  <a:moveTo>
                    <a:pt x="1596" y="477"/>
                  </a:moveTo>
                  <a:lnTo>
                    <a:pt x="1596" y="1596"/>
                  </a:lnTo>
                  <a:lnTo>
                    <a:pt x="488" y="1596"/>
                  </a:lnTo>
                  <a:lnTo>
                    <a:pt x="488" y="477"/>
                  </a:lnTo>
                  <a:close/>
                  <a:moveTo>
                    <a:pt x="238" y="1"/>
                  </a:moveTo>
                  <a:cubicBezTo>
                    <a:pt x="107" y="1"/>
                    <a:pt x="0" y="108"/>
                    <a:pt x="0" y="239"/>
                  </a:cubicBezTo>
                  <a:lnTo>
                    <a:pt x="0" y="1834"/>
                  </a:lnTo>
                  <a:cubicBezTo>
                    <a:pt x="0" y="1965"/>
                    <a:pt x="107" y="2072"/>
                    <a:pt x="238"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5527875" y="3464008"/>
              <a:ext cx="47900" cy="47543"/>
            </a:xfrm>
            <a:custGeom>
              <a:rect b="b" l="l" r="r" t="t"/>
              <a:pathLst>
                <a:path extrusionOk="0" h="1597" w="1609">
                  <a:moveTo>
                    <a:pt x="1" y="1"/>
                  </a:moveTo>
                  <a:lnTo>
                    <a:pt x="1" y="1596"/>
                  </a:lnTo>
                  <a:lnTo>
                    <a:pt x="1608" y="1596"/>
                  </a:lnTo>
                  <a:lnTo>
                    <a:pt x="1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5520789" y="3456923"/>
              <a:ext cx="62070" cy="62070"/>
            </a:xfrm>
            <a:custGeom>
              <a:rect b="b" l="l" r="r" t="t"/>
              <a:pathLst>
                <a:path extrusionOk="0" h="2085" w="2085">
                  <a:moveTo>
                    <a:pt x="1608" y="477"/>
                  </a:moveTo>
                  <a:lnTo>
                    <a:pt x="1608" y="1596"/>
                  </a:lnTo>
                  <a:lnTo>
                    <a:pt x="489" y="1596"/>
                  </a:lnTo>
                  <a:lnTo>
                    <a:pt x="501" y="477"/>
                  </a:lnTo>
                  <a:close/>
                  <a:moveTo>
                    <a:pt x="251" y="1"/>
                  </a:moveTo>
                  <a:cubicBezTo>
                    <a:pt x="108" y="1"/>
                    <a:pt x="1" y="108"/>
                    <a:pt x="1" y="239"/>
                  </a:cubicBezTo>
                  <a:lnTo>
                    <a:pt x="1" y="1834"/>
                  </a:lnTo>
                  <a:cubicBezTo>
                    <a:pt x="1" y="1965"/>
                    <a:pt x="108" y="2072"/>
                    <a:pt x="251"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5480391" y="3511522"/>
              <a:ext cx="47870" cy="47513"/>
            </a:xfrm>
            <a:custGeom>
              <a:rect b="b" l="l" r="r" t="t"/>
              <a:pathLst>
                <a:path extrusionOk="0" h="1596" w="1608">
                  <a:moveTo>
                    <a:pt x="0" y="0"/>
                  </a:moveTo>
                  <a:lnTo>
                    <a:pt x="0" y="1596"/>
                  </a:lnTo>
                  <a:lnTo>
                    <a:pt x="1608" y="1596"/>
                  </a:lnTo>
                  <a:lnTo>
                    <a:pt x="16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5473305" y="3504436"/>
              <a:ext cx="62041" cy="62041"/>
            </a:xfrm>
            <a:custGeom>
              <a:rect b="b" l="l" r="r" t="t"/>
              <a:pathLst>
                <a:path extrusionOk="0" h="2084" w="2084">
                  <a:moveTo>
                    <a:pt x="1596" y="488"/>
                  </a:moveTo>
                  <a:lnTo>
                    <a:pt x="1596" y="1596"/>
                  </a:lnTo>
                  <a:lnTo>
                    <a:pt x="488" y="1596"/>
                  </a:lnTo>
                  <a:lnTo>
                    <a:pt x="488" y="488"/>
                  </a:lnTo>
                  <a:close/>
                  <a:moveTo>
                    <a:pt x="238" y="0"/>
                  </a:moveTo>
                  <a:cubicBezTo>
                    <a:pt x="107" y="0"/>
                    <a:pt x="0" y="107"/>
                    <a:pt x="0" y="238"/>
                  </a:cubicBezTo>
                  <a:lnTo>
                    <a:pt x="0" y="1834"/>
                  </a:lnTo>
                  <a:cubicBezTo>
                    <a:pt x="0" y="1977"/>
                    <a:pt x="107" y="2084"/>
                    <a:pt x="238"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5527875" y="3511522"/>
              <a:ext cx="47900" cy="47513"/>
            </a:xfrm>
            <a:custGeom>
              <a:rect b="b" l="l" r="r" t="t"/>
              <a:pathLst>
                <a:path extrusionOk="0" h="1596" w="1609">
                  <a:moveTo>
                    <a:pt x="1" y="0"/>
                  </a:moveTo>
                  <a:lnTo>
                    <a:pt x="1" y="1596"/>
                  </a:lnTo>
                  <a:lnTo>
                    <a:pt x="1608" y="1596"/>
                  </a:lnTo>
                  <a:lnTo>
                    <a:pt x="16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5520789" y="3504436"/>
              <a:ext cx="62070" cy="62041"/>
            </a:xfrm>
            <a:custGeom>
              <a:rect b="b" l="l" r="r" t="t"/>
              <a:pathLst>
                <a:path extrusionOk="0" h="2084" w="2085">
                  <a:moveTo>
                    <a:pt x="1608" y="488"/>
                  </a:moveTo>
                  <a:lnTo>
                    <a:pt x="1608" y="1596"/>
                  </a:lnTo>
                  <a:lnTo>
                    <a:pt x="489" y="1596"/>
                  </a:lnTo>
                  <a:lnTo>
                    <a:pt x="501" y="488"/>
                  </a:lnTo>
                  <a:close/>
                  <a:moveTo>
                    <a:pt x="251" y="0"/>
                  </a:moveTo>
                  <a:cubicBezTo>
                    <a:pt x="108" y="0"/>
                    <a:pt x="1" y="107"/>
                    <a:pt x="1" y="238"/>
                  </a:cubicBezTo>
                  <a:lnTo>
                    <a:pt x="1" y="1834"/>
                  </a:lnTo>
                  <a:cubicBezTo>
                    <a:pt x="1" y="1977"/>
                    <a:pt x="108" y="2084"/>
                    <a:pt x="251"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5599685" y="2787108"/>
              <a:ext cx="18815" cy="113096"/>
            </a:xfrm>
            <a:custGeom>
              <a:rect b="b" l="l" r="r" t="t"/>
              <a:pathLst>
                <a:path extrusionOk="0" h="3799" w="632">
                  <a:moveTo>
                    <a:pt x="0" y="1"/>
                  </a:moveTo>
                  <a:lnTo>
                    <a:pt x="0" y="3799"/>
                  </a:lnTo>
                  <a:lnTo>
                    <a:pt x="631" y="3799"/>
                  </a:lnTo>
                  <a:lnTo>
                    <a:pt x="6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5573100" y="2815479"/>
              <a:ext cx="67012" cy="18815"/>
            </a:xfrm>
            <a:custGeom>
              <a:rect b="b" l="l" r="r" t="t"/>
              <a:pathLst>
                <a:path extrusionOk="0" h="632" w="2251">
                  <a:moveTo>
                    <a:pt x="0" y="0"/>
                  </a:moveTo>
                  <a:lnTo>
                    <a:pt x="0" y="631"/>
                  </a:lnTo>
                  <a:lnTo>
                    <a:pt x="2251" y="631"/>
                  </a:lnTo>
                  <a:lnTo>
                    <a:pt x="225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28"/>
          <p:cNvGrpSpPr/>
          <p:nvPr/>
        </p:nvGrpSpPr>
        <p:grpSpPr>
          <a:xfrm>
            <a:off x="7177104" y="2711372"/>
            <a:ext cx="841337" cy="1892599"/>
            <a:chOff x="6733432" y="1079601"/>
            <a:chExt cx="514045" cy="1156351"/>
          </a:xfrm>
        </p:grpSpPr>
        <p:sp>
          <p:nvSpPr>
            <p:cNvPr id="502" name="Google Shape;502;p28"/>
            <p:cNvSpPr/>
            <p:nvPr/>
          </p:nvSpPr>
          <p:spPr>
            <a:xfrm>
              <a:off x="7029600" y="1244450"/>
              <a:ext cx="182175" cy="266725"/>
            </a:xfrm>
            <a:custGeom>
              <a:rect b="b" l="l" r="r" t="t"/>
              <a:pathLst>
                <a:path extrusionOk="0" h="10669" w="7287">
                  <a:moveTo>
                    <a:pt x="0" y="1"/>
                  </a:moveTo>
                  <a:lnTo>
                    <a:pt x="0" y="10669"/>
                  </a:lnTo>
                  <a:lnTo>
                    <a:pt x="7287" y="10669"/>
                  </a:lnTo>
                  <a:lnTo>
                    <a:pt x="72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6908750" y="1087600"/>
              <a:ext cx="247675" cy="167900"/>
            </a:xfrm>
            <a:custGeom>
              <a:rect b="b" l="l" r="r" t="t"/>
              <a:pathLst>
                <a:path extrusionOk="0" h="6716" w="9907">
                  <a:moveTo>
                    <a:pt x="0" y="0"/>
                  </a:moveTo>
                  <a:lnTo>
                    <a:pt x="0" y="6715"/>
                  </a:lnTo>
                  <a:lnTo>
                    <a:pt x="9906" y="6715"/>
                  </a:lnTo>
                  <a:lnTo>
                    <a:pt x="9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6819450" y="1511150"/>
              <a:ext cx="210175" cy="419125"/>
            </a:xfrm>
            <a:custGeom>
              <a:rect b="b" l="l" r="r" t="t"/>
              <a:pathLst>
                <a:path extrusionOk="0" h="16765" w="8407">
                  <a:moveTo>
                    <a:pt x="0" y="1"/>
                  </a:moveTo>
                  <a:lnTo>
                    <a:pt x="0" y="16765"/>
                  </a:lnTo>
                  <a:lnTo>
                    <a:pt x="8406" y="16765"/>
                  </a:lnTo>
                  <a:lnTo>
                    <a:pt x="84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6781050" y="1255475"/>
              <a:ext cx="255425" cy="255700"/>
            </a:xfrm>
            <a:custGeom>
              <a:rect b="b" l="l" r="r" t="t"/>
              <a:pathLst>
                <a:path extrusionOk="0" h="10228" w="10217">
                  <a:moveTo>
                    <a:pt x="0" y="0"/>
                  </a:moveTo>
                  <a:lnTo>
                    <a:pt x="0" y="10228"/>
                  </a:lnTo>
                  <a:lnTo>
                    <a:pt x="10216" y="10228"/>
                  </a:lnTo>
                  <a:lnTo>
                    <a:pt x="102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6811400" y="1315300"/>
              <a:ext cx="169700" cy="145325"/>
            </a:xfrm>
            <a:custGeom>
              <a:rect b="b" l="l" r="r" t="t"/>
              <a:pathLst>
                <a:path extrusionOk="0" h="5813" w="6788">
                  <a:moveTo>
                    <a:pt x="3882" y="1"/>
                  </a:moveTo>
                  <a:cubicBezTo>
                    <a:pt x="1287" y="1"/>
                    <a:pt x="1" y="3132"/>
                    <a:pt x="1823" y="4954"/>
                  </a:cubicBezTo>
                  <a:cubicBezTo>
                    <a:pt x="2416" y="5547"/>
                    <a:pt x="3145" y="5812"/>
                    <a:pt x="3860" y="5812"/>
                  </a:cubicBezTo>
                  <a:cubicBezTo>
                    <a:pt x="5355" y="5812"/>
                    <a:pt x="6787" y="4653"/>
                    <a:pt x="6787" y="2906"/>
                  </a:cubicBezTo>
                  <a:cubicBezTo>
                    <a:pt x="6787" y="1298"/>
                    <a:pt x="5478" y="1"/>
                    <a:pt x="3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6801000" y="1307425"/>
              <a:ext cx="187750" cy="160600"/>
            </a:xfrm>
            <a:custGeom>
              <a:rect b="b" l="l" r="r" t="t"/>
              <a:pathLst>
                <a:path extrusionOk="0" h="6424" w="7510">
                  <a:moveTo>
                    <a:pt x="4298" y="613"/>
                  </a:moveTo>
                  <a:cubicBezTo>
                    <a:pt x="5727" y="613"/>
                    <a:pt x="6894" y="1780"/>
                    <a:pt x="6894" y="3221"/>
                  </a:cubicBezTo>
                  <a:cubicBezTo>
                    <a:pt x="6894" y="4784"/>
                    <a:pt x="5608" y="5823"/>
                    <a:pt x="4270" y="5823"/>
                  </a:cubicBezTo>
                  <a:cubicBezTo>
                    <a:pt x="3631" y="5823"/>
                    <a:pt x="2980" y="5586"/>
                    <a:pt x="2453" y="5054"/>
                  </a:cubicBezTo>
                  <a:cubicBezTo>
                    <a:pt x="822" y="3411"/>
                    <a:pt x="1977" y="613"/>
                    <a:pt x="4298" y="613"/>
                  </a:cubicBezTo>
                  <a:close/>
                  <a:moveTo>
                    <a:pt x="4270" y="1"/>
                  </a:moveTo>
                  <a:cubicBezTo>
                    <a:pt x="3482" y="1"/>
                    <a:pt x="2678" y="293"/>
                    <a:pt x="2024" y="947"/>
                  </a:cubicBezTo>
                  <a:cubicBezTo>
                    <a:pt x="0" y="2959"/>
                    <a:pt x="1429" y="6423"/>
                    <a:pt x="4298" y="6423"/>
                  </a:cubicBezTo>
                  <a:cubicBezTo>
                    <a:pt x="6060" y="6423"/>
                    <a:pt x="7501" y="4983"/>
                    <a:pt x="7501" y="3221"/>
                  </a:cubicBezTo>
                  <a:cubicBezTo>
                    <a:pt x="7509" y="1286"/>
                    <a:pt x="5923" y="1"/>
                    <a:pt x="4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6872125" y="1358875"/>
              <a:ext cx="46875" cy="36550"/>
            </a:xfrm>
            <a:custGeom>
              <a:rect b="b" l="l" r="r" t="t"/>
              <a:pathLst>
                <a:path extrusionOk="0" h="1462" w="1875">
                  <a:moveTo>
                    <a:pt x="352" y="1"/>
                  </a:moveTo>
                  <a:cubicBezTo>
                    <a:pt x="261" y="1"/>
                    <a:pt x="170" y="44"/>
                    <a:pt x="108" y="127"/>
                  </a:cubicBezTo>
                  <a:cubicBezTo>
                    <a:pt x="1" y="258"/>
                    <a:pt x="25" y="448"/>
                    <a:pt x="167" y="544"/>
                  </a:cubicBezTo>
                  <a:lnTo>
                    <a:pt x="1263" y="1401"/>
                  </a:lnTo>
                  <a:cubicBezTo>
                    <a:pt x="1310" y="1437"/>
                    <a:pt x="1382" y="1460"/>
                    <a:pt x="1453" y="1460"/>
                  </a:cubicBezTo>
                  <a:cubicBezTo>
                    <a:pt x="1462" y="1461"/>
                    <a:pt x="1471" y="1461"/>
                    <a:pt x="1479" y="1461"/>
                  </a:cubicBezTo>
                  <a:cubicBezTo>
                    <a:pt x="1758" y="1461"/>
                    <a:pt x="1875" y="1086"/>
                    <a:pt x="1632" y="913"/>
                  </a:cubicBezTo>
                  <a:lnTo>
                    <a:pt x="537" y="67"/>
                  </a:lnTo>
                  <a:cubicBezTo>
                    <a:pt x="482" y="23"/>
                    <a:pt x="417" y="1"/>
                    <a:pt x="3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6899525" y="1337500"/>
              <a:ext cx="52200" cy="57900"/>
            </a:xfrm>
            <a:custGeom>
              <a:rect b="b" l="l" r="r" t="t"/>
              <a:pathLst>
                <a:path extrusionOk="0" h="2316" w="2088">
                  <a:moveTo>
                    <a:pt x="1659" y="1"/>
                  </a:moveTo>
                  <a:cubicBezTo>
                    <a:pt x="1577" y="1"/>
                    <a:pt x="1494" y="37"/>
                    <a:pt x="1429" y="125"/>
                  </a:cubicBezTo>
                  <a:lnTo>
                    <a:pt x="107" y="1827"/>
                  </a:lnTo>
                  <a:cubicBezTo>
                    <a:pt x="0" y="1958"/>
                    <a:pt x="36" y="2149"/>
                    <a:pt x="167" y="2256"/>
                  </a:cubicBezTo>
                  <a:cubicBezTo>
                    <a:pt x="214" y="2292"/>
                    <a:pt x="286" y="2315"/>
                    <a:pt x="357" y="2315"/>
                  </a:cubicBezTo>
                  <a:cubicBezTo>
                    <a:pt x="441" y="2315"/>
                    <a:pt x="536" y="2268"/>
                    <a:pt x="595" y="2196"/>
                  </a:cubicBezTo>
                  <a:lnTo>
                    <a:pt x="1905" y="494"/>
                  </a:lnTo>
                  <a:cubicBezTo>
                    <a:pt x="2087" y="260"/>
                    <a:pt x="1878" y="1"/>
                    <a:pt x="16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7053100" y="1993950"/>
              <a:ext cx="154225" cy="220000"/>
            </a:xfrm>
            <a:custGeom>
              <a:rect b="b" l="l" r="r" t="t"/>
              <a:pathLst>
                <a:path extrusionOk="0" h="8800" w="6169">
                  <a:moveTo>
                    <a:pt x="1" y="1"/>
                  </a:moveTo>
                  <a:lnTo>
                    <a:pt x="1" y="8799"/>
                  </a:lnTo>
                  <a:lnTo>
                    <a:pt x="6168" y="8799"/>
                  </a:lnTo>
                  <a:lnTo>
                    <a:pt x="61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7029600" y="1511150"/>
              <a:ext cx="141100" cy="419125"/>
            </a:xfrm>
            <a:custGeom>
              <a:rect b="b" l="l" r="r" t="t"/>
              <a:pathLst>
                <a:path extrusionOk="0" h="16765" w="5644">
                  <a:moveTo>
                    <a:pt x="0" y="1"/>
                  </a:moveTo>
                  <a:lnTo>
                    <a:pt x="0" y="16765"/>
                  </a:lnTo>
                  <a:lnTo>
                    <a:pt x="5644" y="16765"/>
                  </a:lnTo>
                  <a:lnTo>
                    <a:pt x="56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7073950" y="1087600"/>
              <a:ext cx="164925" cy="167900"/>
            </a:xfrm>
            <a:custGeom>
              <a:rect b="b" l="l" r="r" t="t"/>
              <a:pathLst>
                <a:path extrusionOk="0" h="6716" w="6597">
                  <a:moveTo>
                    <a:pt x="3298" y="0"/>
                  </a:moveTo>
                  <a:lnTo>
                    <a:pt x="0" y="6715"/>
                  </a:lnTo>
                  <a:lnTo>
                    <a:pt x="6596" y="6715"/>
                  </a:lnTo>
                  <a:lnTo>
                    <a:pt x="32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7090600" y="1315000"/>
              <a:ext cx="84575" cy="145275"/>
            </a:xfrm>
            <a:custGeom>
              <a:rect b="b" l="l" r="r" t="t"/>
              <a:pathLst>
                <a:path extrusionOk="0" h="5811" w="3383">
                  <a:moveTo>
                    <a:pt x="1692" y="1"/>
                  </a:moveTo>
                  <a:cubicBezTo>
                    <a:pt x="763" y="1"/>
                    <a:pt x="1" y="1310"/>
                    <a:pt x="1" y="2906"/>
                  </a:cubicBezTo>
                  <a:cubicBezTo>
                    <a:pt x="1" y="4513"/>
                    <a:pt x="763" y="5811"/>
                    <a:pt x="1692" y="5811"/>
                  </a:cubicBezTo>
                  <a:cubicBezTo>
                    <a:pt x="2632" y="5811"/>
                    <a:pt x="3382" y="4513"/>
                    <a:pt x="3382" y="2906"/>
                  </a:cubicBezTo>
                  <a:cubicBezTo>
                    <a:pt x="3382" y="1310"/>
                    <a:pt x="2632" y="1"/>
                    <a:pt x="16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7082575" y="1306975"/>
              <a:ext cx="100925" cy="161650"/>
            </a:xfrm>
            <a:custGeom>
              <a:rect b="b" l="l" r="r" t="t"/>
              <a:pathLst>
                <a:path extrusionOk="0" h="6466" w="4037">
                  <a:moveTo>
                    <a:pt x="2013" y="655"/>
                  </a:moveTo>
                  <a:cubicBezTo>
                    <a:pt x="2751" y="655"/>
                    <a:pt x="3382" y="1834"/>
                    <a:pt x="3382" y="3239"/>
                  </a:cubicBezTo>
                  <a:cubicBezTo>
                    <a:pt x="3382" y="4632"/>
                    <a:pt x="2751" y="5810"/>
                    <a:pt x="2013" y="5810"/>
                  </a:cubicBezTo>
                  <a:cubicBezTo>
                    <a:pt x="1274" y="5810"/>
                    <a:pt x="655" y="4632"/>
                    <a:pt x="655" y="3239"/>
                  </a:cubicBezTo>
                  <a:cubicBezTo>
                    <a:pt x="655" y="1834"/>
                    <a:pt x="1274" y="655"/>
                    <a:pt x="2013" y="655"/>
                  </a:cubicBezTo>
                  <a:close/>
                  <a:moveTo>
                    <a:pt x="2013" y="0"/>
                  </a:moveTo>
                  <a:cubicBezTo>
                    <a:pt x="893" y="0"/>
                    <a:pt x="1" y="1417"/>
                    <a:pt x="1" y="3227"/>
                  </a:cubicBezTo>
                  <a:cubicBezTo>
                    <a:pt x="1" y="5048"/>
                    <a:pt x="882" y="6465"/>
                    <a:pt x="2013" y="6465"/>
                  </a:cubicBezTo>
                  <a:cubicBezTo>
                    <a:pt x="3144" y="6465"/>
                    <a:pt x="4037" y="5048"/>
                    <a:pt x="4037" y="3227"/>
                  </a:cubicBezTo>
                  <a:cubicBezTo>
                    <a:pt x="4037" y="1417"/>
                    <a:pt x="3144" y="0"/>
                    <a:pt x="20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7105800" y="1358100"/>
              <a:ext cx="37825" cy="37900"/>
            </a:xfrm>
            <a:custGeom>
              <a:rect b="b" l="l" r="r" t="t"/>
              <a:pathLst>
                <a:path extrusionOk="0" h="1516" w="1513">
                  <a:moveTo>
                    <a:pt x="462" y="0"/>
                  </a:moveTo>
                  <a:cubicBezTo>
                    <a:pt x="225" y="0"/>
                    <a:pt x="0" y="276"/>
                    <a:pt x="191" y="527"/>
                  </a:cubicBezTo>
                  <a:lnTo>
                    <a:pt x="822" y="1384"/>
                  </a:lnTo>
                  <a:cubicBezTo>
                    <a:pt x="881" y="1468"/>
                    <a:pt x="988" y="1515"/>
                    <a:pt x="1084" y="1515"/>
                  </a:cubicBezTo>
                  <a:cubicBezTo>
                    <a:pt x="1358" y="1515"/>
                    <a:pt x="1512" y="1206"/>
                    <a:pt x="1346" y="991"/>
                  </a:cubicBezTo>
                  <a:lnTo>
                    <a:pt x="715" y="134"/>
                  </a:lnTo>
                  <a:cubicBezTo>
                    <a:pt x="643" y="40"/>
                    <a:pt x="552" y="0"/>
                    <a:pt x="4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7123650" y="1337625"/>
              <a:ext cx="38100" cy="58375"/>
            </a:xfrm>
            <a:custGeom>
              <a:rect b="b" l="l" r="r" t="t"/>
              <a:pathLst>
                <a:path extrusionOk="0" h="2335" w="1524">
                  <a:moveTo>
                    <a:pt x="1116" y="0"/>
                  </a:moveTo>
                  <a:cubicBezTo>
                    <a:pt x="1010" y="0"/>
                    <a:pt x="903" y="50"/>
                    <a:pt x="834" y="167"/>
                  </a:cubicBezTo>
                  <a:lnTo>
                    <a:pt x="72" y="1870"/>
                  </a:lnTo>
                  <a:cubicBezTo>
                    <a:pt x="1" y="2037"/>
                    <a:pt x="72" y="2227"/>
                    <a:pt x="239" y="2310"/>
                  </a:cubicBezTo>
                  <a:cubicBezTo>
                    <a:pt x="286" y="2322"/>
                    <a:pt x="322" y="2334"/>
                    <a:pt x="370" y="2334"/>
                  </a:cubicBezTo>
                  <a:cubicBezTo>
                    <a:pt x="501" y="2334"/>
                    <a:pt x="620" y="2251"/>
                    <a:pt x="667" y="2144"/>
                  </a:cubicBezTo>
                  <a:lnTo>
                    <a:pt x="1429" y="441"/>
                  </a:lnTo>
                  <a:cubicBezTo>
                    <a:pt x="1524" y="189"/>
                    <a:pt x="1322" y="0"/>
                    <a:pt x="11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7091200" y="1993950"/>
              <a:ext cx="39025" cy="55100"/>
            </a:xfrm>
            <a:custGeom>
              <a:rect b="b" l="l" r="r" t="t"/>
              <a:pathLst>
                <a:path extrusionOk="0" h="2204" w="1561">
                  <a:moveTo>
                    <a:pt x="1" y="1"/>
                  </a:moveTo>
                  <a:lnTo>
                    <a:pt x="1" y="2203"/>
                  </a:lnTo>
                  <a:lnTo>
                    <a:pt x="1561" y="2203"/>
                  </a:lnTo>
                  <a:lnTo>
                    <a:pt x="15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7130200" y="1993950"/>
              <a:ext cx="39025" cy="55100"/>
            </a:xfrm>
            <a:custGeom>
              <a:rect b="b" l="l" r="r" t="t"/>
              <a:pathLst>
                <a:path extrusionOk="0" h="2204" w="1561">
                  <a:moveTo>
                    <a:pt x="1" y="1"/>
                  </a:moveTo>
                  <a:lnTo>
                    <a:pt x="1" y="2203"/>
                  </a:lnTo>
                  <a:lnTo>
                    <a:pt x="1560" y="2203"/>
                  </a:lnTo>
                  <a:lnTo>
                    <a:pt x="15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7091200" y="2049025"/>
              <a:ext cx="39025" cy="55100"/>
            </a:xfrm>
            <a:custGeom>
              <a:rect b="b" l="l" r="r" t="t"/>
              <a:pathLst>
                <a:path extrusionOk="0" h="2204" w="1561">
                  <a:moveTo>
                    <a:pt x="1" y="0"/>
                  </a:moveTo>
                  <a:lnTo>
                    <a:pt x="1" y="2203"/>
                  </a:lnTo>
                  <a:lnTo>
                    <a:pt x="1561" y="2203"/>
                  </a:lnTo>
                  <a:lnTo>
                    <a:pt x="15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7130200" y="2049025"/>
              <a:ext cx="39025" cy="55100"/>
            </a:xfrm>
            <a:custGeom>
              <a:rect b="b" l="l" r="r" t="t"/>
              <a:pathLst>
                <a:path extrusionOk="0" h="2204" w="1561">
                  <a:moveTo>
                    <a:pt x="1" y="0"/>
                  </a:moveTo>
                  <a:lnTo>
                    <a:pt x="1" y="2203"/>
                  </a:lnTo>
                  <a:lnTo>
                    <a:pt x="1560" y="2203"/>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7091200" y="2104100"/>
              <a:ext cx="39025" cy="54775"/>
            </a:xfrm>
            <a:custGeom>
              <a:rect b="b" l="l" r="r" t="t"/>
              <a:pathLst>
                <a:path extrusionOk="0" h="2191" w="1561">
                  <a:moveTo>
                    <a:pt x="1" y="0"/>
                  </a:moveTo>
                  <a:lnTo>
                    <a:pt x="1" y="2191"/>
                  </a:lnTo>
                  <a:lnTo>
                    <a:pt x="1561" y="2191"/>
                  </a:lnTo>
                  <a:lnTo>
                    <a:pt x="15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7130200" y="2104100"/>
              <a:ext cx="39025" cy="54775"/>
            </a:xfrm>
            <a:custGeom>
              <a:rect b="b" l="l" r="r" t="t"/>
              <a:pathLst>
                <a:path extrusionOk="0" h="2191" w="1561">
                  <a:moveTo>
                    <a:pt x="1" y="0"/>
                  </a:moveTo>
                  <a:lnTo>
                    <a:pt x="1" y="2191"/>
                  </a:lnTo>
                  <a:lnTo>
                    <a:pt x="1560" y="2191"/>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7091200" y="2158850"/>
              <a:ext cx="39025" cy="55100"/>
            </a:xfrm>
            <a:custGeom>
              <a:rect b="b" l="l" r="r" t="t"/>
              <a:pathLst>
                <a:path extrusionOk="0" h="2204" w="1561">
                  <a:moveTo>
                    <a:pt x="1" y="1"/>
                  </a:moveTo>
                  <a:lnTo>
                    <a:pt x="1" y="2203"/>
                  </a:lnTo>
                  <a:lnTo>
                    <a:pt x="1561" y="2203"/>
                  </a:lnTo>
                  <a:lnTo>
                    <a:pt x="15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7130200" y="2158850"/>
              <a:ext cx="39025" cy="55100"/>
            </a:xfrm>
            <a:custGeom>
              <a:rect b="b" l="l" r="r" t="t"/>
              <a:pathLst>
                <a:path extrusionOk="0" h="2204" w="1561">
                  <a:moveTo>
                    <a:pt x="1" y="1"/>
                  </a:moveTo>
                  <a:lnTo>
                    <a:pt x="1" y="2203"/>
                  </a:lnTo>
                  <a:lnTo>
                    <a:pt x="1560" y="2203"/>
                  </a:lnTo>
                  <a:lnTo>
                    <a:pt x="15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6743250" y="1087600"/>
              <a:ext cx="331025" cy="167900"/>
            </a:xfrm>
            <a:custGeom>
              <a:rect b="b" l="l" r="r" t="t"/>
              <a:pathLst>
                <a:path extrusionOk="0" h="6716" w="13241">
                  <a:moveTo>
                    <a:pt x="6620" y="0"/>
                  </a:moveTo>
                  <a:lnTo>
                    <a:pt x="0" y="6715"/>
                  </a:lnTo>
                  <a:lnTo>
                    <a:pt x="13240" y="6715"/>
                  </a:lnTo>
                  <a:lnTo>
                    <a:pt x="66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6758725" y="1993950"/>
              <a:ext cx="300650" cy="220000"/>
            </a:xfrm>
            <a:custGeom>
              <a:rect b="b" l="l" r="r" t="t"/>
              <a:pathLst>
                <a:path extrusionOk="0" h="8800" w="12026">
                  <a:moveTo>
                    <a:pt x="1" y="1"/>
                  </a:moveTo>
                  <a:lnTo>
                    <a:pt x="1" y="8799"/>
                  </a:lnTo>
                  <a:lnTo>
                    <a:pt x="12026" y="8799"/>
                  </a:lnTo>
                  <a:lnTo>
                    <a:pt x="120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6833150" y="1993950"/>
              <a:ext cx="75925" cy="55100"/>
            </a:xfrm>
            <a:custGeom>
              <a:rect b="b" l="l" r="r" t="t"/>
              <a:pathLst>
                <a:path extrusionOk="0" h="2204" w="3037">
                  <a:moveTo>
                    <a:pt x="0" y="1"/>
                  </a:moveTo>
                  <a:lnTo>
                    <a:pt x="0" y="2203"/>
                  </a:lnTo>
                  <a:lnTo>
                    <a:pt x="3036" y="2203"/>
                  </a:lnTo>
                  <a:lnTo>
                    <a:pt x="30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6909050" y="1993950"/>
              <a:ext cx="76225" cy="55100"/>
            </a:xfrm>
            <a:custGeom>
              <a:rect b="b" l="l" r="r" t="t"/>
              <a:pathLst>
                <a:path extrusionOk="0" h="2204" w="3049">
                  <a:moveTo>
                    <a:pt x="0" y="1"/>
                  </a:moveTo>
                  <a:lnTo>
                    <a:pt x="0" y="2203"/>
                  </a:lnTo>
                  <a:lnTo>
                    <a:pt x="3048" y="2203"/>
                  </a:lnTo>
                  <a:lnTo>
                    <a:pt x="3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6833150" y="2049025"/>
              <a:ext cx="75925" cy="55100"/>
            </a:xfrm>
            <a:custGeom>
              <a:rect b="b" l="l" r="r" t="t"/>
              <a:pathLst>
                <a:path extrusionOk="0" h="2204" w="3037">
                  <a:moveTo>
                    <a:pt x="0" y="0"/>
                  </a:moveTo>
                  <a:lnTo>
                    <a:pt x="0" y="2203"/>
                  </a:lnTo>
                  <a:lnTo>
                    <a:pt x="3036" y="2203"/>
                  </a:lnTo>
                  <a:lnTo>
                    <a:pt x="30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6909050" y="2049025"/>
              <a:ext cx="76225" cy="55100"/>
            </a:xfrm>
            <a:custGeom>
              <a:rect b="b" l="l" r="r" t="t"/>
              <a:pathLst>
                <a:path extrusionOk="0" h="2204" w="3049">
                  <a:moveTo>
                    <a:pt x="0" y="0"/>
                  </a:moveTo>
                  <a:lnTo>
                    <a:pt x="0" y="2203"/>
                  </a:lnTo>
                  <a:lnTo>
                    <a:pt x="3048" y="2203"/>
                  </a:lnTo>
                  <a:lnTo>
                    <a:pt x="3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6833150" y="2104100"/>
              <a:ext cx="75925" cy="54775"/>
            </a:xfrm>
            <a:custGeom>
              <a:rect b="b" l="l" r="r" t="t"/>
              <a:pathLst>
                <a:path extrusionOk="0" h="2191" w="3037">
                  <a:moveTo>
                    <a:pt x="0" y="0"/>
                  </a:moveTo>
                  <a:lnTo>
                    <a:pt x="0" y="2191"/>
                  </a:lnTo>
                  <a:lnTo>
                    <a:pt x="3036" y="2191"/>
                  </a:lnTo>
                  <a:lnTo>
                    <a:pt x="30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6909050" y="2104100"/>
              <a:ext cx="76225" cy="54775"/>
            </a:xfrm>
            <a:custGeom>
              <a:rect b="b" l="l" r="r" t="t"/>
              <a:pathLst>
                <a:path extrusionOk="0" h="2191" w="3049">
                  <a:moveTo>
                    <a:pt x="0" y="0"/>
                  </a:moveTo>
                  <a:lnTo>
                    <a:pt x="0" y="2191"/>
                  </a:lnTo>
                  <a:lnTo>
                    <a:pt x="3048" y="2191"/>
                  </a:lnTo>
                  <a:lnTo>
                    <a:pt x="3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6833150" y="2158850"/>
              <a:ext cx="75925" cy="55100"/>
            </a:xfrm>
            <a:custGeom>
              <a:rect b="b" l="l" r="r" t="t"/>
              <a:pathLst>
                <a:path extrusionOk="0" h="2204" w="3037">
                  <a:moveTo>
                    <a:pt x="0" y="1"/>
                  </a:moveTo>
                  <a:lnTo>
                    <a:pt x="0" y="2203"/>
                  </a:lnTo>
                  <a:lnTo>
                    <a:pt x="3036" y="2203"/>
                  </a:lnTo>
                  <a:lnTo>
                    <a:pt x="30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6909050" y="2158850"/>
              <a:ext cx="76225" cy="55100"/>
            </a:xfrm>
            <a:custGeom>
              <a:rect b="b" l="l" r="r" t="t"/>
              <a:pathLst>
                <a:path extrusionOk="0" h="2204" w="3049">
                  <a:moveTo>
                    <a:pt x="0" y="1"/>
                  </a:moveTo>
                  <a:lnTo>
                    <a:pt x="0" y="2203"/>
                  </a:lnTo>
                  <a:lnTo>
                    <a:pt x="3048" y="2203"/>
                  </a:lnTo>
                  <a:lnTo>
                    <a:pt x="3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6805750" y="1285250"/>
              <a:ext cx="60150" cy="60150"/>
            </a:xfrm>
            <a:custGeom>
              <a:rect b="b" l="l" r="r" t="t"/>
              <a:pathLst>
                <a:path extrusionOk="0" h="2406" w="2406">
                  <a:moveTo>
                    <a:pt x="1" y="0"/>
                  </a:moveTo>
                  <a:lnTo>
                    <a:pt x="1" y="2405"/>
                  </a:lnTo>
                  <a:lnTo>
                    <a:pt x="2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6950425" y="1430200"/>
              <a:ext cx="60150" cy="60150"/>
            </a:xfrm>
            <a:custGeom>
              <a:rect b="b" l="l" r="r" t="t"/>
              <a:pathLst>
                <a:path extrusionOk="0" h="2406" w="2406">
                  <a:moveTo>
                    <a:pt x="2405" y="0"/>
                  </a:moveTo>
                  <a:lnTo>
                    <a:pt x="0" y="2405"/>
                  </a:lnTo>
                  <a:lnTo>
                    <a:pt x="2405" y="2405"/>
                  </a:lnTo>
                  <a:lnTo>
                    <a:pt x="2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6950425" y="1285250"/>
              <a:ext cx="60150" cy="60150"/>
            </a:xfrm>
            <a:custGeom>
              <a:rect b="b" l="l" r="r" t="t"/>
              <a:pathLst>
                <a:path extrusionOk="0" h="2406" w="2406">
                  <a:moveTo>
                    <a:pt x="0" y="0"/>
                  </a:moveTo>
                  <a:lnTo>
                    <a:pt x="2405" y="2405"/>
                  </a:lnTo>
                  <a:lnTo>
                    <a:pt x="2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6805750" y="1430200"/>
              <a:ext cx="60150" cy="60150"/>
            </a:xfrm>
            <a:custGeom>
              <a:rect b="b" l="l" r="r" t="t"/>
              <a:pathLst>
                <a:path extrusionOk="0" h="2406" w="2406">
                  <a:moveTo>
                    <a:pt x="1" y="0"/>
                  </a:moveTo>
                  <a:lnTo>
                    <a:pt x="1" y="2405"/>
                  </a:lnTo>
                  <a:lnTo>
                    <a:pt x="2406" y="240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6758425" y="1511150"/>
              <a:ext cx="479850" cy="708750"/>
            </a:xfrm>
            <a:custGeom>
              <a:rect b="b" l="l" r="r" t="t"/>
              <a:pathLst>
                <a:path extrusionOk="0" h="28350" w="19194">
                  <a:moveTo>
                    <a:pt x="8275" y="4240"/>
                  </a:moveTo>
                  <a:lnTo>
                    <a:pt x="8275" y="12895"/>
                  </a:lnTo>
                  <a:lnTo>
                    <a:pt x="4954" y="12895"/>
                  </a:lnTo>
                  <a:lnTo>
                    <a:pt x="4954" y="4240"/>
                  </a:lnTo>
                  <a:close/>
                  <a:moveTo>
                    <a:pt x="12014" y="4216"/>
                  </a:moveTo>
                  <a:lnTo>
                    <a:pt x="12014" y="12931"/>
                  </a:lnTo>
                  <a:lnTo>
                    <a:pt x="10847" y="12931"/>
                  </a:lnTo>
                  <a:lnTo>
                    <a:pt x="10847" y="12907"/>
                  </a:lnTo>
                  <a:lnTo>
                    <a:pt x="8942" y="12907"/>
                  </a:lnTo>
                  <a:lnTo>
                    <a:pt x="8942" y="4240"/>
                  </a:lnTo>
                  <a:lnTo>
                    <a:pt x="10847" y="4240"/>
                  </a:lnTo>
                  <a:lnTo>
                    <a:pt x="10847" y="4216"/>
                  </a:lnTo>
                  <a:close/>
                  <a:moveTo>
                    <a:pt x="12621" y="4204"/>
                  </a:moveTo>
                  <a:lnTo>
                    <a:pt x="14693" y="4216"/>
                  </a:lnTo>
                  <a:lnTo>
                    <a:pt x="14693" y="12931"/>
                  </a:lnTo>
                  <a:lnTo>
                    <a:pt x="12621" y="12931"/>
                  </a:lnTo>
                  <a:lnTo>
                    <a:pt x="12621" y="4204"/>
                  </a:lnTo>
                  <a:close/>
                  <a:moveTo>
                    <a:pt x="12014" y="13526"/>
                  </a:moveTo>
                  <a:lnTo>
                    <a:pt x="12014" y="16753"/>
                  </a:lnTo>
                  <a:lnTo>
                    <a:pt x="8942" y="16753"/>
                  </a:lnTo>
                  <a:lnTo>
                    <a:pt x="8942" y="13562"/>
                  </a:lnTo>
                  <a:lnTo>
                    <a:pt x="10847" y="13562"/>
                  </a:lnTo>
                  <a:lnTo>
                    <a:pt x="10847" y="13526"/>
                  </a:lnTo>
                  <a:close/>
                  <a:moveTo>
                    <a:pt x="8275" y="13562"/>
                  </a:moveTo>
                  <a:lnTo>
                    <a:pt x="8275" y="16765"/>
                  </a:lnTo>
                  <a:lnTo>
                    <a:pt x="4954" y="16765"/>
                  </a:lnTo>
                  <a:lnTo>
                    <a:pt x="4954" y="13562"/>
                  </a:lnTo>
                  <a:close/>
                  <a:moveTo>
                    <a:pt x="14693" y="13526"/>
                  </a:moveTo>
                  <a:lnTo>
                    <a:pt x="14693" y="16765"/>
                  </a:lnTo>
                  <a:lnTo>
                    <a:pt x="12621" y="16765"/>
                  </a:lnTo>
                  <a:lnTo>
                    <a:pt x="12621" y="13526"/>
                  </a:lnTo>
                  <a:close/>
                  <a:moveTo>
                    <a:pt x="5799" y="19563"/>
                  </a:moveTo>
                  <a:lnTo>
                    <a:pt x="5799" y="21277"/>
                  </a:lnTo>
                  <a:lnTo>
                    <a:pt x="3239" y="21277"/>
                  </a:lnTo>
                  <a:lnTo>
                    <a:pt x="3239" y="19563"/>
                  </a:lnTo>
                  <a:close/>
                  <a:moveTo>
                    <a:pt x="8835" y="19563"/>
                  </a:moveTo>
                  <a:lnTo>
                    <a:pt x="8835" y="21277"/>
                  </a:lnTo>
                  <a:lnTo>
                    <a:pt x="6275" y="21277"/>
                  </a:lnTo>
                  <a:lnTo>
                    <a:pt x="6275" y="19563"/>
                  </a:lnTo>
                  <a:close/>
                  <a:moveTo>
                    <a:pt x="14633" y="19563"/>
                  </a:moveTo>
                  <a:lnTo>
                    <a:pt x="14633" y="21277"/>
                  </a:lnTo>
                  <a:lnTo>
                    <a:pt x="13562" y="21277"/>
                  </a:lnTo>
                  <a:lnTo>
                    <a:pt x="13562" y="19563"/>
                  </a:lnTo>
                  <a:close/>
                  <a:moveTo>
                    <a:pt x="16193" y="19563"/>
                  </a:moveTo>
                  <a:lnTo>
                    <a:pt x="16193" y="21277"/>
                  </a:lnTo>
                  <a:lnTo>
                    <a:pt x="15110" y="21277"/>
                  </a:lnTo>
                  <a:lnTo>
                    <a:pt x="15110" y="19563"/>
                  </a:lnTo>
                  <a:close/>
                  <a:moveTo>
                    <a:pt x="5799" y="21754"/>
                  </a:moveTo>
                  <a:lnTo>
                    <a:pt x="5799" y="23468"/>
                  </a:lnTo>
                  <a:lnTo>
                    <a:pt x="3239" y="23468"/>
                  </a:lnTo>
                  <a:lnTo>
                    <a:pt x="3239" y="21754"/>
                  </a:lnTo>
                  <a:close/>
                  <a:moveTo>
                    <a:pt x="8823" y="21754"/>
                  </a:moveTo>
                  <a:lnTo>
                    <a:pt x="8835" y="23468"/>
                  </a:lnTo>
                  <a:lnTo>
                    <a:pt x="6275" y="23468"/>
                  </a:lnTo>
                  <a:lnTo>
                    <a:pt x="6275" y="21754"/>
                  </a:lnTo>
                  <a:close/>
                  <a:moveTo>
                    <a:pt x="14633" y="21754"/>
                  </a:moveTo>
                  <a:lnTo>
                    <a:pt x="14633" y="23468"/>
                  </a:lnTo>
                  <a:lnTo>
                    <a:pt x="13562" y="23468"/>
                  </a:lnTo>
                  <a:lnTo>
                    <a:pt x="13562" y="21754"/>
                  </a:lnTo>
                  <a:close/>
                  <a:moveTo>
                    <a:pt x="16193" y="21754"/>
                  </a:moveTo>
                  <a:lnTo>
                    <a:pt x="16193" y="23468"/>
                  </a:lnTo>
                  <a:lnTo>
                    <a:pt x="15110" y="23468"/>
                  </a:lnTo>
                  <a:lnTo>
                    <a:pt x="15110" y="21754"/>
                  </a:lnTo>
                  <a:close/>
                  <a:moveTo>
                    <a:pt x="5799" y="23956"/>
                  </a:moveTo>
                  <a:lnTo>
                    <a:pt x="5799" y="25671"/>
                  </a:lnTo>
                  <a:lnTo>
                    <a:pt x="3239" y="25671"/>
                  </a:lnTo>
                  <a:lnTo>
                    <a:pt x="3239" y="23956"/>
                  </a:lnTo>
                  <a:close/>
                  <a:moveTo>
                    <a:pt x="8835" y="23956"/>
                  </a:moveTo>
                  <a:lnTo>
                    <a:pt x="8835" y="25671"/>
                  </a:lnTo>
                  <a:lnTo>
                    <a:pt x="6275" y="25671"/>
                  </a:lnTo>
                  <a:lnTo>
                    <a:pt x="6275" y="23956"/>
                  </a:lnTo>
                  <a:close/>
                  <a:moveTo>
                    <a:pt x="14633" y="23956"/>
                  </a:moveTo>
                  <a:lnTo>
                    <a:pt x="14633" y="25671"/>
                  </a:lnTo>
                  <a:lnTo>
                    <a:pt x="13562" y="25671"/>
                  </a:lnTo>
                  <a:lnTo>
                    <a:pt x="13562" y="23956"/>
                  </a:lnTo>
                  <a:close/>
                  <a:moveTo>
                    <a:pt x="16193" y="23956"/>
                  </a:moveTo>
                  <a:lnTo>
                    <a:pt x="16193" y="25671"/>
                  </a:lnTo>
                  <a:lnTo>
                    <a:pt x="15122" y="25671"/>
                  </a:lnTo>
                  <a:lnTo>
                    <a:pt x="15122" y="23956"/>
                  </a:lnTo>
                  <a:close/>
                  <a:moveTo>
                    <a:pt x="5799" y="26147"/>
                  </a:moveTo>
                  <a:lnTo>
                    <a:pt x="5799" y="27861"/>
                  </a:lnTo>
                  <a:lnTo>
                    <a:pt x="3239" y="27861"/>
                  </a:lnTo>
                  <a:lnTo>
                    <a:pt x="3239" y="26147"/>
                  </a:lnTo>
                  <a:close/>
                  <a:moveTo>
                    <a:pt x="8823" y="26159"/>
                  </a:moveTo>
                  <a:lnTo>
                    <a:pt x="8835" y="27861"/>
                  </a:lnTo>
                  <a:lnTo>
                    <a:pt x="6275" y="27861"/>
                  </a:lnTo>
                  <a:lnTo>
                    <a:pt x="6275" y="26159"/>
                  </a:lnTo>
                  <a:close/>
                  <a:moveTo>
                    <a:pt x="14633" y="26159"/>
                  </a:moveTo>
                  <a:lnTo>
                    <a:pt x="14633" y="27873"/>
                  </a:lnTo>
                  <a:lnTo>
                    <a:pt x="13562" y="27873"/>
                  </a:lnTo>
                  <a:lnTo>
                    <a:pt x="13562" y="26159"/>
                  </a:lnTo>
                  <a:close/>
                  <a:moveTo>
                    <a:pt x="16193" y="26159"/>
                  </a:moveTo>
                  <a:lnTo>
                    <a:pt x="16193" y="27873"/>
                  </a:lnTo>
                  <a:lnTo>
                    <a:pt x="15122" y="27873"/>
                  </a:lnTo>
                  <a:lnTo>
                    <a:pt x="15122" y="26159"/>
                  </a:lnTo>
                  <a:close/>
                  <a:moveTo>
                    <a:pt x="4299" y="1"/>
                  </a:moveTo>
                  <a:lnTo>
                    <a:pt x="4299" y="3573"/>
                  </a:lnTo>
                  <a:lnTo>
                    <a:pt x="2441" y="3573"/>
                  </a:lnTo>
                  <a:lnTo>
                    <a:pt x="2441" y="4240"/>
                  </a:lnTo>
                  <a:lnTo>
                    <a:pt x="4299" y="4240"/>
                  </a:lnTo>
                  <a:lnTo>
                    <a:pt x="4299" y="12895"/>
                  </a:lnTo>
                  <a:lnTo>
                    <a:pt x="2441" y="12895"/>
                  </a:lnTo>
                  <a:lnTo>
                    <a:pt x="2441" y="13562"/>
                  </a:lnTo>
                  <a:lnTo>
                    <a:pt x="4299" y="13562"/>
                  </a:lnTo>
                  <a:lnTo>
                    <a:pt x="4299" y="16765"/>
                  </a:lnTo>
                  <a:lnTo>
                    <a:pt x="2668" y="16765"/>
                  </a:lnTo>
                  <a:lnTo>
                    <a:pt x="1" y="19313"/>
                  </a:lnTo>
                  <a:lnTo>
                    <a:pt x="2751" y="19313"/>
                  </a:lnTo>
                  <a:lnTo>
                    <a:pt x="2751" y="28111"/>
                  </a:lnTo>
                  <a:cubicBezTo>
                    <a:pt x="2751" y="28242"/>
                    <a:pt x="2858" y="28350"/>
                    <a:pt x="2989" y="28350"/>
                  </a:cubicBezTo>
                  <a:lnTo>
                    <a:pt x="9073" y="28350"/>
                  </a:lnTo>
                  <a:cubicBezTo>
                    <a:pt x="9204" y="28350"/>
                    <a:pt x="9311" y="28242"/>
                    <a:pt x="9311" y="28111"/>
                  </a:cubicBezTo>
                  <a:lnTo>
                    <a:pt x="9311" y="19313"/>
                  </a:lnTo>
                  <a:lnTo>
                    <a:pt x="13074" y="19313"/>
                  </a:lnTo>
                  <a:lnTo>
                    <a:pt x="13074" y="28111"/>
                  </a:lnTo>
                  <a:cubicBezTo>
                    <a:pt x="13074" y="28242"/>
                    <a:pt x="13181" y="28350"/>
                    <a:pt x="13312" y="28350"/>
                  </a:cubicBezTo>
                  <a:lnTo>
                    <a:pt x="16443" y="28350"/>
                  </a:lnTo>
                  <a:cubicBezTo>
                    <a:pt x="16574" y="28350"/>
                    <a:pt x="16681" y="28242"/>
                    <a:pt x="16681" y="28111"/>
                  </a:cubicBezTo>
                  <a:lnTo>
                    <a:pt x="16681" y="19313"/>
                  </a:lnTo>
                  <a:lnTo>
                    <a:pt x="19193" y="19313"/>
                  </a:lnTo>
                  <a:lnTo>
                    <a:pt x="16717" y="16765"/>
                  </a:lnTo>
                  <a:lnTo>
                    <a:pt x="15288" y="16765"/>
                  </a:lnTo>
                  <a:lnTo>
                    <a:pt x="15288" y="13526"/>
                  </a:lnTo>
                  <a:lnTo>
                    <a:pt x="16491" y="13526"/>
                  </a:lnTo>
                  <a:lnTo>
                    <a:pt x="16491" y="12931"/>
                  </a:lnTo>
                  <a:lnTo>
                    <a:pt x="15288" y="12931"/>
                  </a:lnTo>
                  <a:lnTo>
                    <a:pt x="15288" y="4204"/>
                  </a:lnTo>
                  <a:lnTo>
                    <a:pt x="16491" y="4204"/>
                  </a:lnTo>
                  <a:lnTo>
                    <a:pt x="16491" y="3608"/>
                  </a:lnTo>
                  <a:lnTo>
                    <a:pt x="15288" y="3608"/>
                  </a:lnTo>
                  <a:lnTo>
                    <a:pt x="15288" y="1"/>
                  </a:lnTo>
                  <a:lnTo>
                    <a:pt x="14681" y="1"/>
                  </a:lnTo>
                  <a:lnTo>
                    <a:pt x="14681" y="3608"/>
                  </a:lnTo>
                  <a:lnTo>
                    <a:pt x="12609" y="3608"/>
                  </a:lnTo>
                  <a:lnTo>
                    <a:pt x="12609" y="1"/>
                  </a:lnTo>
                  <a:lnTo>
                    <a:pt x="12002" y="1"/>
                  </a:lnTo>
                  <a:lnTo>
                    <a:pt x="12002" y="3608"/>
                  </a:lnTo>
                  <a:lnTo>
                    <a:pt x="10847" y="3608"/>
                  </a:lnTo>
                  <a:lnTo>
                    <a:pt x="10847" y="3573"/>
                  </a:lnTo>
                  <a:lnTo>
                    <a:pt x="8930" y="3573"/>
                  </a:lnTo>
                  <a:lnTo>
                    <a:pt x="8930" y="1"/>
                  </a:lnTo>
                  <a:lnTo>
                    <a:pt x="8275" y="1"/>
                  </a:lnTo>
                  <a:lnTo>
                    <a:pt x="8275" y="3573"/>
                  </a:lnTo>
                  <a:lnTo>
                    <a:pt x="4954" y="3573"/>
                  </a:lnTo>
                  <a:lnTo>
                    <a:pt x="49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7073350" y="1285250"/>
              <a:ext cx="34850" cy="60150"/>
            </a:xfrm>
            <a:custGeom>
              <a:rect b="b" l="l" r="r" t="t"/>
              <a:pathLst>
                <a:path extrusionOk="0" h="2406" w="1394">
                  <a:moveTo>
                    <a:pt x="0" y="0"/>
                  </a:moveTo>
                  <a:lnTo>
                    <a:pt x="0" y="2405"/>
                  </a:lnTo>
                  <a:lnTo>
                    <a:pt x="1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7157275" y="1430200"/>
              <a:ext cx="35150" cy="60150"/>
            </a:xfrm>
            <a:custGeom>
              <a:rect b="b" l="l" r="r" t="t"/>
              <a:pathLst>
                <a:path extrusionOk="0" h="2406" w="1406">
                  <a:moveTo>
                    <a:pt x="1406" y="0"/>
                  </a:moveTo>
                  <a:lnTo>
                    <a:pt x="1" y="2405"/>
                  </a:lnTo>
                  <a:lnTo>
                    <a:pt x="1406" y="2405"/>
                  </a:lnTo>
                  <a:lnTo>
                    <a:pt x="1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7157275" y="1285250"/>
              <a:ext cx="35150" cy="60150"/>
            </a:xfrm>
            <a:custGeom>
              <a:rect b="b" l="l" r="r" t="t"/>
              <a:pathLst>
                <a:path extrusionOk="0" h="2406" w="1406">
                  <a:moveTo>
                    <a:pt x="1" y="0"/>
                  </a:moveTo>
                  <a:lnTo>
                    <a:pt x="1406" y="2405"/>
                  </a:lnTo>
                  <a:lnTo>
                    <a:pt x="1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7073350" y="1430200"/>
              <a:ext cx="34850" cy="60150"/>
            </a:xfrm>
            <a:custGeom>
              <a:rect b="b" l="l" r="r" t="t"/>
              <a:pathLst>
                <a:path extrusionOk="0" h="2406" w="1394">
                  <a:moveTo>
                    <a:pt x="0" y="0"/>
                  </a:moveTo>
                  <a:lnTo>
                    <a:pt x="0" y="2405"/>
                  </a:lnTo>
                  <a:lnTo>
                    <a:pt x="1393" y="240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7110850" y="1087600"/>
              <a:ext cx="53300" cy="167900"/>
            </a:xfrm>
            <a:custGeom>
              <a:rect b="b" l="l" r="r" t="t"/>
              <a:pathLst>
                <a:path extrusionOk="0" h="6716" w="2132">
                  <a:moveTo>
                    <a:pt x="1525" y="0"/>
                  </a:moveTo>
                  <a:lnTo>
                    <a:pt x="1525" y="5227"/>
                  </a:lnTo>
                  <a:cubicBezTo>
                    <a:pt x="1394" y="3548"/>
                    <a:pt x="1048" y="3144"/>
                    <a:pt x="763" y="3013"/>
                  </a:cubicBezTo>
                  <a:cubicBezTo>
                    <a:pt x="692" y="2969"/>
                    <a:pt x="597" y="2936"/>
                    <a:pt x="483" y="2936"/>
                  </a:cubicBezTo>
                  <a:cubicBezTo>
                    <a:pt x="346" y="2936"/>
                    <a:pt x="182" y="2984"/>
                    <a:pt x="1" y="3120"/>
                  </a:cubicBezTo>
                  <a:lnTo>
                    <a:pt x="358" y="3608"/>
                  </a:lnTo>
                  <a:cubicBezTo>
                    <a:pt x="417" y="3568"/>
                    <a:pt x="460" y="3545"/>
                    <a:pt x="480" y="3545"/>
                  </a:cubicBezTo>
                  <a:cubicBezTo>
                    <a:pt x="484" y="3545"/>
                    <a:pt x="487" y="3546"/>
                    <a:pt x="489" y="3548"/>
                  </a:cubicBezTo>
                  <a:cubicBezTo>
                    <a:pt x="513" y="3560"/>
                    <a:pt x="965" y="3822"/>
                    <a:pt x="965" y="6715"/>
                  </a:cubicBezTo>
                  <a:lnTo>
                    <a:pt x="2132" y="6715"/>
                  </a:lnTo>
                  <a:lnTo>
                    <a:pt x="2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7165025" y="1161100"/>
              <a:ext cx="39325" cy="94400"/>
            </a:xfrm>
            <a:custGeom>
              <a:rect b="b" l="l" r="r" t="t"/>
              <a:pathLst>
                <a:path extrusionOk="0" h="3776" w="1573">
                  <a:moveTo>
                    <a:pt x="1101" y="1"/>
                  </a:moveTo>
                  <a:cubicBezTo>
                    <a:pt x="985" y="1"/>
                    <a:pt x="887" y="34"/>
                    <a:pt x="810" y="73"/>
                  </a:cubicBezTo>
                  <a:cubicBezTo>
                    <a:pt x="465" y="239"/>
                    <a:pt x="1" y="823"/>
                    <a:pt x="1" y="3775"/>
                  </a:cubicBezTo>
                  <a:lnTo>
                    <a:pt x="608" y="3775"/>
                  </a:lnTo>
                  <a:cubicBezTo>
                    <a:pt x="608" y="894"/>
                    <a:pt x="1060" y="620"/>
                    <a:pt x="1084" y="608"/>
                  </a:cubicBezTo>
                  <a:cubicBezTo>
                    <a:pt x="1086" y="606"/>
                    <a:pt x="1089" y="605"/>
                    <a:pt x="1094" y="605"/>
                  </a:cubicBezTo>
                  <a:cubicBezTo>
                    <a:pt x="1116" y="605"/>
                    <a:pt x="1166" y="628"/>
                    <a:pt x="1215" y="668"/>
                  </a:cubicBezTo>
                  <a:lnTo>
                    <a:pt x="1572" y="180"/>
                  </a:lnTo>
                  <a:cubicBezTo>
                    <a:pt x="1393" y="46"/>
                    <a:pt x="1235" y="1"/>
                    <a:pt x="1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6901300" y="1087600"/>
              <a:ext cx="15200" cy="167900"/>
            </a:xfrm>
            <a:custGeom>
              <a:rect b="b" l="l" r="r" t="t"/>
              <a:pathLst>
                <a:path extrusionOk="0" h="6716" w="608">
                  <a:moveTo>
                    <a:pt x="1" y="0"/>
                  </a:moveTo>
                  <a:lnTo>
                    <a:pt x="1" y="6715"/>
                  </a:lnTo>
                  <a:lnTo>
                    <a:pt x="608" y="6715"/>
                  </a:lnTo>
                  <a:lnTo>
                    <a:pt x="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6823625" y="1160975"/>
              <a:ext cx="64900" cy="94525"/>
            </a:xfrm>
            <a:custGeom>
              <a:rect b="b" l="l" r="r" t="t"/>
              <a:pathLst>
                <a:path extrusionOk="0" h="3781" w="2596">
                  <a:moveTo>
                    <a:pt x="717" y="0"/>
                  </a:moveTo>
                  <a:cubicBezTo>
                    <a:pt x="492" y="0"/>
                    <a:pt x="253" y="46"/>
                    <a:pt x="0" y="137"/>
                  </a:cubicBezTo>
                  <a:lnTo>
                    <a:pt x="202" y="709"/>
                  </a:lnTo>
                  <a:cubicBezTo>
                    <a:pt x="386" y="644"/>
                    <a:pt x="555" y="611"/>
                    <a:pt x="708" y="611"/>
                  </a:cubicBezTo>
                  <a:cubicBezTo>
                    <a:pt x="893" y="611"/>
                    <a:pt x="1054" y="659"/>
                    <a:pt x="1191" y="756"/>
                  </a:cubicBezTo>
                  <a:cubicBezTo>
                    <a:pt x="1703" y="1113"/>
                    <a:pt x="1988" y="2197"/>
                    <a:pt x="1988" y="3780"/>
                  </a:cubicBezTo>
                  <a:lnTo>
                    <a:pt x="2596" y="3780"/>
                  </a:lnTo>
                  <a:cubicBezTo>
                    <a:pt x="2596" y="1935"/>
                    <a:pt x="2238" y="756"/>
                    <a:pt x="1536" y="256"/>
                  </a:cubicBezTo>
                  <a:cubicBezTo>
                    <a:pt x="1296" y="85"/>
                    <a:pt x="1021" y="0"/>
                    <a:pt x="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6933750" y="1160975"/>
              <a:ext cx="64900" cy="94525"/>
            </a:xfrm>
            <a:custGeom>
              <a:rect b="b" l="l" r="r" t="t"/>
              <a:pathLst>
                <a:path extrusionOk="0" h="3781" w="2596">
                  <a:moveTo>
                    <a:pt x="1874" y="0"/>
                  </a:moveTo>
                  <a:cubicBezTo>
                    <a:pt x="1569" y="0"/>
                    <a:pt x="1295" y="85"/>
                    <a:pt x="1048" y="256"/>
                  </a:cubicBezTo>
                  <a:cubicBezTo>
                    <a:pt x="346" y="744"/>
                    <a:pt x="0" y="1935"/>
                    <a:pt x="0" y="3780"/>
                  </a:cubicBezTo>
                  <a:lnTo>
                    <a:pt x="596" y="3780"/>
                  </a:lnTo>
                  <a:cubicBezTo>
                    <a:pt x="596" y="2197"/>
                    <a:pt x="881" y="1113"/>
                    <a:pt x="1405" y="756"/>
                  </a:cubicBezTo>
                  <a:cubicBezTo>
                    <a:pt x="1542" y="659"/>
                    <a:pt x="1700" y="611"/>
                    <a:pt x="1881" y="611"/>
                  </a:cubicBezTo>
                  <a:cubicBezTo>
                    <a:pt x="2032" y="611"/>
                    <a:pt x="2198" y="644"/>
                    <a:pt x="2382" y="709"/>
                  </a:cubicBezTo>
                  <a:lnTo>
                    <a:pt x="2596" y="137"/>
                  </a:lnTo>
                  <a:cubicBezTo>
                    <a:pt x="2338" y="46"/>
                    <a:pt x="2098" y="0"/>
                    <a:pt x="18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6743250" y="2212551"/>
              <a:ext cx="486900" cy="2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rot="2700000">
              <a:off x="6817890" y="1047599"/>
              <a:ext cx="10182" cy="243103"/>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rot="5400000">
              <a:off x="7027049" y="957351"/>
              <a:ext cx="9900" cy="260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rot="9121232">
              <a:off x="7194791" y="1072896"/>
              <a:ext cx="10871" cy="193878"/>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28"/>
          <p:cNvSpPr txBox="1"/>
          <p:nvPr>
            <p:ph type="title"/>
          </p:nvPr>
        </p:nvSpPr>
        <p:spPr>
          <a:xfrm>
            <a:off x="663325" y="361450"/>
            <a:ext cx="5970300" cy="253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2E2345"/>
                </a:solidFill>
              </a:rPr>
              <a:t>ObjetivoS y alcance del sistema</a:t>
            </a:r>
            <a:endParaRPr>
              <a:solidFill>
                <a:srgbClr val="2E2345"/>
              </a:solidFill>
            </a:endParaRPr>
          </a:p>
        </p:txBody>
      </p:sp>
      <p:sp>
        <p:nvSpPr>
          <p:cNvPr id="554" name="Google Shape;554;p28"/>
          <p:cNvSpPr txBox="1"/>
          <p:nvPr>
            <p:ph idx="2" type="title"/>
          </p:nvPr>
        </p:nvSpPr>
        <p:spPr>
          <a:xfrm>
            <a:off x="7389475" y="258575"/>
            <a:ext cx="1560300" cy="8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600">
                <a:solidFill>
                  <a:schemeClr val="accent4"/>
                </a:solidFill>
                <a:latin typeface="Bitter Medium"/>
                <a:ea typeface="Bitter Medium"/>
                <a:cs typeface="Bitter Medium"/>
                <a:sym typeface="Bitter Medium"/>
              </a:rPr>
              <a:t>01</a:t>
            </a:r>
            <a:endParaRPr sz="8600">
              <a:solidFill>
                <a:schemeClr val="accent4"/>
              </a:solidFill>
              <a:latin typeface="Bitter Medium"/>
              <a:ea typeface="Bitter Medium"/>
              <a:cs typeface="Bitter Medium"/>
              <a:sym typeface="Bitter Medium"/>
            </a:endParaRPr>
          </a:p>
        </p:txBody>
      </p:sp>
      <p:grpSp>
        <p:nvGrpSpPr>
          <p:cNvPr id="555" name="Google Shape;555;p28"/>
          <p:cNvGrpSpPr/>
          <p:nvPr/>
        </p:nvGrpSpPr>
        <p:grpSpPr>
          <a:xfrm>
            <a:off x="7516712" y="3362943"/>
            <a:ext cx="1627370" cy="1233430"/>
            <a:chOff x="7032675" y="3217855"/>
            <a:chExt cx="1637852" cy="1241375"/>
          </a:xfrm>
        </p:grpSpPr>
        <p:sp>
          <p:nvSpPr>
            <p:cNvPr id="556" name="Google Shape;556;p28"/>
            <p:cNvSpPr/>
            <p:nvPr/>
          </p:nvSpPr>
          <p:spPr>
            <a:xfrm>
              <a:off x="7111327" y="3419586"/>
              <a:ext cx="1559200" cy="1039626"/>
            </a:xfrm>
            <a:custGeom>
              <a:rect b="b" l="l" r="r" t="t"/>
              <a:pathLst>
                <a:path extrusionOk="0" h="30374" w="45554">
                  <a:moveTo>
                    <a:pt x="10764" y="0"/>
                  </a:moveTo>
                  <a:lnTo>
                    <a:pt x="1" y="15740"/>
                  </a:lnTo>
                  <a:lnTo>
                    <a:pt x="1" y="30373"/>
                  </a:lnTo>
                  <a:lnTo>
                    <a:pt x="45554" y="30373"/>
                  </a:lnTo>
                  <a:lnTo>
                    <a:pt x="45554" y="10121"/>
                  </a:lnTo>
                  <a:lnTo>
                    <a:pt x="107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8253075" y="4273151"/>
              <a:ext cx="415849" cy="26900"/>
            </a:xfrm>
            <a:custGeom>
              <a:rect b="b" l="l" r="r" t="t"/>
              <a:pathLst>
                <a:path extrusionOk="0" h="632" w="9942">
                  <a:moveTo>
                    <a:pt x="0" y="1"/>
                  </a:moveTo>
                  <a:lnTo>
                    <a:pt x="0" y="632"/>
                  </a:lnTo>
                  <a:lnTo>
                    <a:pt x="9942" y="632"/>
                  </a:lnTo>
                  <a:lnTo>
                    <a:pt x="9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8253075" y="4065475"/>
              <a:ext cx="415849" cy="21625"/>
            </a:xfrm>
            <a:custGeom>
              <a:rect b="b" l="l" r="r" t="t"/>
              <a:pathLst>
                <a:path extrusionOk="0" h="632" w="9942">
                  <a:moveTo>
                    <a:pt x="0" y="1"/>
                  </a:moveTo>
                  <a:lnTo>
                    <a:pt x="0" y="632"/>
                  </a:lnTo>
                  <a:lnTo>
                    <a:pt x="9942" y="632"/>
                  </a:lnTo>
                  <a:lnTo>
                    <a:pt x="9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7095251" y="3511550"/>
              <a:ext cx="1493285" cy="947680"/>
            </a:xfrm>
            <a:custGeom>
              <a:rect b="b" l="l" r="r" t="t"/>
              <a:pathLst>
                <a:path extrusionOk="0" h="27291" w="45852">
                  <a:moveTo>
                    <a:pt x="9288" y="10824"/>
                  </a:moveTo>
                  <a:lnTo>
                    <a:pt x="9288" y="13598"/>
                  </a:lnTo>
                  <a:lnTo>
                    <a:pt x="5144" y="10824"/>
                  </a:lnTo>
                  <a:close/>
                  <a:moveTo>
                    <a:pt x="20980" y="10824"/>
                  </a:moveTo>
                  <a:lnTo>
                    <a:pt x="15360" y="13681"/>
                  </a:lnTo>
                  <a:lnTo>
                    <a:pt x="15360" y="10824"/>
                  </a:lnTo>
                  <a:close/>
                  <a:moveTo>
                    <a:pt x="4287" y="11086"/>
                  </a:moveTo>
                  <a:lnTo>
                    <a:pt x="8514" y="13907"/>
                  </a:lnTo>
                  <a:lnTo>
                    <a:pt x="4287" y="13907"/>
                  </a:lnTo>
                  <a:lnTo>
                    <a:pt x="4287" y="11086"/>
                  </a:lnTo>
                  <a:close/>
                  <a:moveTo>
                    <a:pt x="14729" y="10824"/>
                  </a:moveTo>
                  <a:lnTo>
                    <a:pt x="14729" y="13907"/>
                  </a:lnTo>
                  <a:lnTo>
                    <a:pt x="9931" y="13907"/>
                  </a:lnTo>
                  <a:lnTo>
                    <a:pt x="9931" y="10824"/>
                  </a:lnTo>
                  <a:close/>
                  <a:moveTo>
                    <a:pt x="3656" y="14550"/>
                  </a:moveTo>
                  <a:lnTo>
                    <a:pt x="3656" y="20825"/>
                  </a:lnTo>
                  <a:lnTo>
                    <a:pt x="834" y="14550"/>
                  </a:lnTo>
                  <a:close/>
                  <a:moveTo>
                    <a:pt x="9288" y="14550"/>
                  </a:moveTo>
                  <a:lnTo>
                    <a:pt x="9288" y="22063"/>
                  </a:lnTo>
                  <a:lnTo>
                    <a:pt x="4287" y="22063"/>
                  </a:lnTo>
                  <a:lnTo>
                    <a:pt x="4287" y="14550"/>
                  </a:lnTo>
                  <a:close/>
                  <a:moveTo>
                    <a:pt x="14729" y="14550"/>
                  </a:moveTo>
                  <a:lnTo>
                    <a:pt x="14729" y="22063"/>
                  </a:lnTo>
                  <a:lnTo>
                    <a:pt x="9931" y="22063"/>
                  </a:lnTo>
                  <a:lnTo>
                    <a:pt x="9931" y="14550"/>
                  </a:lnTo>
                  <a:close/>
                  <a:moveTo>
                    <a:pt x="25599" y="14550"/>
                  </a:moveTo>
                  <a:lnTo>
                    <a:pt x="20480" y="22063"/>
                  </a:lnTo>
                  <a:lnTo>
                    <a:pt x="15360" y="22063"/>
                  </a:lnTo>
                  <a:lnTo>
                    <a:pt x="15360" y="14550"/>
                  </a:lnTo>
                  <a:close/>
                  <a:moveTo>
                    <a:pt x="26266" y="14777"/>
                  </a:moveTo>
                  <a:lnTo>
                    <a:pt x="26266" y="22063"/>
                  </a:lnTo>
                  <a:lnTo>
                    <a:pt x="21313" y="22063"/>
                  </a:lnTo>
                  <a:lnTo>
                    <a:pt x="26266" y="14777"/>
                  </a:lnTo>
                  <a:close/>
                  <a:moveTo>
                    <a:pt x="9288" y="1"/>
                  </a:moveTo>
                  <a:lnTo>
                    <a:pt x="9288" y="9478"/>
                  </a:lnTo>
                  <a:lnTo>
                    <a:pt x="6168" y="5454"/>
                  </a:lnTo>
                  <a:lnTo>
                    <a:pt x="5621" y="5871"/>
                  </a:lnTo>
                  <a:lnTo>
                    <a:pt x="8966" y="10181"/>
                  </a:lnTo>
                  <a:lnTo>
                    <a:pt x="4287" y="10181"/>
                  </a:lnTo>
                  <a:lnTo>
                    <a:pt x="4287" y="8895"/>
                  </a:lnTo>
                  <a:lnTo>
                    <a:pt x="3656" y="8895"/>
                  </a:lnTo>
                  <a:lnTo>
                    <a:pt x="3656" y="10181"/>
                  </a:lnTo>
                  <a:lnTo>
                    <a:pt x="2704" y="10181"/>
                  </a:lnTo>
                  <a:lnTo>
                    <a:pt x="2704" y="10812"/>
                  </a:lnTo>
                  <a:lnTo>
                    <a:pt x="3656" y="10812"/>
                  </a:lnTo>
                  <a:lnTo>
                    <a:pt x="3656" y="13907"/>
                  </a:lnTo>
                  <a:lnTo>
                    <a:pt x="311" y="13907"/>
                  </a:lnTo>
                  <a:lnTo>
                    <a:pt x="311" y="14229"/>
                  </a:lnTo>
                  <a:lnTo>
                    <a:pt x="1" y="14372"/>
                  </a:lnTo>
                  <a:lnTo>
                    <a:pt x="3454" y="22063"/>
                  </a:lnTo>
                  <a:lnTo>
                    <a:pt x="311" y="22063"/>
                  </a:lnTo>
                  <a:lnTo>
                    <a:pt x="311" y="22694"/>
                  </a:lnTo>
                  <a:lnTo>
                    <a:pt x="3656" y="22694"/>
                  </a:lnTo>
                  <a:lnTo>
                    <a:pt x="3656" y="27290"/>
                  </a:lnTo>
                  <a:lnTo>
                    <a:pt x="4287" y="27290"/>
                  </a:lnTo>
                  <a:lnTo>
                    <a:pt x="4287" y="22694"/>
                  </a:lnTo>
                  <a:lnTo>
                    <a:pt x="9288" y="22694"/>
                  </a:lnTo>
                  <a:lnTo>
                    <a:pt x="9288" y="27290"/>
                  </a:lnTo>
                  <a:lnTo>
                    <a:pt x="9931" y="27290"/>
                  </a:lnTo>
                  <a:lnTo>
                    <a:pt x="9931" y="22694"/>
                  </a:lnTo>
                  <a:lnTo>
                    <a:pt x="14729" y="22694"/>
                  </a:lnTo>
                  <a:lnTo>
                    <a:pt x="14729" y="27290"/>
                  </a:lnTo>
                  <a:lnTo>
                    <a:pt x="15360" y="27290"/>
                  </a:lnTo>
                  <a:lnTo>
                    <a:pt x="15360" y="22694"/>
                  </a:lnTo>
                  <a:lnTo>
                    <a:pt x="26266" y="22694"/>
                  </a:lnTo>
                  <a:lnTo>
                    <a:pt x="26266" y="27290"/>
                  </a:lnTo>
                  <a:lnTo>
                    <a:pt x="26897" y="27290"/>
                  </a:lnTo>
                  <a:lnTo>
                    <a:pt x="26897" y="22694"/>
                  </a:lnTo>
                  <a:lnTo>
                    <a:pt x="45852" y="22694"/>
                  </a:lnTo>
                  <a:lnTo>
                    <a:pt x="45852" y="22063"/>
                  </a:lnTo>
                  <a:lnTo>
                    <a:pt x="26909" y="22063"/>
                  </a:lnTo>
                  <a:lnTo>
                    <a:pt x="26909" y="13181"/>
                  </a:lnTo>
                  <a:lnTo>
                    <a:pt x="26278" y="13181"/>
                  </a:lnTo>
                  <a:lnTo>
                    <a:pt x="26278" y="13907"/>
                  </a:lnTo>
                  <a:lnTo>
                    <a:pt x="16420" y="13907"/>
                  </a:lnTo>
                  <a:lnTo>
                    <a:pt x="22492" y="10824"/>
                  </a:lnTo>
                  <a:lnTo>
                    <a:pt x="22670" y="10824"/>
                  </a:lnTo>
                  <a:lnTo>
                    <a:pt x="22670" y="10181"/>
                  </a:lnTo>
                  <a:lnTo>
                    <a:pt x="15682" y="10181"/>
                  </a:lnTo>
                  <a:lnTo>
                    <a:pt x="18491" y="6264"/>
                  </a:lnTo>
                  <a:lnTo>
                    <a:pt x="17979" y="5883"/>
                  </a:lnTo>
                  <a:lnTo>
                    <a:pt x="15360" y="9526"/>
                  </a:lnTo>
                  <a:lnTo>
                    <a:pt x="15360" y="1954"/>
                  </a:lnTo>
                  <a:lnTo>
                    <a:pt x="14729" y="1954"/>
                  </a:lnTo>
                  <a:lnTo>
                    <a:pt x="14729" y="10181"/>
                  </a:lnTo>
                  <a:lnTo>
                    <a:pt x="9931" y="10181"/>
                  </a:lnTo>
                  <a:lnTo>
                    <a:pt x="99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7032675" y="3378411"/>
              <a:ext cx="1636246" cy="617430"/>
            </a:xfrm>
            <a:custGeom>
              <a:rect b="b" l="l" r="r" t="t"/>
              <a:pathLst>
                <a:path extrusionOk="0" h="18039" w="47805">
                  <a:moveTo>
                    <a:pt x="11824" y="1"/>
                  </a:moveTo>
                  <a:lnTo>
                    <a:pt x="1" y="18039"/>
                  </a:lnTo>
                  <a:lnTo>
                    <a:pt x="2906" y="18039"/>
                  </a:lnTo>
                  <a:lnTo>
                    <a:pt x="12729" y="3108"/>
                  </a:lnTo>
                  <a:lnTo>
                    <a:pt x="26052" y="18039"/>
                  </a:lnTo>
                  <a:lnTo>
                    <a:pt x="27516" y="18039"/>
                  </a:lnTo>
                  <a:cubicBezTo>
                    <a:pt x="28350" y="15693"/>
                    <a:pt x="30576" y="14133"/>
                    <a:pt x="33064" y="14133"/>
                  </a:cubicBezTo>
                  <a:cubicBezTo>
                    <a:pt x="35565" y="14133"/>
                    <a:pt x="37779" y="15693"/>
                    <a:pt x="38625" y="18039"/>
                  </a:cubicBezTo>
                  <a:lnTo>
                    <a:pt x="47804" y="18039"/>
                  </a:lnTo>
                  <a:lnTo>
                    <a:pt x="478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8273966" y="3286718"/>
              <a:ext cx="160185" cy="327283"/>
            </a:xfrm>
            <a:custGeom>
              <a:rect b="b" l="l" r="r" t="t"/>
              <a:pathLst>
                <a:path extrusionOk="0" h="9562" w="4680">
                  <a:moveTo>
                    <a:pt x="0" y="1"/>
                  </a:moveTo>
                  <a:lnTo>
                    <a:pt x="0" y="9562"/>
                  </a:lnTo>
                  <a:lnTo>
                    <a:pt x="4679" y="9562"/>
                  </a:lnTo>
                  <a:lnTo>
                    <a:pt x="46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8239739" y="3217855"/>
              <a:ext cx="228229" cy="92551"/>
            </a:xfrm>
            <a:custGeom>
              <a:rect b="b" l="l" r="r" t="t"/>
              <a:pathLst>
                <a:path extrusionOk="0" h="2704" w="6668">
                  <a:moveTo>
                    <a:pt x="0" y="1"/>
                  </a:moveTo>
                  <a:lnTo>
                    <a:pt x="0" y="2703"/>
                  </a:lnTo>
                  <a:lnTo>
                    <a:pt x="6668" y="2703"/>
                  </a:lnTo>
                  <a:lnTo>
                    <a:pt x="66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8036776" y="3985623"/>
              <a:ext cx="243734" cy="473161"/>
            </a:xfrm>
            <a:custGeom>
              <a:rect b="b" l="l" r="r" t="t"/>
              <a:pathLst>
                <a:path extrusionOk="0" h="13824" w="7121">
                  <a:moveTo>
                    <a:pt x="3561" y="0"/>
                  </a:moveTo>
                  <a:cubicBezTo>
                    <a:pt x="1596" y="0"/>
                    <a:pt x="1" y="1595"/>
                    <a:pt x="1" y="3560"/>
                  </a:cubicBezTo>
                  <a:lnTo>
                    <a:pt x="1" y="13823"/>
                  </a:lnTo>
                  <a:lnTo>
                    <a:pt x="7121" y="13823"/>
                  </a:lnTo>
                  <a:lnTo>
                    <a:pt x="7121" y="3560"/>
                  </a:lnTo>
                  <a:cubicBezTo>
                    <a:pt x="7121" y="1595"/>
                    <a:pt x="5525" y="0"/>
                    <a:pt x="3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7223196" y="4013346"/>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7214640" y="4005200"/>
              <a:ext cx="78278" cy="106003"/>
            </a:xfrm>
            <a:custGeom>
              <a:rect b="b" l="l" r="r" t="t"/>
              <a:pathLst>
                <a:path extrusionOk="0" h="3097" w="2287">
                  <a:moveTo>
                    <a:pt x="1811" y="489"/>
                  </a:moveTo>
                  <a:lnTo>
                    <a:pt x="1811"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7284735" y="4013346"/>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7276590" y="4005200"/>
              <a:ext cx="78278" cy="106003"/>
            </a:xfrm>
            <a:custGeom>
              <a:rect b="b" l="l" r="r" t="t"/>
              <a:pathLst>
                <a:path extrusionOk="0" h="3097" w="2287">
                  <a:moveTo>
                    <a:pt x="1810" y="489"/>
                  </a:moveTo>
                  <a:lnTo>
                    <a:pt x="1810" y="2608"/>
                  </a:lnTo>
                  <a:lnTo>
                    <a:pt x="489" y="2608"/>
                  </a:lnTo>
                  <a:lnTo>
                    <a:pt x="489" y="489"/>
                  </a:lnTo>
                  <a:close/>
                  <a:moveTo>
                    <a:pt x="239" y="1"/>
                  </a:moveTo>
                  <a:cubicBezTo>
                    <a:pt x="108" y="1"/>
                    <a:pt x="1" y="108"/>
                    <a:pt x="1" y="239"/>
                  </a:cubicBezTo>
                  <a:lnTo>
                    <a:pt x="1" y="2846"/>
                  </a:lnTo>
                  <a:cubicBezTo>
                    <a:pt x="1" y="2977"/>
                    <a:pt x="108" y="3096"/>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7346685" y="4013346"/>
              <a:ext cx="61575" cy="89300"/>
            </a:xfrm>
            <a:custGeom>
              <a:rect b="b" l="l" r="r" t="t"/>
              <a:pathLst>
                <a:path extrusionOk="0" h="2609" w="1799">
                  <a:moveTo>
                    <a:pt x="1" y="1"/>
                  </a:moveTo>
                  <a:lnTo>
                    <a:pt x="1" y="2608"/>
                  </a:lnTo>
                  <a:lnTo>
                    <a:pt x="1798" y="2608"/>
                  </a:lnTo>
                  <a:lnTo>
                    <a:pt x="17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7338539" y="4005200"/>
              <a:ext cx="78278" cy="106003"/>
            </a:xfrm>
            <a:custGeom>
              <a:rect b="b" l="l" r="r" t="t"/>
              <a:pathLst>
                <a:path extrusionOk="0" h="3097" w="2287">
                  <a:moveTo>
                    <a:pt x="1798" y="489"/>
                  </a:moveTo>
                  <a:lnTo>
                    <a:pt x="1798" y="2608"/>
                  </a:lnTo>
                  <a:lnTo>
                    <a:pt x="477" y="2608"/>
                  </a:lnTo>
                  <a:lnTo>
                    <a:pt x="477" y="489"/>
                  </a:lnTo>
                  <a:close/>
                  <a:moveTo>
                    <a:pt x="239" y="1"/>
                  </a:moveTo>
                  <a:cubicBezTo>
                    <a:pt x="108" y="1"/>
                    <a:pt x="0" y="108"/>
                    <a:pt x="0" y="239"/>
                  </a:cubicBezTo>
                  <a:lnTo>
                    <a:pt x="0" y="2846"/>
                  </a:lnTo>
                  <a:cubicBezTo>
                    <a:pt x="0" y="2989"/>
                    <a:pt x="108" y="3096"/>
                    <a:pt x="239" y="3096"/>
                  </a:cubicBezTo>
                  <a:lnTo>
                    <a:pt x="2036" y="3096"/>
                  </a:lnTo>
                  <a:cubicBezTo>
                    <a:pt x="2179" y="3096"/>
                    <a:pt x="2286" y="2989"/>
                    <a:pt x="2286" y="2846"/>
                  </a:cubicBezTo>
                  <a:lnTo>
                    <a:pt x="2286" y="239"/>
                  </a:lnTo>
                  <a:cubicBezTo>
                    <a:pt x="2286" y="108"/>
                    <a:pt x="2179" y="1"/>
                    <a:pt x="2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7223196" y="4102608"/>
              <a:ext cx="61575" cy="89265"/>
            </a:xfrm>
            <a:custGeom>
              <a:rect b="b" l="l" r="r" t="t"/>
              <a:pathLst>
                <a:path extrusionOk="0" h="2608" w="1799">
                  <a:moveTo>
                    <a:pt x="1" y="0"/>
                  </a:moveTo>
                  <a:lnTo>
                    <a:pt x="1" y="2608"/>
                  </a:lnTo>
                  <a:lnTo>
                    <a:pt x="1799" y="2608"/>
                  </a:lnTo>
                  <a:lnTo>
                    <a:pt x="17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7214640" y="4094462"/>
              <a:ext cx="78689" cy="105968"/>
            </a:xfrm>
            <a:custGeom>
              <a:rect b="b" l="l" r="r" t="t"/>
              <a:pathLst>
                <a:path extrusionOk="0" h="3096" w="2299">
                  <a:moveTo>
                    <a:pt x="1811" y="488"/>
                  </a:moveTo>
                  <a:lnTo>
                    <a:pt x="1811"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80" y="3096"/>
                    <a:pt x="2299" y="2989"/>
                    <a:pt x="2287" y="2846"/>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7284735" y="4102608"/>
              <a:ext cx="61986" cy="89265"/>
            </a:xfrm>
            <a:custGeom>
              <a:rect b="b" l="l" r="r" t="t"/>
              <a:pathLst>
                <a:path extrusionOk="0" h="2608" w="1811">
                  <a:moveTo>
                    <a:pt x="1" y="0"/>
                  </a:moveTo>
                  <a:lnTo>
                    <a:pt x="1" y="2608"/>
                  </a:lnTo>
                  <a:lnTo>
                    <a:pt x="1811" y="2608"/>
                  </a:lnTo>
                  <a:lnTo>
                    <a:pt x="18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7276590" y="4094462"/>
              <a:ext cx="78278" cy="105968"/>
            </a:xfrm>
            <a:custGeom>
              <a:rect b="b" l="l" r="r" t="t"/>
              <a:pathLst>
                <a:path extrusionOk="0" h="3096" w="2287">
                  <a:moveTo>
                    <a:pt x="1810" y="488"/>
                  </a:moveTo>
                  <a:lnTo>
                    <a:pt x="1810"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77"/>
                    <a:pt x="2287" y="2846"/>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7346685" y="4102608"/>
              <a:ext cx="61575" cy="89265"/>
            </a:xfrm>
            <a:custGeom>
              <a:rect b="b" l="l" r="r" t="t"/>
              <a:pathLst>
                <a:path extrusionOk="0" h="2608" w="1799">
                  <a:moveTo>
                    <a:pt x="1" y="0"/>
                  </a:moveTo>
                  <a:lnTo>
                    <a:pt x="1" y="2608"/>
                  </a:lnTo>
                  <a:lnTo>
                    <a:pt x="1798" y="2608"/>
                  </a:lnTo>
                  <a:lnTo>
                    <a:pt x="17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7338129" y="4094462"/>
              <a:ext cx="78689" cy="105968"/>
            </a:xfrm>
            <a:custGeom>
              <a:rect b="b" l="l" r="r" t="t"/>
              <a:pathLst>
                <a:path extrusionOk="0" h="3096" w="2299">
                  <a:moveTo>
                    <a:pt x="1810" y="488"/>
                  </a:moveTo>
                  <a:lnTo>
                    <a:pt x="1810" y="2608"/>
                  </a:lnTo>
                  <a:lnTo>
                    <a:pt x="489" y="2608"/>
                  </a:lnTo>
                  <a:lnTo>
                    <a:pt x="489" y="488"/>
                  </a:lnTo>
                  <a:close/>
                  <a:moveTo>
                    <a:pt x="251" y="0"/>
                  </a:moveTo>
                  <a:cubicBezTo>
                    <a:pt x="120" y="0"/>
                    <a:pt x="12" y="107"/>
                    <a:pt x="12" y="238"/>
                  </a:cubicBezTo>
                  <a:lnTo>
                    <a:pt x="12" y="2858"/>
                  </a:lnTo>
                  <a:cubicBezTo>
                    <a:pt x="1" y="2989"/>
                    <a:pt x="120" y="3096"/>
                    <a:pt x="251" y="3096"/>
                  </a:cubicBezTo>
                  <a:lnTo>
                    <a:pt x="2048" y="3096"/>
                  </a:lnTo>
                  <a:cubicBezTo>
                    <a:pt x="2191" y="3096"/>
                    <a:pt x="2298" y="2989"/>
                    <a:pt x="2298" y="2846"/>
                  </a:cubicBezTo>
                  <a:lnTo>
                    <a:pt x="2298" y="238"/>
                  </a:lnTo>
                  <a:cubicBezTo>
                    <a:pt x="2298" y="107"/>
                    <a:pt x="2191" y="0"/>
                    <a:pt x="2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7223196" y="4191837"/>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7214640" y="4183691"/>
              <a:ext cx="78278" cy="106003"/>
            </a:xfrm>
            <a:custGeom>
              <a:rect b="b" l="l" r="r" t="t"/>
              <a:pathLst>
                <a:path extrusionOk="0" h="3097" w="2287">
                  <a:moveTo>
                    <a:pt x="1811" y="489"/>
                  </a:moveTo>
                  <a:lnTo>
                    <a:pt x="1811"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7284735" y="4191837"/>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7276590" y="4183691"/>
              <a:ext cx="78278" cy="106003"/>
            </a:xfrm>
            <a:custGeom>
              <a:rect b="b" l="l" r="r" t="t"/>
              <a:pathLst>
                <a:path extrusionOk="0" h="3097" w="2287">
                  <a:moveTo>
                    <a:pt x="1810" y="489"/>
                  </a:moveTo>
                  <a:lnTo>
                    <a:pt x="1810"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7346685" y="4191837"/>
              <a:ext cx="61575" cy="89300"/>
            </a:xfrm>
            <a:custGeom>
              <a:rect b="b" l="l" r="r" t="t"/>
              <a:pathLst>
                <a:path extrusionOk="0" h="2609" w="1799">
                  <a:moveTo>
                    <a:pt x="1" y="1"/>
                  </a:moveTo>
                  <a:lnTo>
                    <a:pt x="1" y="2608"/>
                  </a:lnTo>
                  <a:lnTo>
                    <a:pt x="1798" y="2608"/>
                  </a:lnTo>
                  <a:lnTo>
                    <a:pt x="17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7338129" y="4183691"/>
              <a:ext cx="78689" cy="106003"/>
            </a:xfrm>
            <a:custGeom>
              <a:rect b="b" l="l" r="r" t="t"/>
              <a:pathLst>
                <a:path extrusionOk="0" h="3097" w="2299">
                  <a:moveTo>
                    <a:pt x="1810" y="489"/>
                  </a:moveTo>
                  <a:lnTo>
                    <a:pt x="1810" y="2608"/>
                  </a:lnTo>
                  <a:lnTo>
                    <a:pt x="489" y="2608"/>
                  </a:lnTo>
                  <a:lnTo>
                    <a:pt x="489" y="489"/>
                  </a:lnTo>
                  <a:close/>
                  <a:moveTo>
                    <a:pt x="251" y="1"/>
                  </a:moveTo>
                  <a:cubicBezTo>
                    <a:pt x="120" y="1"/>
                    <a:pt x="12" y="108"/>
                    <a:pt x="12" y="239"/>
                  </a:cubicBezTo>
                  <a:lnTo>
                    <a:pt x="12" y="2846"/>
                  </a:lnTo>
                  <a:cubicBezTo>
                    <a:pt x="1" y="2977"/>
                    <a:pt x="120" y="3084"/>
                    <a:pt x="251" y="3096"/>
                  </a:cubicBezTo>
                  <a:lnTo>
                    <a:pt x="2048" y="3096"/>
                  </a:lnTo>
                  <a:cubicBezTo>
                    <a:pt x="2191" y="3084"/>
                    <a:pt x="2298" y="2977"/>
                    <a:pt x="2298" y="2846"/>
                  </a:cubicBezTo>
                  <a:lnTo>
                    <a:pt x="2298" y="239"/>
                  </a:lnTo>
                  <a:cubicBezTo>
                    <a:pt x="2298" y="108"/>
                    <a:pt x="2191"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7582891" y="4013346"/>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7574745" y="4005200"/>
              <a:ext cx="78278" cy="106003"/>
            </a:xfrm>
            <a:custGeom>
              <a:rect b="b" l="l" r="r" t="t"/>
              <a:pathLst>
                <a:path extrusionOk="0" h="3097" w="2287">
                  <a:moveTo>
                    <a:pt x="1811" y="489"/>
                  </a:moveTo>
                  <a:lnTo>
                    <a:pt x="1811" y="2608"/>
                  </a:lnTo>
                  <a:lnTo>
                    <a:pt x="489" y="2608"/>
                  </a:lnTo>
                  <a:lnTo>
                    <a:pt x="489" y="489"/>
                  </a:lnTo>
                  <a:close/>
                  <a:moveTo>
                    <a:pt x="239" y="1"/>
                  </a:moveTo>
                  <a:cubicBezTo>
                    <a:pt x="108" y="1"/>
                    <a:pt x="1" y="108"/>
                    <a:pt x="1" y="239"/>
                  </a:cubicBezTo>
                  <a:lnTo>
                    <a:pt x="1" y="2846"/>
                  </a:lnTo>
                  <a:cubicBezTo>
                    <a:pt x="1" y="2989"/>
                    <a:pt x="108" y="3096"/>
                    <a:pt x="239"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7644841" y="4013346"/>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7636284" y="4005200"/>
              <a:ext cx="78689" cy="106003"/>
            </a:xfrm>
            <a:custGeom>
              <a:rect b="b" l="l" r="r" t="t"/>
              <a:pathLst>
                <a:path extrusionOk="0" h="3097" w="2299">
                  <a:moveTo>
                    <a:pt x="1810" y="489"/>
                  </a:moveTo>
                  <a:lnTo>
                    <a:pt x="1810"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79" y="3096"/>
                    <a:pt x="2299" y="2989"/>
                    <a:pt x="2299" y="2846"/>
                  </a:cubicBezTo>
                  <a:lnTo>
                    <a:pt x="2299" y="239"/>
                  </a:lnTo>
                  <a:cubicBezTo>
                    <a:pt x="2299" y="108"/>
                    <a:pt x="2179"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7706380" y="4013346"/>
              <a:ext cx="61986" cy="89300"/>
            </a:xfrm>
            <a:custGeom>
              <a:rect b="b" l="l" r="r" t="t"/>
              <a:pathLst>
                <a:path extrusionOk="0" h="2609" w="1811">
                  <a:moveTo>
                    <a:pt x="1" y="1"/>
                  </a:moveTo>
                  <a:lnTo>
                    <a:pt x="1" y="2608"/>
                  </a:lnTo>
                  <a:lnTo>
                    <a:pt x="1810" y="2608"/>
                  </a:lnTo>
                  <a:lnTo>
                    <a:pt x="18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7698234" y="4005200"/>
              <a:ext cx="78278" cy="106003"/>
            </a:xfrm>
            <a:custGeom>
              <a:rect b="b" l="l" r="r" t="t"/>
              <a:pathLst>
                <a:path extrusionOk="0" h="3097" w="2287">
                  <a:moveTo>
                    <a:pt x="1798" y="489"/>
                  </a:moveTo>
                  <a:lnTo>
                    <a:pt x="1798" y="2608"/>
                  </a:lnTo>
                  <a:lnTo>
                    <a:pt x="489" y="2608"/>
                  </a:lnTo>
                  <a:lnTo>
                    <a:pt x="489" y="489"/>
                  </a:lnTo>
                  <a:close/>
                  <a:moveTo>
                    <a:pt x="239" y="1"/>
                  </a:moveTo>
                  <a:cubicBezTo>
                    <a:pt x="108" y="1"/>
                    <a:pt x="0" y="108"/>
                    <a:pt x="0" y="239"/>
                  </a:cubicBezTo>
                  <a:lnTo>
                    <a:pt x="0" y="2846"/>
                  </a:lnTo>
                  <a:cubicBezTo>
                    <a:pt x="0" y="2989"/>
                    <a:pt x="108" y="3096"/>
                    <a:pt x="239" y="3096"/>
                  </a:cubicBezTo>
                  <a:lnTo>
                    <a:pt x="2048" y="3096"/>
                  </a:lnTo>
                  <a:cubicBezTo>
                    <a:pt x="2179" y="3096"/>
                    <a:pt x="2286" y="2989"/>
                    <a:pt x="2286" y="2846"/>
                  </a:cubicBezTo>
                  <a:lnTo>
                    <a:pt x="2286" y="239"/>
                  </a:lnTo>
                  <a:cubicBezTo>
                    <a:pt x="2286" y="108"/>
                    <a:pt x="2179"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7582891" y="4102608"/>
              <a:ext cx="61986" cy="89265"/>
            </a:xfrm>
            <a:custGeom>
              <a:rect b="b" l="l" r="r" t="t"/>
              <a:pathLst>
                <a:path extrusionOk="0" h="2608" w="1811">
                  <a:moveTo>
                    <a:pt x="1" y="0"/>
                  </a:moveTo>
                  <a:lnTo>
                    <a:pt x="1" y="2608"/>
                  </a:lnTo>
                  <a:lnTo>
                    <a:pt x="1811" y="2608"/>
                  </a:lnTo>
                  <a:lnTo>
                    <a:pt x="18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7574745" y="4094462"/>
              <a:ext cx="78278" cy="105968"/>
            </a:xfrm>
            <a:custGeom>
              <a:rect b="b" l="l" r="r" t="t"/>
              <a:pathLst>
                <a:path extrusionOk="0" h="3096" w="2287">
                  <a:moveTo>
                    <a:pt x="1811" y="488"/>
                  </a:moveTo>
                  <a:lnTo>
                    <a:pt x="1811"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89"/>
                    <a:pt x="2287" y="2846"/>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7644841" y="4102608"/>
              <a:ext cx="61575" cy="89265"/>
            </a:xfrm>
            <a:custGeom>
              <a:rect b="b" l="l" r="r" t="t"/>
              <a:pathLst>
                <a:path extrusionOk="0" h="2608" w="1799">
                  <a:moveTo>
                    <a:pt x="1" y="0"/>
                  </a:moveTo>
                  <a:lnTo>
                    <a:pt x="1" y="2608"/>
                  </a:lnTo>
                  <a:lnTo>
                    <a:pt x="1799" y="2608"/>
                  </a:lnTo>
                  <a:lnTo>
                    <a:pt x="17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7636284" y="4094462"/>
              <a:ext cx="78689" cy="105968"/>
            </a:xfrm>
            <a:custGeom>
              <a:rect b="b" l="l" r="r" t="t"/>
              <a:pathLst>
                <a:path extrusionOk="0" h="3096" w="2299">
                  <a:moveTo>
                    <a:pt x="1810" y="488"/>
                  </a:moveTo>
                  <a:lnTo>
                    <a:pt x="1810"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91" y="3096"/>
                    <a:pt x="2299" y="2989"/>
                    <a:pt x="2299" y="2846"/>
                  </a:cubicBezTo>
                  <a:lnTo>
                    <a:pt x="2299" y="238"/>
                  </a:lnTo>
                  <a:cubicBezTo>
                    <a:pt x="2299" y="107"/>
                    <a:pt x="2179"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7706380" y="4102608"/>
              <a:ext cx="61986" cy="89265"/>
            </a:xfrm>
            <a:custGeom>
              <a:rect b="b" l="l" r="r" t="t"/>
              <a:pathLst>
                <a:path extrusionOk="0" h="2608" w="1811">
                  <a:moveTo>
                    <a:pt x="1" y="0"/>
                  </a:moveTo>
                  <a:lnTo>
                    <a:pt x="1" y="2608"/>
                  </a:lnTo>
                  <a:lnTo>
                    <a:pt x="1810" y="2608"/>
                  </a:lnTo>
                  <a:lnTo>
                    <a:pt x="18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7698234" y="4094462"/>
              <a:ext cx="78278" cy="105968"/>
            </a:xfrm>
            <a:custGeom>
              <a:rect b="b" l="l" r="r" t="t"/>
              <a:pathLst>
                <a:path extrusionOk="0" h="3096" w="2287">
                  <a:moveTo>
                    <a:pt x="1798" y="488"/>
                  </a:moveTo>
                  <a:lnTo>
                    <a:pt x="1798" y="2608"/>
                  </a:lnTo>
                  <a:lnTo>
                    <a:pt x="489" y="2608"/>
                  </a:lnTo>
                  <a:lnTo>
                    <a:pt x="489" y="488"/>
                  </a:lnTo>
                  <a:close/>
                  <a:moveTo>
                    <a:pt x="239" y="0"/>
                  </a:moveTo>
                  <a:cubicBezTo>
                    <a:pt x="108" y="0"/>
                    <a:pt x="0" y="107"/>
                    <a:pt x="0" y="238"/>
                  </a:cubicBezTo>
                  <a:lnTo>
                    <a:pt x="0" y="2858"/>
                  </a:lnTo>
                  <a:cubicBezTo>
                    <a:pt x="0" y="2989"/>
                    <a:pt x="108" y="3096"/>
                    <a:pt x="239" y="3096"/>
                  </a:cubicBezTo>
                  <a:lnTo>
                    <a:pt x="2048" y="3096"/>
                  </a:lnTo>
                  <a:cubicBezTo>
                    <a:pt x="2179" y="3096"/>
                    <a:pt x="2286" y="2989"/>
                    <a:pt x="2286" y="2846"/>
                  </a:cubicBezTo>
                  <a:lnTo>
                    <a:pt x="2286" y="238"/>
                  </a:lnTo>
                  <a:cubicBezTo>
                    <a:pt x="2286" y="107"/>
                    <a:pt x="2179" y="0"/>
                    <a:pt x="2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7582891" y="4191837"/>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7574745" y="4183691"/>
              <a:ext cx="78278" cy="106003"/>
            </a:xfrm>
            <a:custGeom>
              <a:rect b="b" l="l" r="r" t="t"/>
              <a:pathLst>
                <a:path extrusionOk="0" h="3097" w="2287">
                  <a:moveTo>
                    <a:pt x="1811" y="489"/>
                  </a:moveTo>
                  <a:lnTo>
                    <a:pt x="1811"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7644841" y="4191837"/>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7636284" y="4183691"/>
              <a:ext cx="78689" cy="106003"/>
            </a:xfrm>
            <a:custGeom>
              <a:rect b="b" l="l" r="r" t="t"/>
              <a:pathLst>
                <a:path extrusionOk="0" h="3097" w="2299">
                  <a:moveTo>
                    <a:pt x="1810" y="489"/>
                  </a:moveTo>
                  <a:lnTo>
                    <a:pt x="1810"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79" y="3084"/>
                    <a:pt x="2299" y="2977"/>
                    <a:pt x="2299" y="2846"/>
                  </a:cubicBezTo>
                  <a:lnTo>
                    <a:pt x="2299" y="239"/>
                  </a:lnTo>
                  <a:cubicBezTo>
                    <a:pt x="2299" y="108"/>
                    <a:pt x="2179"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7706380" y="4191837"/>
              <a:ext cx="61986" cy="89300"/>
            </a:xfrm>
            <a:custGeom>
              <a:rect b="b" l="l" r="r" t="t"/>
              <a:pathLst>
                <a:path extrusionOk="0" h="2609" w="1811">
                  <a:moveTo>
                    <a:pt x="1" y="1"/>
                  </a:moveTo>
                  <a:lnTo>
                    <a:pt x="1" y="2608"/>
                  </a:lnTo>
                  <a:lnTo>
                    <a:pt x="1810" y="2608"/>
                  </a:lnTo>
                  <a:lnTo>
                    <a:pt x="18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7698234" y="4183691"/>
              <a:ext cx="78278" cy="106003"/>
            </a:xfrm>
            <a:custGeom>
              <a:rect b="b" l="l" r="r" t="t"/>
              <a:pathLst>
                <a:path extrusionOk="0" h="3097" w="2287">
                  <a:moveTo>
                    <a:pt x="1798" y="489"/>
                  </a:moveTo>
                  <a:lnTo>
                    <a:pt x="1798" y="2608"/>
                  </a:lnTo>
                  <a:lnTo>
                    <a:pt x="489" y="2608"/>
                  </a:lnTo>
                  <a:lnTo>
                    <a:pt x="489" y="489"/>
                  </a:lnTo>
                  <a:close/>
                  <a:moveTo>
                    <a:pt x="239" y="1"/>
                  </a:moveTo>
                  <a:cubicBezTo>
                    <a:pt x="108" y="1"/>
                    <a:pt x="0" y="108"/>
                    <a:pt x="0" y="239"/>
                  </a:cubicBezTo>
                  <a:lnTo>
                    <a:pt x="0" y="2846"/>
                  </a:lnTo>
                  <a:cubicBezTo>
                    <a:pt x="0" y="2977"/>
                    <a:pt x="108" y="3084"/>
                    <a:pt x="239" y="3096"/>
                  </a:cubicBezTo>
                  <a:lnTo>
                    <a:pt x="2048" y="3096"/>
                  </a:lnTo>
                  <a:cubicBezTo>
                    <a:pt x="2179" y="3084"/>
                    <a:pt x="2286" y="2977"/>
                    <a:pt x="2286" y="2846"/>
                  </a:cubicBezTo>
                  <a:lnTo>
                    <a:pt x="2286" y="239"/>
                  </a:lnTo>
                  <a:cubicBezTo>
                    <a:pt x="2286" y="108"/>
                    <a:pt x="2179"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7407378" y="3675086"/>
              <a:ext cx="89676" cy="73794"/>
            </a:xfrm>
            <a:custGeom>
              <a:rect b="b" l="l" r="r" t="t"/>
              <a:pathLst>
                <a:path extrusionOk="0" h="2156" w="2620">
                  <a:moveTo>
                    <a:pt x="1" y="0"/>
                  </a:moveTo>
                  <a:lnTo>
                    <a:pt x="1" y="2155"/>
                  </a:lnTo>
                  <a:lnTo>
                    <a:pt x="2620" y="2155"/>
                  </a:lnTo>
                  <a:lnTo>
                    <a:pt x="26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7399232" y="3666940"/>
              <a:ext cx="106003" cy="90087"/>
            </a:xfrm>
            <a:custGeom>
              <a:rect b="b" l="l" r="r" t="t"/>
              <a:pathLst>
                <a:path extrusionOk="0" h="2632" w="3097">
                  <a:moveTo>
                    <a:pt x="2608" y="477"/>
                  </a:moveTo>
                  <a:lnTo>
                    <a:pt x="2608" y="2155"/>
                  </a:lnTo>
                  <a:lnTo>
                    <a:pt x="489" y="2155"/>
                  </a:lnTo>
                  <a:lnTo>
                    <a:pt x="489" y="477"/>
                  </a:lnTo>
                  <a:close/>
                  <a:moveTo>
                    <a:pt x="239" y="0"/>
                  </a:moveTo>
                  <a:cubicBezTo>
                    <a:pt x="108" y="0"/>
                    <a:pt x="0" y="107"/>
                    <a:pt x="0" y="238"/>
                  </a:cubicBezTo>
                  <a:lnTo>
                    <a:pt x="0" y="2393"/>
                  </a:lnTo>
                  <a:cubicBezTo>
                    <a:pt x="0" y="2524"/>
                    <a:pt x="108" y="2632"/>
                    <a:pt x="239" y="2632"/>
                  </a:cubicBezTo>
                  <a:lnTo>
                    <a:pt x="2858" y="2632"/>
                  </a:lnTo>
                  <a:cubicBezTo>
                    <a:pt x="2989" y="2632"/>
                    <a:pt x="3096" y="2524"/>
                    <a:pt x="3096" y="2393"/>
                  </a:cubicBezTo>
                  <a:lnTo>
                    <a:pt x="3096" y="238"/>
                  </a:lnTo>
                  <a:cubicBezTo>
                    <a:pt x="3096" y="107"/>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7497017" y="3675086"/>
              <a:ext cx="89300" cy="73794"/>
            </a:xfrm>
            <a:custGeom>
              <a:rect b="b" l="l" r="r" t="t"/>
              <a:pathLst>
                <a:path extrusionOk="0" h="2156" w="2609">
                  <a:moveTo>
                    <a:pt x="1" y="0"/>
                  </a:moveTo>
                  <a:lnTo>
                    <a:pt x="1" y="2155"/>
                  </a:lnTo>
                  <a:lnTo>
                    <a:pt x="2608" y="2155"/>
                  </a:lnTo>
                  <a:lnTo>
                    <a:pt x="26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7488460" y="3666940"/>
              <a:ext cx="106413" cy="90087"/>
            </a:xfrm>
            <a:custGeom>
              <a:rect b="b" l="l" r="r" t="t"/>
              <a:pathLst>
                <a:path extrusionOk="0" h="2632" w="3109">
                  <a:moveTo>
                    <a:pt x="2620" y="477"/>
                  </a:moveTo>
                  <a:lnTo>
                    <a:pt x="2620" y="2155"/>
                  </a:lnTo>
                  <a:lnTo>
                    <a:pt x="489" y="2155"/>
                  </a:lnTo>
                  <a:lnTo>
                    <a:pt x="489" y="477"/>
                  </a:lnTo>
                  <a:close/>
                  <a:moveTo>
                    <a:pt x="251" y="0"/>
                  </a:moveTo>
                  <a:cubicBezTo>
                    <a:pt x="108" y="0"/>
                    <a:pt x="1" y="107"/>
                    <a:pt x="1" y="238"/>
                  </a:cubicBezTo>
                  <a:lnTo>
                    <a:pt x="1" y="2393"/>
                  </a:lnTo>
                  <a:cubicBezTo>
                    <a:pt x="1" y="2524"/>
                    <a:pt x="120" y="2632"/>
                    <a:pt x="251" y="2632"/>
                  </a:cubicBezTo>
                  <a:lnTo>
                    <a:pt x="2858" y="2632"/>
                  </a:lnTo>
                  <a:cubicBezTo>
                    <a:pt x="2989" y="2632"/>
                    <a:pt x="3097" y="2524"/>
                    <a:pt x="3108" y="2393"/>
                  </a:cubicBezTo>
                  <a:lnTo>
                    <a:pt x="3108" y="238"/>
                  </a:lnTo>
                  <a:cubicBezTo>
                    <a:pt x="3108" y="107"/>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7407378" y="3748844"/>
              <a:ext cx="89676" cy="73794"/>
            </a:xfrm>
            <a:custGeom>
              <a:rect b="b" l="l" r="r" t="t"/>
              <a:pathLst>
                <a:path extrusionOk="0" h="2156" w="2620">
                  <a:moveTo>
                    <a:pt x="1" y="0"/>
                  </a:moveTo>
                  <a:lnTo>
                    <a:pt x="1" y="2156"/>
                  </a:lnTo>
                  <a:lnTo>
                    <a:pt x="2620" y="2156"/>
                  </a:lnTo>
                  <a:lnTo>
                    <a:pt x="26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7399232" y="3740698"/>
              <a:ext cx="106003" cy="90498"/>
            </a:xfrm>
            <a:custGeom>
              <a:rect b="b" l="l" r="r" t="t"/>
              <a:pathLst>
                <a:path extrusionOk="0" h="2644" w="3097">
                  <a:moveTo>
                    <a:pt x="2608" y="477"/>
                  </a:moveTo>
                  <a:lnTo>
                    <a:pt x="2608" y="2155"/>
                  </a:lnTo>
                  <a:lnTo>
                    <a:pt x="489" y="2155"/>
                  </a:lnTo>
                  <a:lnTo>
                    <a:pt x="489" y="477"/>
                  </a:lnTo>
                  <a:close/>
                  <a:moveTo>
                    <a:pt x="239" y="0"/>
                  </a:moveTo>
                  <a:cubicBezTo>
                    <a:pt x="108" y="0"/>
                    <a:pt x="0" y="108"/>
                    <a:pt x="0" y="238"/>
                  </a:cubicBezTo>
                  <a:lnTo>
                    <a:pt x="0" y="2394"/>
                  </a:lnTo>
                  <a:cubicBezTo>
                    <a:pt x="0" y="2524"/>
                    <a:pt x="108" y="2644"/>
                    <a:pt x="239" y="2644"/>
                  </a:cubicBezTo>
                  <a:lnTo>
                    <a:pt x="2858" y="2644"/>
                  </a:lnTo>
                  <a:cubicBezTo>
                    <a:pt x="2989" y="2644"/>
                    <a:pt x="3096" y="2524"/>
                    <a:pt x="3096" y="2394"/>
                  </a:cubicBezTo>
                  <a:lnTo>
                    <a:pt x="3096" y="238"/>
                  </a:lnTo>
                  <a:cubicBezTo>
                    <a:pt x="3096" y="108"/>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7497017" y="3748844"/>
              <a:ext cx="89300" cy="73794"/>
            </a:xfrm>
            <a:custGeom>
              <a:rect b="b" l="l" r="r" t="t"/>
              <a:pathLst>
                <a:path extrusionOk="0" h="2156" w="2609">
                  <a:moveTo>
                    <a:pt x="1" y="0"/>
                  </a:moveTo>
                  <a:lnTo>
                    <a:pt x="1" y="2156"/>
                  </a:lnTo>
                  <a:lnTo>
                    <a:pt x="2608" y="2156"/>
                  </a:lnTo>
                  <a:lnTo>
                    <a:pt x="26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7488460" y="3740698"/>
              <a:ext cx="106413" cy="90498"/>
            </a:xfrm>
            <a:custGeom>
              <a:rect b="b" l="l" r="r" t="t"/>
              <a:pathLst>
                <a:path extrusionOk="0" h="2644" w="3109">
                  <a:moveTo>
                    <a:pt x="2620" y="477"/>
                  </a:moveTo>
                  <a:lnTo>
                    <a:pt x="2620" y="2155"/>
                  </a:lnTo>
                  <a:lnTo>
                    <a:pt x="489" y="2155"/>
                  </a:lnTo>
                  <a:lnTo>
                    <a:pt x="489" y="477"/>
                  </a:lnTo>
                  <a:close/>
                  <a:moveTo>
                    <a:pt x="251" y="0"/>
                  </a:moveTo>
                  <a:cubicBezTo>
                    <a:pt x="108" y="0"/>
                    <a:pt x="1" y="108"/>
                    <a:pt x="1" y="238"/>
                  </a:cubicBezTo>
                  <a:lnTo>
                    <a:pt x="1" y="2394"/>
                  </a:lnTo>
                  <a:cubicBezTo>
                    <a:pt x="1" y="2524"/>
                    <a:pt x="108" y="2644"/>
                    <a:pt x="251" y="2644"/>
                  </a:cubicBezTo>
                  <a:lnTo>
                    <a:pt x="2858" y="2644"/>
                  </a:lnTo>
                  <a:cubicBezTo>
                    <a:pt x="2989" y="2644"/>
                    <a:pt x="3108" y="2524"/>
                    <a:pt x="3108" y="2394"/>
                  </a:cubicBezTo>
                  <a:lnTo>
                    <a:pt x="3108" y="238"/>
                  </a:lnTo>
                  <a:cubicBezTo>
                    <a:pt x="3108" y="108"/>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8404779" y="4102164"/>
              <a:ext cx="61541" cy="89265"/>
            </a:xfrm>
            <a:custGeom>
              <a:rect b="b" l="l" r="r" t="t"/>
              <a:pathLst>
                <a:path extrusionOk="0" h="2608" w="1798">
                  <a:moveTo>
                    <a:pt x="0" y="0"/>
                  </a:moveTo>
                  <a:lnTo>
                    <a:pt x="0" y="2608"/>
                  </a:lnTo>
                  <a:lnTo>
                    <a:pt x="1798" y="2608"/>
                  </a:lnTo>
                  <a:lnTo>
                    <a:pt x="17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8396223" y="4094018"/>
              <a:ext cx="78655" cy="105968"/>
            </a:xfrm>
            <a:custGeom>
              <a:rect b="b" l="l" r="r" t="t"/>
              <a:pathLst>
                <a:path extrusionOk="0" h="3096" w="2298">
                  <a:moveTo>
                    <a:pt x="1810" y="488"/>
                  </a:moveTo>
                  <a:lnTo>
                    <a:pt x="1810" y="2608"/>
                  </a:lnTo>
                  <a:lnTo>
                    <a:pt x="488" y="2608"/>
                  </a:lnTo>
                  <a:lnTo>
                    <a:pt x="488" y="488"/>
                  </a:lnTo>
                  <a:close/>
                  <a:moveTo>
                    <a:pt x="250" y="0"/>
                  </a:moveTo>
                  <a:cubicBezTo>
                    <a:pt x="107" y="0"/>
                    <a:pt x="0" y="107"/>
                    <a:pt x="0" y="238"/>
                  </a:cubicBezTo>
                  <a:lnTo>
                    <a:pt x="0" y="2846"/>
                  </a:lnTo>
                  <a:cubicBezTo>
                    <a:pt x="0" y="2977"/>
                    <a:pt x="107" y="3084"/>
                    <a:pt x="250" y="3096"/>
                  </a:cubicBezTo>
                  <a:lnTo>
                    <a:pt x="2048" y="3096"/>
                  </a:lnTo>
                  <a:cubicBezTo>
                    <a:pt x="2179" y="3084"/>
                    <a:pt x="2286" y="2989"/>
                    <a:pt x="2298" y="2858"/>
                  </a:cubicBezTo>
                  <a:lnTo>
                    <a:pt x="2298" y="238"/>
                  </a:lnTo>
                  <a:cubicBezTo>
                    <a:pt x="2298" y="107"/>
                    <a:pt x="2191" y="0"/>
                    <a:pt x="2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8466284" y="4102164"/>
              <a:ext cx="61986" cy="89265"/>
            </a:xfrm>
            <a:custGeom>
              <a:rect b="b" l="l" r="r" t="t"/>
              <a:pathLst>
                <a:path extrusionOk="0" h="2608" w="1811">
                  <a:moveTo>
                    <a:pt x="1" y="0"/>
                  </a:moveTo>
                  <a:lnTo>
                    <a:pt x="1" y="2608"/>
                  </a:lnTo>
                  <a:lnTo>
                    <a:pt x="1811" y="2608"/>
                  </a:lnTo>
                  <a:lnTo>
                    <a:pt x="18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8458138" y="4094018"/>
              <a:ext cx="78278" cy="105968"/>
            </a:xfrm>
            <a:custGeom>
              <a:rect b="b" l="l" r="r" t="t"/>
              <a:pathLst>
                <a:path extrusionOk="0" h="3096" w="2287">
                  <a:moveTo>
                    <a:pt x="1811" y="488"/>
                  </a:moveTo>
                  <a:lnTo>
                    <a:pt x="1811" y="2608"/>
                  </a:lnTo>
                  <a:lnTo>
                    <a:pt x="489" y="2608"/>
                  </a:lnTo>
                  <a:lnTo>
                    <a:pt x="489" y="488"/>
                  </a:lnTo>
                  <a:close/>
                  <a:moveTo>
                    <a:pt x="239" y="0"/>
                  </a:moveTo>
                  <a:cubicBezTo>
                    <a:pt x="108" y="0"/>
                    <a:pt x="1" y="107"/>
                    <a:pt x="1" y="238"/>
                  </a:cubicBezTo>
                  <a:lnTo>
                    <a:pt x="1" y="2846"/>
                  </a:lnTo>
                  <a:cubicBezTo>
                    <a:pt x="1" y="2977"/>
                    <a:pt x="108" y="3084"/>
                    <a:pt x="239" y="3096"/>
                  </a:cubicBezTo>
                  <a:lnTo>
                    <a:pt x="2049" y="3096"/>
                  </a:lnTo>
                  <a:cubicBezTo>
                    <a:pt x="2180" y="3084"/>
                    <a:pt x="2287" y="2989"/>
                    <a:pt x="2287" y="2858"/>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8404779" y="4191392"/>
              <a:ext cx="61541" cy="89300"/>
            </a:xfrm>
            <a:custGeom>
              <a:rect b="b" l="l" r="r" t="t"/>
              <a:pathLst>
                <a:path extrusionOk="0" h="2609" w="1798">
                  <a:moveTo>
                    <a:pt x="0" y="1"/>
                  </a:moveTo>
                  <a:lnTo>
                    <a:pt x="0" y="2608"/>
                  </a:lnTo>
                  <a:lnTo>
                    <a:pt x="1798" y="2608"/>
                  </a:lnTo>
                  <a:lnTo>
                    <a:pt x="17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8396223" y="4183246"/>
              <a:ext cx="78655" cy="105626"/>
            </a:xfrm>
            <a:custGeom>
              <a:rect b="b" l="l" r="r" t="t"/>
              <a:pathLst>
                <a:path extrusionOk="0" h="3086" w="2298">
                  <a:moveTo>
                    <a:pt x="1810" y="489"/>
                  </a:moveTo>
                  <a:lnTo>
                    <a:pt x="1810" y="2608"/>
                  </a:lnTo>
                  <a:lnTo>
                    <a:pt x="488" y="2608"/>
                  </a:lnTo>
                  <a:lnTo>
                    <a:pt x="488" y="489"/>
                  </a:lnTo>
                  <a:close/>
                  <a:moveTo>
                    <a:pt x="250" y="1"/>
                  </a:moveTo>
                  <a:cubicBezTo>
                    <a:pt x="107" y="1"/>
                    <a:pt x="0" y="108"/>
                    <a:pt x="0" y="251"/>
                  </a:cubicBezTo>
                  <a:lnTo>
                    <a:pt x="0" y="2846"/>
                  </a:lnTo>
                  <a:cubicBezTo>
                    <a:pt x="0" y="2977"/>
                    <a:pt x="107" y="3084"/>
                    <a:pt x="250" y="3084"/>
                  </a:cubicBezTo>
                  <a:lnTo>
                    <a:pt x="2048" y="3084"/>
                  </a:lnTo>
                  <a:cubicBezTo>
                    <a:pt x="2055" y="3085"/>
                    <a:pt x="2061" y="3085"/>
                    <a:pt x="2068" y="3085"/>
                  </a:cubicBezTo>
                  <a:cubicBezTo>
                    <a:pt x="2191" y="3085"/>
                    <a:pt x="2298" y="2982"/>
                    <a:pt x="2298" y="2846"/>
                  </a:cubicBezTo>
                  <a:lnTo>
                    <a:pt x="2298" y="251"/>
                  </a:lnTo>
                  <a:cubicBezTo>
                    <a:pt x="2298" y="108"/>
                    <a:pt x="2191"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8466284" y="4191392"/>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8458138" y="4183246"/>
              <a:ext cx="78278" cy="105592"/>
            </a:xfrm>
            <a:custGeom>
              <a:rect b="b" l="l" r="r" t="t"/>
              <a:pathLst>
                <a:path extrusionOk="0" h="3085" w="2287">
                  <a:moveTo>
                    <a:pt x="1811" y="489"/>
                  </a:moveTo>
                  <a:lnTo>
                    <a:pt x="1811" y="2608"/>
                  </a:lnTo>
                  <a:lnTo>
                    <a:pt x="489" y="2608"/>
                  </a:lnTo>
                  <a:lnTo>
                    <a:pt x="489" y="489"/>
                  </a:lnTo>
                  <a:close/>
                  <a:moveTo>
                    <a:pt x="239" y="1"/>
                  </a:moveTo>
                  <a:cubicBezTo>
                    <a:pt x="108" y="1"/>
                    <a:pt x="1" y="108"/>
                    <a:pt x="1" y="251"/>
                  </a:cubicBezTo>
                  <a:lnTo>
                    <a:pt x="1" y="2846"/>
                  </a:lnTo>
                  <a:cubicBezTo>
                    <a:pt x="1" y="2977"/>
                    <a:pt x="108" y="3084"/>
                    <a:pt x="239" y="3084"/>
                  </a:cubicBezTo>
                  <a:lnTo>
                    <a:pt x="2049" y="3084"/>
                  </a:lnTo>
                  <a:cubicBezTo>
                    <a:pt x="2180" y="3084"/>
                    <a:pt x="2287" y="2977"/>
                    <a:pt x="2287" y="2846"/>
                  </a:cubicBezTo>
                  <a:lnTo>
                    <a:pt x="2287" y="251"/>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8079560" y="4208505"/>
              <a:ext cx="53018" cy="45420"/>
            </a:xfrm>
            <a:custGeom>
              <a:rect b="b" l="l" r="r" t="t"/>
              <a:pathLst>
                <a:path extrusionOk="0" h="1327" w="1549">
                  <a:moveTo>
                    <a:pt x="894" y="1"/>
                  </a:moveTo>
                  <a:cubicBezTo>
                    <a:pt x="299" y="1"/>
                    <a:pt x="1" y="715"/>
                    <a:pt x="418" y="1132"/>
                  </a:cubicBezTo>
                  <a:cubicBezTo>
                    <a:pt x="552" y="1266"/>
                    <a:pt x="718" y="1326"/>
                    <a:pt x="880" y="1326"/>
                  </a:cubicBezTo>
                  <a:cubicBezTo>
                    <a:pt x="1221" y="1326"/>
                    <a:pt x="1549" y="1062"/>
                    <a:pt x="1549" y="667"/>
                  </a:cubicBezTo>
                  <a:cubicBezTo>
                    <a:pt x="1549" y="298"/>
                    <a:pt x="1251" y="1"/>
                    <a:pt x="8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7079425" y="3985625"/>
              <a:ext cx="36000" cy="47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28"/>
          <p:cNvSpPr/>
          <p:nvPr/>
        </p:nvSpPr>
        <p:spPr>
          <a:xfrm>
            <a:off x="3129600" y="4598858"/>
            <a:ext cx="6074965" cy="96077"/>
          </a:xfrm>
          <a:custGeom>
            <a:rect b="b" l="l" r="r" t="t"/>
            <a:pathLst>
              <a:path extrusionOk="0" h="2775" w="145770">
                <a:moveTo>
                  <a:pt x="1" y="1"/>
                </a:moveTo>
                <a:lnTo>
                  <a:pt x="1" y="2775"/>
                </a:lnTo>
                <a:lnTo>
                  <a:pt x="145769" y="2775"/>
                </a:lnTo>
                <a:lnTo>
                  <a:pt x="145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nvGrpSpPr>
          <p:cNvPr id="619" name="Google Shape;619;p28"/>
          <p:cNvGrpSpPr/>
          <p:nvPr/>
        </p:nvGrpSpPr>
        <p:grpSpPr>
          <a:xfrm>
            <a:off x="4969488" y="3504491"/>
            <a:ext cx="212314" cy="1120944"/>
            <a:chOff x="6090725" y="734900"/>
            <a:chExt cx="136950" cy="723050"/>
          </a:xfrm>
        </p:grpSpPr>
        <p:sp>
          <p:nvSpPr>
            <p:cNvPr id="620" name="Google Shape;620;p28"/>
            <p:cNvSpPr/>
            <p:nvPr/>
          </p:nvSpPr>
          <p:spPr>
            <a:xfrm>
              <a:off x="6130600" y="1337075"/>
              <a:ext cx="57175" cy="120875"/>
            </a:xfrm>
            <a:custGeom>
              <a:rect b="b" l="l" r="r" t="t"/>
              <a:pathLst>
                <a:path extrusionOk="0" h="4835" w="2287">
                  <a:moveTo>
                    <a:pt x="251" y="0"/>
                  </a:moveTo>
                  <a:lnTo>
                    <a:pt x="1" y="4834"/>
                  </a:lnTo>
                  <a:lnTo>
                    <a:pt x="2287" y="4834"/>
                  </a:lnTo>
                  <a:lnTo>
                    <a:pt x="20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6149075" y="902500"/>
              <a:ext cx="20250" cy="440550"/>
            </a:xfrm>
            <a:custGeom>
              <a:rect b="b" l="l" r="r" t="t"/>
              <a:pathLst>
                <a:path extrusionOk="0" h="17622" w="810">
                  <a:moveTo>
                    <a:pt x="0" y="0"/>
                  </a:moveTo>
                  <a:lnTo>
                    <a:pt x="0" y="17621"/>
                  </a:lnTo>
                  <a:lnTo>
                    <a:pt x="810" y="17621"/>
                  </a:lnTo>
                  <a:lnTo>
                    <a:pt x="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6144300" y="1288850"/>
              <a:ext cx="29800" cy="48250"/>
            </a:xfrm>
            <a:custGeom>
              <a:rect b="b" l="l" r="r" t="t"/>
              <a:pathLst>
                <a:path extrusionOk="0" h="1930" w="1192">
                  <a:moveTo>
                    <a:pt x="1" y="0"/>
                  </a:moveTo>
                  <a:lnTo>
                    <a:pt x="1" y="1929"/>
                  </a:lnTo>
                  <a:lnTo>
                    <a:pt x="1191" y="1929"/>
                  </a:lnTo>
                  <a:lnTo>
                    <a:pt x="11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p:nvPr/>
          </p:nvSpPr>
          <p:spPr>
            <a:xfrm>
              <a:off x="6133575" y="872425"/>
              <a:ext cx="51225" cy="10750"/>
            </a:xfrm>
            <a:custGeom>
              <a:rect b="b" l="l" r="r" t="t"/>
              <a:pathLst>
                <a:path extrusionOk="0" h="430" w="2049">
                  <a:moveTo>
                    <a:pt x="1" y="1"/>
                  </a:moveTo>
                  <a:lnTo>
                    <a:pt x="1" y="429"/>
                  </a:lnTo>
                  <a:lnTo>
                    <a:pt x="2049" y="429"/>
                  </a:lnTo>
                  <a:lnTo>
                    <a:pt x="20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
            <p:cNvSpPr/>
            <p:nvPr/>
          </p:nvSpPr>
          <p:spPr>
            <a:xfrm>
              <a:off x="6118400" y="789075"/>
              <a:ext cx="81600" cy="10750"/>
            </a:xfrm>
            <a:custGeom>
              <a:rect b="b" l="l" r="r" t="t"/>
              <a:pathLst>
                <a:path extrusionOk="0" h="430" w="3264">
                  <a:moveTo>
                    <a:pt x="1" y="1"/>
                  </a:moveTo>
                  <a:lnTo>
                    <a:pt x="1" y="430"/>
                  </a:lnTo>
                  <a:lnTo>
                    <a:pt x="3263" y="430"/>
                  </a:lnTo>
                  <a:lnTo>
                    <a:pt x="32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6138650" y="883150"/>
              <a:ext cx="41100" cy="19375"/>
            </a:xfrm>
            <a:custGeom>
              <a:rect b="b" l="l" r="r" t="t"/>
              <a:pathLst>
                <a:path extrusionOk="0" h="775" w="1644">
                  <a:moveTo>
                    <a:pt x="0" y="0"/>
                  </a:moveTo>
                  <a:lnTo>
                    <a:pt x="417" y="774"/>
                  </a:lnTo>
                  <a:lnTo>
                    <a:pt x="1227" y="774"/>
                  </a:lnTo>
                  <a:lnTo>
                    <a:pt x="16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6125550" y="764375"/>
              <a:ext cx="67000" cy="24725"/>
            </a:xfrm>
            <a:custGeom>
              <a:rect b="b" l="l" r="r" t="t"/>
              <a:pathLst>
                <a:path extrusionOk="0" h="989" w="2680">
                  <a:moveTo>
                    <a:pt x="322" y="1"/>
                  </a:moveTo>
                  <a:lnTo>
                    <a:pt x="1" y="989"/>
                  </a:lnTo>
                  <a:lnTo>
                    <a:pt x="2679" y="989"/>
                  </a:lnTo>
                  <a:lnTo>
                    <a:pt x="23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6144000" y="758425"/>
              <a:ext cx="30400" cy="5975"/>
            </a:xfrm>
            <a:custGeom>
              <a:rect b="b" l="l" r="r" t="t"/>
              <a:pathLst>
                <a:path extrusionOk="0" h="239" w="1216">
                  <a:moveTo>
                    <a:pt x="1" y="1"/>
                  </a:moveTo>
                  <a:lnTo>
                    <a:pt x="1" y="239"/>
                  </a:lnTo>
                  <a:lnTo>
                    <a:pt x="1215" y="239"/>
                  </a:lnTo>
                  <a:lnTo>
                    <a:pt x="12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6127625" y="799800"/>
              <a:ext cx="63125" cy="72650"/>
            </a:xfrm>
            <a:custGeom>
              <a:rect b="b" l="l" r="r" t="t"/>
              <a:pathLst>
                <a:path extrusionOk="0" h="2906" w="2525">
                  <a:moveTo>
                    <a:pt x="1" y="1"/>
                  </a:moveTo>
                  <a:lnTo>
                    <a:pt x="239" y="2906"/>
                  </a:lnTo>
                  <a:lnTo>
                    <a:pt x="2287" y="2906"/>
                  </a:lnTo>
                  <a:lnTo>
                    <a:pt x="2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6152050" y="734900"/>
              <a:ext cx="14900" cy="29800"/>
            </a:xfrm>
            <a:custGeom>
              <a:rect b="b" l="l" r="r" t="t"/>
              <a:pathLst>
                <a:path extrusionOk="0" h="1192" w="596">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6109475" y="942675"/>
              <a:ext cx="99450" cy="10150"/>
            </a:xfrm>
            <a:custGeom>
              <a:rect b="b" l="l" r="r" t="t"/>
              <a:pathLst>
                <a:path extrusionOk="0" h="406" w="3978">
                  <a:moveTo>
                    <a:pt x="1" y="1"/>
                  </a:moveTo>
                  <a:lnTo>
                    <a:pt x="1" y="405"/>
                  </a:lnTo>
                  <a:lnTo>
                    <a:pt x="3977" y="405"/>
                  </a:lnTo>
                  <a:lnTo>
                    <a:pt x="3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a:off x="6201450" y="936700"/>
              <a:ext cx="26225" cy="22250"/>
            </a:xfrm>
            <a:custGeom>
              <a:rect b="b" l="l" r="r" t="t"/>
              <a:pathLst>
                <a:path extrusionOk="0" h="890" w="1049">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6090725" y="936725"/>
              <a:ext cx="25550" cy="21900"/>
            </a:xfrm>
            <a:custGeom>
              <a:rect b="b" l="l" r="r" t="t"/>
              <a:pathLst>
                <a:path extrusionOk="0" h="876" w="1022">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28"/>
          <p:cNvGrpSpPr/>
          <p:nvPr/>
        </p:nvGrpSpPr>
        <p:grpSpPr>
          <a:xfrm>
            <a:off x="4393025" y="4283082"/>
            <a:ext cx="292429" cy="403308"/>
            <a:chOff x="5605250" y="1168900"/>
            <a:chExt cx="208075" cy="286950"/>
          </a:xfrm>
        </p:grpSpPr>
        <p:sp>
          <p:nvSpPr>
            <p:cNvPr id="634" name="Google Shape;634;p28"/>
            <p:cNvSpPr/>
            <p:nvPr/>
          </p:nvSpPr>
          <p:spPr>
            <a:xfrm>
              <a:off x="5605250" y="1168900"/>
              <a:ext cx="208075" cy="208375"/>
            </a:xfrm>
            <a:custGeom>
              <a:rect b="b" l="l" r="r" t="t"/>
              <a:pathLst>
                <a:path extrusionOk="0" h="8335" w="8323">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5709125" y="1168900"/>
              <a:ext cx="104200" cy="208375"/>
            </a:xfrm>
            <a:custGeom>
              <a:rect b="b" l="l" r="r" t="t"/>
              <a:pathLst>
                <a:path extrusionOk="0" h="8335" w="4168">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5699600" y="1259300"/>
              <a:ext cx="19375" cy="196550"/>
            </a:xfrm>
            <a:custGeom>
              <a:rect b="b" l="l" r="r" t="t"/>
              <a:pathLst>
                <a:path extrusionOk="0" h="7862" w="775">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a:off x="5665375" y="1310575"/>
              <a:ext cx="43775" cy="36050"/>
            </a:xfrm>
            <a:custGeom>
              <a:rect b="b" l="l" r="r" t="t"/>
              <a:pathLst>
                <a:path extrusionOk="0" h="1442" w="1751">
                  <a:moveTo>
                    <a:pt x="0" y="1"/>
                  </a:moveTo>
                  <a:lnTo>
                    <a:pt x="1751" y="1441"/>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5651075" y="1300725"/>
              <a:ext cx="69100" cy="55725"/>
            </a:xfrm>
            <a:custGeom>
              <a:rect b="b" l="l" r="r" t="t"/>
              <a:pathLst>
                <a:path extrusionOk="0" h="2229" w="2764">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5709125" y="1289150"/>
              <a:ext cx="31275" cy="29775"/>
            </a:xfrm>
            <a:custGeom>
              <a:rect b="b" l="l" r="r" t="t"/>
              <a:pathLst>
                <a:path extrusionOk="0" h="1191" w="1251">
                  <a:moveTo>
                    <a:pt x="1" y="1191"/>
                  </a:moveTo>
                  <a:lnTo>
                    <a:pt x="1251" y="0"/>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5696025" y="1279325"/>
              <a:ext cx="58350" cy="49425"/>
            </a:xfrm>
            <a:custGeom>
              <a:rect b="b" l="l" r="r" t="t"/>
              <a:pathLst>
                <a:path extrusionOk="0" h="1977" w="2334">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28"/>
          <p:cNvGrpSpPr/>
          <p:nvPr/>
        </p:nvGrpSpPr>
        <p:grpSpPr>
          <a:xfrm>
            <a:off x="4654563" y="4103504"/>
            <a:ext cx="314943" cy="582910"/>
            <a:chOff x="6691700" y="1068275"/>
            <a:chExt cx="221775" cy="410500"/>
          </a:xfrm>
        </p:grpSpPr>
        <p:sp>
          <p:nvSpPr>
            <p:cNvPr id="642" name="Google Shape;642;p28"/>
            <p:cNvSpPr/>
            <p:nvPr/>
          </p:nvSpPr>
          <p:spPr>
            <a:xfrm>
              <a:off x="6691700" y="1068275"/>
              <a:ext cx="221775" cy="317325"/>
            </a:xfrm>
            <a:custGeom>
              <a:rect b="b" l="l" r="r" t="t"/>
              <a:pathLst>
                <a:path extrusionOk="0" h="12693" w="8871">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6802425" y="1068275"/>
              <a:ext cx="111050" cy="317325"/>
            </a:xfrm>
            <a:custGeom>
              <a:rect b="b" l="l" r="r" t="t"/>
              <a:pathLst>
                <a:path extrusionOk="0" h="12693" w="4442">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a:off x="6792600" y="1285875"/>
              <a:ext cx="19675" cy="192900"/>
            </a:xfrm>
            <a:custGeom>
              <a:rect b="b" l="l" r="r" t="t"/>
              <a:pathLst>
                <a:path extrusionOk="0" h="7716" w="787">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6759550" y="1295700"/>
              <a:ext cx="42900" cy="48825"/>
            </a:xfrm>
            <a:custGeom>
              <a:rect b="b" l="l" r="r" t="t"/>
              <a:pathLst>
                <a:path extrusionOk="0" h="1953" w="1716">
                  <a:moveTo>
                    <a:pt x="1" y="0"/>
                  </a:moveTo>
                  <a:lnTo>
                    <a:pt x="1715"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a:off x="6744850" y="1285400"/>
              <a:ext cx="70600" cy="69000"/>
            </a:xfrm>
            <a:custGeom>
              <a:rect b="b" l="l" r="r" t="t"/>
              <a:pathLst>
                <a:path extrusionOk="0" h="2760" w="2824">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a:off x="6802425" y="1295700"/>
              <a:ext cx="43175" cy="48825"/>
            </a:xfrm>
            <a:custGeom>
              <a:rect b="b" l="l" r="r" t="t"/>
              <a:pathLst>
                <a:path extrusionOk="0" h="1953" w="1727">
                  <a:moveTo>
                    <a:pt x="1727" y="0"/>
                  </a:moveTo>
                  <a:lnTo>
                    <a:pt x="0"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6789325" y="1285400"/>
              <a:ext cx="70700" cy="69000"/>
            </a:xfrm>
            <a:custGeom>
              <a:rect b="b" l="l" r="r" t="t"/>
              <a:pathLst>
                <a:path extrusionOk="0" h="2760" w="2828">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28"/>
          <p:cNvSpPr txBox="1"/>
          <p:nvPr>
            <p:ph type="title"/>
          </p:nvPr>
        </p:nvSpPr>
        <p:spPr>
          <a:xfrm>
            <a:off x="663326" y="2912925"/>
            <a:ext cx="3991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¿QUÉ HACE NUESTRO SISTEMA?</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29"/>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Objetivos y alcance</a:t>
            </a:r>
            <a:endParaRPr/>
          </a:p>
        </p:txBody>
      </p:sp>
      <p:sp>
        <p:nvSpPr>
          <p:cNvPr id="655" name="Google Shape;655;p29"/>
          <p:cNvSpPr txBox="1"/>
          <p:nvPr>
            <p:ph idx="2" type="title"/>
          </p:nvPr>
        </p:nvSpPr>
        <p:spPr>
          <a:xfrm>
            <a:off x="430400" y="1322494"/>
            <a:ext cx="827100" cy="53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4"/>
                </a:solidFill>
              </a:rPr>
              <a:t>01</a:t>
            </a:r>
            <a:endParaRPr>
              <a:solidFill>
                <a:schemeClr val="accent4"/>
              </a:solidFill>
            </a:endParaRPr>
          </a:p>
        </p:txBody>
      </p:sp>
      <p:sp>
        <p:nvSpPr>
          <p:cNvPr id="656" name="Google Shape;656;p29"/>
          <p:cNvSpPr txBox="1"/>
          <p:nvPr>
            <p:ph idx="3" type="title"/>
          </p:nvPr>
        </p:nvSpPr>
        <p:spPr>
          <a:xfrm>
            <a:off x="1257575" y="1658750"/>
            <a:ext cx="25899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reserva de Habitaciones</a:t>
            </a:r>
            <a:endParaRPr>
              <a:solidFill>
                <a:schemeClr val="accent1"/>
              </a:solidFill>
            </a:endParaRPr>
          </a:p>
        </p:txBody>
      </p:sp>
      <p:sp>
        <p:nvSpPr>
          <p:cNvPr id="657" name="Google Shape;657;p29"/>
          <p:cNvSpPr txBox="1"/>
          <p:nvPr>
            <p:ph idx="4" type="title"/>
          </p:nvPr>
        </p:nvSpPr>
        <p:spPr>
          <a:xfrm>
            <a:off x="1257575" y="2091399"/>
            <a:ext cx="25899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Crear la reserva de una habitación y registrar al titular, entre otros datos</a:t>
            </a:r>
            <a:endParaRPr/>
          </a:p>
        </p:txBody>
      </p:sp>
      <p:sp>
        <p:nvSpPr>
          <p:cNvPr id="658" name="Google Shape;658;p29"/>
          <p:cNvSpPr txBox="1"/>
          <p:nvPr>
            <p:ph idx="5" type="title"/>
          </p:nvPr>
        </p:nvSpPr>
        <p:spPr>
          <a:xfrm>
            <a:off x="4221375" y="1257382"/>
            <a:ext cx="827100" cy="53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4"/>
                </a:solidFill>
              </a:rPr>
              <a:t>02</a:t>
            </a:r>
            <a:endParaRPr>
              <a:solidFill>
                <a:schemeClr val="accent4"/>
              </a:solidFill>
            </a:endParaRPr>
          </a:p>
        </p:txBody>
      </p:sp>
      <p:sp>
        <p:nvSpPr>
          <p:cNvPr id="659" name="Google Shape;659;p29"/>
          <p:cNvSpPr txBox="1"/>
          <p:nvPr>
            <p:ph idx="6" type="title"/>
          </p:nvPr>
        </p:nvSpPr>
        <p:spPr>
          <a:xfrm>
            <a:off x="5048475" y="1257363"/>
            <a:ext cx="25899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a:t>
            </a:r>
            <a:endParaRPr>
              <a:solidFill>
                <a:schemeClr val="accent1"/>
              </a:solidFill>
            </a:endParaRPr>
          </a:p>
        </p:txBody>
      </p:sp>
      <p:sp>
        <p:nvSpPr>
          <p:cNvPr id="660" name="Google Shape;660;p29"/>
          <p:cNvSpPr txBox="1"/>
          <p:nvPr>
            <p:ph idx="7" type="title"/>
          </p:nvPr>
        </p:nvSpPr>
        <p:spPr>
          <a:xfrm>
            <a:off x="5048475" y="1685725"/>
            <a:ext cx="265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Asentar el ingreso a la habitación  y registrar los acompañantes del titular</a:t>
            </a:r>
            <a:endParaRPr/>
          </a:p>
        </p:txBody>
      </p:sp>
      <p:sp>
        <p:nvSpPr>
          <p:cNvPr id="661" name="Google Shape;661;p29"/>
          <p:cNvSpPr txBox="1"/>
          <p:nvPr>
            <p:ph idx="8" type="title"/>
          </p:nvPr>
        </p:nvSpPr>
        <p:spPr>
          <a:xfrm>
            <a:off x="430400" y="3060707"/>
            <a:ext cx="827100" cy="53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4"/>
                </a:solidFill>
              </a:rPr>
              <a:t>03</a:t>
            </a:r>
            <a:endParaRPr>
              <a:solidFill>
                <a:schemeClr val="accent4"/>
              </a:solidFill>
            </a:endParaRPr>
          </a:p>
        </p:txBody>
      </p:sp>
      <p:sp>
        <p:nvSpPr>
          <p:cNvPr id="662" name="Google Shape;662;p29"/>
          <p:cNvSpPr txBox="1"/>
          <p:nvPr>
            <p:ph idx="9" type="title"/>
          </p:nvPr>
        </p:nvSpPr>
        <p:spPr>
          <a:xfrm>
            <a:off x="1257575" y="3202800"/>
            <a:ext cx="25899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Reserva de amenities</a:t>
            </a:r>
            <a:endParaRPr>
              <a:solidFill>
                <a:schemeClr val="accent1"/>
              </a:solidFill>
            </a:endParaRPr>
          </a:p>
        </p:txBody>
      </p:sp>
      <p:sp>
        <p:nvSpPr>
          <p:cNvPr id="663" name="Google Shape;663;p29"/>
          <p:cNvSpPr txBox="1"/>
          <p:nvPr>
            <p:ph idx="13" type="title"/>
          </p:nvPr>
        </p:nvSpPr>
        <p:spPr>
          <a:xfrm>
            <a:off x="1257575" y="3734410"/>
            <a:ext cx="25899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titular y/o  los acompañantes pueden solicitar el uso de la piscina y/o gimnasio</a:t>
            </a:r>
            <a:endParaRPr/>
          </a:p>
        </p:txBody>
      </p:sp>
      <p:sp>
        <p:nvSpPr>
          <p:cNvPr id="664" name="Google Shape;664;p29"/>
          <p:cNvSpPr txBox="1"/>
          <p:nvPr>
            <p:ph idx="14" type="title"/>
          </p:nvPr>
        </p:nvSpPr>
        <p:spPr>
          <a:xfrm>
            <a:off x="4221375" y="3185957"/>
            <a:ext cx="827100" cy="53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4"/>
                </a:solidFill>
              </a:rPr>
              <a:t>04</a:t>
            </a:r>
            <a:endParaRPr>
              <a:solidFill>
                <a:schemeClr val="accent4"/>
              </a:solidFill>
            </a:endParaRPr>
          </a:p>
        </p:txBody>
      </p:sp>
      <p:sp>
        <p:nvSpPr>
          <p:cNvPr id="665" name="Google Shape;665;p29"/>
          <p:cNvSpPr txBox="1"/>
          <p:nvPr>
            <p:ph idx="15" type="title"/>
          </p:nvPr>
        </p:nvSpPr>
        <p:spPr>
          <a:xfrm>
            <a:off x="5079675" y="3165400"/>
            <a:ext cx="25899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Compra de produ</a:t>
            </a:r>
            <a:r>
              <a:rPr lang="en">
                <a:solidFill>
                  <a:schemeClr val="accent1"/>
                </a:solidFill>
              </a:rPr>
              <a:t>ctos </a:t>
            </a:r>
            <a:endParaRPr>
              <a:solidFill>
                <a:schemeClr val="accent1"/>
              </a:solidFill>
            </a:endParaRPr>
          </a:p>
        </p:txBody>
      </p:sp>
      <p:sp>
        <p:nvSpPr>
          <p:cNvPr id="666" name="Google Shape;666;p29"/>
          <p:cNvSpPr txBox="1"/>
          <p:nvPr>
            <p:ph idx="16" type="title"/>
          </p:nvPr>
        </p:nvSpPr>
        <p:spPr>
          <a:xfrm>
            <a:off x="5048475" y="3717550"/>
            <a:ext cx="265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Desde la habitación se pueden realizar compras en el bar o cafetería del hotel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0"/>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Objetivos y alcance</a:t>
            </a:r>
            <a:endParaRPr/>
          </a:p>
        </p:txBody>
      </p:sp>
      <p:sp>
        <p:nvSpPr>
          <p:cNvPr id="672" name="Google Shape;672;p30"/>
          <p:cNvSpPr txBox="1"/>
          <p:nvPr>
            <p:ph idx="5" type="title"/>
          </p:nvPr>
        </p:nvSpPr>
        <p:spPr>
          <a:xfrm>
            <a:off x="763275" y="1302982"/>
            <a:ext cx="827100" cy="53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4"/>
                </a:solidFill>
              </a:rPr>
              <a:t>05</a:t>
            </a:r>
            <a:endParaRPr>
              <a:solidFill>
                <a:schemeClr val="accent4"/>
              </a:solidFill>
            </a:endParaRPr>
          </a:p>
        </p:txBody>
      </p:sp>
      <p:sp>
        <p:nvSpPr>
          <p:cNvPr id="673" name="Google Shape;673;p30"/>
          <p:cNvSpPr txBox="1"/>
          <p:nvPr>
            <p:ph idx="6" type="title"/>
          </p:nvPr>
        </p:nvSpPr>
        <p:spPr>
          <a:xfrm>
            <a:off x="1721225" y="1372859"/>
            <a:ext cx="2589900" cy="85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a:t>
            </a:r>
            <a:r>
              <a:rPr lang="en">
                <a:solidFill>
                  <a:schemeClr val="accent1"/>
                </a:solidFill>
              </a:rPr>
              <a:t>heck-out y facturacion</a:t>
            </a:r>
            <a:endParaRPr>
              <a:solidFill>
                <a:schemeClr val="accent1"/>
              </a:solidFill>
            </a:endParaRPr>
          </a:p>
        </p:txBody>
      </p:sp>
      <p:sp>
        <p:nvSpPr>
          <p:cNvPr id="674" name="Google Shape;674;p30"/>
          <p:cNvSpPr txBox="1"/>
          <p:nvPr>
            <p:ph idx="7" type="title"/>
          </p:nvPr>
        </p:nvSpPr>
        <p:spPr>
          <a:xfrm>
            <a:off x="1721225" y="2195100"/>
            <a:ext cx="30300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Asentar la salida de los </a:t>
            </a:r>
            <a:r>
              <a:rPr lang="en"/>
              <a:t>huéspedes</a:t>
            </a:r>
            <a:r>
              <a:rPr lang="en"/>
              <a:t> de la habitación y calcular el importe total a pagar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1"/>
          <p:cNvSpPr txBox="1"/>
          <p:nvPr>
            <p:ph type="title"/>
          </p:nvPr>
        </p:nvSpPr>
        <p:spPr>
          <a:xfrm>
            <a:off x="621590" y="410809"/>
            <a:ext cx="7626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Elementos principales del sistema</a:t>
            </a:r>
            <a:endParaRPr/>
          </a:p>
        </p:txBody>
      </p:sp>
      <p:sp>
        <p:nvSpPr>
          <p:cNvPr id="680" name="Google Shape;680;p31"/>
          <p:cNvSpPr txBox="1"/>
          <p:nvPr>
            <p:ph idx="2" type="title"/>
          </p:nvPr>
        </p:nvSpPr>
        <p:spPr>
          <a:xfrm>
            <a:off x="3349512" y="1439775"/>
            <a:ext cx="23328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Reserva habitacion</a:t>
            </a:r>
            <a:endParaRPr>
              <a:solidFill>
                <a:schemeClr val="accent1"/>
              </a:solidFill>
            </a:endParaRPr>
          </a:p>
        </p:txBody>
      </p:sp>
      <p:sp>
        <p:nvSpPr>
          <p:cNvPr id="681" name="Google Shape;681;p31"/>
          <p:cNvSpPr txBox="1"/>
          <p:nvPr>
            <p:ph idx="3" type="title"/>
          </p:nvPr>
        </p:nvSpPr>
        <p:spPr>
          <a:xfrm>
            <a:off x="3349500" y="1895175"/>
            <a:ext cx="2445000" cy="9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Vinculada con:</a:t>
            </a:r>
            <a:endParaRPr/>
          </a:p>
          <a:p>
            <a:pPr indent="-317500" lvl="0" marL="457200" rtl="0" algn="l">
              <a:spcBef>
                <a:spcPts val="0"/>
              </a:spcBef>
              <a:spcAft>
                <a:spcPts val="0"/>
              </a:spcAft>
              <a:buSzPts val="1400"/>
              <a:buAutoNum type="arabicPeriod"/>
            </a:pPr>
            <a:r>
              <a:rPr lang="en"/>
              <a:t> la </a:t>
            </a:r>
            <a:r>
              <a:rPr lang="en"/>
              <a:t>habitación</a:t>
            </a:r>
            <a:r>
              <a:rPr lang="en"/>
              <a:t> misma,</a:t>
            </a:r>
            <a:endParaRPr/>
          </a:p>
          <a:p>
            <a:pPr indent="-317500" lvl="0" marL="457200" rtl="0" algn="l">
              <a:spcBef>
                <a:spcPts val="0"/>
              </a:spcBef>
              <a:spcAft>
                <a:spcPts val="0"/>
              </a:spcAft>
              <a:buSzPts val="1400"/>
              <a:buAutoNum type="arabicPeriod"/>
            </a:pPr>
            <a:r>
              <a:rPr lang="en"/>
              <a:t> los clientes</a:t>
            </a:r>
            <a:endParaRPr/>
          </a:p>
          <a:p>
            <a:pPr indent="-317500" lvl="0" marL="457200" rtl="0" algn="l">
              <a:spcBef>
                <a:spcPts val="0"/>
              </a:spcBef>
              <a:spcAft>
                <a:spcPts val="0"/>
              </a:spcAft>
              <a:buSzPts val="1400"/>
              <a:buAutoNum type="arabicPeriod"/>
            </a:pPr>
            <a:r>
              <a:rPr lang="en"/>
              <a:t>y</a:t>
            </a:r>
            <a:r>
              <a:rPr lang="en"/>
              <a:t> sus consumos</a:t>
            </a:r>
            <a:endParaRPr/>
          </a:p>
        </p:txBody>
      </p:sp>
      <p:sp>
        <p:nvSpPr>
          <p:cNvPr id="682" name="Google Shape;682;p31"/>
          <p:cNvSpPr txBox="1"/>
          <p:nvPr>
            <p:ph idx="4" type="title"/>
          </p:nvPr>
        </p:nvSpPr>
        <p:spPr>
          <a:xfrm>
            <a:off x="727200" y="1439775"/>
            <a:ext cx="23328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Habitacion</a:t>
            </a:r>
            <a:endParaRPr>
              <a:solidFill>
                <a:schemeClr val="accent1"/>
              </a:solidFill>
            </a:endParaRPr>
          </a:p>
        </p:txBody>
      </p:sp>
      <p:sp>
        <p:nvSpPr>
          <p:cNvPr id="683" name="Google Shape;683;p31"/>
          <p:cNvSpPr txBox="1"/>
          <p:nvPr>
            <p:ph idx="5" type="title"/>
          </p:nvPr>
        </p:nvSpPr>
        <p:spPr>
          <a:xfrm>
            <a:off x="671100" y="1888588"/>
            <a:ext cx="24450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Disponibilidad</a:t>
            </a:r>
            <a:endParaRPr/>
          </a:p>
        </p:txBody>
      </p:sp>
      <p:sp>
        <p:nvSpPr>
          <p:cNvPr id="684" name="Google Shape;684;p31"/>
          <p:cNvSpPr txBox="1"/>
          <p:nvPr>
            <p:ph idx="6" type="title"/>
          </p:nvPr>
        </p:nvSpPr>
        <p:spPr>
          <a:xfrm>
            <a:off x="5971700" y="1439775"/>
            <a:ext cx="23328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Reserva </a:t>
            </a:r>
            <a:r>
              <a:rPr lang="en">
                <a:solidFill>
                  <a:schemeClr val="accent1"/>
                </a:solidFill>
              </a:rPr>
              <a:t>amenity</a:t>
            </a:r>
            <a:endParaRPr>
              <a:solidFill>
                <a:schemeClr val="accent1"/>
              </a:solidFill>
            </a:endParaRPr>
          </a:p>
        </p:txBody>
      </p:sp>
      <p:sp>
        <p:nvSpPr>
          <p:cNvPr id="685" name="Google Shape;685;p31"/>
          <p:cNvSpPr txBox="1"/>
          <p:nvPr>
            <p:ph idx="7" type="title"/>
          </p:nvPr>
        </p:nvSpPr>
        <p:spPr>
          <a:xfrm>
            <a:off x="5971700" y="1895175"/>
            <a:ext cx="2445000" cy="99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Incluidos en la reserva de habitación y pagos </a:t>
            </a:r>
            <a:endParaRPr/>
          </a:p>
          <a:p>
            <a:pPr indent="-317500" lvl="0" marL="457200" rtl="0" algn="l">
              <a:spcBef>
                <a:spcPts val="0"/>
              </a:spcBef>
              <a:spcAft>
                <a:spcPts val="0"/>
              </a:spcAft>
              <a:buSzPts val="1400"/>
              <a:buChar char="●"/>
            </a:pPr>
            <a:r>
              <a:rPr lang="en"/>
              <a:t>Uso maximo: 1 hora</a:t>
            </a:r>
            <a:endParaRPr/>
          </a:p>
        </p:txBody>
      </p:sp>
      <p:sp>
        <p:nvSpPr>
          <p:cNvPr id="686" name="Google Shape;686;p31"/>
          <p:cNvSpPr txBox="1"/>
          <p:nvPr>
            <p:ph idx="8" type="title"/>
          </p:nvPr>
        </p:nvSpPr>
        <p:spPr>
          <a:xfrm>
            <a:off x="3349512" y="3091575"/>
            <a:ext cx="23328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CLIENTE</a:t>
            </a:r>
            <a:endParaRPr>
              <a:solidFill>
                <a:schemeClr val="accent1"/>
              </a:solidFill>
            </a:endParaRPr>
          </a:p>
        </p:txBody>
      </p:sp>
      <p:sp>
        <p:nvSpPr>
          <p:cNvPr id="687" name="Google Shape;687;p31"/>
          <p:cNvSpPr txBox="1"/>
          <p:nvPr>
            <p:ph idx="9" type="title"/>
          </p:nvPr>
        </p:nvSpPr>
        <p:spPr>
          <a:xfrm>
            <a:off x="3349512" y="3546975"/>
            <a:ext cx="24450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Pueder ser </a:t>
            </a:r>
            <a:r>
              <a:rPr lang="en"/>
              <a:t>titular</a:t>
            </a:r>
            <a:r>
              <a:rPr lang="en"/>
              <a:t> o acompañante</a:t>
            </a:r>
            <a:endParaRPr/>
          </a:p>
        </p:txBody>
      </p:sp>
      <p:sp>
        <p:nvSpPr>
          <p:cNvPr id="688" name="Google Shape;688;p31"/>
          <p:cNvSpPr txBox="1"/>
          <p:nvPr>
            <p:ph idx="13" type="title"/>
          </p:nvPr>
        </p:nvSpPr>
        <p:spPr>
          <a:xfrm>
            <a:off x="727200" y="3091575"/>
            <a:ext cx="23328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compra</a:t>
            </a:r>
            <a:endParaRPr>
              <a:solidFill>
                <a:schemeClr val="accent1"/>
              </a:solidFill>
            </a:endParaRPr>
          </a:p>
        </p:txBody>
      </p:sp>
      <p:sp>
        <p:nvSpPr>
          <p:cNvPr id="689" name="Google Shape;689;p31"/>
          <p:cNvSpPr txBox="1"/>
          <p:nvPr>
            <p:ph idx="14" type="title"/>
          </p:nvPr>
        </p:nvSpPr>
        <p:spPr>
          <a:xfrm>
            <a:off x="727200" y="3546975"/>
            <a:ext cx="24450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Productos asociados a las habitaciones por parte de los clientes</a:t>
            </a:r>
            <a:endParaRPr/>
          </a:p>
        </p:txBody>
      </p:sp>
      <p:sp>
        <p:nvSpPr>
          <p:cNvPr id="690" name="Google Shape;690;p31"/>
          <p:cNvSpPr txBox="1"/>
          <p:nvPr>
            <p:ph idx="8" type="title"/>
          </p:nvPr>
        </p:nvSpPr>
        <p:spPr>
          <a:xfrm>
            <a:off x="7409775" y="491975"/>
            <a:ext cx="1560300" cy="85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8600">
                <a:solidFill>
                  <a:schemeClr val="accent4"/>
                </a:solidFill>
                <a:latin typeface="Bitter"/>
                <a:ea typeface="Bitter"/>
                <a:cs typeface="Bitter"/>
                <a:sym typeface="Bitter"/>
              </a:rPr>
              <a:t>0</a:t>
            </a:r>
            <a:r>
              <a:rPr b="0" lang="en" sz="8600">
                <a:latin typeface="Bitter"/>
                <a:ea typeface="Bitter"/>
                <a:cs typeface="Bitter"/>
                <a:sym typeface="Bitter"/>
              </a:rPr>
              <a:t>2</a:t>
            </a:r>
            <a:endParaRPr b="0" sz="8600">
              <a:solidFill>
                <a:schemeClr val="accent4"/>
              </a:solidFill>
              <a:latin typeface="Bitter"/>
              <a:ea typeface="Bitter"/>
              <a:cs typeface="Bitter"/>
              <a:sym typeface="Bit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grpSp>
        <p:nvGrpSpPr>
          <p:cNvPr id="695" name="Google Shape;695;p32"/>
          <p:cNvGrpSpPr/>
          <p:nvPr/>
        </p:nvGrpSpPr>
        <p:grpSpPr>
          <a:xfrm>
            <a:off x="5243504" y="1601713"/>
            <a:ext cx="2273401" cy="3002274"/>
            <a:chOff x="5143300" y="2787108"/>
            <a:chExt cx="1375651" cy="1816697"/>
          </a:xfrm>
        </p:grpSpPr>
        <p:sp>
          <p:nvSpPr>
            <p:cNvPr id="696" name="Google Shape;696;p32"/>
            <p:cNvSpPr/>
            <p:nvPr/>
          </p:nvSpPr>
          <p:spPr>
            <a:xfrm>
              <a:off x="5197899" y="3883187"/>
              <a:ext cx="167665" cy="720613"/>
            </a:xfrm>
            <a:custGeom>
              <a:rect b="b" l="l" r="r" t="t"/>
              <a:pathLst>
                <a:path extrusionOk="0" h="24206" w="5632">
                  <a:moveTo>
                    <a:pt x="5632" y="0"/>
                  </a:moveTo>
                  <a:lnTo>
                    <a:pt x="0" y="5894"/>
                  </a:lnTo>
                  <a:lnTo>
                    <a:pt x="0" y="24206"/>
                  </a:lnTo>
                  <a:lnTo>
                    <a:pt x="5632" y="24206"/>
                  </a:lnTo>
                  <a:lnTo>
                    <a:pt x="56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5143300" y="3804474"/>
              <a:ext cx="271532" cy="342444"/>
            </a:xfrm>
            <a:custGeom>
              <a:rect b="b" l="l" r="r" t="t"/>
              <a:pathLst>
                <a:path extrusionOk="0" h="11503" w="9121">
                  <a:moveTo>
                    <a:pt x="7918" y="1"/>
                  </a:moveTo>
                  <a:lnTo>
                    <a:pt x="1" y="10836"/>
                  </a:lnTo>
                  <a:lnTo>
                    <a:pt x="1191" y="11502"/>
                  </a:lnTo>
                  <a:lnTo>
                    <a:pt x="9121" y="668"/>
                  </a:lnTo>
                  <a:lnTo>
                    <a:pt x="79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5423678" y="2873839"/>
              <a:ext cx="371143" cy="591976"/>
            </a:xfrm>
            <a:custGeom>
              <a:rect b="b" l="l" r="r" t="t"/>
              <a:pathLst>
                <a:path extrusionOk="0" h="19885" w="12467">
                  <a:moveTo>
                    <a:pt x="6239" y="1"/>
                  </a:moveTo>
                  <a:lnTo>
                    <a:pt x="0" y="19884"/>
                  </a:lnTo>
                  <a:lnTo>
                    <a:pt x="12466" y="19884"/>
                  </a:lnTo>
                  <a:lnTo>
                    <a:pt x="62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5365536" y="3681135"/>
              <a:ext cx="332144" cy="922662"/>
            </a:xfrm>
            <a:custGeom>
              <a:rect b="b" l="l" r="r" t="t"/>
              <a:pathLst>
                <a:path extrusionOk="0" h="30993" w="11157">
                  <a:moveTo>
                    <a:pt x="1" y="1"/>
                  </a:moveTo>
                  <a:lnTo>
                    <a:pt x="1" y="30993"/>
                  </a:lnTo>
                  <a:lnTo>
                    <a:pt x="11157" y="30993"/>
                  </a:lnTo>
                  <a:lnTo>
                    <a:pt x="111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5697655" y="3967526"/>
              <a:ext cx="191094" cy="636274"/>
            </a:xfrm>
            <a:custGeom>
              <a:rect b="b" l="l" r="r" t="t"/>
              <a:pathLst>
                <a:path extrusionOk="0" h="21373" w="6419">
                  <a:moveTo>
                    <a:pt x="1" y="1"/>
                  </a:moveTo>
                  <a:lnTo>
                    <a:pt x="1" y="21373"/>
                  </a:lnTo>
                  <a:lnTo>
                    <a:pt x="6418" y="21373"/>
                  </a:lnTo>
                  <a:lnTo>
                    <a:pt x="64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5888722" y="4080595"/>
              <a:ext cx="558991" cy="523208"/>
            </a:xfrm>
            <a:custGeom>
              <a:rect b="b" l="l" r="r" t="t"/>
              <a:pathLst>
                <a:path extrusionOk="0" h="17575" w="18777">
                  <a:moveTo>
                    <a:pt x="0" y="1"/>
                  </a:moveTo>
                  <a:lnTo>
                    <a:pt x="0" y="17575"/>
                  </a:lnTo>
                  <a:lnTo>
                    <a:pt x="18777" y="17575"/>
                  </a:lnTo>
                  <a:lnTo>
                    <a:pt x="187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5756512" y="3854816"/>
              <a:ext cx="762439" cy="329316"/>
            </a:xfrm>
            <a:custGeom>
              <a:rect b="b" l="l" r="r" t="t"/>
              <a:pathLst>
                <a:path extrusionOk="0" h="11062" w="25611">
                  <a:moveTo>
                    <a:pt x="0" y="1"/>
                  </a:moveTo>
                  <a:lnTo>
                    <a:pt x="1834" y="4739"/>
                  </a:lnTo>
                  <a:lnTo>
                    <a:pt x="4275" y="11062"/>
                  </a:lnTo>
                  <a:lnTo>
                    <a:pt x="25611" y="11062"/>
                  </a:lnTo>
                  <a:lnTo>
                    <a:pt x="2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5697655" y="3681135"/>
              <a:ext cx="150339" cy="314788"/>
            </a:xfrm>
            <a:custGeom>
              <a:rect b="b" l="l" r="r" t="t"/>
              <a:pathLst>
                <a:path extrusionOk="0" h="10574" w="5050">
                  <a:moveTo>
                    <a:pt x="1" y="1"/>
                  </a:moveTo>
                  <a:lnTo>
                    <a:pt x="1" y="10573"/>
                  </a:lnTo>
                  <a:lnTo>
                    <a:pt x="3811" y="10573"/>
                  </a:lnTo>
                  <a:lnTo>
                    <a:pt x="5049" y="8097"/>
                  </a:lnTo>
                  <a:lnTo>
                    <a:pt x="50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5309181" y="3604208"/>
              <a:ext cx="425026" cy="109911"/>
            </a:xfrm>
            <a:custGeom>
              <a:rect b="b" l="l" r="r" t="t"/>
              <a:pathLst>
                <a:path extrusionOk="0" h="3692" w="14277">
                  <a:moveTo>
                    <a:pt x="2525" y="1"/>
                  </a:moveTo>
                  <a:lnTo>
                    <a:pt x="1" y="3692"/>
                  </a:lnTo>
                  <a:lnTo>
                    <a:pt x="14276" y="3692"/>
                  </a:lnTo>
                  <a:lnTo>
                    <a:pt x="117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5659043" y="3604208"/>
              <a:ext cx="267275" cy="109911"/>
            </a:xfrm>
            <a:custGeom>
              <a:rect b="b" l="l" r="r" t="t"/>
              <a:pathLst>
                <a:path extrusionOk="0" h="3692" w="8978">
                  <a:moveTo>
                    <a:pt x="0" y="1"/>
                  </a:moveTo>
                  <a:lnTo>
                    <a:pt x="2524" y="3692"/>
                  </a:lnTo>
                  <a:lnTo>
                    <a:pt x="8977" y="3692"/>
                  </a:lnTo>
                  <a:lnTo>
                    <a:pt x="63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5587445" y="3282885"/>
              <a:ext cx="250247" cy="158108"/>
            </a:xfrm>
            <a:custGeom>
              <a:rect b="b" l="l" r="r" t="t"/>
              <a:pathLst>
                <a:path extrusionOk="0" h="5311" w="8406">
                  <a:moveTo>
                    <a:pt x="4203" y="1"/>
                  </a:moveTo>
                  <a:lnTo>
                    <a:pt x="0" y="5311"/>
                  </a:lnTo>
                  <a:lnTo>
                    <a:pt x="8406" y="5311"/>
                  </a:lnTo>
                  <a:lnTo>
                    <a:pt x="42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5624301" y="3323640"/>
              <a:ext cx="176536" cy="280761"/>
            </a:xfrm>
            <a:custGeom>
              <a:rect b="b" l="l" r="r" t="t"/>
              <a:pathLst>
                <a:path extrusionOk="0" h="9431" w="5930">
                  <a:moveTo>
                    <a:pt x="2965" y="1"/>
                  </a:moveTo>
                  <a:lnTo>
                    <a:pt x="0" y="3942"/>
                  </a:lnTo>
                  <a:lnTo>
                    <a:pt x="0" y="9431"/>
                  </a:lnTo>
                  <a:lnTo>
                    <a:pt x="5930" y="9431"/>
                  </a:lnTo>
                  <a:lnTo>
                    <a:pt x="5930" y="3942"/>
                  </a:lnTo>
                  <a:lnTo>
                    <a:pt x="29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5381493" y="3285713"/>
              <a:ext cx="293175" cy="158138"/>
            </a:xfrm>
            <a:custGeom>
              <a:rect b="b" l="l" r="r" t="t"/>
              <a:pathLst>
                <a:path extrusionOk="0" h="5312" w="9848">
                  <a:moveTo>
                    <a:pt x="4930" y="1"/>
                  </a:moveTo>
                  <a:lnTo>
                    <a:pt x="1" y="5311"/>
                  </a:lnTo>
                  <a:lnTo>
                    <a:pt x="9847" y="5311"/>
                  </a:lnTo>
                  <a:lnTo>
                    <a:pt x="49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a:off x="5424750" y="3326498"/>
              <a:ext cx="206663" cy="280374"/>
            </a:xfrm>
            <a:custGeom>
              <a:rect b="b" l="l" r="r" t="t"/>
              <a:pathLst>
                <a:path extrusionOk="0" h="9418" w="6942">
                  <a:moveTo>
                    <a:pt x="3477" y="0"/>
                  </a:moveTo>
                  <a:lnTo>
                    <a:pt x="0" y="3941"/>
                  </a:lnTo>
                  <a:lnTo>
                    <a:pt x="0" y="9418"/>
                  </a:lnTo>
                  <a:lnTo>
                    <a:pt x="6941" y="9418"/>
                  </a:lnTo>
                  <a:lnTo>
                    <a:pt x="6941" y="3941"/>
                  </a:lnTo>
                  <a:lnTo>
                    <a:pt x="34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5490662" y="3804831"/>
              <a:ext cx="81570" cy="230092"/>
            </a:xfrm>
            <a:custGeom>
              <a:rect b="b" l="l" r="r" t="t"/>
              <a:pathLst>
                <a:path extrusionOk="0" h="7729" w="2740">
                  <a:moveTo>
                    <a:pt x="1370" y="1"/>
                  </a:moveTo>
                  <a:cubicBezTo>
                    <a:pt x="1370" y="1"/>
                    <a:pt x="1" y="1108"/>
                    <a:pt x="1" y="2489"/>
                  </a:cubicBezTo>
                  <a:lnTo>
                    <a:pt x="1" y="7728"/>
                  </a:lnTo>
                  <a:lnTo>
                    <a:pt x="2739" y="7728"/>
                  </a:lnTo>
                  <a:lnTo>
                    <a:pt x="2739" y="2489"/>
                  </a:lnTo>
                  <a:cubicBezTo>
                    <a:pt x="2739" y="1108"/>
                    <a:pt x="1370" y="1"/>
                    <a:pt x="1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5483576" y="3797210"/>
              <a:ext cx="96098" cy="244441"/>
            </a:xfrm>
            <a:custGeom>
              <a:rect b="b" l="l" r="r" t="t"/>
              <a:pathLst>
                <a:path extrusionOk="0" h="8211" w="3228">
                  <a:moveTo>
                    <a:pt x="1608" y="566"/>
                  </a:moveTo>
                  <a:cubicBezTo>
                    <a:pt x="1953" y="900"/>
                    <a:pt x="2739" y="1757"/>
                    <a:pt x="2739" y="2733"/>
                  </a:cubicBezTo>
                  <a:lnTo>
                    <a:pt x="2739" y="7734"/>
                  </a:lnTo>
                  <a:lnTo>
                    <a:pt x="489" y="7734"/>
                  </a:lnTo>
                  <a:lnTo>
                    <a:pt x="489" y="2733"/>
                  </a:lnTo>
                  <a:cubicBezTo>
                    <a:pt x="489" y="1757"/>
                    <a:pt x="1275" y="900"/>
                    <a:pt x="1608" y="566"/>
                  </a:cubicBezTo>
                  <a:close/>
                  <a:moveTo>
                    <a:pt x="1612" y="1"/>
                  </a:moveTo>
                  <a:cubicBezTo>
                    <a:pt x="1557" y="1"/>
                    <a:pt x="1501" y="19"/>
                    <a:pt x="1453" y="54"/>
                  </a:cubicBezTo>
                  <a:cubicBezTo>
                    <a:pt x="1394" y="102"/>
                    <a:pt x="1" y="1257"/>
                    <a:pt x="1" y="2733"/>
                  </a:cubicBezTo>
                  <a:lnTo>
                    <a:pt x="1" y="7972"/>
                  </a:lnTo>
                  <a:cubicBezTo>
                    <a:pt x="1" y="8103"/>
                    <a:pt x="108" y="8210"/>
                    <a:pt x="239" y="8210"/>
                  </a:cubicBezTo>
                  <a:lnTo>
                    <a:pt x="2977" y="8210"/>
                  </a:lnTo>
                  <a:cubicBezTo>
                    <a:pt x="3120" y="8210"/>
                    <a:pt x="3227" y="8103"/>
                    <a:pt x="3227" y="7972"/>
                  </a:cubicBezTo>
                  <a:lnTo>
                    <a:pt x="3227" y="2733"/>
                  </a:lnTo>
                  <a:cubicBezTo>
                    <a:pt x="3227" y="1257"/>
                    <a:pt x="1822" y="102"/>
                    <a:pt x="1763" y="54"/>
                  </a:cubicBezTo>
                  <a:cubicBezTo>
                    <a:pt x="1721" y="19"/>
                    <a:pt x="1667" y="1"/>
                    <a:pt x="16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5995419" y="4243290"/>
              <a:ext cx="56742" cy="160609"/>
            </a:xfrm>
            <a:custGeom>
              <a:rect b="b" l="l" r="r" t="t"/>
              <a:pathLst>
                <a:path extrusionOk="0" h="5395" w="1906">
                  <a:moveTo>
                    <a:pt x="953" y="1"/>
                  </a:moveTo>
                  <a:cubicBezTo>
                    <a:pt x="953" y="1"/>
                    <a:pt x="0" y="775"/>
                    <a:pt x="0" y="1739"/>
                  </a:cubicBezTo>
                  <a:lnTo>
                    <a:pt x="0" y="5394"/>
                  </a:lnTo>
                  <a:lnTo>
                    <a:pt x="1905" y="5394"/>
                  </a:lnTo>
                  <a:lnTo>
                    <a:pt x="1905" y="1739"/>
                  </a:lnTo>
                  <a:cubicBezTo>
                    <a:pt x="1905" y="787"/>
                    <a:pt x="953" y="1"/>
                    <a:pt x="9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5988334" y="4236383"/>
              <a:ext cx="70912" cy="174601"/>
            </a:xfrm>
            <a:custGeom>
              <a:rect b="b" l="l" r="r" t="t"/>
              <a:pathLst>
                <a:path extrusionOk="0" h="5865" w="2382">
                  <a:moveTo>
                    <a:pt x="1203" y="566"/>
                  </a:moveTo>
                  <a:cubicBezTo>
                    <a:pt x="1453" y="816"/>
                    <a:pt x="1905" y="1364"/>
                    <a:pt x="1905" y="1971"/>
                  </a:cubicBezTo>
                  <a:lnTo>
                    <a:pt x="1905" y="5388"/>
                  </a:lnTo>
                  <a:lnTo>
                    <a:pt x="488" y="5388"/>
                  </a:lnTo>
                  <a:lnTo>
                    <a:pt x="488" y="1971"/>
                  </a:lnTo>
                  <a:cubicBezTo>
                    <a:pt x="488" y="1364"/>
                    <a:pt x="953" y="816"/>
                    <a:pt x="1203" y="566"/>
                  </a:cubicBezTo>
                  <a:close/>
                  <a:moveTo>
                    <a:pt x="1189" y="1"/>
                  </a:moveTo>
                  <a:cubicBezTo>
                    <a:pt x="1137" y="1"/>
                    <a:pt x="1084" y="19"/>
                    <a:pt x="1036" y="54"/>
                  </a:cubicBezTo>
                  <a:cubicBezTo>
                    <a:pt x="1000" y="90"/>
                    <a:pt x="0" y="912"/>
                    <a:pt x="0" y="1971"/>
                  </a:cubicBezTo>
                  <a:lnTo>
                    <a:pt x="0" y="5626"/>
                  </a:lnTo>
                  <a:cubicBezTo>
                    <a:pt x="0" y="5757"/>
                    <a:pt x="107" y="5865"/>
                    <a:pt x="238" y="5865"/>
                  </a:cubicBezTo>
                  <a:lnTo>
                    <a:pt x="2143" y="5865"/>
                  </a:lnTo>
                  <a:cubicBezTo>
                    <a:pt x="2274" y="5865"/>
                    <a:pt x="2381" y="5757"/>
                    <a:pt x="2381" y="5626"/>
                  </a:cubicBezTo>
                  <a:lnTo>
                    <a:pt x="2381" y="1971"/>
                  </a:lnTo>
                  <a:cubicBezTo>
                    <a:pt x="2381" y="912"/>
                    <a:pt x="1381" y="90"/>
                    <a:pt x="1334" y="54"/>
                  </a:cubicBezTo>
                  <a:cubicBezTo>
                    <a:pt x="1292" y="19"/>
                    <a:pt x="1241" y="1"/>
                    <a:pt x="11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p:nvPr/>
          </p:nvSpPr>
          <p:spPr>
            <a:xfrm>
              <a:off x="6134001" y="4243290"/>
              <a:ext cx="56742" cy="160609"/>
            </a:xfrm>
            <a:custGeom>
              <a:rect b="b" l="l" r="r" t="t"/>
              <a:pathLst>
                <a:path extrusionOk="0" h="5395" w="1906">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6126915" y="4236383"/>
              <a:ext cx="71269" cy="174601"/>
            </a:xfrm>
            <a:custGeom>
              <a:rect b="b" l="l" r="r" t="t"/>
              <a:pathLst>
                <a:path extrusionOk="0" h="5865" w="2394">
                  <a:moveTo>
                    <a:pt x="1191" y="566"/>
                  </a:moveTo>
                  <a:cubicBezTo>
                    <a:pt x="1441" y="816"/>
                    <a:pt x="1905" y="1364"/>
                    <a:pt x="1905" y="1971"/>
                  </a:cubicBezTo>
                  <a:lnTo>
                    <a:pt x="1905" y="5388"/>
                  </a:lnTo>
                  <a:lnTo>
                    <a:pt x="489" y="5388"/>
                  </a:lnTo>
                  <a:lnTo>
                    <a:pt x="489" y="1971"/>
                  </a:lnTo>
                  <a:cubicBezTo>
                    <a:pt x="489" y="1364"/>
                    <a:pt x="941" y="816"/>
                    <a:pt x="1191" y="566"/>
                  </a:cubicBezTo>
                  <a:close/>
                  <a:moveTo>
                    <a:pt x="1196" y="1"/>
                  </a:moveTo>
                  <a:cubicBezTo>
                    <a:pt x="1140" y="1"/>
                    <a:pt x="1084" y="19"/>
                    <a:pt x="1036" y="54"/>
                  </a:cubicBezTo>
                  <a:cubicBezTo>
                    <a:pt x="1001" y="90"/>
                    <a:pt x="0" y="912"/>
                    <a:pt x="0" y="1971"/>
                  </a:cubicBezTo>
                  <a:lnTo>
                    <a:pt x="0" y="5626"/>
                  </a:lnTo>
                  <a:cubicBezTo>
                    <a:pt x="0" y="5757"/>
                    <a:pt x="108" y="5865"/>
                    <a:pt x="239" y="5865"/>
                  </a:cubicBezTo>
                  <a:lnTo>
                    <a:pt x="2144" y="5865"/>
                  </a:lnTo>
                  <a:cubicBezTo>
                    <a:pt x="2286" y="5865"/>
                    <a:pt x="2394" y="5757"/>
                    <a:pt x="2394" y="5626"/>
                  </a:cubicBezTo>
                  <a:lnTo>
                    <a:pt x="2394" y="1971"/>
                  </a:lnTo>
                  <a:cubicBezTo>
                    <a:pt x="2394" y="912"/>
                    <a:pt x="1393" y="90"/>
                    <a:pt x="1346" y="54"/>
                  </a:cubicBezTo>
                  <a:cubicBezTo>
                    <a:pt x="1304" y="19"/>
                    <a:pt x="1251" y="1"/>
                    <a:pt x="11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2"/>
            <p:cNvSpPr/>
            <p:nvPr/>
          </p:nvSpPr>
          <p:spPr>
            <a:xfrm>
              <a:off x="6272582" y="4243290"/>
              <a:ext cx="56742" cy="160609"/>
            </a:xfrm>
            <a:custGeom>
              <a:rect b="b" l="l" r="r" t="t"/>
              <a:pathLst>
                <a:path extrusionOk="0" h="5395" w="1906">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6265140" y="4236383"/>
              <a:ext cx="71269" cy="174601"/>
            </a:xfrm>
            <a:custGeom>
              <a:rect b="b" l="l" r="r" t="t"/>
              <a:pathLst>
                <a:path extrusionOk="0" h="5865" w="2394">
                  <a:moveTo>
                    <a:pt x="1203" y="566"/>
                  </a:moveTo>
                  <a:cubicBezTo>
                    <a:pt x="1453" y="816"/>
                    <a:pt x="1918" y="1364"/>
                    <a:pt x="1918" y="1971"/>
                  </a:cubicBezTo>
                  <a:lnTo>
                    <a:pt x="1918" y="5388"/>
                  </a:lnTo>
                  <a:lnTo>
                    <a:pt x="489" y="5388"/>
                  </a:lnTo>
                  <a:lnTo>
                    <a:pt x="489" y="1971"/>
                  </a:lnTo>
                  <a:cubicBezTo>
                    <a:pt x="489" y="1364"/>
                    <a:pt x="953" y="816"/>
                    <a:pt x="1203" y="566"/>
                  </a:cubicBezTo>
                  <a:close/>
                  <a:moveTo>
                    <a:pt x="1199" y="1"/>
                  </a:moveTo>
                  <a:cubicBezTo>
                    <a:pt x="1144" y="1"/>
                    <a:pt x="1090" y="19"/>
                    <a:pt x="1049" y="54"/>
                  </a:cubicBezTo>
                  <a:cubicBezTo>
                    <a:pt x="1013" y="90"/>
                    <a:pt x="13" y="912"/>
                    <a:pt x="13" y="1971"/>
                  </a:cubicBezTo>
                  <a:lnTo>
                    <a:pt x="13" y="5626"/>
                  </a:lnTo>
                  <a:cubicBezTo>
                    <a:pt x="1" y="5757"/>
                    <a:pt x="120" y="5865"/>
                    <a:pt x="251" y="5865"/>
                  </a:cubicBezTo>
                  <a:lnTo>
                    <a:pt x="2156" y="5865"/>
                  </a:lnTo>
                  <a:cubicBezTo>
                    <a:pt x="2287" y="5865"/>
                    <a:pt x="2394" y="5757"/>
                    <a:pt x="2394" y="5626"/>
                  </a:cubicBezTo>
                  <a:lnTo>
                    <a:pt x="2394" y="1971"/>
                  </a:lnTo>
                  <a:cubicBezTo>
                    <a:pt x="2394" y="912"/>
                    <a:pt x="1394" y="90"/>
                    <a:pt x="1358" y="54"/>
                  </a:cubicBezTo>
                  <a:cubicBezTo>
                    <a:pt x="1311" y="19"/>
                    <a:pt x="1254" y="1"/>
                    <a:pt x="1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a:off x="5439992" y="4242248"/>
              <a:ext cx="171565" cy="361557"/>
            </a:xfrm>
            <a:custGeom>
              <a:rect b="b" l="l" r="r" t="t"/>
              <a:pathLst>
                <a:path extrusionOk="0" h="12145" w="5763">
                  <a:moveTo>
                    <a:pt x="2881" y="0"/>
                  </a:moveTo>
                  <a:cubicBezTo>
                    <a:pt x="2881" y="0"/>
                    <a:pt x="0" y="1750"/>
                    <a:pt x="0" y="3905"/>
                  </a:cubicBezTo>
                  <a:lnTo>
                    <a:pt x="0" y="12145"/>
                  </a:lnTo>
                  <a:lnTo>
                    <a:pt x="5763" y="12145"/>
                  </a:lnTo>
                  <a:lnTo>
                    <a:pt x="5763" y="3905"/>
                  </a:lnTo>
                  <a:cubicBezTo>
                    <a:pt x="5763" y="1750"/>
                    <a:pt x="2881" y="0"/>
                    <a:pt x="28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a:off x="5665057" y="3464008"/>
              <a:ext cx="47513" cy="47543"/>
            </a:xfrm>
            <a:custGeom>
              <a:rect b="b" l="l" r="r" t="t"/>
              <a:pathLst>
                <a:path extrusionOk="0" h="1597" w="1596">
                  <a:moveTo>
                    <a:pt x="1" y="1"/>
                  </a:moveTo>
                  <a:lnTo>
                    <a:pt x="1" y="1596"/>
                  </a:lnTo>
                  <a:lnTo>
                    <a:pt x="1596" y="1596"/>
                  </a:lnTo>
                  <a:lnTo>
                    <a:pt x="15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5657971" y="3456923"/>
              <a:ext cx="62070" cy="62070"/>
            </a:xfrm>
            <a:custGeom>
              <a:rect b="b" l="l" r="r" t="t"/>
              <a:pathLst>
                <a:path extrusionOk="0" h="2085" w="2085">
                  <a:moveTo>
                    <a:pt x="1596" y="477"/>
                  </a:moveTo>
                  <a:lnTo>
                    <a:pt x="1596" y="1596"/>
                  </a:lnTo>
                  <a:lnTo>
                    <a:pt x="477" y="1596"/>
                  </a:lnTo>
                  <a:lnTo>
                    <a:pt x="477" y="477"/>
                  </a:lnTo>
                  <a:close/>
                  <a:moveTo>
                    <a:pt x="239" y="1"/>
                  </a:moveTo>
                  <a:cubicBezTo>
                    <a:pt x="108" y="1"/>
                    <a:pt x="0" y="108"/>
                    <a:pt x="0" y="239"/>
                  </a:cubicBezTo>
                  <a:lnTo>
                    <a:pt x="0" y="1834"/>
                  </a:lnTo>
                  <a:cubicBezTo>
                    <a:pt x="0" y="1965"/>
                    <a:pt x="108" y="2084"/>
                    <a:pt x="239" y="2084"/>
                  </a:cubicBezTo>
                  <a:lnTo>
                    <a:pt x="1834" y="2084"/>
                  </a:lnTo>
                  <a:cubicBezTo>
                    <a:pt x="1977" y="2084"/>
                    <a:pt x="2084" y="1965"/>
                    <a:pt x="2084" y="1834"/>
                  </a:cubicBezTo>
                  <a:lnTo>
                    <a:pt x="2084" y="239"/>
                  </a:lnTo>
                  <a:cubicBezTo>
                    <a:pt x="2084" y="108"/>
                    <a:pt x="1965" y="1"/>
                    <a:pt x="1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5712570" y="3464008"/>
              <a:ext cx="47513" cy="47543"/>
            </a:xfrm>
            <a:custGeom>
              <a:rect b="b" l="l" r="r" t="t"/>
              <a:pathLst>
                <a:path extrusionOk="0" h="1597" w="1596">
                  <a:moveTo>
                    <a:pt x="0" y="1"/>
                  </a:moveTo>
                  <a:lnTo>
                    <a:pt x="0" y="1596"/>
                  </a:lnTo>
                  <a:lnTo>
                    <a:pt x="1595" y="1596"/>
                  </a:lnTo>
                  <a:lnTo>
                    <a:pt x="15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a:off x="5705455" y="3456923"/>
              <a:ext cx="62070" cy="62070"/>
            </a:xfrm>
            <a:custGeom>
              <a:rect b="b" l="l" r="r" t="t"/>
              <a:pathLst>
                <a:path extrusionOk="0" h="2085" w="2085">
                  <a:moveTo>
                    <a:pt x="1596" y="477"/>
                  </a:moveTo>
                  <a:lnTo>
                    <a:pt x="1596" y="1596"/>
                  </a:lnTo>
                  <a:lnTo>
                    <a:pt x="489" y="1596"/>
                  </a:lnTo>
                  <a:lnTo>
                    <a:pt x="489" y="477"/>
                  </a:lnTo>
                  <a:close/>
                  <a:moveTo>
                    <a:pt x="239" y="1"/>
                  </a:moveTo>
                  <a:cubicBezTo>
                    <a:pt x="108" y="1"/>
                    <a:pt x="1" y="108"/>
                    <a:pt x="1" y="239"/>
                  </a:cubicBezTo>
                  <a:lnTo>
                    <a:pt x="1" y="1834"/>
                  </a:lnTo>
                  <a:cubicBezTo>
                    <a:pt x="1" y="1965"/>
                    <a:pt x="108" y="2084"/>
                    <a:pt x="239" y="2084"/>
                  </a:cubicBezTo>
                  <a:lnTo>
                    <a:pt x="1834" y="2084"/>
                  </a:lnTo>
                  <a:cubicBezTo>
                    <a:pt x="1977" y="2084"/>
                    <a:pt x="2084" y="1965"/>
                    <a:pt x="2084" y="1834"/>
                  </a:cubicBezTo>
                  <a:lnTo>
                    <a:pt x="2084" y="239"/>
                  </a:lnTo>
                  <a:cubicBezTo>
                    <a:pt x="2084" y="108"/>
                    <a:pt x="1977" y="1"/>
                    <a:pt x="1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5665057" y="3511522"/>
              <a:ext cx="47513" cy="47513"/>
            </a:xfrm>
            <a:custGeom>
              <a:rect b="b" l="l" r="r" t="t"/>
              <a:pathLst>
                <a:path extrusionOk="0" h="1596" w="1596">
                  <a:moveTo>
                    <a:pt x="1" y="0"/>
                  </a:moveTo>
                  <a:lnTo>
                    <a:pt x="1" y="1596"/>
                  </a:lnTo>
                  <a:lnTo>
                    <a:pt x="1596" y="1596"/>
                  </a:lnTo>
                  <a:lnTo>
                    <a:pt x="15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5657971" y="3504436"/>
              <a:ext cx="62070" cy="62041"/>
            </a:xfrm>
            <a:custGeom>
              <a:rect b="b" l="l" r="r" t="t"/>
              <a:pathLst>
                <a:path extrusionOk="0" h="2084" w="2085">
                  <a:moveTo>
                    <a:pt x="1596" y="488"/>
                  </a:moveTo>
                  <a:lnTo>
                    <a:pt x="1596" y="1596"/>
                  </a:lnTo>
                  <a:lnTo>
                    <a:pt x="477" y="1596"/>
                  </a:lnTo>
                  <a:lnTo>
                    <a:pt x="477" y="488"/>
                  </a:lnTo>
                  <a:close/>
                  <a:moveTo>
                    <a:pt x="239" y="0"/>
                  </a:moveTo>
                  <a:cubicBezTo>
                    <a:pt x="108" y="0"/>
                    <a:pt x="0" y="107"/>
                    <a:pt x="0" y="238"/>
                  </a:cubicBezTo>
                  <a:lnTo>
                    <a:pt x="0" y="1834"/>
                  </a:lnTo>
                  <a:cubicBezTo>
                    <a:pt x="0" y="1977"/>
                    <a:pt x="108" y="2084"/>
                    <a:pt x="239" y="2084"/>
                  </a:cubicBezTo>
                  <a:lnTo>
                    <a:pt x="1834" y="2084"/>
                  </a:lnTo>
                  <a:cubicBezTo>
                    <a:pt x="1965" y="2084"/>
                    <a:pt x="2072" y="1977"/>
                    <a:pt x="2084" y="1846"/>
                  </a:cubicBezTo>
                  <a:lnTo>
                    <a:pt x="2084" y="238"/>
                  </a:lnTo>
                  <a:cubicBezTo>
                    <a:pt x="2084" y="107"/>
                    <a:pt x="1977" y="0"/>
                    <a:pt x="1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5712570" y="3511522"/>
              <a:ext cx="47513" cy="47513"/>
            </a:xfrm>
            <a:custGeom>
              <a:rect b="b" l="l" r="r" t="t"/>
              <a:pathLst>
                <a:path extrusionOk="0" h="1596" w="1596">
                  <a:moveTo>
                    <a:pt x="0" y="0"/>
                  </a:moveTo>
                  <a:lnTo>
                    <a:pt x="0" y="1596"/>
                  </a:lnTo>
                  <a:lnTo>
                    <a:pt x="1595" y="1596"/>
                  </a:lnTo>
                  <a:lnTo>
                    <a:pt x="15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5705455" y="3504436"/>
              <a:ext cx="62070" cy="62041"/>
            </a:xfrm>
            <a:custGeom>
              <a:rect b="b" l="l" r="r" t="t"/>
              <a:pathLst>
                <a:path extrusionOk="0" h="2084" w="2085">
                  <a:moveTo>
                    <a:pt x="1596" y="488"/>
                  </a:moveTo>
                  <a:lnTo>
                    <a:pt x="1596" y="1596"/>
                  </a:lnTo>
                  <a:lnTo>
                    <a:pt x="489" y="1596"/>
                  </a:lnTo>
                  <a:lnTo>
                    <a:pt x="489" y="488"/>
                  </a:lnTo>
                  <a:close/>
                  <a:moveTo>
                    <a:pt x="239" y="0"/>
                  </a:moveTo>
                  <a:cubicBezTo>
                    <a:pt x="108" y="0"/>
                    <a:pt x="1" y="107"/>
                    <a:pt x="1" y="238"/>
                  </a:cubicBezTo>
                  <a:lnTo>
                    <a:pt x="1" y="1834"/>
                  </a:lnTo>
                  <a:cubicBezTo>
                    <a:pt x="1" y="1977"/>
                    <a:pt x="108" y="2084"/>
                    <a:pt x="239" y="2084"/>
                  </a:cubicBezTo>
                  <a:lnTo>
                    <a:pt x="1834" y="2084"/>
                  </a:lnTo>
                  <a:cubicBezTo>
                    <a:pt x="1977" y="2084"/>
                    <a:pt x="2084" y="1977"/>
                    <a:pt x="2084" y="1846"/>
                  </a:cubicBezTo>
                  <a:lnTo>
                    <a:pt x="2084" y="238"/>
                  </a:lnTo>
                  <a:cubicBezTo>
                    <a:pt x="2084" y="107"/>
                    <a:pt x="1977" y="0"/>
                    <a:pt x="1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5480391" y="3464008"/>
              <a:ext cx="47870" cy="47543"/>
            </a:xfrm>
            <a:custGeom>
              <a:rect b="b" l="l" r="r" t="t"/>
              <a:pathLst>
                <a:path extrusionOk="0" h="1597" w="1608">
                  <a:moveTo>
                    <a:pt x="0" y="1"/>
                  </a:moveTo>
                  <a:lnTo>
                    <a:pt x="0" y="1596"/>
                  </a:lnTo>
                  <a:lnTo>
                    <a:pt x="1608" y="1596"/>
                  </a:lnTo>
                  <a:lnTo>
                    <a:pt x="1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5473305" y="3456923"/>
              <a:ext cx="62041" cy="62070"/>
            </a:xfrm>
            <a:custGeom>
              <a:rect b="b" l="l" r="r" t="t"/>
              <a:pathLst>
                <a:path extrusionOk="0" h="2085" w="2084">
                  <a:moveTo>
                    <a:pt x="1596" y="477"/>
                  </a:moveTo>
                  <a:lnTo>
                    <a:pt x="1596" y="1596"/>
                  </a:lnTo>
                  <a:lnTo>
                    <a:pt x="488" y="1596"/>
                  </a:lnTo>
                  <a:lnTo>
                    <a:pt x="488" y="477"/>
                  </a:lnTo>
                  <a:close/>
                  <a:moveTo>
                    <a:pt x="238" y="1"/>
                  </a:moveTo>
                  <a:cubicBezTo>
                    <a:pt x="107" y="1"/>
                    <a:pt x="0" y="108"/>
                    <a:pt x="0" y="239"/>
                  </a:cubicBezTo>
                  <a:lnTo>
                    <a:pt x="0" y="1834"/>
                  </a:lnTo>
                  <a:cubicBezTo>
                    <a:pt x="0" y="1965"/>
                    <a:pt x="107" y="2072"/>
                    <a:pt x="238"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5527875" y="3464008"/>
              <a:ext cx="47900" cy="47543"/>
            </a:xfrm>
            <a:custGeom>
              <a:rect b="b" l="l" r="r" t="t"/>
              <a:pathLst>
                <a:path extrusionOk="0" h="1597" w="1609">
                  <a:moveTo>
                    <a:pt x="1" y="1"/>
                  </a:moveTo>
                  <a:lnTo>
                    <a:pt x="1" y="1596"/>
                  </a:lnTo>
                  <a:lnTo>
                    <a:pt x="1608" y="1596"/>
                  </a:lnTo>
                  <a:lnTo>
                    <a:pt x="1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5520789" y="3456923"/>
              <a:ext cx="62070" cy="62070"/>
            </a:xfrm>
            <a:custGeom>
              <a:rect b="b" l="l" r="r" t="t"/>
              <a:pathLst>
                <a:path extrusionOk="0" h="2085" w="2085">
                  <a:moveTo>
                    <a:pt x="1608" y="477"/>
                  </a:moveTo>
                  <a:lnTo>
                    <a:pt x="1608" y="1596"/>
                  </a:lnTo>
                  <a:lnTo>
                    <a:pt x="489" y="1596"/>
                  </a:lnTo>
                  <a:lnTo>
                    <a:pt x="501" y="477"/>
                  </a:lnTo>
                  <a:close/>
                  <a:moveTo>
                    <a:pt x="251" y="1"/>
                  </a:moveTo>
                  <a:cubicBezTo>
                    <a:pt x="108" y="1"/>
                    <a:pt x="1" y="108"/>
                    <a:pt x="1" y="239"/>
                  </a:cubicBezTo>
                  <a:lnTo>
                    <a:pt x="1" y="1834"/>
                  </a:lnTo>
                  <a:cubicBezTo>
                    <a:pt x="1" y="1965"/>
                    <a:pt x="108" y="2072"/>
                    <a:pt x="251"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5480391" y="3511522"/>
              <a:ext cx="47870" cy="47513"/>
            </a:xfrm>
            <a:custGeom>
              <a:rect b="b" l="l" r="r" t="t"/>
              <a:pathLst>
                <a:path extrusionOk="0" h="1596" w="1608">
                  <a:moveTo>
                    <a:pt x="0" y="0"/>
                  </a:moveTo>
                  <a:lnTo>
                    <a:pt x="0" y="1596"/>
                  </a:lnTo>
                  <a:lnTo>
                    <a:pt x="1608" y="1596"/>
                  </a:lnTo>
                  <a:lnTo>
                    <a:pt x="16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5473305" y="3504436"/>
              <a:ext cx="62041" cy="62041"/>
            </a:xfrm>
            <a:custGeom>
              <a:rect b="b" l="l" r="r" t="t"/>
              <a:pathLst>
                <a:path extrusionOk="0" h="2084" w="2084">
                  <a:moveTo>
                    <a:pt x="1596" y="488"/>
                  </a:moveTo>
                  <a:lnTo>
                    <a:pt x="1596" y="1596"/>
                  </a:lnTo>
                  <a:lnTo>
                    <a:pt x="488" y="1596"/>
                  </a:lnTo>
                  <a:lnTo>
                    <a:pt x="488" y="488"/>
                  </a:lnTo>
                  <a:close/>
                  <a:moveTo>
                    <a:pt x="238" y="0"/>
                  </a:moveTo>
                  <a:cubicBezTo>
                    <a:pt x="107" y="0"/>
                    <a:pt x="0" y="107"/>
                    <a:pt x="0" y="238"/>
                  </a:cubicBezTo>
                  <a:lnTo>
                    <a:pt x="0" y="1834"/>
                  </a:lnTo>
                  <a:cubicBezTo>
                    <a:pt x="0" y="1977"/>
                    <a:pt x="107" y="2084"/>
                    <a:pt x="238"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5527875" y="3511522"/>
              <a:ext cx="47900" cy="47513"/>
            </a:xfrm>
            <a:custGeom>
              <a:rect b="b" l="l" r="r" t="t"/>
              <a:pathLst>
                <a:path extrusionOk="0" h="1596" w="1609">
                  <a:moveTo>
                    <a:pt x="1" y="0"/>
                  </a:moveTo>
                  <a:lnTo>
                    <a:pt x="1" y="1596"/>
                  </a:lnTo>
                  <a:lnTo>
                    <a:pt x="1608" y="1596"/>
                  </a:lnTo>
                  <a:lnTo>
                    <a:pt x="16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5520789" y="3504436"/>
              <a:ext cx="62070" cy="62041"/>
            </a:xfrm>
            <a:custGeom>
              <a:rect b="b" l="l" r="r" t="t"/>
              <a:pathLst>
                <a:path extrusionOk="0" h="2084" w="2085">
                  <a:moveTo>
                    <a:pt x="1608" y="488"/>
                  </a:moveTo>
                  <a:lnTo>
                    <a:pt x="1608" y="1596"/>
                  </a:lnTo>
                  <a:lnTo>
                    <a:pt x="489" y="1596"/>
                  </a:lnTo>
                  <a:lnTo>
                    <a:pt x="501" y="488"/>
                  </a:lnTo>
                  <a:close/>
                  <a:moveTo>
                    <a:pt x="251" y="0"/>
                  </a:moveTo>
                  <a:cubicBezTo>
                    <a:pt x="108" y="0"/>
                    <a:pt x="1" y="107"/>
                    <a:pt x="1" y="238"/>
                  </a:cubicBezTo>
                  <a:lnTo>
                    <a:pt x="1" y="1834"/>
                  </a:lnTo>
                  <a:cubicBezTo>
                    <a:pt x="1" y="1977"/>
                    <a:pt x="108" y="2084"/>
                    <a:pt x="251"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2"/>
            <p:cNvSpPr/>
            <p:nvPr/>
          </p:nvSpPr>
          <p:spPr>
            <a:xfrm>
              <a:off x="5599685" y="2787108"/>
              <a:ext cx="18815" cy="113096"/>
            </a:xfrm>
            <a:custGeom>
              <a:rect b="b" l="l" r="r" t="t"/>
              <a:pathLst>
                <a:path extrusionOk="0" h="3799" w="632">
                  <a:moveTo>
                    <a:pt x="0" y="1"/>
                  </a:moveTo>
                  <a:lnTo>
                    <a:pt x="0" y="3799"/>
                  </a:lnTo>
                  <a:lnTo>
                    <a:pt x="631" y="3799"/>
                  </a:lnTo>
                  <a:lnTo>
                    <a:pt x="6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2"/>
            <p:cNvSpPr/>
            <p:nvPr/>
          </p:nvSpPr>
          <p:spPr>
            <a:xfrm>
              <a:off x="5573100" y="2815479"/>
              <a:ext cx="67012" cy="18815"/>
            </a:xfrm>
            <a:custGeom>
              <a:rect b="b" l="l" r="r" t="t"/>
              <a:pathLst>
                <a:path extrusionOk="0" h="632" w="2251">
                  <a:moveTo>
                    <a:pt x="0" y="0"/>
                  </a:moveTo>
                  <a:lnTo>
                    <a:pt x="0" y="631"/>
                  </a:lnTo>
                  <a:lnTo>
                    <a:pt x="2251" y="631"/>
                  </a:lnTo>
                  <a:lnTo>
                    <a:pt x="225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32"/>
          <p:cNvGrpSpPr/>
          <p:nvPr/>
        </p:nvGrpSpPr>
        <p:grpSpPr>
          <a:xfrm>
            <a:off x="7177104" y="2711372"/>
            <a:ext cx="841337" cy="1892599"/>
            <a:chOff x="6733432" y="1079601"/>
            <a:chExt cx="514045" cy="1156351"/>
          </a:xfrm>
        </p:grpSpPr>
        <p:sp>
          <p:nvSpPr>
            <p:cNvPr id="738" name="Google Shape;738;p32"/>
            <p:cNvSpPr/>
            <p:nvPr/>
          </p:nvSpPr>
          <p:spPr>
            <a:xfrm>
              <a:off x="7029600" y="1244450"/>
              <a:ext cx="182175" cy="266725"/>
            </a:xfrm>
            <a:custGeom>
              <a:rect b="b" l="l" r="r" t="t"/>
              <a:pathLst>
                <a:path extrusionOk="0" h="10669" w="7287">
                  <a:moveTo>
                    <a:pt x="0" y="1"/>
                  </a:moveTo>
                  <a:lnTo>
                    <a:pt x="0" y="10669"/>
                  </a:lnTo>
                  <a:lnTo>
                    <a:pt x="7287" y="10669"/>
                  </a:lnTo>
                  <a:lnTo>
                    <a:pt x="72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6908750" y="1087600"/>
              <a:ext cx="247675" cy="167900"/>
            </a:xfrm>
            <a:custGeom>
              <a:rect b="b" l="l" r="r" t="t"/>
              <a:pathLst>
                <a:path extrusionOk="0" h="6716" w="9907">
                  <a:moveTo>
                    <a:pt x="0" y="0"/>
                  </a:moveTo>
                  <a:lnTo>
                    <a:pt x="0" y="6715"/>
                  </a:lnTo>
                  <a:lnTo>
                    <a:pt x="9906" y="6715"/>
                  </a:lnTo>
                  <a:lnTo>
                    <a:pt x="9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6819450" y="1511150"/>
              <a:ext cx="210175" cy="419125"/>
            </a:xfrm>
            <a:custGeom>
              <a:rect b="b" l="l" r="r" t="t"/>
              <a:pathLst>
                <a:path extrusionOk="0" h="16765" w="8407">
                  <a:moveTo>
                    <a:pt x="0" y="1"/>
                  </a:moveTo>
                  <a:lnTo>
                    <a:pt x="0" y="16765"/>
                  </a:lnTo>
                  <a:lnTo>
                    <a:pt x="8406" y="16765"/>
                  </a:lnTo>
                  <a:lnTo>
                    <a:pt x="84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6781050" y="1255475"/>
              <a:ext cx="255425" cy="255700"/>
            </a:xfrm>
            <a:custGeom>
              <a:rect b="b" l="l" r="r" t="t"/>
              <a:pathLst>
                <a:path extrusionOk="0" h="10228" w="10217">
                  <a:moveTo>
                    <a:pt x="0" y="0"/>
                  </a:moveTo>
                  <a:lnTo>
                    <a:pt x="0" y="10228"/>
                  </a:lnTo>
                  <a:lnTo>
                    <a:pt x="10216" y="10228"/>
                  </a:lnTo>
                  <a:lnTo>
                    <a:pt x="102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6811400" y="1315300"/>
              <a:ext cx="169700" cy="145325"/>
            </a:xfrm>
            <a:custGeom>
              <a:rect b="b" l="l" r="r" t="t"/>
              <a:pathLst>
                <a:path extrusionOk="0" h="5813" w="6788">
                  <a:moveTo>
                    <a:pt x="3882" y="1"/>
                  </a:moveTo>
                  <a:cubicBezTo>
                    <a:pt x="1287" y="1"/>
                    <a:pt x="1" y="3132"/>
                    <a:pt x="1823" y="4954"/>
                  </a:cubicBezTo>
                  <a:cubicBezTo>
                    <a:pt x="2416" y="5547"/>
                    <a:pt x="3145" y="5812"/>
                    <a:pt x="3860" y="5812"/>
                  </a:cubicBezTo>
                  <a:cubicBezTo>
                    <a:pt x="5355" y="5812"/>
                    <a:pt x="6787" y="4653"/>
                    <a:pt x="6787" y="2906"/>
                  </a:cubicBezTo>
                  <a:cubicBezTo>
                    <a:pt x="6787" y="1298"/>
                    <a:pt x="5478" y="1"/>
                    <a:pt x="3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6801000" y="1307425"/>
              <a:ext cx="187750" cy="160600"/>
            </a:xfrm>
            <a:custGeom>
              <a:rect b="b" l="l" r="r" t="t"/>
              <a:pathLst>
                <a:path extrusionOk="0" h="6424" w="7510">
                  <a:moveTo>
                    <a:pt x="4298" y="613"/>
                  </a:moveTo>
                  <a:cubicBezTo>
                    <a:pt x="5727" y="613"/>
                    <a:pt x="6894" y="1780"/>
                    <a:pt x="6894" y="3221"/>
                  </a:cubicBezTo>
                  <a:cubicBezTo>
                    <a:pt x="6894" y="4784"/>
                    <a:pt x="5608" y="5823"/>
                    <a:pt x="4270" y="5823"/>
                  </a:cubicBezTo>
                  <a:cubicBezTo>
                    <a:pt x="3631" y="5823"/>
                    <a:pt x="2980" y="5586"/>
                    <a:pt x="2453" y="5054"/>
                  </a:cubicBezTo>
                  <a:cubicBezTo>
                    <a:pt x="822" y="3411"/>
                    <a:pt x="1977" y="613"/>
                    <a:pt x="4298" y="613"/>
                  </a:cubicBezTo>
                  <a:close/>
                  <a:moveTo>
                    <a:pt x="4270" y="1"/>
                  </a:moveTo>
                  <a:cubicBezTo>
                    <a:pt x="3482" y="1"/>
                    <a:pt x="2678" y="293"/>
                    <a:pt x="2024" y="947"/>
                  </a:cubicBezTo>
                  <a:cubicBezTo>
                    <a:pt x="0" y="2959"/>
                    <a:pt x="1429" y="6423"/>
                    <a:pt x="4298" y="6423"/>
                  </a:cubicBezTo>
                  <a:cubicBezTo>
                    <a:pt x="6060" y="6423"/>
                    <a:pt x="7501" y="4983"/>
                    <a:pt x="7501" y="3221"/>
                  </a:cubicBezTo>
                  <a:cubicBezTo>
                    <a:pt x="7509" y="1286"/>
                    <a:pt x="5923" y="1"/>
                    <a:pt x="4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6872125" y="1358875"/>
              <a:ext cx="46875" cy="36550"/>
            </a:xfrm>
            <a:custGeom>
              <a:rect b="b" l="l" r="r" t="t"/>
              <a:pathLst>
                <a:path extrusionOk="0" h="1462" w="1875">
                  <a:moveTo>
                    <a:pt x="352" y="1"/>
                  </a:moveTo>
                  <a:cubicBezTo>
                    <a:pt x="261" y="1"/>
                    <a:pt x="170" y="44"/>
                    <a:pt x="108" y="127"/>
                  </a:cubicBezTo>
                  <a:cubicBezTo>
                    <a:pt x="1" y="258"/>
                    <a:pt x="25" y="448"/>
                    <a:pt x="167" y="544"/>
                  </a:cubicBezTo>
                  <a:lnTo>
                    <a:pt x="1263" y="1401"/>
                  </a:lnTo>
                  <a:cubicBezTo>
                    <a:pt x="1310" y="1437"/>
                    <a:pt x="1382" y="1460"/>
                    <a:pt x="1453" y="1460"/>
                  </a:cubicBezTo>
                  <a:cubicBezTo>
                    <a:pt x="1462" y="1461"/>
                    <a:pt x="1471" y="1461"/>
                    <a:pt x="1479" y="1461"/>
                  </a:cubicBezTo>
                  <a:cubicBezTo>
                    <a:pt x="1758" y="1461"/>
                    <a:pt x="1875" y="1086"/>
                    <a:pt x="1632" y="913"/>
                  </a:cubicBezTo>
                  <a:lnTo>
                    <a:pt x="537" y="67"/>
                  </a:lnTo>
                  <a:cubicBezTo>
                    <a:pt x="482" y="23"/>
                    <a:pt x="417" y="1"/>
                    <a:pt x="3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6899525" y="1337500"/>
              <a:ext cx="52200" cy="57900"/>
            </a:xfrm>
            <a:custGeom>
              <a:rect b="b" l="l" r="r" t="t"/>
              <a:pathLst>
                <a:path extrusionOk="0" h="2316" w="2088">
                  <a:moveTo>
                    <a:pt x="1659" y="1"/>
                  </a:moveTo>
                  <a:cubicBezTo>
                    <a:pt x="1577" y="1"/>
                    <a:pt x="1494" y="37"/>
                    <a:pt x="1429" y="125"/>
                  </a:cubicBezTo>
                  <a:lnTo>
                    <a:pt x="107" y="1827"/>
                  </a:lnTo>
                  <a:cubicBezTo>
                    <a:pt x="0" y="1958"/>
                    <a:pt x="36" y="2149"/>
                    <a:pt x="167" y="2256"/>
                  </a:cubicBezTo>
                  <a:cubicBezTo>
                    <a:pt x="214" y="2292"/>
                    <a:pt x="286" y="2315"/>
                    <a:pt x="357" y="2315"/>
                  </a:cubicBezTo>
                  <a:cubicBezTo>
                    <a:pt x="441" y="2315"/>
                    <a:pt x="536" y="2268"/>
                    <a:pt x="595" y="2196"/>
                  </a:cubicBezTo>
                  <a:lnTo>
                    <a:pt x="1905" y="494"/>
                  </a:lnTo>
                  <a:cubicBezTo>
                    <a:pt x="2087" y="260"/>
                    <a:pt x="1878" y="1"/>
                    <a:pt x="16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7053100" y="1993950"/>
              <a:ext cx="154225" cy="220000"/>
            </a:xfrm>
            <a:custGeom>
              <a:rect b="b" l="l" r="r" t="t"/>
              <a:pathLst>
                <a:path extrusionOk="0" h="8800" w="6169">
                  <a:moveTo>
                    <a:pt x="1" y="1"/>
                  </a:moveTo>
                  <a:lnTo>
                    <a:pt x="1" y="8799"/>
                  </a:lnTo>
                  <a:lnTo>
                    <a:pt x="6168" y="8799"/>
                  </a:lnTo>
                  <a:lnTo>
                    <a:pt x="61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7029600" y="1511150"/>
              <a:ext cx="141100" cy="419125"/>
            </a:xfrm>
            <a:custGeom>
              <a:rect b="b" l="l" r="r" t="t"/>
              <a:pathLst>
                <a:path extrusionOk="0" h="16765" w="5644">
                  <a:moveTo>
                    <a:pt x="0" y="1"/>
                  </a:moveTo>
                  <a:lnTo>
                    <a:pt x="0" y="16765"/>
                  </a:lnTo>
                  <a:lnTo>
                    <a:pt x="5644" y="16765"/>
                  </a:lnTo>
                  <a:lnTo>
                    <a:pt x="56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7073950" y="1087600"/>
              <a:ext cx="164925" cy="167900"/>
            </a:xfrm>
            <a:custGeom>
              <a:rect b="b" l="l" r="r" t="t"/>
              <a:pathLst>
                <a:path extrusionOk="0" h="6716" w="6597">
                  <a:moveTo>
                    <a:pt x="3298" y="0"/>
                  </a:moveTo>
                  <a:lnTo>
                    <a:pt x="0" y="6715"/>
                  </a:lnTo>
                  <a:lnTo>
                    <a:pt x="6596" y="6715"/>
                  </a:lnTo>
                  <a:lnTo>
                    <a:pt x="32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7090600" y="1315000"/>
              <a:ext cx="84575" cy="145275"/>
            </a:xfrm>
            <a:custGeom>
              <a:rect b="b" l="l" r="r" t="t"/>
              <a:pathLst>
                <a:path extrusionOk="0" h="5811" w="3383">
                  <a:moveTo>
                    <a:pt x="1692" y="1"/>
                  </a:moveTo>
                  <a:cubicBezTo>
                    <a:pt x="763" y="1"/>
                    <a:pt x="1" y="1310"/>
                    <a:pt x="1" y="2906"/>
                  </a:cubicBezTo>
                  <a:cubicBezTo>
                    <a:pt x="1" y="4513"/>
                    <a:pt x="763" y="5811"/>
                    <a:pt x="1692" y="5811"/>
                  </a:cubicBezTo>
                  <a:cubicBezTo>
                    <a:pt x="2632" y="5811"/>
                    <a:pt x="3382" y="4513"/>
                    <a:pt x="3382" y="2906"/>
                  </a:cubicBezTo>
                  <a:cubicBezTo>
                    <a:pt x="3382" y="1310"/>
                    <a:pt x="2632" y="1"/>
                    <a:pt x="16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7082575" y="1306975"/>
              <a:ext cx="100925" cy="161650"/>
            </a:xfrm>
            <a:custGeom>
              <a:rect b="b" l="l" r="r" t="t"/>
              <a:pathLst>
                <a:path extrusionOk="0" h="6466" w="4037">
                  <a:moveTo>
                    <a:pt x="2013" y="655"/>
                  </a:moveTo>
                  <a:cubicBezTo>
                    <a:pt x="2751" y="655"/>
                    <a:pt x="3382" y="1834"/>
                    <a:pt x="3382" y="3239"/>
                  </a:cubicBezTo>
                  <a:cubicBezTo>
                    <a:pt x="3382" y="4632"/>
                    <a:pt x="2751" y="5810"/>
                    <a:pt x="2013" y="5810"/>
                  </a:cubicBezTo>
                  <a:cubicBezTo>
                    <a:pt x="1274" y="5810"/>
                    <a:pt x="655" y="4632"/>
                    <a:pt x="655" y="3239"/>
                  </a:cubicBezTo>
                  <a:cubicBezTo>
                    <a:pt x="655" y="1834"/>
                    <a:pt x="1274" y="655"/>
                    <a:pt x="2013" y="655"/>
                  </a:cubicBezTo>
                  <a:close/>
                  <a:moveTo>
                    <a:pt x="2013" y="0"/>
                  </a:moveTo>
                  <a:cubicBezTo>
                    <a:pt x="893" y="0"/>
                    <a:pt x="1" y="1417"/>
                    <a:pt x="1" y="3227"/>
                  </a:cubicBezTo>
                  <a:cubicBezTo>
                    <a:pt x="1" y="5048"/>
                    <a:pt x="882" y="6465"/>
                    <a:pt x="2013" y="6465"/>
                  </a:cubicBezTo>
                  <a:cubicBezTo>
                    <a:pt x="3144" y="6465"/>
                    <a:pt x="4037" y="5048"/>
                    <a:pt x="4037" y="3227"/>
                  </a:cubicBezTo>
                  <a:cubicBezTo>
                    <a:pt x="4037" y="1417"/>
                    <a:pt x="3144" y="0"/>
                    <a:pt x="20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7105800" y="1358100"/>
              <a:ext cx="37825" cy="37900"/>
            </a:xfrm>
            <a:custGeom>
              <a:rect b="b" l="l" r="r" t="t"/>
              <a:pathLst>
                <a:path extrusionOk="0" h="1516" w="1513">
                  <a:moveTo>
                    <a:pt x="462" y="0"/>
                  </a:moveTo>
                  <a:cubicBezTo>
                    <a:pt x="225" y="0"/>
                    <a:pt x="0" y="276"/>
                    <a:pt x="191" y="527"/>
                  </a:cubicBezTo>
                  <a:lnTo>
                    <a:pt x="822" y="1384"/>
                  </a:lnTo>
                  <a:cubicBezTo>
                    <a:pt x="881" y="1468"/>
                    <a:pt x="988" y="1515"/>
                    <a:pt x="1084" y="1515"/>
                  </a:cubicBezTo>
                  <a:cubicBezTo>
                    <a:pt x="1358" y="1515"/>
                    <a:pt x="1512" y="1206"/>
                    <a:pt x="1346" y="991"/>
                  </a:cubicBezTo>
                  <a:lnTo>
                    <a:pt x="715" y="134"/>
                  </a:lnTo>
                  <a:cubicBezTo>
                    <a:pt x="643" y="40"/>
                    <a:pt x="552" y="0"/>
                    <a:pt x="4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7123650" y="1337625"/>
              <a:ext cx="38100" cy="58375"/>
            </a:xfrm>
            <a:custGeom>
              <a:rect b="b" l="l" r="r" t="t"/>
              <a:pathLst>
                <a:path extrusionOk="0" h="2335" w="1524">
                  <a:moveTo>
                    <a:pt x="1116" y="0"/>
                  </a:moveTo>
                  <a:cubicBezTo>
                    <a:pt x="1010" y="0"/>
                    <a:pt x="903" y="50"/>
                    <a:pt x="834" y="167"/>
                  </a:cubicBezTo>
                  <a:lnTo>
                    <a:pt x="72" y="1870"/>
                  </a:lnTo>
                  <a:cubicBezTo>
                    <a:pt x="1" y="2037"/>
                    <a:pt x="72" y="2227"/>
                    <a:pt x="239" y="2310"/>
                  </a:cubicBezTo>
                  <a:cubicBezTo>
                    <a:pt x="286" y="2322"/>
                    <a:pt x="322" y="2334"/>
                    <a:pt x="370" y="2334"/>
                  </a:cubicBezTo>
                  <a:cubicBezTo>
                    <a:pt x="501" y="2334"/>
                    <a:pt x="620" y="2251"/>
                    <a:pt x="667" y="2144"/>
                  </a:cubicBezTo>
                  <a:lnTo>
                    <a:pt x="1429" y="441"/>
                  </a:lnTo>
                  <a:cubicBezTo>
                    <a:pt x="1524" y="189"/>
                    <a:pt x="1322" y="0"/>
                    <a:pt x="11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7091200" y="1993950"/>
              <a:ext cx="39025" cy="55100"/>
            </a:xfrm>
            <a:custGeom>
              <a:rect b="b" l="l" r="r" t="t"/>
              <a:pathLst>
                <a:path extrusionOk="0" h="2204" w="1561">
                  <a:moveTo>
                    <a:pt x="1" y="1"/>
                  </a:moveTo>
                  <a:lnTo>
                    <a:pt x="1" y="2203"/>
                  </a:lnTo>
                  <a:lnTo>
                    <a:pt x="1561" y="2203"/>
                  </a:lnTo>
                  <a:lnTo>
                    <a:pt x="15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7130200" y="1993950"/>
              <a:ext cx="39025" cy="55100"/>
            </a:xfrm>
            <a:custGeom>
              <a:rect b="b" l="l" r="r" t="t"/>
              <a:pathLst>
                <a:path extrusionOk="0" h="2204" w="1561">
                  <a:moveTo>
                    <a:pt x="1" y="1"/>
                  </a:moveTo>
                  <a:lnTo>
                    <a:pt x="1" y="2203"/>
                  </a:lnTo>
                  <a:lnTo>
                    <a:pt x="1560" y="2203"/>
                  </a:lnTo>
                  <a:lnTo>
                    <a:pt x="15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7091200" y="2049025"/>
              <a:ext cx="39025" cy="55100"/>
            </a:xfrm>
            <a:custGeom>
              <a:rect b="b" l="l" r="r" t="t"/>
              <a:pathLst>
                <a:path extrusionOk="0" h="2204" w="1561">
                  <a:moveTo>
                    <a:pt x="1" y="0"/>
                  </a:moveTo>
                  <a:lnTo>
                    <a:pt x="1" y="2203"/>
                  </a:lnTo>
                  <a:lnTo>
                    <a:pt x="1561" y="2203"/>
                  </a:lnTo>
                  <a:lnTo>
                    <a:pt x="15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7130200" y="2049025"/>
              <a:ext cx="39025" cy="55100"/>
            </a:xfrm>
            <a:custGeom>
              <a:rect b="b" l="l" r="r" t="t"/>
              <a:pathLst>
                <a:path extrusionOk="0" h="2204" w="1561">
                  <a:moveTo>
                    <a:pt x="1" y="0"/>
                  </a:moveTo>
                  <a:lnTo>
                    <a:pt x="1" y="2203"/>
                  </a:lnTo>
                  <a:lnTo>
                    <a:pt x="1560" y="2203"/>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7091200" y="2104100"/>
              <a:ext cx="39025" cy="54775"/>
            </a:xfrm>
            <a:custGeom>
              <a:rect b="b" l="l" r="r" t="t"/>
              <a:pathLst>
                <a:path extrusionOk="0" h="2191" w="1561">
                  <a:moveTo>
                    <a:pt x="1" y="0"/>
                  </a:moveTo>
                  <a:lnTo>
                    <a:pt x="1" y="2191"/>
                  </a:lnTo>
                  <a:lnTo>
                    <a:pt x="1561" y="2191"/>
                  </a:lnTo>
                  <a:lnTo>
                    <a:pt x="15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7130200" y="2104100"/>
              <a:ext cx="39025" cy="54775"/>
            </a:xfrm>
            <a:custGeom>
              <a:rect b="b" l="l" r="r" t="t"/>
              <a:pathLst>
                <a:path extrusionOk="0" h="2191" w="1561">
                  <a:moveTo>
                    <a:pt x="1" y="0"/>
                  </a:moveTo>
                  <a:lnTo>
                    <a:pt x="1" y="2191"/>
                  </a:lnTo>
                  <a:lnTo>
                    <a:pt x="1560" y="2191"/>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7091200" y="2158850"/>
              <a:ext cx="39025" cy="55100"/>
            </a:xfrm>
            <a:custGeom>
              <a:rect b="b" l="l" r="r" t="t"/>
              <a:pathLst>
                <a:path extrusionOk="0" h="2204" w="1561">
                  <a:moveTo>
                    <a:pt x="1" y="1"/>
                  </a:moveTo>
                  <a:lnTo>
                    <a:pt x="1" y="2203"/>
                  </a:lnTo>
                  <a:lnTo>
                    <a:pt x="1561" y="2203"/>
                  </a:lnTo>
                  <a:lnTo>
                    <a:pt x="15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7130200" y="2158850"/>
              <a:ext cx="39025" cy="55100"/>
            </a:xfrm>
            <a:custGeom>
              <a:rect b="b" l="l" r="r" t="t"/>
              <a:pathLst>
                <a:path extrusionOk="0" h="2204" w="1561">
                  <a:moveTo>
                    <a:pt x="1" y="1"/>
                  </a:moveTo>
                  <a:lnTo>
                    <a:pt x="1" y="2203"/>
                  </a:lnTo>
                  <a:lnTo>
                    <a:pt x="1560" y="2203"/>
                  </a:lnTo>
                  <a:lnTo>
                    <a:pt x="15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6743250" y="1087600"/>
              <a:ext cx="331025" cy="167900"/>
            </a:xfrm>
            <a:custGeom>
              <a:rect b="b" l="l" r="r" t="t"/>
              <a:pathLst>
                <a:path extrusionOk="0" h="6716" w="13241">
                  <a:moveTo>
                    <a:pt x="6620" y="0"/>
                  </a:moveTo>
                  <a:lnTo>
                    <a:pt x="0" y="6715"/>
                  </a:lnTo>
                  <a:lnTo>
                    <a:pt x="13240" y="6715"/>
                  </a:lnTo>
                  <a:lnTo>
                    <a:pt x="66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6758725" y="1993950"/>
              <a:ext cx="300650" cy="220000"/>
            </a:xfrm>
            <a:custGeom>
              <a:rect b="b" l="l" r="r" t="t"/>
              <a:pathLst>
                <a:path extrusionOk="0" h="8800" w="12026">
                  <a:moveTo>
                    <a:pt x="1" y="1"/>
                  </a:moveTo>
                  <a:lnTo>
                    <a:pt x="1" y="8799"/>
                  </a:lnTo>
                  <a:lnTo>
                    <a:pt x="12026" y="8799"/>
                  </a:lnTo>
                  <a:lnTo>
                    <a:pt x="120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6833150" y="1993950"/>
              <a:ext cx="75925" cy="55100"/>
            </a:xfrm>
            <a:custGeom>
              <a:rect b="b" l="l" r="r" t="t"/>
              <a:pathLst>
                <a:path extrusionOk="0" h="2204" w="3037">
                  <a:moveTo>
                    <a:pt x="0" y="1"/>
                  </a:moveTo>
                  <a:lnTo>
                    <a:pt x="0" y="2203"/>
                  </a:lnTo>
                  <a:lnTo>
                    <a:pt x="3036" y="2203"/>
                  </a:lnTo>
                  <a:lnTo>
                    <a:pt x="30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a:off x="6909050" y="1993950"/>
              <a:ext cx="76225" cy="55100"/>
            </a:xfrm>
            <a:custGeom>
              <a:rect b="b" l="l" r="r" t="t"/>
              <a:pathLst>
                <a:path extrusionOk="0" h="2204" w="3049">
                  <a:moveTo>
                    <a:pt x="0" y="1"/>
                  </a:moveTo>
                  <a:lnTo>
                    <a:pt x="0" y="2203"/>
                  </a:lnTo>
                  <a:lnTo>
                    <a:pt x="3048" y="2203"/>
                  </a:lnTo>
                  <a:lnTo>
                    <a:pt x="3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a:off x="6833150" y="2049025"/>
              <a:ext cx="75925" cy="55100"/>
            </a:xfrm>
            <a:custGeom>
              <a:rect b="b" l="l" r="r" t="t"/>
              <a:pathLst>
                <a:path extrusionOk="0" h="2204" w="3037">
                  <a:moveTo>
                    <a:pt x="0" y="0"/>
                  </a:moveTo>
                  <a:lnTo>
                    <a:pt x="0" y="2203"/>
                  </a:lnTo>
                  <a:lnTo>
                    <a:pt x="3036" y="2203"/>
                  </a:lnTo>
                  <a:lnTo>
                    <a:pt x="30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6909050" y="2049025"/>
              <a:ext cx="76225" cy="55100"/>
            </a:xfrm>
            <a:custGeom>
              <a:rect b="b" l="l" r="r" t="t"/>
              <a:pathLst>
                <a:path extrusionOk="0" h="2204" w="3049">
                  <a:moveTo>
                    <a:pt x="0" y="0"/>
                  </a:moveTo>
                  <a:lnTo>
                    <a:pt x="0" y="2203"/>
                  </a:lnTo>
                  <a:lnTo>
                    <a:pt x="3048" y="2203"/>
                  </a:lnTo>
                  <a:lnTo>
                    <a:pt x="3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6833150" y="2104100"/>
              <a:ext cx="75925" cy="54775"/>
            </a:xfrm>
            <a:custGeom>
              <a:rect b="b" l="l" r="r" t="t"/>
              <a:pathLst>
                <a:path extrusionOk="0" h="2191" w="3037">
                  <a:moveTo>
                    <a:pt x="0" y="0"/>
                  </a:moveTo>
                  <a:lnTo>
                    <a:pt x="0" y="2191"/>
                  </a:lnTo>
                  <a:lnTo>
                    <a:pt x="3036" y="2191"/>
                  </a:lnTo>
                  <a:lnTo>
                    <a:pt x="30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6909050" y="2104100"/>
              <a:ext cx="76225" cy="54775"/>
            </a:xfrm>
            <a:custGeom>
              <a:rect b="b" l="l" r="r" t="t"/>
              <a:pathLst>
                <a:path extrusionOk="0" h="2191" w="3049">
                  <a:moveTo>
                    <a:pt x="0" y="0"/>
                  </a:moveTo>
                  <a:lnTo>
                    <a:pt x="0" y="2191"/>
                  </a:lnTo>
                  <a:lnTo>
                    <a:pt x="3048" y="2191"/>
                  </a:lnTo>
                  <a:lnTo>
                    <a:pt x="3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6833150" y="2158850"/>
              <a:ext cx="75925" cy="55100"/>
            </a:xfrm>
            <a:custGeom>
              <a:rect b="b" l="l" r="r" t="t"/>
              <a:pathLst>
                <a:path extrusionOk="0" h="2204" w="3037">
                  <a:moveTo>
                    <a:pt x="0" y="1"/>
                  </a:moveTo>
                  <a:lnTo>
                    <a:pt x="0" y="2203"/>
                  </a:lnTo>
                  <a:lnTo>
                    <a:pt x="3036" y="2203"/>
                  </a:lnTo>
                  <a:lnTo>
                    <a:pt x="30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6909050" y="2158850"/>
              <a:ext cx="76225" cy="55100"/>
            </a:xfrm>
            <a:custGeom>
              <a:rect b="b" l="l" r="r" t="t"/>
              <a:pathLst>
                <a:path extrusionOk="0" h="2204" w="3049">
                  <a:moveTo>
                    <a:pt x="0" y="1"/>
                  </a:moveTo>
                  <a:lnTo>
                    <a:pt x="0" y="2203"/>
                  </a:lnTo>
                  <a:lnTo>
                    <a:pt x="3048" y="2203"/>
                  </a:lnTo>
                  <a:lnTo>
                    <a:pt x="3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6805750" y="1285250"/>
              <a:ext cx="60150" cy="60150"/>
            </a:xfrm>
            <a:custGeom>
              <a:rect b="b" l="l" r="r" t="t"/>
              <a:pathLst>
                <a:path extrusionOk="0" h="2406" w="2406">
                  <a:moveTo>
                    <a:pt x="1" y="0"/>
                  </a:moveTo>
                  <a:lnTo>
                    <a:pt x="1" y="2405"/>
                  </a:lnTo>
                  <a:lnTo>
                    <a:pt x="2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6950425" y="1430200"/>
              <a:ext cx="60150" cy="60150"/>
            </a:xfrm>
            <a:custGeom>
              <a:rect b="b" l="l" r="r" t="t"/>
              <a:pathLst>
                <a:path extrusionOk="0" h="2406" w="2406">
                  <a:moveTo>
                    <a:pt x="2405" y="0"/>
                  </a:moveTo>
                  <a:lnTo>
                    <a:pt x="0" y="2405"/>
                  </a:lnTo>
                  <a:lnTo>
                    <a:pt x="2405" y="2405"/>
                  </a:lnTo>
                  <a:lnTo>
                    <a:pt x="2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6950425" y="1285250"/>
              <a:ext cx="60150" cy="60150"/>
            </a:xfrm>
            <a:custGeom>
              <a:rect b="b" l="l" r="r" t="t"/>
              <a:pathLst>
                <a:path extrusionOk="0" h="2406" w="2406">
                  <a:moveTo>
                    <a:pt x="0" y="0"/>
                  </a:moveTo>
                  <a:lnTo>
                    <a:pt x="2405" y="2405"/>
                  </a:lnTo>
                  <a:lnTo>
                    <a:pt x="2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6805750" y="1430200"/>
              <a:ext cx="60150" cy="60150"/>
            </a:xfrm>
            <a:custGeom>
              <a:rect b="b" l="l" r="r" t="t"/>
              <a:pathLst>
                <a:path extrusionOk="0" h="2406" w="2406">
                  <a:moveTo>
                    <a:pt x="1" y="0"/>
                  </a:moveTo>
                  <a:lnTo>
                    <a:pt x="1" y="2405"/>
                  </a:lnTo>
                  <a:lnTo>
                    <a:pt x="2406" y="240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6758425" y="1511150"/>
              <a:ext cx="479850" cy="708750"/>
            </a:xfrm>
            <a:custGeom>
              <a:rect b="b" l="l" r="r" t="t"/>
              <a:pathLst>
                <a:path extrusionOk="0" h="28350" w="19194">
                  <a:moveTo>
                    <a:pt x="8275" y="4240"/>
                  </a:moveTo>
                  <a:lnTo>
                    <a:pt x="8275" y="12895"/>
                  </a:lnTo>
                  <a:lnTo>
                    <a:pt x="4954" y="12895"/>
                  </a:lnTo>
                  <a:lnTo>
                    <a:pt x="4954" y="4240"/>
                  </a:lnTo>
                  <a:close/>
                  <a:moveTo>
                    <a:pt x="12014" y="4216"/>
                  </a:moveTo>
                  <a:lnTo>
                    <a:pt x="12014" y="12931"/>
                  </a:lnTo>
                  <a:lnTo>
                    <a:pt x="10847" y="12931"/>
                  </a:lnTo>
                  <a:lnTo>
                    <a:pt x="10847" y="12907"/>
                  </a:lnTo>
                  <a:lnTo>
                    <a:pt x="8942" y="12907"/>
                  </a:lnTo>
                  <a:lnTo>
                    <a:pt x="8942" y="4240"/>
                  </a:lnTo>
                  <a:lnTo>
                    <a:pt x="10847" y="4240"/>
                  </a:lnTo>
                  <a:lnTo>
                    <a:pt x="10847" y="4216"/>
                  </a:lnTo>
                  <a:close/>
                  <a:moveTo>
                    <a:pt x="12621" y="4204"/>
                  </a:moveTo>
                  <a:lnTo>
                    <a:pt x="14693" y="4216"/>
                  </a:lnTo>
                  <a:lnTo>
                    <a:pt x="14693" y="12931"/>
                  </a:lnTo>
                  <a:lnTo>
                    <a:pt x="12621" y="12931"/>
                  </a:lnTo>
                  <a:lnTo>
                    <a:pt x="12621" y="4204"/>
                  </a:lnTo>
                  <a:close/>
                  <a:moveTo>
                    <a:pt x="12014" y="13526"/>
                  </a:moveTo>
                  <a:lnTo>
                    <a:pt x="12014" y="16753"/>
                  </a:lnTo>
                  <a:lnTo>
                    <a:pt x="8942" y="16753"/>
                  </a:lnTo>
                  <a:lnTo>
                    <a:pt x="8942" y="13562"/>
                  </a:lnTo>
                  <a:lnTo>
                    <a:pt x="10847" y="13562"/>
                  </a:lnTo>
                  <a:lnTo>
                    <a:pt x="10847" y="13526"/>
                  </a:lnTo>
                  <a:close/>
                  <a:moveTo>
                    <a:pt x="8275" y="13562"/>
                  </a:moveTo>
                  <a:lnTo>
                    <a:pt x="8275" y="16765"/>
                  </a:lnTo>
                  <a:lnTo>
                    <a:pt x="4954" y="16765"/>
                  </a:lnTo>
                  <a:lnTo>
                    <a:pt x="4954" y="13562"/>
                  </a:lnTo>
                  <a:close/>
                  <a:moveTo>
                    <a:pt x="14693" y="13526"/>
                  </a:moveTo>
                  <a:lnTo>
                    <a:pt x="14693" y="16765"/>
                  </a:lnTo>
                  <a:lnTo>
                    <a:pt x="12621" y="16765"/>
                  </a:lnTo>
                  <a:lnTo>
                    <a:pt x="12621" y="13526"/>
                  </a:lnTo>
                  <a:close/>
                  <a:moveTo>
                    <a:pt x="5799" y="19563"/>
                  </a:moveTo>
                  <a:lnTo>
                    <a:pt x="5799" y="21277"/>
                  </a:lnTo>
                  <a:lnTo>
                    <a:pt x="3239" y="21277"/>
                  </a:lnTo>
                  <a:lnTo>
                    <a:pt x="3239" y="19563"/>
                  </a:lnTo>
                  <a:close/>
                  <a:moveTo>
                    <a:pt x="8835" y="19563"/>
                  </a:moveTo>
                  <a:lnTo>
                    <a:pt x="8835" y="21277"/>
                  </a:lnTo>
                  <a:lnTo>
                    <a:pt x="6275" y="21277"/>
                  </a:lnTo>
                  <a:lnTo>
                    <a:pt x="6275" y="19563"/>
                  </a:lnTo>
                  <a:close/>
                  <a:moveTo>
                    <a:pt x="14633" y="19563"/>
                  </a:moveTo>
                  <a:lnTo>
                    <a:pt x="14633" y="21277"/>
                  </a:lnTo>
                  <a:lnTo>
                    <a:pt x="13562" y="21277"/>
                  </a:lnTo>
                  <a:lnTo>
                    <a:pt x="13562" y="19563"/>
                  </a:lnTo>
                  <a:close/>
                  <a:moveTo>
                    <a:pt x="16193" y="19563"/>
                  </a:moveTo>
                  <a:lnTo>
                    <a:pt x="16193" y="21277"/>
                  </a:lnTo>
                  <a:lnTo>
                    <a:pt x="15110" y="21277"/>
                  </a:lnTo>
                  <a:lnTo>
                    <a:pt x="15110" y="19563"/>
                  </a:lnTo>
                  <a:close/>
                  <a:moveTo>
                    <a:pt x="5799" y="21754"/>
                  </a:moveTo>
                  <a:lnTo>
                    <a:pt x="5799" y="23468"/>
                  </a:lnTo>
                  <a:lnTo>
                    <a:pt x="3239" y="23468"/>
                  </a:lnTo>
                  <a:lnTo>
                    <a:pt x="3239" y="21754"/>
                  </a:lnTo>
                  <a:close/>
                  <a:moveTo>
                    <a:pt x="8823" y="21754"/>
                  </a:moveTo>
                  <a:lnTo>
                    <a:pt x="8835" y="23468"/>
                  </a:lnTo>
                  <a:lnTo>
                    <a:pt x="6275" y="23468"/>
                  </a:lnTo>
                  <a:lnTo>
                    <a:pt x="6275" y="21754"/>
                  </a:lnTo>
                  <a:close/>
                  <a:moveTo>
                    <a:pt x="14633" y="21754"/>
                  </a:moveTo>
                  <a:lnTo>
                    <a:pt x="14633" y="23468"/>
                  </a:lnTo>
                  <a:lnTo>
                    <a:pt x="13562" y="23468"/>
                  </a:lnTo>
                  <a:lnTo>
                    <a:pt x="13562" y="21754"/>
                  </a:lnTo>
                  <a:close/>
                  <a:moveTo>
                    <a:pt x="16193" y="21754"/>
                  </a:moveTo>
                  <a:lnTo>
                    <a:pt x="16193" y="23468"/>
                  </a:lnTo>
                  <a:lnTo>
                    <a:pt x="15110" y="23468"/>
                  </a:lnTo>
                  <a:lnTo>
                    <a:pt x="15110" y="21754"/>
                  </a:lnTo>
                  <a:close/>
                  <a:moveTo>
                    <a:pt x="5799" y="23956"/>
                  </a:moveTo>
                  <a:lnTo>
                    <a:pt x="5799" y="25671"/>
                  </a:lnTo>
                  <a:lnTo>
                    <a:pt x="3239" y="25671"/>
                  </a:lnTo>
                  <a:lnTo>
                    <a:pt x="3239" y="23956"/>
                  </a:lnTo>
                  <a:close/>
                  <a:moveTo>
                    <a:pt x="8835" y="23956"/>
                  </a:moveTo>
                  <a:lnTo>
                    <a:pt x="8835" y="25671"/>
                  </a:lnTo>
                  <a:lnTo>
                    <a:pt x="6275" y="25671"/>
                  </a:lnTo>
                  <a:lnTo>
                    <a:pt x="6275" y="23956"/>
                  </a:lnTo>
                  <a:close/>
                  <a:moveTo>
                    <a:pt x="14633" y="23956"/>
                  </a:moveTo>
                  <a:lnTo>
                    <a:pt x="14633" y="25671"/>
                  </a:lnTo>
                  <a:lnTo>
                    <a:pt x="13562" y="25671"/>
                  </a:lnTo>
                  <a:lnTo>
                    <a:pt x="13562" y="23956"/>
                  </a:lnTo>
                  <a:close/>
                  <a:moveTo>
                    <a:pt x="16193" y="23956"/>
                  </a:moveTo>
                  <a:lnTo>
                    <a:pt x="16193" y="25671"/>
                  </a:lnTo>
                  <a:lnTo>
                    <a:pt x="15122" y="25671"/>
                  </a:lnTo>
                  <a:lnTo>
                    <a:pt x="15122" y="23956"/>
                  </a:lnTo>
                  <a:close/>
                  <a:moveTo>
                    <a:pt x="5799" y="26147"/>
                  </a:moveTo>
                  <a:lnTo>
                    <a:pt x="5799" y="27861"/>
                  </a:lnTo>
                  <a:lnTo>
                    <a:pt x="3239" y="27861"/>
                  </a:lnTo>
                  <a:lnTo>
                    <a:pt x="3239" y="26147"/>
                  </a:lnTo>
                  <a:close/>
                  <a:moveTo>
                    <a:pt x="8823" y="26159"/>
                  </a:moveTo>
                  <a:lnTo>
                    <a:pt x="8835" y="27861"/>
                  </a:lnTo>
                  <a:lnTo>
                    <a:pt x="6275" y="27861"/>
                  </a:lnTo>
                  <a:lnTo>
                    <a:pt x="6275" y="26159"/>
                  </a:lnTo>
                  <a:close/>
                  <a:moveTo>
                    <a:pt x="14633" y="26159"/>
                  </a:moveTo>
                  <a:lnTo>
                    <a:pt x="14633" y="27873"/>
                  </a:lnTo>
                  <a:lnTo>
                    <a:pt x="13562" y="27873"/>
                  </a:lnTo>
                  <a:lnTo>
                    <a:pt x="13562" y="26159"/>
                  </a:lnTo>
                  <a:close/>
                  <a:moveTo>
                    <a:pt x="16193" y="26159"/>
                  </a:moveTo>
                  <a:lnTo>
                    <a:pt x="16193" y="27873"/>
                  </a:lnTo>
                  <a:lnTo>
                    <a:pt x="15122" y="27873"/>
                  </a:lnTo>
                  <a:lnTo>
                    <a:pt x="15122" y="26159"/>
                  </a:lnTo>
                  <a:close/>
                  <a:moveTo>
                    <a:pt x="4299" y="1"/>
                  </a:moveTo>
                  <a:lnTo>
                    <a:pt x="4299" y="3573"/>
                  </a:lnTo>
                  <a:lnTo>
                    <a:pt x="2441" y="3573"/>
                  </a:lnTo>
                  <a:lnTo>
                    <a:pt x="2441" y="4240"/>
                  </a:lnTo>
                  <a:lnTo>
                    <a:pt x="4299" y="4240"/>
                  </a:lnTo>
                  <a:lnTo>
                    <a:pt x="4299" y="12895"/>
                  </a:lnTo>
                  <a:lnTo>
                    <a:pt x="2441" y="12895"/>
                  </a:lnTo>
                  <a:lnTo>
                    <a:pt x="2441" y="13562"/>
                  </a:lnTo>
                  <a:lnTo>
                    <a:pt x="4299" y="13562"/>
                  </a:lnTo>
                  <a:lnTo>
                    <a:pt x="4299" y="16765"/>
                  </a:lnTo>
                  <a:lnTo>
                    <a:pt x="2668" y="16765"/>
                  </a:lnTo>
                  <a:lnTo>
                    <a:pt x="1" y="19313"/>
                  </a:lnTo>
                  <a:lnTo>
                    <a:pt x="2751" y="19313"/>
                  </a:lnTo>
                  <a:lnTo>
                    <a:pt x="2751" y="28111"/>
                  </a:lnTo>
                  <a:cubicBezTo>
                    <a:pt x="2751" y="28242"/>
                    <a:pt x="2858" y="28350"/>
                    <a:pt x="2989" y="28350"/>
                  </a:cubicBezTo>
                  <a:lnTo>
                    <a:pt x="9073" y="28350"/>
                  </a:lnTo>
                  <a:cubicBezTo>
                    <a:pt x="9204" y="28350"/>
                    <a:pt x="9311" y="28242"/>
                    <a:pt x="9311" y="28111"/>
                  </a:cubicBezTo>
                  <a:lnTo>
                    <a:pt x="9311" y="19313"/>
                  </a:lnTo>
                  <a:lnTo>
                    <a:pt x="13074" y="19313"/>
                  </a:lnTo>
                  <a:lnTo>
                    <a:pt x="13074" y="28111"/>
                  </a:lnTo>
                  <a:cubicBezTo>
                    <a:pt x="13074" y="28242"/>
                    <a:pt x="13181" y="28350"/>
                    <a:pt x="13312" y="28350"/>
                  </a:cubicBezTo>
                  <a:lnTo>
                    <a:pt x="16443" y="28350"/>
                  </a:lnTo>
                  <a:cubicBezTo>
                    <a:pt x="16574" y="28350"/>
                    <a:pt x="16681" y="28242"/>
                    <a:pt x="16681" y="28111"/>
                  </a:cubicBezTo>
                  <a:lnTo>
                    <a:pt x="16681" y="19313"/>
                  </a:lnTo>
                  <a:lnTo>
                    <a:pt x="19193" y="19313"/>
                  </a:lnTo>
                  <a:lnTo>
                    <a:pt x="16717" y="16765"/>
                  </a:lnTo>
                  <a:lnTo>
                    <a:pt x="15288" y="16765"/>
                  </a:lnTo>
                  <a:lnTo>
                    <a:pt x="15288" y="13526"/>
                  </a:lnTo>
                  <a:lnTo>
                    <a:pt x="16491" y="13526"/>
                  </a:lnTo>
                  <a:lnTo>
                    <a:pt x="16491" y="12931"/>
                  </a:lnTo>
                  <a:lnTo>
                    <a:pt x="15288" y="12931"/>
                  </a:lnTo>
                  <a:lnTo>
                    <a:pt x="15288" y="4204"/>
                  </a:lnTo>
                  <a:lnTo>
                    <a:pt x="16491" y="4204"/>
                  </a:lnTo>
                  <a:lnTo>
                    <a:pt x="16491" y="3608"/>
                  </a:lnTo>
                  <a:lnTo>
                    <a:pt x="15288" y="3608"/>
                  </a:lnTo>
                  <a:lnTo>
                    <a:pt x="15288" y="1"/>
                  </a:lnTo>
                  <a:lnTo>
                    <a:pt x="14681" y="1"/>
                  </a:lnTo>
                  <a:lnTo>
                    <a:pt x="14681" y="3608"/>
                  </a:lnTo>
                  <a:lnTo>
                    <a:pt x="12609" y="3608"/>
                  </a:lnTo>
                  <a:lnTo>
                    <a:pt x="12609" y="1"/>
                  </a:lnTo>
                  <a:lnTo>
                    <a:pt x="12002" y="1"/>
                  </a:lnTo>
                  <a:lnTo>
                    <a:pt x="12002" y="3608"/>
                  </a:lnTo>
                  <a:lnTo>
                    <a:pt x="10847" y="3608"/>
                  </a:lnTo>
                  <a:lnTo>
                    <a:pt x="10847" y="3573"/>
                  </a:lnTo>
                  <a:lnTo>
                    <a:pt x="8930" y="3573"/>
                  </a:lnTo>
                  <a:lnTo>
                    <a:pt x="8930" y="1"/>
                  </a:lnTo>
                  <a:lnTo>
                    <a:pt x="8275" y="1"/>
                  </a:lnTo>
                  <a:lnTo>
                    <a:pt x="8275" y="3573"/>
                  </a:lnTo>
                  <a:lnTo>
                    <a:pt x="4954" y="3573"/>
                  </a:lnTo>
                  <a:lnTo>
                    <a:pt x="49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7073350" y="1285250"/>
              <a:ext cx="34850" cy="60150"/>
            </a:xfrm>
            <a:custGeom>
              <a:rect b="b" l="l" r="r" t="t"/>
              <a:pathLst>
                <a:path extrusionOk="0" h="2406" w="1394">
                  <a:moveTo>
                    <a:pt x="0" y="0"/>
                  </a:moveTo>
                  <a:lnTo>
                    <a:pt x="0" y="2405"/>
                  </a:lnTo>
                  <a:lnTo>
                    <a:pt x="1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7157275" y="1430200"/>
              <a:ext cx="35150" cy="60150"/>
            </a:xfrm>
            <a:custGeom>
              <a:rect b="b" l="l" r="r" t="t"/>
              <a:pathLst>
                <a:path extrusionOk="0" h="2406" w="1406">
                  <a:moveTo>
                    <a:pt x="1406" y="0"/>
                  </a:moveTo>
                  <a:lnTo>
                    <a:pt x="1" y="2405"/>
                  </a:lnTo>
                  <a:lnTo>
                    <a:pt x="1406" y="2405"/>
                  </a:lnTo>
                  <a:lnTo>
                    <a:pt x="1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7157275" y="1285250"/>
              <a:ext cx="35150" cy="60150"/>
            </a:xfrm>
            <a:custGeom>
              <a:rect b="b" l="l" r="r" t="t"/>
              <a:pathLst>
                <a:path extrusionOk="0" h="2406" w="1406">
                  <a:moveTo>
                    <a:pt x="1" y="0"/>
                  </a:moveTo>
                  <a:lnTo>
                    <a:pt x="1406" y="2405"/>
                  </a:lnTo>
                  <a:lnTo>
                    <a:pt x="1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7073350" y="1430200"/>
              <a:ext cx="34850" cy="60150"/>
            </a:xfrm>
            <a:custGeom>
              <a:rect b="b" l="l" r="r" t="t"/>
              <a:pathLst>
                <a:path extrusionOk="0" h="2406" w="1394">
                  <a:moveTo>
                    <a:pt x="0" y="0"/>
                  </a:moveTo>
                  <a:lnTo>
                    <a:pt x="0" y="2405"/>
                  </a:lnTo>
                  <a:lnTo>
                    <a:pt x="1393" y="240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7110850" y="1087600"/>
              <a:ext cx="53300" cy="167900"/>
            </a:xfrm>
            <a:custGeom>
              <a:rect b="b" l="l" r="r" t="t"/>
              <a:pathLst>
                <a:path extrusionOk="0" h="6716" w="2132">
                  <a:moveTo>
                    <a:pt x="1525" y="0"/>
                  </a:moveTo>
                  <a:lnTo>
                    <a:pt x="1525" y="5227"/>
                  </a:lnTo>
                  <a:cubicBezTo>
                    <a:pt x="1394" y="3548"/>
                    <a:pt x="1048" y="3144"/>
                    <a:pt x="763" y="3013"/>
                  </a:cubicBezTo>
                  <a:cubicBezTo>
                    <a:pt x="692" y="2969"/>
                    <a:pt x="597" y="2936"/>
                    <a:pt x="483" y="2936"/>
                  </a:cubicBezTo>
                  <a:cubicBezTo>
                    <a:pt x="346" y="2936"/>
                    <a:pt x="182" y="2984"/>
                    <a:pt x="1" y="3120"/>
                  </a:cubicBezTo>
                  <a:lnTo>
                    <a:pt x="358" y="3608"/>
                  </a:lnTo>
                  <a:cubicBezTo>
                    <a:pt x="417" y="3568"/>
                    <a:pt x="460" y="3545"/>
                    <a:pt x="480" y="3545"/>
                  </a:cubicBezTo>
                  <a:cubicBezTo>
                    <a:pt x="484" y="3545"/>
                    <a:pt x="487" y="3546"/>
                    <a:pt x="489" y="3548"/>
                  </a:cubicBezTo>
                  <a:cubicBezTo>
                    <a:pt x="513" y="3560"/>
                    <a:pt x="965" y="3822"/>
                    <a:pt x="965" y="6715"/>
                  </a:cubicBezTo>
                  <a:lnTo>
                    <a:pt x="2132" y="6715"/>
                  </a:lnTo>
                  <a:lnTo>
                    <a:pt x="2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7165025" y="1161100"/>
              <a:ext cx="39325" cy="94400"/>
            </a:xfrm>
            <a:custGeom>
              <a:rect b="b" l="l" r="r" t="t"/>
              <a:pathLst>
                <a:path extrusionOk="0" h="3776" w="1573">
                  <a:moveTo>
                    <a:pt x="1101" y="1"/>
                  </a:moveTo>
                  <a:cubicBezTo>
                    <a:pt x="985" y="1"/>
                    <a:pt x="887" y="34"/>
                    <a:pt x="810" y="73"/>
                  </a:cubicBezTo>
                  <a:cubicBezTo>
                    <a:pt x="465" y="239"/>
                    <a:pt x="1" y="823"/>
                    <a:pt x="1" y="3775"/>
                  </a:cubicBezTo>
                  <a:lnTo>
                    <a:pt x="608" y="3775"/>
                  </a:lnTo>
                  <a:cubicBezTo>
                    <a:pt x="608" y="894"/>
                    <a:pt x="1060" y="620"/>
                    <a:pt x="1084" y="608"/>
                  </a:cubicBezTo>
                  <a:cubicBezTo>
                    <a:pt x="1086" y="606"/>
                    <a:pt x="1089" y="605"/>
                    <a:pt x="1094" y="605"/>
                  </a:cubicBezTo>
                  <a:cubicBezTo>
                    <a:pt x="1116" y="605"/>
                    <a:pt x="1166" y="628"/>
                    <a:pt x="1215" y="668"/>
                  </a:cubicBezTo>
                  <a:lnTo>
                    <a:pt x="1572" y="180"/>
                  </a:lnTo>
                  <a:cubicBezTo>
                    <a:pt x="1393" y="46"/>
                    <a:pt x="1235" y="1"/>
                    <a:pt x="1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6901300" y="1087600"/>
              <a:ext cx="15200" cy="167900"/>
            </a:xfrm>
            <a:custGeom>
              <a:rect b="b" l="l" r="r" t="t"/>
              <a:pathLst>
                <a:path extrusionOk="0" h="6716" w="608">
                  <a:moveTo>
                    <a:pt x="1" y="0"/>
                  </a:moveTo>
                  <a:lnTo>
                    <a:pt x="1" y="6715"/>
                  </a:lnTo>
                  <a:lnTo>
                    <a:pt x="608" y="6715"/>
                  </a:lnTo>
                  <a:lnTo>
                    <a:pt x="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6823625" y="1160975"/>
              <a:ext cx="64900" cy="94525"/>
            </a:xfrm>
            <a:custGeom>
              <a:rect b="b" l="l" r="r" t="t"/>
              <a:pathLst>
                <a:path extrusionOk="0" h="3781" w="2596">
                  <a:moveTo>
                    <a:pt x="717" y="0"/>
                  </a:moveTo>
                  <a:cubicBezTo>
                    <a:pt x="492" y="0"/>
                    <a:pt x="253" y="46"/>
                    <a:pt x="0" y="137"/>
                  </a:cubicBezTo>
                  <a:lnTo>
                    <a:pt x="202" y="709"/>
                  </a:lnTo>
                  <a:cubicBezTo>
                    <a:pt x="386" y="644"/>
                    <a:pt x="555" y="611"/>
                    <a:pt x="708" y="611"/>
                  </a:cubicBezTo>
                  <a:cubicBezTo>
                    <a:pt x="893" y="611"/>
                    <a:pt x="1054" y="659"/>
                    <a:pt x="1191" y="756"/>
                  </a:cubicBezTo>
                  <a:cubicBezTo>
                    <a:pt x="1703" y="1113"/>
                    <a:pt x="1988" y="2197"/>
                    <a:pt x="1988" y="3780"/>
                  </a:cubicBezTo>
                  <a:lnTo>
                    <a:pt x="2596" y="3780"/>
                  </a:lnTo>
                  <a:cubicBezTo>
                    <a:pt x="2596" y="1935"/>
                    <a:pt x="2238" y="756"/>
                    <a:pt x="1536" y="256"/>
                  </a:cubicBezTo>
                  <a:cubicBezTo>
                    <a:pt x="1296" y="85"/>
                    <a:pt x="1021" y="0"/>
                    <a:pt x="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6933750" y="1160975"/>
              <a:ext cx="64900" cy="94525"/>
            </a:xfrm>
            <a:custGeom>
              <a:rect b="b" l="l" r="r" t="t"/>
              <a:pathLst>
                <a:path extrusionOk="0" h="3781" w="2596">
                  <a:moveTo>
                    <a:pt x="1874" y="0"/>
                  </a:moveTo>
                  <a:cubicBezTo>
                    <a:pt x="1569" y="0"/>
                    <a:pt x="1295" y="85"/>
                    <a:pt x="1048" y="256"/>
                  </a:cubicBezTo>
                  <a:cubicBezTo>
                    <a:pt x="346" y="744"/>
                    <a:pt x="0" y="1935"/>
                    <a:pt x="0" y="3780"/>
                  </a:cubicBezTo>
                  <a:lnTo>
                    <a:pt x="596" y="3780"/>
                  </a:lnTo>
                  <a:cubicBezTo>
                    <a:pt x="596" y="2197"/>
                    <a:pt x="881" y="1113"/>
                    <a:pt x="1405" y="756"/>
                  </a:cubicBezTo>
                  <a:cubicBezTo>
                    <a:pt x="1542" y="659"/>
                    <a:pt x="1700" y="611"/>
                    <a:pt x="1881" y="611"/>
                  </a:cubicBezTo>
                  <a:cubicBezTo>
                    <a:pt x="2032" y="611"/>
                    <a:pt x="2198" y="644"/>
                    <a:pt x="2382" y="709"/>
                  </a:cubicBezTo>
                  <a:lnTo>
                    <a:pt x="2596" y="137"/>
                  </a:lnTo>
                  <a:cubicBezTo>
                    <a:pt x="2338" y="46"/>
                    <a:pt x="2098" y="0"/>
                    <a:pt x="18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6743250" y="2212551"/>
              <a:ext cx="486900" cy="2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rot="2700000">
              <a:off x="6817890" y="1047599"/>
              <a:ext cx="10182" cy="243103"/>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rot="5400000">
              <a:off x="7027049" y="957351"/>
              <a:ext cx="9900" cy="260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rot="9121232">
              <a:off x="7194791" y="1072896"/>
              <a:ext cx="10871" cy="193878"/>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32"/>
          <p:cNvSpPr txBox="1"/>
          <p:nvPr>
            <p:ph idx="2" type="title"/>
          </p:nvPr>
        </p:nvSpPr>
        <p:spPr>
          <a:xfrm>
            <a:off x="7389475" y="258575"/>
            <a:ext cx="1560300" cy="8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600">
                <a:solidFill>
                  <a:schemeClr val="accent4"/>
                </a:solidFill>
                <a:latin typeface="Bitter Medium"/>
                <a:ea typeface="Bitter Medium"/>
                <a:cs typeface="Bitter Medium"/>
                <a:sym typeface="Bitter Medium"/>
              </a:rPr>
              <a:t>03</a:t>
            </a:r>
            <a:endParaRPr sz="8600">
              <a:solidFill>
                <a:schemeClr val="accent4"/>
              </a:solidFill>
              <a:latin typeface="Bitter Medium"/>
              <a:ea typeface="Bitter Medium"/>
              <a:cs typeface="Bitter Medium"/>
              <a:sym typeface="Bitter Medium"/>
            </a:endParaRPr>
          </a:p>
        </p:txBody>
      </p:sp>
      <p:grpSp>
        <p:nvGrpSpPr>
          <p:cNvPr id="790" name="Google Shape;790;p32"/>
          <p:cNvGrpSpPr/>
          <p:nvPr/>
        </p:nvGrpSpPr>
        <p:grpSpPr>
          <a:xfrm>
            <a:off x="7516712" y="3362943"/>
            <a:ext cx="1627370" cy="1233430"/>
            <a:chOff x="7032675" y="3217855"/>
            <a:chExt cx="1637852" cy="1241375"/>
          </a:xfrm>
        </p:grpSpPr>
        <p:sp>
          <p:nvSpPr>
            <p:cNvPr id="791" name="Google Shape;791;p32"/>
            <p:cNvSpPr/>
            <p:nvPr/>
          </p:nvSpPr>
          <p:spPr>
            <a:xfrm>
              <a:off x="7111327" y="3419586"/>
              <a:ext cx="1559200" cy="1039626"/>
            </a:xfrm>
            <a:custGeom>
              <a:rect b="b" l="l" r="r" t="t"/>
              <a:pathLst>
                <a:path extrusionOk="0" h="30374" w="45554">
                  <a:moveTo>
                    <a:pt x="10764" y="0"/>
                  </a:moveTo>
                  <a:lnTo>
                    <a:pt x="1" y="15740"/>
                  </a:lnTo>
                  <a:lnTo>
                    <a:pt x="1" y="30373"/>
                  </a:lnTo>
                  <a:lnTo>
                    <a:pt x="45554" y="30373"/>
                  </a:lnTo>
                  <a:lnTo>
                    <a:pt x="45554" y="10121"/>
                  </a:lnTo>
                  <a:lnTo>
                    <a:pt x="107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8253075" y="4273151"/>
              <a:ext cx="415849" cy="26900"/>
            </a:xfrm>
            <a:custGeom>
              <a:rect b="b" l="l" r="r" t="t"/>
              <a:pathLst>
                <a:path extrusionOk="0" h="632" w="9942">
                  <a:moveTo>
                    <a:pt x="0" y="1"/>
                  </a:moveTo>
                  <a:lnTo>
                    <a:pt x="0" y="632"/>
                  </a:lnTo>
                  <a:lnTo>
                    <a:pt x="9942" y="632"/>
                  </a:lnTo>
                  <a:lnTo>
                    <a:pt x="9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8253075" y="4065475"/>
              <a:ext cx="415849" cy="21625"/>
            </a:xfrm>
            <a:custGeom>
              <a:rect b="b" l="l" r="r" t="t"/>
              <a:pathLst>
                <a:path extrusionOk="0" h="632" w="9942">
                  <a:moveTo>
                    <a:pt x="0" y="1"/>
                  </a:moveTo>
                  <a:lnTo>
                    <a:pt x="0" y="632"/>
                  </a:lnTo>
                  <a:lnTo>
                    <a:pt x="9942" y="632"/>
                  </a:lnTo>
                  <a:lnTo>
                    <a:pt x="9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7095251" y="3511550"/>
              <a:ext cx="1493285" cy="947680"/>
            </a:xfrm>
            <a:custGeom>
              <a:rect b="b" l="l" r="r" t="t"/>
              <a:pathLst>
                <a:path extrusionOk="0" h="27291" w="45852">
                  <a:moveTo>
                    <a:pt x="9288" y="10824"/>
                  </a:moveTo>
                  <a:lnTo>
                    <a:pt x="9288" y="13598"/>
                  </a:lnTo>
                  <a:lnTo>
                    <a:pt x="5144" y="10824"/>
                  </a:lnTo>
                  <a:close/>
                  <a:moveTo>
                    <a:pt x="20980" y="10824"/>
                  </a:moveTo>
                  <a:lnTo>
                    <a:pt x="15360" y="13681"/>
                  </a:lnTo>
                  <a:lnTo>
                    <a:pt x="15360" y="10824"/>
                  </a:lnTo>
                  <a:close/>
                  <a:moveTo>
                    <a:pt x="4287" y="11086"/>
                  </a:moveTo>
                  <a:lnTo>
                    <a:pt x="8514" y="13907"/>
                  </a:lnTo>
                  <a:lnTo>
                    <a:pt x="4287" y="13907"/>
                  </a:lnTo>
                  <a:lnTo>
                    <a:pt x="4287" y="11086"/>
                  </a:lnTo>
                  <a:close/>
                  <a:moveTo>
                    <a:pt x="14729" y="10824"/>
                  </a:moveTo>
                  <a:lnTo>
                    <a:pt x="14729" y="13907"/>
                  </a:lnTo>
                  <a:lnTo>
                    <a:pt x="9931" y="13907"/>
                  </a:lnTo>
                  <a:lnTo>
                    <a:pt x="9931" y="10824"/>
                  </a:lnTo>
                  <a:close/>
                  <a:moveTo>
                    <a:pt x="3656" y="14550"/>
                  </a:moveTo>
                  <a:lnTo>
                    <a:pt x="3656" y="20825"/>
                  </a:lnTo>
                  <a:lnTo>
                    <a:pt x="834" y="14550"/>
                  </a:lnTo>
                  <a:close/>
                  <a:moveTo>
                    <a:pt x="9288" y="14550"/>
                  </a:moveTo>
                  <a:lnTo>
                    <a:pt x="9288" y="22063"/>
                  </a:lnTo>
                  <a:lnTo>
                    <a:pt x="4287" y="22063"/>
                  </a:lnTo>
                  <a:lnTo>
                    <a:pt x="4287" y="14550"/>
                  </a:lnTo>
                  <a:close/>
                  <a:moveTo>
                    <a:pt x="14729" y="14550"/>
                  </a:moveTo>
                  <a:lnTo>
                    <a:pt x="14729" y="22063"/>
                  </a:lnTo>
                  <a:lnTo>
                    <a:pt x="9931" y="22063"/>
                  </a:lnTo>
                  <a:lnTo>
                    <a:pt x="9931" y="14550"/>
                  </a:lnTo>
                  <a:close/>
                  <a:moveTo>
                    <a:pt x="25599" y="14550"/>
                  </a:moveTo>
                  <a:lnTo>
                    <a:pt x="20480" y="22063"/>
                  </a:lnTo>
                  <a:lnTo>
                    <a:pt x="15360" y="22063"/>
                  </a:lnTo>
                  <a:lnTo>
                    <a:pt x="15360" y="14550"/>
                  </a:lnTo>
                  <a:close/>
                  <a:moveTo>
                    <a:pt x="26266" y="14777"/>
                  </a:moveTo>
                  <a:lnTo>
                    <a:pt x="26266" y="22063"/>
                  </a:lnTo>
                  <a:lnTo>
                    <a:pt x="21313" y="22063"/>
                  </a:lnTo>
                  <a:lnTo>
                    <a:pt x="26266" y="14777"/>
                  </a:lnTo>
                  <a:close/>
                  <a:moveTo>
                    <a:pt x="9288" y="1"/>
                  </a:moveTo>
                  <a:lnTo>
                    <a:pt x="9288" y="9478"/>
                  </a:lnTo>
                  <a:lnTo>
                    <a:pt x="6168" y="5454"/>
                  </a:lnTo>
                  <a:lnTo>
                    <a:pt x="5621" y="5871"/>
                  </a:lnTo>
                  <a:lnTo>
                    <a:pt x="8966" y="10181"/>
                  </a:lnTo>
                  <a:lnTo>
                    <a:pt x="4287" y="10181"/>
                  </a:lnTo>
                  <a:lnTo>
                    <a:pt x="4287" y="8895"/>
                  </a:lnTo>
                  <a:lnTo>
                    <a:pt x="3656" y="8895"/>
                  </a:lnTo>
                  <a:lnTo>
                    <a:pt x="3656" y="10181"/>
                  </a:lnTo>
                  <a:lnTo>
                    <a:pt x="2704" y="10181"/>
                  </a:lnTo>
                  <a:lnTo>
                    <a:pt x="2704" y="10812"/>
                  </a:lnTo>
                  <a:lnTo>
                    <a:pt x="3656" y="10812"/>
                  </a:lnTo>
                  <a:lnTo>
                    <a:pt x="3656" y="13907"/>
                  </a:lnTo>
                  <a:lnTo>
                    <a:pt x="311" y="13907"/>
                  </a:lnTo>
                  <a:lnTo>
                    <a:pt x="311" y="14229"/>
                  </a:lnTo>
                  <a:lnTo>
                    <a:pt x="1" y="14372"/>
                  </a:lnTo>
                  <a:lnTo>
                    <a:pt x="3454" y="22063"/>
                  </a:lnTo>
                  <a:lnTo>
                    <a:pt x="311" y="22063"/>
                  </a:lnTo>
                  <a:lnTo>
                    <a:pt x="311" y="22694"/>
                  </a:lnTo>
                  <a:lnTo>
                    <a:pt x="3656" y="22694"/>
                  </a:lnTo>
                  <a:lnTo>
                    <a:pt x="3656" y="27290"/>
                  </a:lnTo>
                  <a:lnTo>
                    <a:pt x="4287" y="27290"/>
                  </a:lnTo>
                  <a:lnTo>
                    <a:pt x="4287" y="22694"/>
                  </a:lnTo>
                  <a:lnTo>
                    <a:pt x="9288" y="22694"/>
                  </a:lnTo>
                  <a:lnTo>
                    <a:pt x="9288" y="27290"/>
                  </a:lnTo>
                  <a:lnTo>
                    <a:pt x="9931" y="27290"/>
                  </a:lnTo>
                  <a:lnTo>
                    <a:pt x="9931" y="22694"/>
                  </a:lnTo>
                  <a:lnTo>
                    <a:pt x="14729" y="22694"/>
                  </a:lnTo>
                  <a:lnTo>
                    <a:pt x="14729" y="27290"/>
                  </a:lnTo>
                  <a:lnTo>
                    <a:pt x="15360" y="27290"/>
                  </a:lnTo>
                  <a:lnTo>
                    <a:pt x="15360" y="22694"/>
                  </a:lnTo>
                  <a:lnTo>
                    <a:pt x="26266" y="22694"/>
                  </a:lnTo>
                  <a:lnTo>
                    <a:pt x="26266" y="27290"/>
                  </a:lnTo>
                  <a:lnTo>
                    <a:pt x="26897" y="27290"/>
                  </a:lnTo>
                  <a:lnTo>
                    <a:pt x="26897" y="22694"/>
                  </a:lnTo>
                  <a:lnTo>
                    <a:pt x="45852" y="22694"/>
                  </a:lnTo>
                  <a:lnTo>
                    <a:pt x="45852" y="22063"/>
                  </a:lnTo>
                  <a:lnTo>
                    <a:pt x="26909" y="22063"/>
                  </a:lnTo>
                  <a:lnTo>
                    <a:pt x="26909" y="13181"/>
                  </a:lnTo>
                  <a:lnTo>
                    <a:pt x="26278" y="13181"/>
                  </a:lnTo>
                  <a:lnTo>
                    <a:pt x="26278" y="13907"/>
                  </a:lnTo>
                  <a:lnTo>
                    <a:pt x="16420" y="13907"/>
                  </a:lnTo>
                  <a:lnTo>
                    <a:pt x="22492" y="10824"/>
                  </a:lnTo>
                  <a:lnTo>
                    <a:pt x="22670" y="10824"/>
                  </a:lnTo>
                  <a:lnTo>
                    <a:pt x="22670" y="10181"/>
                  </a:lnTo>
                  <a:lnTo>
                    <a:pt x="15682" y="10181"/>
                  </a:lnTo>
                  <a:lnTo>
                    <a:pt x="18491" y="6264"/>
                  </a:lnTo>
                  <a:lnTo>
                    <a:pt x="17979" y="5883"/>
                  </a:lnTo>
                  <a:lnTo>
                    <a:pt x="15360" y="9526"/>
                  </a:lnTo>
                  <a:lnTo>
                    <a:pt x="15360" y="1954"/>
                  </a:lnTo>
                  <a:lnTo>
                    <a:pt x="14729" y="1954"/>
                  </a:lnTo>
                  <a:lnTo>
                    <a:pt x="14729" y="10181"/>
                  </a:lnTo>
                  <a:lnTo>
                    <a:pt x="9931" y="10181"/>
                  </a:lnTo>
                  <a:lnTo>
                    <a:pt x="99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7032675" y="3378411"/>
              <a:ext cx="1636246" cy="617430"/>
            </a:xfrm>
            <a:custGeom>
              <a:rect b="b" l="l" r="r" t="t"/>
              <a:pathLst>
                <a:path extrusionOk="0" h="18039" w="47805">
                  <a:moveTo>
                    <a:pt x="11824" y="1"/>
                  </a:moveTo>
                  <a:lnTo>
                    <a:pt x="1" y="18039"/>
                  </a:lnTo>
                  <a:lnTo>
                    <a:pt x="2906" y="18039"/>
                  </a:lnTo>
                  <a:lnTo>
                    <a:pt x="12729" y="3108"/>
                  </a:lnTo>
                  <a:lnTo>
                    <a:pt x="26052" y="18039"/>
                  </a:lnTo>
                  <a:lnTo>
                    <a:pt x="27516" y="18039"/>
                  </a:lnTo>
                  <a:cubicBezTo>
                    <a:pt x="28350" y="15693"/>
                    <a:pt x="30576" y="14133"/>
                    <a:pt x="33064" y="14133"/>
                  </a:cubicBezTo>
                  <a:cubicBezTo>
                    <a:pt x="35565" y="14133"/>
                    <a:pt x="37779" y="15693"/>
                    <a:pt x="38625" y="18039"/>
                  </a:cubicBezTo>
                  <a:lnTo>
                    <a:pt x="47804" y="18039"/>
                  </a:lnTo>
                  <a:lnTo>
                    <a:pt x="478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8273966" y="3286718"/>
              <a:ext cx="160185" cy="327283"/>
            </a:xfrm>
            <a:custGeom>
              <a:rect b="b" l="l" r="r" t="t"/>
              <a:pathLst>
                <a:path extrusionOk="0" h="9562" w="4680">
                  <a:moveTo>
                    <a:pt x="0" y="1"/>
                  </a:moveTo>
                  <a:lnTo>
                    <a:pt x="0" y="9562"/>
                  </a:lnTo>
                  <a:lnTo>
                    <a:pt x="4679" y="9562"/>
                  </a:lnTo>
                  <a:lnTo>
                    <a:pt x="46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8239739" y="3217855"/>
              <a:ext cx="228229" cy="92551"/>
            </a:xfrm>
            <a:custGeom>
              <a:rect b="b" l="l" r="r" t="t"/>
              <a:pathLst>
                <a:path extrusionOk="0" h="2704" w="6668">
                  <a:moveTo>
                    <a:pt x="0" y="1"/>
                  </a:moveTo>
                  <a:lnTo>
                    <a:pt x="0" y="2703"/>
                  </a:lnTo>
                  <a:lnTo>
                    <a:pt x="6668" y="2703"/>
                  </a:lnTo>
                  <a:lnTo>
                    <a:pt x="66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8036776" y="3985623"/>
              <a:ext cx="243734" cy="473161"/>
            </a:xfrm>
            <a:custGeom>
              <a:rect b="b" l="l" r="r" t="t"/>
              <a:pathLst>
                <a:path extrusionOk="0" h="13824" w="7121">
                  <a:moveTo>
                    <a:pt x="3561" y="0"/>
                  </a:moveTo>
                  <a:cubicBezTo>
                    <a:pt x="1596" y="0"/>
                    <a:pt x="1" y="1595"/>
                    <a:pt x="1" y="3560"/>
                  </a:cubicBezTo>
                  <a:lnTo>
                    <a:pt x="1" y="13823"/>
                  </a:lnTo>
                  <a:lnTo>
                    <a:pt x="7121" y="13823"/>
                  </a:lnTo>
                  <a:lnTo>
                    <a:pt x="7121" y="3560"/>
                  </a:lnTo>
                  <a:cubicBezTo>
                    <a:pt x="7121" y="1595"/>
                    <a:pt x="5525" y="0"/>
                    <a:pt x="3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7223196" y="4013346"/>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7214640" y="4005200"/>
              <a:ext cx="78278" cy="106003"/>
            </a:xfrm>
            <a:custGeom>
              <a:rect b="b" l="l" r="r" t="t"/>
              <a:pathLst>
                <a:path extrusionOk="0" h="3097" w="2287">
                  <a:moveTo>
                    <a:pt x="1811" y="489"/>
                  </a:moveTo>
                  <a:lnTo>
                    <a:pt x="1811"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7284735" y="4013346"/>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7276590" y="4005200"/>
              <a:ext cx="78278" cy="106003"/>
            </a:xfrm>
            <a:custGeom>
              <a:rect b="b" l="l" r="r" t="t"/>
              <a:pathLst>
                <a:path extrusionOk="0" h="3097" w="2287">
                  <a:moveTo>
                    <a:pt x="1810" y="489"/>
                  </a:moveTo>
                  <a:lnTo>
                    <a:pt x="1810" y="2608"/>
                  </a:lnTo>
                  <a:lnTo>
                    <a:pt x="489" y="2608"/>
                  </a:lnTo>
                  <a:lnTo>
                    <a:pt x="489" y="489"/>
                  </a:lnTo>
                  <a:close/>
                  <a:moveTo>
                    <a:pt x="239" y="1"/>
                  </a:moveTo>
                  <a:cubicBezTo>
                    <a:pt x="108" y="1"/>
                    <a:pt x="1" y="108"/>
                    <a:pt x="1" y="239"/>
                  </a:cubicBezTo>
                  <a:lnTo>
                    <a:pt x="1" y="2846"/>
                  </a:lnTo>
                  <a:cubicBezTo>
                    <a:pt x="1" y="2977"/>
                    <a:pt x="108" y="3096"/>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7346685" y="4013346"/>
              <a:ext cx="61575" cy="89300"/>
            </a:xfrm>
            <a:custGeom>
              <a:rect b="b" l="l" r="r" t="t"/>
              <a:pathLst>
                <a:path extrusionOk="0" h="2609" w="1799">
                  <a:moveTo>
                    <a:pt x="1" y="1"/>
                  </a:moveTo>
                  <a:lnTo>
                    <a:pt x="1" y="2608"/>
                  </a:lnTo>
                  <a:lnTo>
                    <a:pt x="1798" y="2608"/>
                  </a:lnTo>
                  <a:lnTo>
                    <a:pt x="17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7338539" y="4005200"/>
              <a:ext cx="78278" cy="106003"/>
            </a:xfrm>
            <a:custGeom>
              <a:rect b="b" l="l" r="r" t="t"/>
              <a:pathLst>
                <a:path extrusionOk="0" h="3097" w="2287">
                  <a:moveTo>
                    <a:pt x="1798" y="489"/>
                  </a:moveTo>
                  <a:lnTo>
                    <a:pt x="1798" y="2608"/>
                  </a:lnTo>
                  <a:lnTo>
                    <a:pt x="477" y="2608"/>
                  </a:lnTo>
                  <a:lnTo>
                    <a:pt x="477" y="489"/>
                  </a:lnTo>
                  <a:close/>
                  <a:moveTo>
                    <a:pt x="239" y="1"/>
                  </a:moveTo>
                  <a:cubicBezTo>
                    <a:pt x="108" y="1"/>
                    <a:pt x="0" y="108"/>
                    <a:pt x="0" y="239"/>
                  </a:cubicBezTo>
                  <a:lnTo>
                    <a:pt x="0" y="2846"/>
                  </a:lnTo>
                  <a:cubicBezTo>
                    <a:pt x="0" y="2989"/>
                    <a:pt x="108" y="3096"/>
                    <a:pt x="239" y="3096"/>
                  </a:cubicBezTo>
                  <a:lnTo>
                    <a:pt x="2036" y="3096"/>
                  </a:lnTo>
                  <a:cubicBezTo>
                    <a:pt x="2179" y="3096"/>
                    <a:pt x="2286" y="2989"/>
                    <a:pt x="2286" y="2846"/>
                  </a:cubicBezTo>
                  <a:lnTo>
                    <a:pt x="2286" y="239"/>
                  </a:lnTo>
                  <a:cubicBezTo>
                    <a:pt x="2286" y="108"/>
                    <a:pt x="2179" y="1"/>
                    <a:pt x="2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7223196" y="4102608"/>
              <a:ext cx="61575" cy="89265"/>
            </a:xfrm>
            <a:custGeom>
              <a:rect b="b" l="l" r="r" t="t"/>
              <a:pathLst>
                <a:path extrusionOk="0" h="2608" w="1799">
                  <a:moveTo>
                    <a:pt x="1" y="0"/>
                  </a:moveTo>
                  <a:lnTo>
                    <a:pt x="1" y="2608"/>
                  </a:lnTo>
                  <a:lnTo>
                    <a:pt x="1799" y="2608"/>
                  </a:lnTo>
                  <a:lnTo>
                    <a:pt x="17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7214640" y="4094462"/>
              <a:ext cx="78689" cy="105968"/>
            </a:xfrm>
            <a:custGeom>
              <a:rect b="b" l="l" r="r" t="t"/>
              <a:pathLst>
                <a:path extrusionOk="0" h="3096" w="2299">
                  <a:moveTo>
                    <a:pt x="1811" y="488"/>
                  </a:moveTo>
                  <a:lnTo>
                    <a:pt x="1811"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80" y="3096"/>
                    <a:pt x="2299" y="2989"/>
                    <a:pt x="2287" y="2846"/>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7284735" y="4102608"/>
              <a:ext cx="61986" cy="89265"/>
            </a:xfrm>
            <a:custGeom>
              <a:rect b="b" l="l" r="r" t="t"/>
              <a:pathLst>
                <a:path extrusionOk="0" h="2608" w="1811">
                  <a:moveTo>
                    <a:pt x="1" y="0"/>
                  </a:moveTo>
                  <a:lnTo>
                    <a:pt x="1" y="2608"/>
                  </a:lnTo>
                  <a:lnTo>
                    <a:pt x="1811" y="2608"/>
                  </a:lnTo>
                  <a:lnTo>
                    <a:pt x="18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7276590" y="4094462"/>
              <a:ext cx="78278" cy="105968"/>
            </a:xfrm>
            <a:custGeom>
              <a:rect b="b" l="l" r="r" t="t"/>
              <a:pathLst>
                <a:path extrusionOk="0" h="3096" w="2287">
                  <a:moveTo>
                    <a:pt x="1810" y="488"/>
                  </a:moveTo>
                  <a:lnTo>
                    <a:pt x="1810"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77"/>
                    <a:pt x="2287" y="2846"/>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7346685" y="4102608"/>
              <a:ext cx="61575" cy="89265"/>
            </a:xfrm>
            <a:custGeom>
              <a:rect b="b" l="l" r="r" t="t"/>
              <a:pathLst>
                <a:path extrusionOk="0" h="2608" w="1799">
                  <a:moveTo>
                    <a:pt x="1" y="0"/>
                  </a:moveTo>
                  <a:lnTo>
                    <a:pt x="1" y="2608"/>
                  </a:lnTo>
                  <a:lnTo>
                    <a:pt x="1798" y="2608"/>
                  </a:lnTo>
                  <a:lnTo>
                    <a:pt x="17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7338129" y="4094462"/>
              <a:ext cx="78689" cy="105968"/>
            </a:xfrm>
            <a:custGeom>
              <a:rect b="b" l="l" r="r" t="t"/>
              <a:pathLst>
                <a:path extrusionOk="0" h="3096" w="2299">
                  <a:moveTo>
                    <a:pt x="1810" y="488"/>
                  </a:moveTo>
                  <a:lnTo>
                    <a:pt x="1810" y="2608"/>
                  </a:lnTo>
                  <a:lnTo>
                    <a:pt x="489" y="2608"/>
                  </a:lnTo>
                  <a:lnTo>
                    <a:pt x="489" y="488"/>
                  </a:lnTo>
                  <a:close/>
                  <a:moveTo>
                    <a:pt x="251" y="0"/>
                  </a:moveTo>
                  <a:cubicBezTo>
                    <a:pt x="120" y="0"/>
                    <a:pt x="12" y="107"/>
                    <a:pt x="12" y="238"/>
                  </a:cubicBezTo>
                  <a:lnTo>
                    <a:pt x="12" y="2858"/>
                  </a:lnTo>
                  <a:cubicBezTo>
                    <a:pt x="1" y="2989"/>
                    <a:pt x="120" y="3096"/>
                    <a:pt x="251" y="3096"/>
                  </a:cubicBezTo>
                  <a:lnTo>
                    <a:pt x="2048" y="3096"/>
                  </a:lnTo>
                  <a:cubicBezTo>
                    <a:pt x="2191" y="3096"/>
                    <a:pt x="2298" y="2989"/>
                    <a:pt x="2298" y="2846"/>
                  </a:cubicBezTo>
                  <a:lnTo>
                    <a:pt x="2298" y="238"/>
                  </a:lnTo>
                  <a:cubicBezTo>
                    <a:pt x="2298" y="107"/>
                    <a:pt x="2191" y="0"/>
                    <a:pt x="2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7223196" y="4191837"/>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a:off x="7214640" y="4183691"/>
              <a:ext cx="78278" cy="106003"/>
            </a:xfrm>
            <a:custGeom>
              <a:rect b="b" l="l" r="r" t="t"/>
              <a:pathLst>
                <a:path extrusionOk="0" h="3097" w="2287">
                  <a:moveTo>
                    <a:pt x="1811" y="489"/>
                  </a:moveTo>
                  <a:lnTo>
                    <a:pt x="1811"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7284735" y="4191837"/>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7276590" y="4183691"/>
              <a:ext cx="78278" cy="106003"/>
            </a:xfrm>
            <a:custGeom>
              <a:rect b="b" l="l" r="r" t="t"/>
              <a:pathLst>
                <a:path extrusionOk="0" h="3097" w="2287">
                  <a:moveTo>
                    <a:pt x="1810" y="489"/>
                  </a:moveTo>
                  <a:lnTo>
                    <a:pt x="1810"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7346685" y="4191837"/>
              <a:ext cx="61575" cy="89300"/>
            </a:xfrm>
            <a:custGeom>
              <a:rect b="b" l="l" r="r" t="t"/>
              <a:pathLst>
                <a:path extrusionOk="0" h="2609" w="1799">
                  <a:moveTo>
                    <a:pt x="1" y="1"/>
                  </a:moveTo>
                  <a:lnTo>
                    <a:pt x="1" y="2608"/>
                  </a:lnTo>
                  <a:lnTo>
                    <a:pt x="1798" y="2608"/>
                  </a:lnTo>
                  <a:lnTo>
                    <a:pt x="17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a:off x="7338129" y="4183691"/>
              <a:ext cx="78689" cy="106003"/>
            </a:xfrm>
            <a:custGeom>
              <a:rect b="b" l="l" r="r" t="t"/>
              <a:pathLst>
                <a:path extrusionOk="0" h="3097" w="2299">
                  <a:moveTo>
                    <a:pt x="1810" y="489"/>
                  </a:moveTo>
                  <a:lnTo>
                    <a:pt x="1810" y="2608"/>
                  </a:lnTo>
                  <a:lnTo>
                    <a:pt x="489" y="2608"/>
                  </a:lnTo>
                  <a:lnTo>
                    <a:pt x="489" y="489"/>
                  </a:lnTo>
                  <a:close/>
                  <a:moveTo>
                    <a:pt x="251" y="1"/>
                  </a:moveTo>
                  <a:cubicBezTo>
                    <a:pt x="120" y="1"/>
                    <a:pt x="12" y="108"/>
                    <a:pt x="12" y="239"/>
                  </a:cubicBezTo>
                  <a:lnTo>
                    <a:pt x="12" y="2846"/>
                  </a:lnTo>
                  <a:cubicBezTo>
                    <a:pt x="1" y="2977"/>
                    <a:pt x="120" y="3084"/>
                    <a:pt x="251" y="3096"/>
                  </a:cubicBezTo>
                  <a:lnTo>
                    <a:pt x="2048" y="3096"/>
                  </a:lnTo>
                  <a:cubicBezTo>
                    <a:pt x="2191" y="3084"/>
                    <a:pt x="2298" y="2977"/>
                    <a:pt x="2298" y="2846"/>
                  </a:cubicBezTo>
                  <a:lnTo>
                    <a:pt x="2298" y="239"/>
                  </a:lnTo>
                  <a:cubicBezTo>
                    <a:pt x="2298" y="108"/>
                    <a:pt x="2191"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7582891" y="4013346"/>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7574745" y="4005200"/>
              <a:ext cx="78278" cy="106003"/>
            </a:xfrm>
            <a:custGeom>
              <a:rect b="b" l="l" r="r" t="t"/>
              <a:pathLst>
                <a:path extrusionOk="0" h="3097" w="2287">
                  <a:moveTo>
                    <a:pt x="1811" y="489"/>
                  </a:moveTo>
                  <a:lnTo>
                    <a:pt x="1811" y="2608"/>
                  </a:lnTo>
                  <a:lnTo>
                    <a:pt x="489" y="2608"/>
                  </a:lnTo>
                  <a:lnTo>
                    <a:pt x="489" y="489"/>
                  </a:lnTo>
                  <a:close/>
                  <a:moveTo>
                    <a:pt x="239" y="1"/>
                  </a:moveTo>
                  <a:cubicBezTo>
                    <a:pt x="108" y="1"/>
                    <a:pt x="1" y="108"/>
                    <a:pt x="1" y="239"/>
                  </a:cubicBezTo>
                  <a:lnTo>
                    <a:pt x="1" y="2846"/>
                  </a:lnTo>
                  <a:cubicBezTo>
                    <a:pt x="1" y="2989"/>
                    <a:pt x="108" y="3096"/>
                    <a:pt x="239"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7644841" y="4013346"/>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7636284" y="4005200"/>
              <a:ext cx="78689" cy="106003"/>
            </a:xfrm>
            <a:custGeom>
              <a:rect b="b" l="l" r="r" t="t"/>
              <a:pathLst>
                <a:path extrusionOk="0" h="3097" w="2299">
                  <a:moveTo>
                    <a:pt x="1810" y="489"/>
                  </a:moveTo>
                  <a:lnTo>
                    <a:pt x="1810"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79" y="3096"/>
                    <a:pt x="2299" y="2989"/>
                    <a:pt x="2299" y="2846"/>
                  </a:cubicBezTo>
                  <a:lnTo>
                    <a:pt x="2299" y="239"/>
                  </a:lnTo>
                  <a:cubicBezTo>
                    <a:pt x="2299" y="108"/>
                    <a:pt x="2179"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7706380" y="4013346"/>
              <a:ext cx="61986" cy="89300"/>
            </a:xfrm>
            <a:custGeom>
              <a:rect b="b" l="l" r="r" t="t"/>
              <a:pathLst>
                <a:path extrusionOk="0" h="2609" w="1811">
                  <a:moveTo>
                    <a:pt x="1" y="1"/>
                  </a:moveTo>
                  <a:lnTo>
                    <a:pt x="1" y="2608"/>
                  </a:lnTo>
                  <a:lnTo>
                    <a:pt x="1810" y="2608"/>
                  </a:lnTo>
                  <a:lnTo>
                    <a:pt x="18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a:off x="7698234" y="4005200"/>
              <a:ext cx="78278" cy="106003"/>
            </a:xfrm>
            <a:custGeom>
              <a:rect b="b" l="l" r="r" t="t"/>
              <a:pathLst>
                <a:path extrusionOk="0" h="3097" w="2287">
                  <a:moveTo>
                    <a:pt x="1798" y="489"/>
                  </a:moveTo>
                  <a:lnTo>
                    <a:pt x="1798" y="2608"/>
                  </a:lnTo>
                  <a:lnTo>
                    <a:pt x="489" y="2608"/>
                  </a:lnTo>
                  <a:lnTo>
                    <a:pt x="489" y="489"/>
                  </a:lnTo>
                  <a:close/>
                  <a:moveTo>
                    <a:pt x="239" y="1"/>
                  </a:moveTo>
                  <a:cubicBezTo>
                    <a:pt x="108" y="1"/>
                    <a:pt x="0" y="108"/>
                    <a:pt x="0" y="239"/>
                  </a:cubicBezTo>
                  <a:lnTo>
                    <a:pt x="0" y="2846"/>
                  </a:lnTo>
                  <a:cubicBezTo>
                    <a:pt x="0" y="2989"/>
                    <a:pt x="108" y="3096"/>
                    <a:pt x="239" y="3096"/>
                  </a:cubicBezTo>
                  <a:lnTo>
                    <a:pt x="2048" y="3096"/>
                  </a:lnTo>
                  <a:cubicBezTo>
                    <a:pt x="2179" y="3096"/>
                    <a:pt x="2286" y="2989"/>
                    <a:pt x="2286" y="2846"/>
                  </a:cubicBezTo>
                  <a:lnTo>
                    <a:pt x="2286" y="239"/>
                  </a:lnTo>
                  <a:cubicBezTo>
                    <a:pt x="2286" y="108"/>
                    <a:pt x="2179"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7582891" y="4102608"/>
              <a:ext cx="61986" cy="89265"/>
            </a:xfrm>
            <a:custGeom>
              <a:rect b="b" l="l" r="r" t="t"/>
              <a:pathLst>
                <a:path extrusionOk="0" h="2608" w="1811">
                  <a:moveTo>
                    <a:pt x="1" y="0"/>
                  </a:moveTo>
                  <a:lnTo>
                    <a:pt x="1" y="2608"/>
                  </a:lnTo>
                  <a:lnTo>
                    <a:pt x="1811" y="2608"/>
                  </a:lnTo>
                  <a:lnTo>
                    <a:pt x="18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7574745" y="4094462"/>
              <a:ext cx="78278" cy="105968"/>
            </a:xfrm>
            <a:custGeom>
              <a:rect b="b" l="l" r="r" t="t"/>
              <a:pathLst>
                <a:path extrusionOk="0" h="3096" w="2287">
                  <a:moveTo>
                    <a:pt x="1811" y="488"/>
                  </a:moveTo>
                  <a:lnTo>
                    <a:pt x="1811"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89"/>
                    <a:pt x="2287" y="2846"/>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7644841" y="4102608"/>
              <a:ext cx="61575" cy="89265"/>
            </a:xfrm>
            <a:custGeom>
              <a:rect b="b" l="l" r="r" t="t"/>
              <a:pathLst>
                <a:path extrusionOk="0" h="2608" w="1799">
                  <a:moveTo>
                    <a:pt x="1" y="0"/>
                  </a:moveTo>
                  <a:lnTo>
                    <a:pt x="1" y="2608"/>
                  </a:lnTo>
                  <a:lnTo>
                    <a:pt x="1799" y="2608"/>
                  </a:lnTo>
                  <a:lnTo>
                    <a:pt x="17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7636284" y="4094462"/>
              <a:ext cx="78689" cy="105968"/>
            </a:xfrm>
            <a:custGeom>
              <a:rect b="b" l="l" r="r" t="t"/>
              <a:pathLst>
                <a:path extrusionOk="0" h="3096" w="2299">
                  <a:moveTo>
                    <a:pt x="1810" y="488"/>
                  </a:moveTo>
                  <a:lnTo>
                    <a:pt x="1810"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91" y="3096"/>
                    <a:pt x="2299" y="2989"/>
                    <a:pt x="2299" y="2846"/>
                  </a:cubicBezTo>
                  <a:lnTo>
                    <a:pt x="2299" y="238"/>
                  </a:lnTo>
                  <a:cubicBezTo>
                    <a:pt x="2299" y="107"/>
                    <a:pt x="2179"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7706380" y="4102608"/>
              <a:ext cx="61986" cy="89265"/>
            </a:xfrm>
            <a:custGeom>
              <a:rect b="b" l="l" r="r" t="t"/>
              <a:pathLst>
                <a:path extrusionOk="0" h="2608" w="1811">
                  <a:moveTo>
                    <a:pt x="1" y="0"/>
                  </a:moveTo>
                  <a:lnTo>
                    <a:pt x="1" y="2608"/>
                  </a:lnTo>
                  <a:lnTo>
                    <a:pt x="1810" y="2608"/>
                  </a:lnTo>
                  <a:lnTo>
                    <a:pt x="18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7698234" y="4094462"/>
              <a:ext cx="78278" cy="105968"/>
            </a:xfrm>
            <a:custGeom>
              <a:rect b="b" l="l" r="r" t="t"/>
              <a:pathLst>
                <a:path extrusionOk="0" h="3096" w="2287">
                  <a:moveTo>
                    <a:pt x="1798" y="488"/>
                  </a:moveTo>
                  <a:lnTo>
                    <a:pt x="1798" y="2608"/>
                  </a:lnTo>
                  <a:lnTo>
                    <a:pt x="489" y="2608"/>
                  </a:lnTo>
                  <a:lnTo>
                    <a:pt x="489" y="488"/>
                  </a:lnTo>
                  <a:close/>
                  <a:moveTo>
                    <a:pt x="239" y="0"/>
                  </a:moveTo>
                  <a:cubicBezTo>
                    <a:pt x="108" y="0"/>
                    <a:pt x="0" y="107"/>
                    <a:pt x="0" y="238"/>
                  </a:cubicBezTo>
                  <a:lnTo>
                    <a:pt x="0" y="2858"/>
                  </a:lnTo>
                  <a:cubicBezTo>
                    <a:pt x="0" y="2989"/>
                    <a:pt x="108" y="3096"/>
                    <a:pt x="239" y="3096"/>
                  </a:cubicBezTo>
                  <a:lnTo>
                    <a:pt x="2048" y="3096"/>
                  </a:lnTo>
                  <a:cubicBezTo>
                    <a:pt x="2179" y="3096"/>
                    <a:pt x="2286" y="2989"/>
                    <a:pt x="2286" y="2846"/>
                  </a:cubicBezTo>
                  <a:lnTo>
                    <a:pt x="2286" y="238"/>
                  </a:lnTo>
                  <a:cubicBezTo>
                    <a:pt x="2286" y="107"/>
                    <a:pt x="2179" y="0"/>
                    <a:pt x="2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7582891" y="4191837"/>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7574745" y="4183691"/>
              <a:ext cx="78278" cy="106003"/>
            </a:xfrm>
            <a:custGeom>
              <a:rect b="b" l="l" r="r" t="t"/>
              <a:pathLst>
                <a:path extrusionOk="0" h="3097" w="2287">
                  <a:moveTo>
                    <a:pt x="1811" y="489"/>
                  </a:moveTo>
                  <a:lnTo>
                    <a:pt x="1811"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p:nvPr/>
          </p:nvSpPr>
          <p:spPr>
            <a:xfrm>
              <a:off x="7644841" y="4191837"/>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a:off x="7636284" y="4183691"/>
              <a:ext cx="78689" cy="106003"/>
            </a:xfrm>
            <a:custGeom>
              <a:rect b="b" l="l" r="r" t="t"/>
              <a:pathLst>
                <a:path extrusionOk="0" h="3097" w="2299">
                  <a:moveTo>
                    <a:pt x="1810" y="489"/>
                  </a:moveTo>
                  <a:lnTo>
                    <a:pt x="1810"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79" y="3084"/>
                    <a:pt x="2299" y="2977"/>
                    <a:pt x="2299" y="2846"/>
                  </a:cubicBezTo>
                  <a:lnTo>
                    <a:pt x="2299" y="239"/>
                  </a:lnTo>
                  <a:cubicBezTo>
                    <a:pt x="2299" y="108"/>
                    <a:pt x="2179"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a:off x="7706380" y="4191837"/>
              <a:ext cx="61986" cy="89300"/>
            </a:xfrm>
            <a:custGeom>
              <a:rect b="b" l="l" r="r" t="t"/>
              <a:pathLst>
                <a:path extrusionOk="0" h="2609" w="1811">
                  <a:moveTo>
                    <a:pt x="1" y="1"/>
                  </a:moveTo>
                  <a:lnTo>
                    <a:pt x="1" y="2608"/>
                  </a:lnTo>
                  <a:lnTo>
                    <a:pt x="1810" y="2608"/>
                  </a:lnTo>
                  <a:lnTo>
                    <a:pt x="18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a:off x="7698234" y="4183691"/>
              <a:ext cx="78278" cy="106003"/>
            </a:xfrm>
            <a:custGeom>
              <a:rect b="b" l="l" r="r" t="t"/>
              <a:pathLst>
                <a:path extrusionOk="0" h="3097" w="2287">
                  <a:moveTo>
                    <a:pt x="1798" y="489"/>
                  </a:moveTo>
                  <a:lnTo>
                    <a:pt x="1798" y="2608"/>
                  </a:lnTo>
                  <a:lnTo>
                    <a:pt x="489" y="2608"/>
                  </a:lnTo>
                  <a:lnTo>
                    <a:pt x="489" y="489"/>
                  </a:lnTo>
                  <a:close/>
                  <a:moveTo>
                    <a:pt x="239" y="1"/>
                  </a:moveTo>
                  <a:cubicBezTo>
                    <a:pt x="108" y="1"/>
                    <a:pt x="0" y="108"/>
                    <a:pt x="0" y="239"/>
                  </a:cubicBezTo>
                  <a:lnTo>
                    <a:pt x="0" y="2846"/>
                  </a:lnTo>
                  <a:cubicBezTo>
                    <a:pt x="0" y="2977"/>
                    <a:pt x="108" y="3084"/>
                    <a:pt x="239" y="3096"/>
                  </a:cubicBezTo>
                  <a:lnTo>
                    <a:pt x="2048" y="3096"/>
                  </a:lnTo>
                  <a:cubicBezTo>
                    <a:pt x="2179" y="3084"/>
                    <a:pt x="2286" y="2977"/>
                    <a:pt x="2286" y="2846"/>
                  </a:cubicBezTo>
                  <a:lnTo>
                    <a:pt x="2286" y="239"/>
                  </a:lnTo>
                  <a:cubicBezTo>
                    <a:pt x="2286" y="108"/>
                    <a:pt x="2179"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7407378" y="3675086"/>
              <a:ext cx="89676" cy="73794"/>
            </a:xfrm>
            <a:custGeom>
              <a:rect b="b" l="l" r="r" t="t"/>
              <a:pathLst>
                <a:path extrusionOk="0" h="2156" w="2620">
                  <a:moveTo>
                    <a:pt x="1" y="0"/>
                  </a:moveTo>
                  <a:lnTo>
                    <a:pt x="1" y="2155"/>
                  </a:lnTo>
                  <a:lnTo>
                    <a:pt x="2620" y="2155"/>
                  </a:lnTo>
                  <a:lnTo>
                    <a:pt x="26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a:off x="7399232" y="3666940"/>
              <a:ext cx="106003" cy="90087"/>
            </a:xfrm>
            <a:custGeom>
              <a:rect b="b" l="l" r="r" t="t"/>
              <a:pathLst>
                <a:path extrusionOk="0" h="2632" w="3097">
                  <a:moveTo>
                    <a:pt x="2608" y="477"/>
                  </a:moveTo>
                  <a:lnTo>
                    <a:pt x="2608" y="2155"/>
                  </a:lnTo>
                  <a:lnTo>
                    <a:pt x="489" y="2155"/>
                  </a:lnTo>
                  <a:lnTo>
                    <a:pt x="489" y="477"/>
                  </a:lnTo>
                  <a:close/>
                  <a:moveTo>
                    <a:pt x="239" y="0"/>
                  </a:moveTo>
                  <a:cubicBezTo>
                    <a:pt x="108" y="0"/>
                    <a:pt x="0" y="107"/>
                    <a:pt x="0" y="238"/>
                  </a:cubicBezTo>
                  <a:lnTo>
                    <a:pt x="0" y="2393"/>
                  </a:lnTo>
                  <a:cubicBezTo>
                    <a:pt x="0" y="2524"/>
                    <a:pt x="108" y="2632"/>
                    <a:pt x="239" y="2632"/>
                  </a:cubicBezTo>
                  <a:lnTo>
                    <a:pt x="2858" y="2632"/>
                  </a:lnTo>
                  <a:cubicBezTo>
                    <a:pt x="2989" y="2632"/>
                    <a:pt x="3096" y="2524"/>
                    <a:pt x="3096" y="2393"/>
                  </a:cubicBezTo>
                  <a:lnTo>
                    <a:pt x="3096" y="238"/>
                  </a:lnTo>
                  <a:cubicBezTo>
                    <a:pt x="3096" y="107"/>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7497017" y="3675086"/>
              <a:ext cx="89300" cy="73794"/>
            </a:xfrm>
            <a:custGeom>
              <a:rect b="b" l="l" r="r" t="t"/>
              <a:pathLst>
                <a:path extrusionOk="0" h="2156" w="2609">
                  <a:moveTo>
                    <a:pt x="1" y="0"/>
                  </a:moveTo>
                  <a:lnTo>
                    <a:pt x="1" y="2155"/>
                  </a:lnTo>
                  <a:lnTo>
                    <a:pt x="2608" y="2155"/>
                  </a:lnTo>
                  <a:lnTo>
                    <a:pt x="26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7488460" y="3666940"/>
              <a:ext cx="106413" cy="90087"/>
            </a:xfrm>
            <a:custGeom>
              <a:rect b="b" l="l" r="r" t="t"/>
              <a:pathLst>
                <a:path extrusionOk="0" h="2632" w="3109">
                  <a:moveTo>
                    <a:pt x="2620" y="477"/>
                  </a:moveTo>
                  <a:lnTo>
                    <a:pt x="2620" y="2155"/>
                  </a:lnTo>
                  <a:lnTo>
                    <a:pt x="489" y="2155"/>
                  </a:lnTo>
                  <a:lnTo>
                    <a:pt x="489" y="477"/>
                  </a:lnTo>
                  <a:close/>
                  <a:moveTo>
                    <a:pt x="251" y="0"/>
                  </a:moveTo>
                  <a:cubicBezTo>
                    <a:pt x="108" y="0"/>
                    <a:pt x="1" y="107"/>
                    <a:pt x="1" y="238"/>
                  </a:cubicBezTo>
                  <a:lnTo>
                    <a:pt x="1" y="2393"/>
                  </a:lnTo>
                  <a:cubicBezTo>
                    <a:pt x="1" y="2524"/>
                    <a:pt x="120" y="2632"/>
                    <a:pt x="251" y="2632"/>
                  </a:cubicBezTo>
                  <a:lnTo>
                    <a:pt x="2858" y="2632"/>
                  </a:lnTo>
                  <a:cubicBezTo>
                    <a:pt x="2989" y="2632"/>
                    <a:pt x="3097" y="2524"/>
                    <a:pt x="3108" y="2393"/>
                  </a:cubicBezTo>
                  <a:lnTo>
                    <a:pt x="3108" y="238"/>
                  </a:lnTo>
                  <a:cubicBezTo>
                    <a:pt x="3108" y="107"/>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a:off x="7407378" y="3748844"/>
              <a:ext cx="89676" cy="73794"/>
            </a:xfrm>
            <a:custGeom>
              <a:rect b="b" l="l" r="r" t="t"/>
              <a:pathLst>
                <a:path extrusionOk="0" h="2156" w="2620">
                  <a:moveTo>
                    <a:pt x="1" y="0"/>
                  </a:moveTo>
                  <a:lnTo>
                    <a:pt x="1" y="2156"/>
                  </a:lnTo>
                  <a:lnTo>
                    <a:pt x="2620" y="2156"/>
                  </a:lnTo>
                  <a:lnTo>
                    <a:pt x="26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a:off x="7399232" y="3740698"/>
              <a:ext cx="106003" cy="90498"/>
            </a:xfrm>
            <a:custGeom>
              <a:rect b="b" l="l" r="r" t="t"/>
              <a:pathLst>
                <a:path extrusionOk="0" h="2644" w="3097">
                  <a:moveTo>
                    <a:pt x="2608" y="477"/>
                  </a:moveTo>
                  <a:lnTo>
                    <a:pt x="2608" y="2155"/>
                  </a:lnTo>
                  <a:lnTo>
                    <a:pt x="489" y="2155"/>
                  </a:lnTo>
                  <a:lnTo>
                    <a:pt x="489" y="477"/>
                  </a:lnTo>
                  <a:close/>
                  <a:moveTo>
                    <a:pt x="239" y="0"/>
                  </a:moveTo>
                  <a:cubicBezTo>
                    <a:pt x="108" y="0"/>
                    <a:pt x="0" y="108"/>
                    <a:pt x="0" y="238"/>
                  </a:cubicBezTo>
                  <a:lnTo>
                    <a:pt x="0" y="2394"/>
                  </a:lnTo>
                  <a:cubicBezTo>
                    <a:pt x="0" y="2524"/>
                    <a:pt x="108" y="2644"/>
                    <a:pt x="239" y="2644"/>
                  </a:cubicBezTo>
                  <a:lnTo>
                    <a:pt x="2858" y="2644"/>
                  </a:lnTo>
                  <a:cubicBezTo>
                    <a:pt x="2989" y="2644"/>
                    <a:pt x="3096" y="2524"/>
                    <a:pt x="3096" y="2394"/>
                  </a:cubicBezTo>
                  <a:lnTo>
                    <a:pt x="3096" y="238"/>
                  </a:lnTo>
                  <a:cubicBezTo>
                    <a:pt x="3096" y="108"/>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7497017" y="3748844"/>
              <a:ext cx="89300" cy="73794"/>
            </a:xfrm>
            <a:custGeom>
              <a:rect b="b" l="l" r="r" t="t"/>
              <a:pathLst>
                <a:path extrusionOk="0" h="2156" w="2609">
                  <a:moveTo>
                    <a:pt x="1" y="0"/>
                  </a:moveTo>
                  <a:lnTo>
                    <a:pt x="1" y="2156"/>
                  </a:lnTo>
                  <a:lnTo>
                    <a:pt x="2608" y="2156"/>
                  </a:lnTo>
                  <a:lnTo>
                    <a:pt x="26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a:off x="7488460" y="3740698"/>
              <a:ext cx="106413" cy="90498"/>
            </a:xfrm>
            <a:custGeom>
              <a:rect b="b" l="l" r="r" t="t"/>
              <a:pathLst>
                <a:path extrusionOk="0" h="2644" w="3109">
                  <a:moveTo>
                    <a:pt x="2620" y="477"/>
                  </a:moveTo>
                  <a:lnTo>
                    <a:pt x="2620" y="2155"/>
                  </a:lnTo>
                  <a:lnTo>
                    <a:pt x="489" y="2155"/>
                  </a:lnTo>
                  <a:lnTo>
                    <a:pt x="489" y="477"/>
                  </a:lnTo>
                  <a:close/>
                  <a:moveTo>
                    <a:pt x="251" y="0"/>
                  </a:moveTo>
                  <a:cubicBezTo>
                    <a:pt x="108" y="0"/>
                    <a:pt x="1" y="108"/>
                    <a:pt x="1" y="238"/>
                  </a:cubicBezTo>
                  <a:lnTo>
                    <a:pt x="1" y="2394"/>
                  </a:lnTo>
                  <a:cubicBezTo>
                    <a:pt x="1" y="2524"/>
                    <a:pt x="108" y="2644"/>
                    <a:pt x="251" y="2644"/>
                  </a:cubicBezTo>
                  <a:lnTo>
                    <a:pt x="2858" y="2644"/>
                  </a:lnTo>
                  <a:cubicBezTo>
                    <a:pt x="2989" y="2644"/>
                    <a:pt x="3108" y="2524"/>
                    <a:pt x="3108" y="2394"/>
                  </a:cubicBezTo>
                  <a:lnTo>
                    <a:pt x="3108" y="238"/>
                  </a:lnTo>
                  <a:cubicBezTo>
                    <a:pt x="3108" y="108"/>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8404779" y="4102164"/>
              <a:ext cx="61541" cy="89265"/>
            </a:xfrm>
            <a:custGeom>
              <a:rect b="b" l="l" r="r" t="t"/>
              <a:pathLst>
                <a:path extrusionOk="0" h="2608" w="1798">
                  <a:moveTo>
                    <a:pt x="0" y="0"/>
                  </a:moveTo>
                  <a:lnTo>
                    <a:pt x="0" y="2608"/>
                  </a:lnTo>
                  <a:lnTo>
                    <a:pt x="1798" y="2608"/>
                  </a:lnTo>
                  <a:lnTo>
                    <a:pt x="17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a:off x="8396223" y="4094018"/>
              <a:ext cx="78655" cy="105968"/>
            </a:xfrm>
            <a:custGeom>
              <a:rect b="b" l="l" r="r" t="t"/>
              <a:pathLst>
                <a:path extrusionOk="0" h="3096" w="2298">
                  <a:moveTo>
                    <a:pt x="1810" y="488"/>
                  </a:moveTo>
                  <a:lnTo>
                    <a:pt x="1810" y="2608"/>
                  </a:lnTo>
                  <a:lnTo>
                    <a:pt x="488" y="2608"/>
                  </a:lnTo>
                  <a:lnTo>
                    <a:pt x="488" y="488"/>
                  </a:lnTo>
                  <a:close/>
                  <a:moveTo>
                    <a:pt x="250" y="0"/>
                  </a:moveTo>
                  <a:cubicBezTo>
                    <a:pt x="107" y="0"/>
                    <a:pt x="0" y="107"/>
                    <a:pt x="0" y="238"/>
                  </a:cubicBezTo>
                  <a:lnTo>
                    <a:pt x="0" y="2846"/>
                  </a:lnTo>
                  <a:cubicBezTo>
                    <a:pt x="0" y="2977"/>
                    <a:pt x="107" y="3084"/>
                    <a:pt x="250" y="3096"/>
                  </a:cubicBezTo>
                  <a:lnTo>
                    <a:pt x="2048" y="3096"/>
                  </a:lnTo>
                  <a:cubicBezTo>
                    <a:pt x="2179" y="3084"/>
                    <a:pt x="2286" y="2989"/>
                    <a:pt x="2298" y="2858"/>
                  </a:cubicBezTo>
                  <a:lnTo>
                    <a:pt x="2298" y="238"/>
                  </a:lnTo>
                  <a:cubicBezTo>
                    <a:pt x="2298" y="107"/>
                    <a:pt x="2191" y="0"/>
                    <a:pt x="2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a:off x="8466284" y="4102164"/>
              <a:ext cx="61986" cy="89265"/>
            </a:xfrm>
            <a:custGeom>
              <a:rect b="b" l="l" r="r" t="t"/>
              <a:pathLst>
                <a:path extrusionOk="0" h="2608" w="1811">
                  <a:moveTo>
                    <a:pt x="1" y="0"/>
                  </a:moveTo>
                  <a:lnTo>
                    <a:pt x="1" y="2608"/>
                  </a:lnTo>
                  <a:lnTo>
                    <a:pt x="1811" y="2608"/>
                  </a:lnTo>
                  <a:lnTo>
                    <a:pt x="18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2"/>
            <p:cNvSpPr/>
            <p:nvPr/>
          </p:nvSpPr>
          <p:spPr>
            <a:xfrm>
              <a:off x="8458138" y="4094018"/>
              <a:ext cx="78278" cy="105968"/>
            </a:xfrm>
            <a:custGeom>
              <a:rect b="b" l="l" r="r" t="t"/>
              <a:pathLst>
                <a:path extrusionOk="0" h="3096" w="2287">
                  <a:moveTo>
                    <a:pt x="1811" y="488"/>
                  </a:moveTo>
                  <a:lnTo>
                    <a:pt x="1811" y="2608"/>
                  </a:lnTo>
                  <a:lnTo>
                    <a:pt x="489" y="2608"/>
                  </a:lnTo>
                  <a:lnTo>
                    <a:pt x="489" y="488"/>
                  </a:lnTo>
                  <a:close/>
                  <a:moveTo>
                    <a:pt x="239" y="0"/>
                  </a:moveTo>
                  <a:cubicBezTo>
                    <a:pt x="108" y="0"/>
                    <a:pt x="1" y="107"/>
                    <a:pt x="1" y="238"/>
                  </a:cubicBezTo>
                  <a:lnTo>
                    <a:pt x="1" y="2846"/>
                  </a:lnTo>
                  <a:cubicBezTo>
                    <a:pt x="1" y="2977"/>
                    <a:pt x="108" y="3084"/>
                    <a:pt x="239" y="3096"/>
                  </a:cubicBezTo>
                  <a:lnTo>
                    <a:pt x="2049" y="3096"/>
                  </a:lnTo>
                  <a:cubicBezTo>
                    <a:pt x="2180" y="3084"/>
                    <a:pt x="2287" y="2989"/>
                    <a:pt x="2287" y="2858"/>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2"/>
            <p:cNvSpPr/>
            <p:nvPr/>
          </p:nvSpPr>
          <p:spPr>
            <a:xfrm>
              <a:off x="8404779" y="4191392"/>
              <a:ext cx="61541" cy="89300"/>
            </a:xfrm>
            <a:custGeom>
              <a:rect b="b" l="l" r="r" t="t"/>
              <a:pathLst>
                <a:path extrusionOk="0" h="2609" w="1798">
                  <a:moveTo>
                    <a:pt x="0" y="1"/>
                  </a:moveTo>
                  <a:lnTo>
                    <a:pt x="0" y="2608"/>
                  </a:lnTo>
                  <a:lnTo>
                    <a:pt x="1798" y="2608"/>
                  </a:lnTo>
                  <a:lnTo>
                    <a:pt x="17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8396223" y="4183246"/>
              <a:ext cx="78655" cy="105626"/>
            </a:xfrm>
            <a:custGeom>
              <a:rect b="b" l="l" r="r" t="t"/>
              <a:pathLst>
                <a:path extrusionOk="0" h="3086" w="2298">
                  <a:moveTo>
                    <a:pt x="1810" y="489"/>
                  </a:moveTo>
                  <a:lnTo>
                    <a:pt x="1810" y="2608"/>
                  </a:lnTo>
                  <a:lnTo>
                    <a:pt x="488" y="2608"/>
                  </a:lnTo>
                  <a:lnTo>
                    <a:pt x="488" y="489"/>
                  </a:lnTo>
                  <a:close/>
                  <a:moveTo>
                    <a:pt x="250" y="1"/>
                  </a:moveTo>
                  <a:cubicBezTo>
                    <a:pt x="107" y="1"/>
                    <a:pt x="0" y="108"/>
                    <a:pt x="0" y="251"/>
                  </a:cubicBezTo>
                  <a:lnTo>
                    <a:pt x="0" y="2846"/>
                  </a:lnTo>
                  <a:cubicBezTo>
                    <a:pt x="0" y="2977"/>
                    <a:pt x="107" y="3084"/>
                    <a:pt x="250" y="3084"/>
                  </a:cubicBezTo>
                  <a:lnTo>
                    <a:pt x="2048" y="3084"/>
                  </a:lnTo>
                  <a:cubicBezTo>
                    <a:pt x="2055" y="3085"/>
                    <a:pt x="2061" y="3085"/>
                    <a:pt x="2068" y="3085"/>
                  </a:cubicBezTo>
                  <a:cubicBezTo>
                    <a:pt x="2191" y="3085"/>
                    <a:pt x="2298" y="2982"/>
                    <a:pt x="2298" y="2846"/>
                  </a:cubicBezTo>
                  <a:lnTo>
                    <a:pt x="2298" y="251"/>
                  </a:lnTo>
                  <a:cubicBezTo>
                    <a:pt x="2298" y="108"/>
                    <a:pt x="2191"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8466284" y="4191392"/>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a:off x="8458138" y="4183246"/>
              <a:ext cx="78278" cy="105592"/>
            </a:xfrm>
            <a:custGeom>
              <a:rect b="b" l="l" r="r" t="t"/>
              <a:pathLst>
                <a:path extrusionOk="0" h="3085" w="2287">
                  <a:moveTo>
                    <a:pt x="1811" y="489"/>
                  </a:moveTo>
                  <a:lnTo>
                    <a:pt x="1811" y="2608"/>
                  </a:lnTo>
                  <a:lnTo>
                    <a:pt x="489" y="2608"/>
                  </a:lnTo>
                  <a:lnTo>
                    <a:pt x="489" y="489"/>
                  </a:lnTo>
                  <a:close/>
                  <a:moveTo>
                    <a:pt x="239" y="1"/>
                  </a:moveTo>
                  <a:cubicBezTo>
                    <a:pt x="108" y="1"/>
                    <a:pt x="1" y="108"/>
                    <a:pt x="1" y="251"/>
                  </a:cubicBezTo>
                  <a:lnTo>
                    <a:pt x="1" y="2846"/>
                  </a:lnTo>
                  <a:cubicBezTo>
                    <a:pt x="1" y="2977"/>
                    <a:pt x="108" y="3084"/>
                    <a:pt x="239" y="3084"/>
                  </a:cubicBezTo>
                  <a:lnTo>
                    <a:pt x="2049" y="3084"/>
                  </a:lnTo>
                  <a:cubicBezTo>
                    <a:pt x="2180" y="3084"/>
                    <a:pt x="2287" y="2977"/>
                    <a:pt x="2287" y="2846"/>
                  </a:cubicBezTo>
                  <a:lnTo>
                    <a:pt x="2287" y="251"/>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2"/>
            <p:cNvSpPr/>
            <p:nvPr/>
          </p:nvSpPr>
          <p:spPr>
            <a:xfrm>
              <a:off x="8079560" y="4208505"/>
              <a:ext cx="53018" cy="45420"/>
            </a:xfrm>
            <a:custGeom>
              <a:rect b="b" l="l" r="r" t="t"/>
              <a:pathLst>
                <a:path extrusionOk="0" h="1327" w="1549">
                  <a:moveTo>
                    <a:pt x="894" y="1"/>
                  </a:moveTo>
                  <a:cubicBezTo>
                    <a:pt x="299" y="1"/>
                    <a:pt x="1" y="715"/>
                    <a:pt x="418" y="1132"/>
                  </a:cubicBezTo>
                  <a:cubicBezTo>
                    <a:pt x="552" y="1266"/>
                    <a:pt x="718" y="1326"/>
                    <a:pt x="880" y="1326"/>
                  </a:cubicBezTo>
                  <a:cubicBezTo>
                    <a:pt x="1221" y="1326"/>
                    <a:pt x="1549" y="1062"/>
                    <a:pt x="1549" y="667"/>
                  </a:cubicBezTo>
                  <a:cubicBezTo>
                    <a:pt x="1549" y="298"/>
                    <a:pt x="1251" y="1"/>
                    <a:pt x="8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2"/>
            <p:cNvSpPr/>
            <p:nvPr/>
          </p:nvSpPr>
          <p:spPr>
            <a:xfrm>
              <a:off x="7079425" y="3985625"/>
              <a:ext cx="36000" cy="47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3" name="Google Shape;853;p32"/>
          <p:cNvSpPr/>
          <p:nvPr/>
        </p:nvSpPr>
        <p:spPr>
          <a:xfrm>
            <a:off x="3129600" y="4598858"/>
            <a:ext cx="6074965" cy="96077"/>
          </a:xfrm>
          <a:custGeom>
            <a:rect b="b" l="l" r="r" t="t"/>
            <a:pathLst>
              <a:path extrusionOk="0" h="2775" w="145770">
                <a:moveTo>
                  <a:pt x="1" y="1"/>
                </a:moveTo>
                <a:lnTo>
                  <a:pt x="1" y="2775"/>
                </a:lnTo>
                <a:lnTo>
                  <a:pt x="145769" y="2775"/>
                </a:lnTo>
                <a:lnTo>
                  <a:pt x="145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nvGrpSpPr>
          <p:cNvPr id="854" name="Google Shape;854;p32"/>
          <p:cNvGrpSpPr/>
          <p:nvPr/>
        </p:nvGrpSpPr>
        <p:grpSpPr>
          <a:xfrm>
            <a:off x="4969488" y="3504491"/>
            <a:ext cx="212314" cy="1120944"/>
            <a:chOff x="6090725" y="734900"/>
            <a:chExt cx="136950" cy="723050"/>
          </a:xfrm>
        </p:grpSpPr>
        <p:sp>
          <p:nvSpPr>
            <p:cNvPr id="855" name="Google Shape;855;p32"/>
            <p:cNvSpPr/>
            <p:nvPr/>
          </p:nvSpPr>
          <p:spPr>
            <a:xfrm>
              <a:off x="6130600" y="1337075"/>
              <a:ext cx="57175" cy="120875"/>
            </a:xfrm>
            <a:custGeom>
              <a:rect b="b" l="l" r="r" t="t"/>
              <a:pathLst>
                <a:path extrusionOk="0" h="4835" w="2287">
                  <a:moveTo>
                    <a:pt x="251" y="0"/>
                  </a:moveTo>
                  <a:lnTo>
                    <a:pt x="1" y="4834"/>
                  </a:lnTo>
                  <a:lnTo>
                    <a:pt x="2287" y="4834"/>
                  </a:lnTo>
                  <a:lnTo>
                    <a:pt x="20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2"/>
            <p:cNvSpPr/>
            <p:nvPr/>
          </p:nvSpPr>
          <p:spPr>
            <a:xfrm>
              <a:off x="6149075" y="902500"/>
              <a:ext cx="20250" cy="440550"/>
            </a:xfrm>
            <a:custGeom>
              <a:rect b="b" l="l" r="r" t="t"/>
              <a:pathLst>
                <a:path extrusionOk="0" h="17622" w="810">
                  <a:moveTo>
                    <a:pt x="0" y="0"/>
                  </a:moveTo>
                  <a:lnTo>
                    <a:pt x="0" y="17621"/>
                  </a:lnTo>
                  <a:lnTo>
                    <a:pt x="810" y="17621"/>
                  </a:lnTo>
                  <a:lnTo>
                    <a:pt x="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6144300" y="1288850"/>
              <a:ext cx="29800" cy="48250"/>
            </a:xfrm>
            <a:custGeom>
              <a:rect b="b" l="l" r="r" t="t"/>
              <a:pathLst>
                <a:path extrusionOk="0" h="1930" w="1192">
                  <a:moveTo>
                    <a:pt x="1" y="0"/>
                  </a:moveTo>
                  <a:lnTo>
                    <a:pt x="1" y="1929"/>
                  </a:lnTo>
                  <a:lnTo>
                    <a:pt x="1191" y="1929"/>
                  </a:lnTo>
                  <a:lnTo>
                    <a:pt x="11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2"/>
            <p:cNvSpPr/>
            <p:nvPr/>
          </p:nvSpPr>
          <p:spPr>
            <a:xfrm>
              <a:off x="6133575" y="872425"/>
              <a:ext cx="51225" cy="10750"/>
            </a:xfrm>
            <a:custGeom>
              <a:rect b="b" l="l" r="r" t="t"/>
              <a:pathLst>
                <a:path extrusionOk="0" h="430" w="2049">
                  <a:moveTo>
                    <a:pt x="1" y="1"/>
                  </a:moveTo>
                  <a:lnTo>
                    <a:pt x="1" y="429"/>
                  </a:lnTo>
                  <a:lnTo>
                    <a:pt x="2049" y="429"/>
                  </a:lnTo>
                  <a:lnTo>
                    <a:pt x="20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2"/>
            <p:cNvSpPr/>
            <p:nvPr/>
          </p:nvSpPr>
          <p:spPr>
            <a:xfrm>
              <a:off x="6118400" y="789075"/>
              <a:ext cx="81600" cy="10750"/>
            </a:xfrm>
            <a:custGeom>
              <a:rect b="b" l="l" r="r" t="t"/>
              <a:pathLst>
                <a:path extrusionOk="0" h="430" w="3264">
                  <a:moveTo>
                    <a:pt x="1" y="1"/>
                  </a:moveTo>
                  <a:lnTo>
                    <a:pt x="1" y="430"/>
                  </a:lnTo>
                  <a:lnTo>
                    <a:pt x="3263" y="430"/>
                  </a:lnTo>
                  <a:lnTo>
                    <a:pt x="32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6138650" y="883150"/>
              <a:ext cx="41100" cy="19375"/>
            </a:xfrm>
            <a:custGeom>
              <a:rect b="b" l="l" r="r" t="t"/>
              <a:pathLst>
                <a:path extrusionOk="0" h="775" w="1644">
                  <a:moveTo>
                    <a:pt x="0" y="0"/>
                  </a:moveTo>
                  <a:lnTo>
                    <a:pt x="417" y="774"/>
                  </a:lnTo>
                  <a:lnTo>
                    <a:pt x="1227" y="774"/>
                  </a:lnTo>
                  <a:lnTo>
                    <a:pt x="16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6125550" y="764375"/>
              <a:ext cx="67000" cy="24725"/>
            </a:xfrm>
            <a:custGeom>
              <a:rect b="b" l="l" r="r" t="t"/>
              <a:pathLst>
                <a:path extrusionOk="0" h="989" w="2680">
                  <a:moveTo>
                    <a:pt x="322" y="1"/>
                  </a:moveTo>
                  <a:lnTo>
                    <a:pt x="1" y="989"/>
                  </a:lnTo>
                  <a:lnTo>
                    <a:pt x="2679" y="989"/>
                  </a:lnTo>
                  <a:lnTo>
                    <a:pt x="23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6144000" y="758425"/>
              <a:ext cx="30400" cy="5975"/>
            </a:xfrm>
            <a:custGeom>
              <a:rect b="b" l="l" r="r" t="t"/>
              <a:pathLst>
                <a:path extrusionOk="0" h="239" w="1216">
                  <a:moveTo>
                    <a:pt x="1" y="1"/>
                  </a:moveTo>
                  <a:lnTo>
                    <a:pt x="1" y="239"/>
                  </a:lnTo>
                  <a:lnTo>
                    <a:pt x="1215" y="239"/>
                  </a:lnTo>
                  <a:lnTo>
                    <a:pt x="12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6127625" y="799800"/>
              <a:ext cx="63125" cy="72650"/>
            </a:xfrm>
            <a:custGeom>
              <a:rect b="b" l="l" r="r" t="t"/>
              <a:pathLst>
                <a:path extrusionOk="0" h="2906" w="2525">
                  <a:moveTo>
                    <a:pt x="1" y="1"/>
                  </a:moveTo>
                  <a:lnTo>
                    <a:pt x="239" y="2906"/>
                  </a:lnTo>
                  <a:lnTo>
                    <a:pt x="2287" y="2906"/>
                  </a:lnTo>
                  <a:lnTo>
                    <a:pt x="2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6152050" y="734900"/>
              <a:ext cx="14900" cy="29800"/>
            </a:xfrm>
            <a:custGeom>
              <a:rect b="b" l="l" r="r" t="t"/>
              <a:pathLst>
                <a:path extrusionOk="0" h="1192" w="596">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6109475" y="942675"/>
              <a:ext cx="99450" cy="10150"/>
            </a:xfrm>
            <a:custGeom>
              <a:rect b="b" l="l" r="r" t="t"/>
              <a:pathLst>
                <a:path extrusionOk="0" h="406" w="3978">
                  <a:moveTo>
                    <a:pt x="1" y="1"/>
                  </a:moveTo>
                  <a:lnTo>
                    <a:pt x="1" y="405"/>
                  </a:lnTo>
                  <a:lnTo>
                    <a:pt x="3977" y="405"/>
                  </a:lnTo>
                  <a:lnTo>
                    <a:pt x="3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6201450" y="936700"/>
              <a:ext cx="26225" cy="22250"/>
            </a:xfrm>
            <a:custGeom>
              <a:rect b="b" l="l" r="r" t="t"/>
              <a:pathLst>
                <a:path extrusionOk="0" h="890" w="1049">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6090725" y="936725"/>
              <a:ext cx="25550" cy="21900"/>
            </a:xfrm>
            <a:custGeom>
              <a:rect b="b" l="l" r="r" t="t"/>
              <a:pathLst>
                <a:path extrusionOk="0" h="876" w="1022">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32"/>
          <p:cNvGrpSpPr/>
          <p:nvPr/>
        </p:nvGrpSpPr>
        <p:grpSpPr>
          <a:xfrm>
            <a:off x="4393025" y="4283082"/>
            <a:ext cx="292429" cy="403308"/>
            <a:chOff x="5605250" y="1168900"/>
            <a:chExt cx="208075" cy="286950"/>
          </a:xfrm>
        </p:grpSpPr>
        <p:sp>
          <p:nvSpPr>
            <p:cNvPr id="869" name="Google Shape;869;p32"/>
            <p:cNvSpPr/>
            <p:nvPr/>
          </p:nvSpPr>
          <p:spPr>
            <a:xfrm>
              <a:off x="5605250" y="1168900"/>
              <a:ext cx="208075" cy="208375"/>
            </a:xfrm>
            <a:custGeom>
              <a:rect b="b" l="l" r="r" t="t"/>
              <a:pathLst>
                <a:path extrusionOk="0" h="8335" w="8323">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5709125" y="1168900"/>
              <a:ext cx="104200" cy="208375"/>
            </a:xfrm>
            <a:custGeom>
              <a:rect b="b" l="l" r="r" t="t"/>
              <a:pathLst>
                <a:path extrusionOk="0" h="8335" w="4168">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2"/>
            <p:cNvSpPr/>
            <p:nvPr/>
          </p:nvSpPr>
          <p:spPr>
            <a:xfrm>
              <a:off x="5699600" y="1259300"/>
              <a:ext cx="19375" cy="196550"/>
            </a:xfrm>
            <a:custGeom>
              <a:rect b="b" l="l" r="r" t="t"/>
              <a:pathLst>
                <a:path extrusionOk="0" h="7862" w="775">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5665375" y="1310575"/>
              <a:ext cx="43775" cy="36050"/>
            </a:xfrm>
            <a:custGeom>
              <a:rect b="b" l="l" r="r" t="t"/>
              <a:pathLst>
                <a:path extrusionOk="0" h="1442" w="1751">
                  <a:moveTo>
                    <a:pt x="0" y="1"/>
                  </a:moveTo>
                  <a:lnTo>
                    <a:pt x="1751" y="1441"/>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5651075" y="1300725"/>
              <a:ext cx="69100" cy="55725"/>
            </a:xfrm>
            <a:custGeom>
              <a:rect b="b" l="l" r="r" t="t"/>
              <a:pathLst>
                <a:path extrusionOk="0" h="2229" w="2764">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5709125" y="1289150"/>
              <a:ext cx="31275" cy="29775"/>
            </a:xfrm>
            <a:custGeom>
              <a:rect b="b" l="l" r="r" t="t"/>
              <a:pathLst>
                <a:path extrusionOk="0" h="1191" w="1251">
                  <a:moveTo>
                    <a:pt x="1" y="1191"/>
                  </a:moveTo>
                  <a:lnTo>
                    <a:pt x="1251" y="0"/>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5696025" y="1279325"/>
              <a:ext cx="58350" cy="49425"/>
            </a:xfrm>
            <a:custGeom>
              <a:rect b="b" l="l" r="r" t="t"/>
              <a:pathLst>
                <a:path extrusionOk="0" h="1977" w="2334">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32"/>
          <p:cNvGrpSpPr/>
          <p:nvPr/>
        </p:nvGrpSpPr>
        <p:grpSpPr>
          <a:xfrm>
            <a:off x="4654563" y="4103504"/>
            <a:ext cx="314943" cy="582910"/>
            <a:chOff x="6691700" y="1068275"/>
            <a:chExt cx="221775" cy="410500"/>
          </a:xfrm>
        </p:grpSpPr>
        <p:sp>
          <p:nvSpPr>
            <p:cNvPr id="877" name="Google Shape;877;p32"/>
            <p:cNvSpPr/>
            <p:nvPr/>
          </p:nvSpPr>
          <p:spPr>
            <a:xfrm>
              <a:off x="6691700" y="1068275"/>
              <a:ext cx="221775" cy="317325"/>
            </a:xfrm>
            <a:custGeom>
              <a:rect b="b" l="l" r="r" t="t"/>
              <a:pathLst>
                <a:path extrusionOk="0" h="12693" w="8871">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6802425" y="1068275"/>
              <a:ext cx="111050" cy="317325"/>
            </a:xfrm>
            <a:custGeom>
              <a:rect b="b" l="l" r="r" t="t"/>
              <a:pathLst>
                <a:path extrusionOk="0" h="12693" w="4442">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6792600" y="1285875"/>
              <a:ext cx="19675" cy="192900"/>
            </a:xfrm>
            <a:custGeom>
              <a:rect b="b" l="l" r="r" t="t"/>
              <a:pathLst>
                <a:path extrusionOk="0" h="7716" w="787">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6759550" y="1295700"/>
              <a:ext cx="42900" cy="48825"/>
            </a:xfrm>
            <a:custGeom>
              <a:rect b="b" l="l" r="r" t="t"/>
              <a:pathLst>
                <a:path extrusionOk="0" h="1953" w="1716">
                  <a:moveTo>
                    <a:pt x="1" y="0"/>
                  </a:moveTo>
                  <a:lnTo>
                    <a:pt x="1715"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6744850" y="1285400"/>
              <a:ext cx="70600" cy="69000"/>
            </a:xfrm>
            <a:custGeom>
              <a:rect b="b" l="l" r="r" t="t"/>
              <a:pathLst>
                <a:path extrusionOk="0" h="2760" w="2824">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6802425" y="1295700"/>
              <a:ext cx="43175" cy="48825"/>
            </a:xfrm>
            <a:custGeom>
              <a:rect b="b" l="l" r="r" t="t"/>
              <a:pathLst>
                <a:path extrusionOk="0" h="1953" w="1727">
                  <a:moveTo>
                    <a:pt x="1727" y="0"/>
                  </a:moveTo>
                  <a:lnTo>
                    <a:pt x="0"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6789325" y="1285400"/>
              <a:ext cx="70700" cy="69000"/>
            </a:xfrm>
            <a:custGeom>
              <a:rect b="b" l="l" r="r" t="t"/>
              <a:pathLst>
                <a:path extrusionOk="0" h="2760" w="2828">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4" name="Google Shape;884;p32"/>
          <p:cNvPicPr preferRelativeResize="0"/>
          <p:nvPr/>
        </p:nvPicPr>
        <p:blipFill>
          <a:blip r:embed="rId3">
            <a:alphaModFix/>
          </a:blip>
          <a:stretch>
            <a:fillRect/>
          </a:stretch>
        </p:blipFill>
        <p:spPr>
          <a:xfrm>
            <a:off x="783050" y="283013"/>
            <a:ext cx="8057974" cy="4577475"/>
          </a:xfrm>
          <a:prstGeom prst="rect">
            <a:avLst/>
          </a:prstGeom>
          <a:noFill/>
          <a:ln cap="flat" cmpd="sng" w="9525">
            <a:solidFill>
              <a:srgbClr val="0000FF"/>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grpSp>
        <p:nvGrpSpPr>
          <p:cNvPr id="889" name="Google Shape;889;p33"/>
          <p:cNvGrpSpPr/>
          <p:nvPr/>
        </p:nvGrpSpPr>
        <p:grpSpPr>
          <a:xfrm>
            <a:off x="5243504" y="1601713"/>
            <a:ext cx="2273401" cy="3002274"/>
            <a:chOff x="5143300" y="2787108"/>
            <a:chExt cx="1375651" cy="1816697"/>
          </a:xfrm>
        </p:grpSpPr>
        <p:sp>
          <p:nvSpPr>
            <p:cNvPr id="890" name="Google Shape;890;p33"/>
            <p:cNvSpPr/>
            <p:nvPr/>
          </p:nvSpPr>
          <p:spPr>
            <a:xfrm>
              <a:off x="5197899" y="3883187"/>
              <a:ext cx="167665" cy="720613"/>
            </a:xfrm>
            <a:custGeom>
              <a:rect b="b" l="l" r="r" t="t"/>
              <a:pathLst>
                <a:path extrusionOk="0" h="24206" w="5632">
                  <a:moveTo>
                    <a:pt x="5632" y="0"/>
                  </a:moveTo>
                  <a:lnTo>
                    <a:pt x="0" y="5894"/>
                  </a:lnTo>
                  <a:lnTo>
                    <a:pt x="0" y="24206"/>
                  </a:lnTo>
                  <a:lnTo>
                    <a:pt x="5632" y="24206"/>
                  </a:lnTo>
                  <a:lnTo>
                    <a:pt x="56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5143300" y="3804474"/>
              <a:ext cx="271532" cy="342444"/>
            </a:xfrm>
            <a:custGeom>
              <a:rect b="b" l="l" r="r" t="t"/>
              <a:pathLst>
                <a:path extrusionOk="0" h="11503" w="9121">
                  <a:moveTo>
                    <a:pt x="7918" y="1"/>
                  </a:moveTo>
                  <a:lnTo>
                    <a:pt x="1" y="10836"/>
                  </a:lnTo>
                  <a:lnTo>
                    <a:pt x="1191" y="11502"/>
                  </a:lnTo>
                  <a:lnTo>
                    <a:pt x="9121" y="668"/>
                  </a:lnTo>
                  <a:lnTo>
                    <a:pt x="79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5423678" y="2873839"/>
              <a:ext cx="371143" cy="591976"/>
            </a:xfrm>
            <a:custGeom>
              <a:rect b="b" l="l" r="r" t="t"/>
              <a:pathLst>
                <a:path extrusionOk="0" h="19885" w="12467">
                  <a:moveTo>
                    <a:pt x="6239" y="1"/>
                  </a:moveTo>
                  <a:lnTo>
                    <a:pt x="0" y="19884"/>
                  </a:lnTo>
                  <a:lnTo>
                    <a:pt x="12466" y="19884"/>
                  </a:lnTo>
                  <a:lnTo>
                    <a:pt x="62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5365536" y="3681135"/>
              <a:ext cx="332144" cy="922662"/>
            </a:xfrm>
            <a:custGeom>
              <a:rect b="b" l="l" r="r" t="t"/>
              <a:pathLst>
                <a:path extrusionOk="0" h="30993" w="11157">
                  <a:moveTo>
                    <a:pt x="1" y="1"/>
                  </a:moveTo>
                  <a:lnTo>
                    <a:pt x="1" y="30993"/>
                  </a:lnTo>
                  <a:lnTo>
                    <a:pt x="11157" y="30993"/>
                  </a:lnTo>
                  <a:lnTo>
                    <a:pt x="111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5697655" y="3967526"/>
              <a:ext cx="191094" cy="636274"/>
            </a:xfrm>
            <a:custGeom>
              <a:rect b="b" l="l" r="r" t="t"/>
              <a:pathLst>
                <a:path extrusionOk="0" h="21373" w="6419">
                  <a:moveTo>
                    <a:pt x="1" y="1"/>
                  </a:moveTo>
                  <a:lnTo>
                    <a:pt x="1" y="21373"/>
                  </a:lnTo>
                  <a:lnTo>
                    <a:pt x="6418" y="21373"/>
                  </a:lnTo>
                  <a:lnTo>
                    <a:pt x="64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5888722" y="4080595"/>
              <a:ext cx="558991" cy="523208"/>
            </a:xfrm>
            <a:custGeom>
              <a:rect b="b" l="l" r="r" t="t"/>
              <a:pathLst>
                <a:path extrusionOk="0" h="17575" w="18777">
                  <a:moveTo>
                    <a:pt x="0" y="1"/>
                  </a:moveTo>
                  <a:lnTo>
                    <a:pt x="0" y="17575"/>
                  </a:lnTo>
                  <a:lnTo>
                    <a:pt x="18777" y="17575"/>
                  </a:lnTo>
                  <a:lnTo>
                    <a:pt x="187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5756512" y="3854816"/>
              <a:ext cx="762439" cy="329316"/>
            </a:xfrm>
            <a:custGeom>
              <a:rect b="b" l="l" r="r" t="t"/>
              <a:pathLst>
                <a:path extrusionOk="0" h="11062" w="25611">
                  <a:moveTo>
                    <a:pt x="0" y="1"/>
                  </a:moveTo>
                  <a:lnTo>
                    <a:pt x="1834" y="4739"/>
                  </a:lnTo>
                  <a:lnTo>
                    <a:pt x="4275" y="11062"/>
                  </a:lnTo>
                  <a:lnTo>
                    <a:pt x="25611" y="11062"/>
                  </a:lnTo>
                  <a:lnTo>
                    <a:pt x="2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5697655" y="3681135"/>
              <a:ext cx="150339" cy="314788"/>
            </a:xfrm>
            <a:custGeom>
              <a:rect b="b" l="l" r="r" t="t"/>
              <a:pathLst>
                <a:path extrusionOk="0" h="10574" w="5050">
                  <a:moveTo>
                    <a:pt x="1" y="1"/>
                  </a:moveTo>
                  <a:lnTo>
                    <a:pt x="1" y="10573"/>
                  </a:lnTo>
                  <a:lnTo>
                    <a:pt x="3811" y="10573"/>
                  </a:lnTo>
                  <a:lnTo>
                    <a:pt x="5049" y="8097"/>
                  </a:lnTo>
                  <a:lnTo>
                    <a:pt x="50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5309181" y="3604208"/>
              <a:ext cx="425026" cy="109911"/>
            </a:xfrm>
            <a:custGeom>
              <a:rect b="b" l="l" r="r" t="t"/>
              <a:pathLst>
                <a:path extrusionOk="0" h="3692" w="14277">
                  <a:moveTo>
                    <a:pt x="2525" y="1"/>
                  </a:moveTo>
                  <a:lnTo>
                    <a:pt x="1" y="3692"/>
                  </a:lnTo>
                  <a:lnTo>
                    <a:pt x="14276" y="3692"/>
                  </a:lnTo>
                  <a:lnTo>
                    <a:pt x="117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5659043" y="3604208"/>
              <a:ext cx="267275" cy="109911"/>
            </a:xfrm>
            <a:custGeom>
              <a:rect b="b" l="l" r="r" t="t"/>
              <a:pathLst>
                <a:path extrusionOk="0" h="3692" w="8978">
                  <a:moveTo>
                    <a:pt x="0" y="1"/>
                  </a:moveTo>
                  <a:lnTo>
                    <a:pt x="2524" y="3692"/>
                  </a:lnTo>
                  <a:lnTo>
                    <a:pt x="8977" y="3692"/>
                  </a:lnTo>
                  <a:lnTo>
                    <a:pt x="63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5587445" y="3282885"/>
              <a:ext cx="250247" cy="158108"/>
            </a:xfrm>
            <a:custGeom>
              <a:rect b="b" l="l" r="r" t="t"/>
              <a:pathLst>
                <a:path extrusionOk="0" h="5311" w="8406">
                  <a:moveTo>
                    <a:pt x="4203" y="1"/>
                  </a:moveTo>
                  <a:lnTo>
                    <a:pt x="0" y="5311"/>
                  </a:lnTo>
                  <a:lnTo>
                    <a:pt x="8406" y="5311"/>
                  </a:lnTo>
                  <a:lnTo>
                    <a:pt x="42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5624301" y="3323640"/>
              <a:ext cx="176536" cy="280761"/>
            </a:xfrm>
            <a:custGeom>
              <a:rect b="b" l="l" r="r" t="t"/>
              <a:pathLst>
                <a:path extrusionOk="0" h="9431" w="5930">
                  <a:moveTo>
                    <a:pt x="2965" y="1"/>
                  </a:moveTo>
                  <a:lnTo>
                    <a:pt x="0" y="3942"/>
                  </a:lnTo>
                  <a:lnTo>
                    <a:pt x="0" y="9431"/>
                  </a:lnTo>
                  <a:lnTo>
                    <a:pt x="5930" y="9431"/>
                  </a:lnTo>
                  <a:lnTo>
                    <a:pt x="5930" y="3942"/>
                  </a:lnTo>
                  <a:lnTo>
                    <a:pt x="29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5381493" y="3285713"/>
              <a:ext cx="293175" cy="158138"/>
            </a:xfrm>
            <a:custGeom>
              <a:rect b="b" l="l" r="r" t="t"/>
              <a:pathLst>
                <a:path extrusionOk="0" h="5312" w="9848">
                  <a:moveTo>
                    <a:pt x="4930" y="1"/>
                  </a:moveTo>
                  <a:lnTo>
                    <a:pt x="1" y="5311"/>
                  </a:lnTo>
                  <a:lnTo>
                    <a:pt x="9847" y="5311"/>
                  </a:lnTo>
                  <a:lnTo>
                    <a:pt x="49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5424750" y="3326498"/>
              <a:ext cx="206663" cy="280374"/>
            </a:xfrm>
            <a:custGeom>
              <a:rect b="b" l="l" r="r" t="t"/>
              <a:pathLst>
                <a:path extrusionOk="0" h="9418" w="6942">
                  <a:moveTo>
                    <a:pt x="3477" y="0"/>
                  </a:moveTo>
                  <a:lnTo>
                    <a:pt x="0" y="3941"/>
                  </a:lnTo>
                  <a:lnTo>
                    <a:pt x="0" y="9418"/>
                  </a:lnTo>
                  <a:lnTo>
                    <a:pt x="6941" y="9418"/>
                  </a:lnTo>
                  <a:lnTo>
                    <a:pt x="6941" y="3941"/>
                  </a:lnTo>
                  <a:lnTo>
                    <a:pt x="34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5490662" y="3804831"/>
              <a:ext cx="81570" cy="230092"/>
            </a:xfrm>
            <a:custGeom>
              <a:rect b="b" l="l" r="r" t="t"/>
              <a:pathLst>
                <a:path extrusionOk="0" h="7729" w="2740">
                  <a:moveTo>
                    <a:pt x="1370" y="1"/>
                  </a:moveTo>
                  <a:cubicBezTo>
                    <a:pt x="1370" y="1"/>
                    <a:pt x="1" y="1108"/>
                    <a:pt x="1" y="2489"/>
                  </a:cubicBezTo>
                  <a:lnTo>
                    <a:pt x="1" y="7728"/>
                  </a:lnTo>
                  <a:lnTo>
                    <a:pt x="2739" y="7728"/>
                  </a:lnTo>
                  <a:lnTo>
                    <a:pt x="2739" y="2489"/>
                  </a:lnTo>
                  <a:cubicBezTo>
                    <a:pt x="2739" y="1108"/>
                    <a:pt x="1370" y="1"/>
                    <a:pt x="1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5483576" y="3797210"/>
              <a:ext cx="96098" cy="244441"/>
            </a:xfrm>
            <a:custGeom>
              <a:rect b="b" l="l" r="r" t="t"/>
              <a:pathLst>
                <a:path extrusionOk="0" h="8211" w="3228">
                  <a:moveTo>
                    <a:pt x="1608" y="566"/>
                  </a:moveTo>
                  <a:cubicBezTo>
                    <a:pt x="1953" y="900"/>
                    <a:pt x="2739" y="1757"/>
                    <a:pt x="2739" y="2733"/>
                  </a:cubicBezTo>
                  <a:lnTo>
                    <a:pt x="2739" y="7734"/>
                  </a:lnTo>
                  <a:lnTo>
                    <a:pt x="489" y="7734"/>
                  </a:lnTo>
                  <a:lnTo>
                    <a:pt x="489" y="2733"/>
                  </a:lnTo>
                  <a:cubicBezTo>
                    <a:pt x="489" y="1757"/>
                    <a:pt x="1275" y="900"/>
                    <a:pt x="1608" y="566"/>
                  </a:cubicBezTo>
                  <a:close/>
                  <a:moveTo>
                    <a:pt x="1612" y="1"/>
                  </a:moveTo>
                  <a:cubicBezTo>
                    <a:pt x="1557" y="1"/>
                    <a:pt x="1501" y="19"/>
                    <a:pt x="1453" y="54"/>
                  </a:cubicBezTo>
                  <a:cubicBezTo>
                    <a:pt x="1394" y="102"/>
                    <a:pt x="1" y="1257"/>
                    <a:pt x="1" y="2733"/>
                  </a:cubicBezTo>
                  <a:lnTo>
                    <a:pt x="1" y="7972"/>
                  </a:lnTo>
                  <a:cubicBezTo>
                    <a:pt x="1" y="8103"/>
                    <a:pt x="108" y="8210"/>
                    <a:pt x="239" y="8210"/>
                  </a:cubicBezTo>
                  <a:lnTo>
                    <a:pt x="2977" y="8210"/>
                  </a:lnTo>
                  <a:cubicBezTo>
                    <a:pt x="3120" y="8210"/>
                    <a:pt x="3227" y="8103"/>
                    <a:pt x="3227" y="7972"/>
                  </a:cubicBezTo>
                  <a:lnTo>
                    <a:pt x="3227" y="2733"/>
                  </a:lnTo>
                  <a:cubicBezTo>
                    <a:pt x="3227" y="1257"/>
                    <a:pt x="1822" y="102"/>
                    <a:pt x="1763" y="54"/>
                  </a:cubicBezTo>
                  <a:cubicBezTo>
                    <a:pt x="1721" y="19"/>
                    <a:pt x="1667" y="1"/>
                    <a:pt x="16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5995419" y="4243290"/>
              <a:ext cx="56742" cy="160609"/>
            </a:xfrm>
            <a:custGeom>
              <a:rect b="b" l="l" r="r" t="t"/>
              <a:pathLst>
                <a:path extrusionOk="0" h="5395" w="1906">
                  <a:moveTo>
                    <a:pt x="953" y="1"/>
                  </a:moveTo>
                  <a:cubicBezTo>
                    <a:pt x="953" y="1"/>
                    <a:pt x="0" y="775"/>
                    <a:pt x="0" y="1739"/>
                  </a:cubicBezTo>
                  <a:lnTo>
                    <a:pt x="0" y="5394"/>
                  </a:lnTo>
                  <a:lnTo>
                    <a:pt x="1905" y="5394"/>
                  </a:lnTo>
                  <a:lnTo>
                    <a:pt x="1905" y="1739"/>
                  </a:lnTo>
                  <a:cubicBezTo>
                    <a:pt x="1905" y="787"/>
                    <a:pt x="953" y="1"/>
                    <a:pt x="9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5988334" y="4236383"/>
              <a:ext cx="70912" cy="174601"/>
            </a:xfrm>
            <a:custGeom>
              <a:rect b="b" l="l" r="r" t="t"/>
              <a:pathLst>
                <a:path extrusionOk="0" h="5865" w="2382">
                  <a:moveTo>
                    <a:pt x="1203" y="566"/>
                  </a:moveTo>
                  <a:cubicBezTo>
                    <a:pt x="1453" y="816"/>
                    <a:pt x="1905" y="1364"/>
                    <a:pt x="1905" y="1971"/>
                  </a:cubicBezTo>
                  <a:lnTo>
                    <a:pt x="1905" y="5388"/>
                  </a:lnTo>
                  <a:lnTo>
                    <a:pt x="488" y="5388"/>
                  </a:lnTo>
                  <a:lnTo>
                    <a:pt x="488" y="1971"/>
                  </a:lnTo>
                  <a:cubicBezTo>
                    <a:pt x="488" y="1364"/>
                    <a:pt x="953" y="816"/>
                    <a:pt x="1203" y="566"/>
                  </a:cubicBezTo>
                  <a:close/>
                  <a:moveTo>
                    <a:pt x="1189" y="1"/>
                  </a:moveTo>
                  <a:cubicBezTo>
                    <a:pt x="1137" y="1"/>
                    <a:pt x="1084" y="19"/>
                    <a:pt x="1036" y="54"/>
                  </a:cubicBezTo>
                  <a:cubicBezTo>
                    <a:pt x="1000" y="90"/>
                    <a:pt x="0" y="912"/>
                    <a:pt x="0" y="1971"/>
                  </a:cubicBezTo>
                  <a:lnTo>
                    <a:pt x="0" y="5626"/>
                  </a:lnTo>
                  <a:cubicBezTo>
                    <a:pt x="0" y="5757"/>
                    <a:pt x="107" y="5865"/>
                    <a:pt x="238" y="5865"/>
                  </a:cubicBezTo>
                  <a:lnTo>
                    <a:pt x="2143" y="5865"/>
                  </a:lnTo>
                  <a:cubicBezTo>
                    <a:pt x="2274" y="5865"/>
                    <a:pt x="2381" y="5757"/>
                    <a:pt x="2381" y="5626"/>
                  </a:cubicBezTo>
                  <a:lnTo>
                    <a:pt x="2381" y="1971"/>
                  </a:lnTo>
                  <a:cubicBezTo>
                    <a:pt x="2381" y="912"/>
                    <a:pt x="1381" y="90"/>
                    <a:pt x="1334" y="54"/>
                  </a:cubicBezTo>
                  <a:cubicBezTo>
                    <a:pt x="1292" y="19"/>
                    <a:pt x="1241" y="1"/>
                    <a:pt x="11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a:off x="6134001" y="4243290"/>
              <a:ext cx="56742" cy="160609"/>
            </a:xfrm>
            <a:custGeom>
              <a:rect b="b" l="l" r="r" t="t"/>
              <a:pathLst>
                <a:path extrusionOk="0" h="5395" w="1906">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6126915" y="4236383"/>
              <a:ext cx="71269" cy="174601"/>
            </a:xfrm>
            <a:custGeom>
              <a:rect b="b" l="l" r="r" t="t"/>
              <a:pathLst>
                <a:path extrusionOk="0" h="5865" w="2394">
                  <a:moveTo>
                    <a:pt x="1191" y="566"/>
                  </a:moveTo>
                  <a:cubicBezTo>
                    <a:pt x="1441" y="816"/>
                    <a:pt x="1905" y="1364"/>
                    <a:pt x="1905" y="1971"/>
                  </a:cubicBezTo>
                  <a:lnTo>
                    <a:pt x="1905" y="5388"/>
                  </a:lnTo>
                  <a:lnTo>
                    <a:pt x="489" y="5388"/>
                  </a:lnTo>
                  <a:lnTo>
                    <a:pt x="489" y="1971"/>
                  </a:lnTo>
                  <a:cubicBezTo>
                    <a:pt x="489" y="1364"/>
                    <a:pt x="941" y="816"/>
                    <a:pt x="1191" y="566"/>
                  </a:cubicBezTo>
                  <a:close/>
                  <a:moveTo>
                    <a:pt x="1196" y="1"/>
                  </a:moveTo>
                  <a:cubicBezTo>
                    <a:pt x="1140" y="1"/>
                    <a:pt x="1084" y="19"/>
                    <a:pt x="1036" y="54"/>
                  </a:cubicBezTo>
                  <a:cubicBezTo>
                    <a:pt x="1001" y="90"/>
                    <a:pt x="0" y="912"/>
                    <a:pt x="0" y="1971"/>
                  </a:cubicBezTo>
                  <a:lnTo>
                    <a:pt x="0" y="5626"/>
                  </a:lnTo>
                  <a:cubicBezTo>
                    <a:pt x="0" y="5757"/>
                    <a:pt x="108" y="5865"/>
                    <a:pt x="239" y="5865"/>
                  </a:cubicBezTo>
                  <a:lnTo>
                    <a:pt x="2144" y="5865"/>
                  </a:lnTo>
                  <a:cubicBezTo>
                    <a:pt x="2286" y="5865"/>
                    <a:pt x="2394" y="5757"/>
                    <a:pt x="2394" y="5626"/>
                  </a:cubicBezTo>
                  <a:lnTo>
                    <a:pt x="2394" y="1971"/>
                  </a:lnTo>
                  <a:cubicBezTo>
                    <a:pt x="2394" y="912"/>
                    <a:pt x="1393" y="90"/>
                    <a:pt x="1346" y="54"/>
                  </a:cubicBezTo>
                  <a:cubicBezTo>
                    <a:pt x="1304" y="19"/>
                    <a:pt x="1251" y="1"/>
                    <a:pt x="11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6272582" y="4243290"/>
              <a:ext cx="56742" cy="160609"/>
            </a:xfrm>
            <a:custGeom>
              <a:rect b="b" l="l" r="r" t="t"/>
              <a:pathLst>
                <a:path extrusionOk="0" h="5395" w="1906">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3"/>
            <p:cNvSpPr/>
            <p:nvPr/>
          </p:nvSpPr>
          <p:spPr>
            <a:xfrm>
              <a:off x="6265140" y="4236383"/>
              <a:ext cx="71269" cy="174601"/>
            </a:xfrm>
            <a:custGeom>
              <a:rect b="b" l="l" r="r" t="t"/>
              <a:pathLst>
                <a:path extrusionOk="0" h="5865" w="2394">
                  <a:moveTo>
                    <a:pt x="1203" y="566"/>
                  </a:moveTo>
                  <a:cubicBezTo>
                    <a:pt x="1453" y="816"/>
                    <a:pt x="1918" y="1364"/>
                    <a:pt x="1918" y="1971"/>
                  </a:cubicBezTo>
                  <a:lnTo>
                    <a:pt x="1918" y="5388"/>
                  </a:lnTo>
                  <a:lnTo>
                    <a:pt x="489" y="5388"/>
                  </a:lnTo>
                  <a:lnTo>
                    <a:pt x="489" y="1971"/>
                  </a:lnTo>
                  <a:cubicBezTo>
                    <a:pt x="489" y="1364"/>
                    <a:pt x="953" y="816"/>
                    <a:pt x="1203" y="566"/>
                  </a:cubicBezTo>
                  <a:close/>
                  <a:moveTo>
                    <a:pt x="1199" y="1"/>
                  </a:moveTo>
                  <a:cubicBezTo>
                    <a:pt x="1144" y="1"/>
                    <a:pt x="1090" y="19"/>
                    <a:pt x="1049" y="54"/>
                  </a:cubicBezTo>
                  <a:cubicBezTo>
                    <a:pt x="1013" y="90"/>
                    <a:pt x="13" y="912"/>
                    <a:pt x="13" y="1971"/>
                  </a:cubicBezTo>
                  <a:lnTo>
                    <a:pt x="13" y="5626"/>
                  </a:lnTo>
                  <a:cubicBezTo>
                    <a:pt x="1" y="5757"/>
                    <a:pt x="120" y="5865"/>
                    <a:pt x="251" y="5865"/>
                  </a:cubicBezTo>
                  <a:lnTo>
                    <a:pt x="2156" y="5865"/>
                  </a:lnTo>
                  <a:cubicBezTo>
                    <a:pt x="2287" y="5865"/>
                    <a:pt x="2394" y="5757"/>
                    <a:pt x="2394" y="5626"/>
                  </a:cubicBezTo>
                  <a:lnTo>
                    <a:pt x="2394" y="1971"/>
                  </a:lnTo>
                  <a:cubicBezTo>
                    <a:pt x="2394" y="912"/>
                    <a:pt x="1394" y="90"/>
                    <a:pt x="1358" y="54"/>
                  </a:cubicBezTo>
                  <a:cubicBezTo>
                    <a:pt x="1311" y="19"/>
                    <a:pt x="1254" y="1"/>
                    <a:pt x="1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3"/>
            <p:cNvSpPr/>
            <p:nvPr/>
          </p:nvSpPr>
          <p:spPr>
            <a:xfrm>
              <a:off x="5439992" y="4242248"/>
              <a:ext cx="171565" cy="361557"/>
            </a:xfrm>
            <a:custGeom>
              <a:rect b="b" l="l" r="r" t="t"/>
              <a:pathLst>
                <a:path extrusionOk="0" h="12145" w="5763">
                  <a:moveTo>
                    <a:pt x="2881" y="0"/>
                  </a:moveTo>
                  <a:cubicBezTo>
                    <a:pt x="2881" y="0"/>
                    <a:pt x="0" y="1750"/>
                    <a:pt x="0" y="3905"/>
                  </a:cubicBezTo>
                  <a:lnTo>
                    <a:pt x="0" y="12145"/>
                  </a:lnTo>
                  <a:lnTo>
                    <a:pt x="5763" y="12145"/>
                  </a:lnTo>
                  <a:lnTo>
                    <a:pt x="5763" y="3905"/>
                  </a:lnTo>
                  <a:cubicBezTo>
                    <a:pt x="5763" y="1750"/>
                    <a:pt x="2881" y="0"/>
                    <a:pt x="28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3"/>
            <p:cNvSpPr/>
            <p:nvPr/>
          </p:nvSpPr>
          <p:spPr>
            <a:xfrm>
              <a:off x="5665057" y="3464008"/>
              <a:ext cx="47513" cy="47543"/>
            </a:xfrm>
            <a:custGeom>
              <a:rect b="b" l="l" r="r" t="t"/>
              <a:pathLst>
                <a:path extrusionOk="0" h="1597" w="1596">
                  <a:moveTo>
                    <a:pt x="1" y="1"/>
                  </a:moveTo>
                  <a:lnTo>
                    <a:pt x="1" y="1596"/>
                  </a:lnTo>
                  <a:lnTo>
                    <a:pt x="1596" y="1596"/>
                  </a:lnTo>
                  <a:lnTo>
                    <a:pt x="15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a:off x="5657971" y="3456923"/>
              <a:ext cx="62070" cy="62070"/>
            </a:xfrm>
            <a:custGeom>
              <a:rect b="b" l="l" r="r" t="t"/>
              <a:pathLst>
                <a:path extrusionOk="0" h="2085" w="2085">
                  <a:moveTo>
                    <a:pt x="1596" y="477"/>
                  </a:moveTo>
                  <a:lnTo>
                    <a:pt x="1596" y="1596"/>
                  </a:lnTo>
                  <a:lnTo>
                    <a:pt x="477" y="1596"/>
                  </a:lnTo>
                  <a:lnTo>
                    <a:pt x="477" y="477"/>
                  </a:lnTo>
                  <a:close/>
                  <a:moveTo>
                    <a:pt x="239" y="1"/>
                  </a:moveTo>
                  <a:cubicBezTo>
                    <a:pt x="108" y="1"/>
                    <a:pt x="0" y="108"/>
                    <a:pt x="0" y="239"/>
                  </a:cubicBezTo>
                  <a:lnTo>
                    <a:pt x="0" y="1834"/>
                  </a:lnTo>
                  <a:cubicBezTo>
                    <a:pt x="0" y="1965"/>
                    <a:pt x="108" y="2084"/>
                    <a:pt x="239" y="2084"/>
                  </a:cubicBezTo>
                  <a:lnTo>
                    <a:pt x="1834" y="2084"/>
                  </a:lnTo>
                  <a:cubicBezTo>
                    <a:pt x="1977" y="2084"/>
                    <a:pt x="2084" y="1965"/>
                    <a:pt x="2084" y="1834"/>
                  </a:cubicBezTo>
                  <a:lnTo>
                    <a:pt x="2084" y="239"/>
                  </a:lnTo>
                  <a:cubicBezTo>
                    <a:pt x="2084" y="108"/>
                    <a:pt x="1965" y="1"/>
                    <a:pt x="1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a:off x="5712570" y="3464008"/>
              <a:ext cx="47513" cy="47543"/>
            </a:xfrm>
            <a:custGeom>
              <a:rect b="b" l="l" r="r" t="t"/>
              <a:pathLst>
                <a:path extrusionOk="0" h="1597" w="1596">
                  <a:moveTo>
                    <a:pt x="0" y="1"/>
                  </a:moveTo>
                  <a:lnTo>
                    <a:pt x="0" y="1596"/>
                  </a:lnTo>
                  <a:lnTo>
                    <a:pt x="1595" y="1596"/>
                  </a:lnTo>
                  <a:lnTo>
                    <a:pt x="15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a:off x="5705455" y="3456923"/>
              <a:ext cx="62070" cy="62070"/>
            </a:xfrm>
            <a:custGeom>
              <a:rect b="b" l="l" r="r" t="t"/>
              <a:pathLst>
                <a:path extrusionOk="0" h="2085" w="2085">
                  <a:moveTo>
                    <a:pt x="1596" y="477"/>
                  </a:moveTo>
                  <a:lnTo>
                    <a:pt x="1596" y="1596"/>
                  </a:lnTo>
                  <a:lnTo>
                    <a:pt x="489" y="1596"/>
                  </a:lnTo>
                  <a:lnTo>
                    <a:pt x="489" y="477"/>
                  </a:lnTo>
                  <a:close/>
                  <a:moveTo>
                    <a:pt x="239" y="1"/>
                  </a:moveTo>
                  <a:cubicBezTo>
                    <a:pt x="108" y="1"/>
                    <a:pt x="1" y="108"/>
                    <a:pt x="1" y="239"/>
                  </a:cubicBezTo>
                  <a:lnTo>
                    <a:pt x="1" y="1834"/>
                  </a:lnTo>
                  <a:cubicBezTo>
                    <a:pt x="1" y="1965"/>
                    <a:pt x="108" y="2084"/>
                    <a:pt x="239" y="2084"/>
                  </a:cubicBezTo>
                  <a:lnTo>
                    <a:pt x="1834" y="2084"/>
                  </a:lnTo>
                  <a:cubicBezTo>
                    <a:pt x="1977" y="2084"/>
                    <a:pt x="2084" y="1965"/>
                    <a:pt x="2084" y="1834"/>
                  </a:cubicBezTo>
                  <a:lnTo>
                    <a:pt x="2084" y="239"/>
                  </a:lnTo>
                  <a:cubicBezTo>
                    <a:pt x="2084" y="108"/>
                    <a:pt x="1977" y="1"/>
                    <a:pt x="1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a:off x="5665057" y="3511522"/>
              <a:ext cx="47513" cy="47513"/>
            </a:xfrm>
            <a:custGeom>
              <a:rect b="b" l="l" r="r" t="t"/>
              <a:pathLst>
                <a:path extrusionOk="0" h="1596" w="1596">
                  <a:moveTo>
                    <a:pt x="1" y="0"/>
                  </a:moveTo>
                  <a:lnTo>
                    <a:pt x="1" y="1596"/>
                  </a:lnTo>
                  <a:lnTo>
                    <a:pt x="1596" y="1596"/>
                  </a:lnTo>
                  <a:lnTo>
                    <a:pt x="15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a:off x="5657971" y="3504436"/>
              <a:ext cx="62070" cy="62041"/>
            </a:xfrm>
            <a:custGeom>
              <a:rect b="b" l="l" r="r" t="t"/>
              <a:pathLst>
                <a:path extrusionOk="0" h="2084" w="2085">
                  <a:moveTo>
                    <a:pt x="1596" y="488"/>
                  </a:moveTo>
                  <a:lnTo>
                    <a:pt x="1596" y="1596"/>
                  </a:lnTo>
                  <a:lnTo>
                    <a:pt x="477" y="1596"/>
                  </a:lnTo>
                  <a:lnTo>
                    <a:pt x="477" y="488"/>
                  </a:lnTo>
                  <a:close/>
                  <a:moveTo>
                    <a:pt x="239" y="0"/>
                  </a:moveTo>
                  <a:cubicBezTo>
                    <a:pt x="108" y="0"/>
                    <a:pt x="0" y="107"/>
                    <a:pt x="0" y="238"/>
                  </a:cubicBezTo>
                  <a:lnTo>
                    <a:pt x="0" y="1834"/>
                  </a:lnTo>
                  <a:cubicBezTo>
                    <a:pt x="0" y="1977"/>
                    <a:pt x="108" y="2084"/>
                    <a:pt x="239" y="2084"/>
                  </a:cubicBezTo>
                  <a:lnTo>
                    <a:pt x="1834" y="2084"/>
                  </a:lnTo>
                  <a:cubicBezTo>
                    <a:pt x="1965" y="2084"/>
                    <a:pt x="2072" y="1977"/>
                    <a:pt x="2084" y="1846"/>
                  </a:cubicBezTo>
                  <a:lnTo>
                    <a:pt x="2084" y="238"/>
                  </a:lnTo>
                  <a:cubicBezTo>
                    <a:pt x="2084" y="107"/>
                    <a:pt x="1977" y="0"/>
                    <a:pt x="1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5712570" y="3511522"/>
              <a:ext cx="47513" cy="47513"/>
            </a:xfrm>
            <a:custGeom>
              <a:rect b="b" l="l" r="r" t="t"/>
              <a:pathLst>
                <a:path extrusionOk="0" h="1596" w="1596">
                  <a:moveTo>
                    <a:pt x="0" y="0"/>
                  </a:moveTo>
                  <a:lnTo>
                    <a:pt x="0" y="1596"/>
                  </a:lnTo>
                  <a:lnTo>
                    <a:pt x="1595" y="1596"/>
                  </a:lnTo>
                  <a:lnTo>
                    <a:pt x="15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5705455" y="3504436"/>
              <a:ext cx="62070" cy="62041"/>
            </a:xfrm>
            <a:custGeom>
              <a:rect b="b" l="l" r="r" t="t"/>
              <a:pathLst>
                <a:path extrusionOk="0" h="2084" w="2085">
                  <a:moveTo>
                    <a:pt x="1596" y="488"/>
                  </a:moveTo>
                  <a:lnTo>
                    <a:pt x="1596" y="1596"/>
                  </a:lnTo>
                  <a:lnTo>
                    <a:pt x="489" y="1596"/>
                  </a:lnTo>
                  <a:lnTo>
                    <a:pt x="489" y="488"/>
                  </a:lnTo>
                  <a:close/>
                  <a:moveTo>
                    <a:pt x="239" y="0"/>
                  </a:moveTo>
                  <a:cubicBezTo>
                    <a:pt x="108" y="0"/>
                    <a:pt x="1" y="107"/>
                    <a:pt x="1" y="238"/>
                  </a:cubicBezTo>
                  <a:lnTo>
                    <a:pt x="1" y="1834"/>
                  </a:lnTo>
                  <a:cubicBezTo>
                    <a:pt x="1" y="1977"/>
                    <a:pt x="108" y="2084"/>
                    <a:pt x="239" y="2084"/>
                  </a:cubicBezTo>
                  <a:lnTo>
                    <a:pt x="1834" y="2084"/>
                  </a:lnTo>
                  <a:cubicBezTo>
                    <a:pt x="1977" y="2084"/>
                    <a:pt x="2084" y="1977"/>
                    <a:pt x="2084" y="1846"/>
                  </a:cubicBezTo>
                  <a:lnTo>
                    <a:pt x="2084" y="238"/>
                  </a:lnTo>
                  <a:cubicBezTo>
                    <a:pt x="2084" y="107"/>
                    <a:pt x="1977" y="0"/>
                    <a:pt x="1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3"/>
            <p:cNvSpPr/>
            <p:nvPr/>
          </p:nvSpPr>
          <p:spPr>
            <a:xfrm>
              <a:off x="5480391" y="3464008"/>
              <a:ext cx="47870" cy="47543"/>
            </a:xfrm>
            <a:custGeom>
              <a:rect b="b" l="l" r="r" t="t"/>
              <a:pathLst>
                <a:path extrusionOk="0" h="1597" w="1608">
                  <a:moveTo>
                    <a:pt x="0" y="1"/>
                  </a:moveTo>
                  <a:lnTo>
                    <a:pt x="0" y="1596"/>
                  </a:lnTo>
                  <a:lnTo>
                    <a:pt x="1608" y="1596"/>
                  </a:lnTo>
                  <a:lnTo>
                    <a:pt x="1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p:nvPr/>
          </p:nvSpPr>
          <p:spPr>
            <a:xfrm>
              <a:off x="5473305" y="3456923"/>
              <a:ext cx="62041" cy="62070"/>
            </a:xfrm>
            <a:custGeom>
              <a:rect b="b" l="l" r="r" t="t"/>
              <a:pathLst>
                <a:path extrusionOk="0" h="2085" w="2084">
                  <a:moveTo>
                    <a:pt x="1596" y="477"/>
                  </a:moveTo>
                  <a:lnTo>
                    <a:pt x="1596" y="1596"/>
                  </a:lnTo>
                  <a:lnTo>
                    <a:pt x="488" y="1596"/>
                  </a:lnTo>
                  <a:lnTo>
                    <a:pt x="488" y="477"/>
                  </a:lnTo>
                  <a:close/>
                  <a:moveTo>
                    <a:pt x="238" y="1"/>
                  </a:moveTo>
                  <a:cubicBezTo>
                    <a:pt x="107" y="1"/>
                    <a:pt x="0" y="108"/>
                    <a:pt x="0" y="239"/>
                  </a:cubicBezTo>
                  <a:lnTo>
                    <a:pt x="0" y="1834"/>
                  </a:lnTo>
                  <a:cubicBezTo>
                    <a:pt x="0" y="1965"/>
                    <a:pt x="107" y="2072"/>
                    <a:pt x="238"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5527875" y="3464008"/>
              <a:ext cx="47900" cy="47543"/>
            </a:xfrm>
            <a:custGeom>
              <a:rect b="b" l="l" r="r" t="t"/>
              <a:pathLst>
                <a:path extrusionOk="0" h="1597" w="1609">
                  <a:moveTo>
                    <a:pt x="1" y="1"/>
                  </a:moveTo>
                  <a:lnTo>
                    <a:pt x="1" y="1596"/>
                  </a:lnTo>
                  <a:lnTo>
                    <a:pt x="1608" y="1596"/>
                  </a:lnTo>
                  <a:lnTo>
                    <a:pt x="1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5520789" y="3456923"/>
              <a:ext cx="62070" cy="62070"/>
            </a:xfrm>
            <a:custGeom>
              <a:rect b="b" l="l" r="r" t="t"/>
              <a:pathLst>
                <a:path extrusionOk="0" h="2085" w="2085">
                  <a:moveTo>
                    <a:pt x="1608" y="477"/>
                  </a:moveTo>
                  <a:lnTo>
                    <a:pt x="1608" y="1596"/>
                  </a:lnTo>
                  <a:lnTo>
                    <a:pt x="489" y="1596"/>
                  </a:lnTo>
                  <a:lnTo>
                    <a:pt x="501" y="477"/>
                  </a:lnTo>
                  <a:close/>
                  <a:moveTo>
                    <a:pt x="251" y="1"/>
                  </a:moveTo>
                  <a:cubicBezTo>
                    <a:pt x="108" y="1"/>
                    <a:pt x="1" y="108"/>
                    <a:pt x="1" y="239"/>
                  </a:cubicBezTo>
                  <a:lnTo>
                    <a:pt x="1" y="1834"/>
                  </a:lnTo>
                  <a:cubicBezTo>
                    <a:pt x="1" y="1965"/>
                    <a:pt x="108" y="2072"/>
                    <a:pt x="251"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a:off x="5480391" y="3511522"/>
              <a:ext cx="47870" cy="47513"/>
            </a:xfrm>
            <a:custGeom>
              <a:rect b="b" l="l" r="r" t="t"/>
              <a:pathLst>
                <a:path extrusionOk="0" h="1596" w="1608">
                  <a:moveTo>
                    <a:pt x="0" y="0"/>
                  </a:moveTo>
                  <a:lnTo>
                    <a:pt x="0" y="1596"/>
                  </a:lnTo>
                  <a:lnTo>
                    <a:pt x="1608" y="1596"/>
                  </a:lnTo>
                  <a:lnTo>
                    <a:pt x="16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p:nvPr/>
          </p:nvSpPr>
          <p:spPr>
            <a:xfrm>
              <a:off x="5473305" y="3504436"/>
              <a:ext cx="62041" cy="62041"/>
            </a:xfrm>
            <a:custGeom>
              <a:rect b="b" l="l" r="r" t="t"/>
              <a:pathLst>
                <a:path extrusionOk="0" h="2084" w="2084">
                  <a:moveTo>
                    <a:pt x="1596" y="488"/>
                  </a:moveTo>
                  <a:lnTo>
                    <a:pt x="1596" y="1596"/>
                  </a:lnTo>
                  <a:lnTo>
                    <a:pt x="488" y="1596"/>
                  </a:lnTo>
                  <a:lnTo>
                    <a:pt x="488" y="488"/>
                  </a:lnTo>
                  <a:close/>
                  <a:moveTo>
                    <a:pt x="238" y="0"/>
                  </a:moveTo>
                  <a:cubicBezTo>
                    <a:pt x="107" y="0"/>
                    <a:pt x="0" y="107"/>
                    <a:pt x="0" y="238"/>
                  </a:cubicBezTo>
                  <a:lnTo>
                    <a:pt x="0" y="1834"/>
                  </a:lnTo>
                  <a:cubicBezTo>
                    <a:pt x="0" y="1977"/>
                    <a:pt x="107" y="2084"/>
                    <a:pt x="238"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5527875" y="3511522"/>
              <a:ext cx="47900" cy="47513"/>
            </a:xfrm>
            <a:custGeom>
              <a:rect b="b" l="l" r="r" t="t"/>
              <a:pathLst>
                <a:path extrusionOk="0" h="1596" w="1609">
                  <a:moveTo>
                    <a:pt x="1" y="0"/>
                  </a:moveTo>
                  <a:lnTo>
                    <a:pt x="1" y="1596"/>
                  </a:lnTo>
                  <a:lnTo>
                    <a:pt x="1608" y="1596"/>
                  </a:lnTo>
                  <a:lnTo>
                    <a:pt x="16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a:off x="5520789" y="3504436"/>
              <a:ext cx="62070" cy="62041"/>
            </a:xfrm>
            <a:custGeom>
              <a:rect b="b" l="l" r="r" t="t"/>
              <a:pathLst>
                <a:path extrusionOk="0" h="2084" w="2085">
                  <a:moveTo>
                    <a:pt x="1608" y="488"/>
                  </a:moveTo>
                  <a:lnTo>
                    <a:pt x="1608" y="1596"/>
                  </a:lnTo>
                  <a:lnTo>
                    <a:pt x="489" y="1596"/>
                  </a:lnTo>
                  <a:lnTo>
                    <a:pt x="501" y="488"/>
                  </a:lnTo>
                  <a:close/>
                  <a:moveTo>
                    <a:pt x="251" y="0"/>
                  </a:moveTo>
                  <a:cubicBezTo>
                    <a:pt x="108" y="0"/>
                    <a:pt x="1" y="107"/>
                    <a:pt x="1" y="238"/>
                  </a:cubicBezTo>
                  <a:lnTo>
                    <a:pt x="1" y="1834"/>
                  </a:lnTo>
                  <a:cubicBezTo>
                    <a:pt x="1" y="1977"/>
                    <a:pt x="108" y="2084"/>
                    <a:pt x="251"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5599685" y="2787108"/>
              <a:ext cx="18815" cy="113096"/>
            </a:xfrm>
            <a:custGeom>
              <a:rect b="b" l="l" r="r" t="t"/>
              <a:pathLst>
                <a:path extrusionOk="0" h="3799" w="632">
                  <a:moveTo>
                    <a:pt x="0" y="1"/>
                  </a:moveTo>
                  <a:lnTo>
                    <a:pt x="0" y="3799"/>
                  </a:lnTo>
                  <a:lnTo>
                    <a:pt x="631" y="3799"/>
                  </a:lnTo>
                  <a:lnTo>
                    <a:pt x="63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a:off x="5573100" y="2815479"/>
              <a:ext cx="67012" cy="18815"/>
            </a:xfrm>
            <a:custGeom>
              <a:rect b="b" l="l" r="r" t="t"/>
              <a:pathLst>
                <a:path extrusionOk="0" h="632" w="2251">
                  <a:moveTo>
                    <a:pt x="0" y="0"/>
                  </a:moveTo>
                  <a:lnTo>
                    <a:pt x="0" y="631"/>
                  </a:lnTo>
                  <a:lnTo>
                    <a:pt x="2251" y="631"/>
                  </a:lnTo>
                  <a:lnTo>
                    <a:pt x="225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33"/>
          <p:cNvGrpSpPr/>
          <p:nvPr/>
        </p:nvGrpSpPr>
        <p:grpSpPr>
          <a:xfrm>
            <a:off x="7177104" y="2711372"/>
            <a:ext cx="841337" cy="1892599"/>
            <a:chOff x="6733432" y="1079601"/>
            <a:chExt cx="514045" cy="1156351"/>
          </a:xfrm>
        </p:grpSpPr>
        <p:sp>
          <p:nvSpPr>
            <p:cNvPr id="932" name="Google Shape;932;p33"/>
            <p:cNvSpPr/>
            <p:nvPr/>
          </p:nvSpPr>
          <p:spPr>
            <a:xfrm>
              <a:off x="7029600" y="1244450"/>
              <a:ext cx="182175" cy="266725"/>
            </a:xfrm>
            <a:custGeom>
              <a:rect b="b" l="l" r="r" t="t"/>
              <a:pathLst>
                <a:path extrusionOk="0" h="10669" w="7287">
                  <a:moveTo>
                    <a:pt x="0" y="1"/>
                  </a:moveTo>
                  <a:lnTo>
                    <a:pt x="0" y="10669"/>
                  </a:lnTo>
                  <a:lnTo>
                    <a:pt x="7287" y="10669"/>
                  </a:lnTo>
                  <a:lnTo>
                    <a:pt x="72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3"/>
            <p:cNvSpPr/>
            <p:nvPr/>
          </p:nvSpPr>
          <p:spPr>
            <a:xfrm>
              <a:off x="6908750" y="1087600"/>
              <a:ext cx="247675" cy="167900"/>
            </a:xfrm>
            <a:custGeom>
              <a:rect b="b" l="l" r="r" t="t"/>
              <a:pathLst>
                <a:path extrusionOk="0" h="6716" w="9907">
                  <a:moveTo>
                    <a:pt x="0" y="0"/>
                  </a:moveTo>
                  <a:lnTo>
                    <a:pt x="0" y="6715"/>
                  </a:lnTo>
                  <a:lnTo>
                    <a:pt x="9906" y="6715"/>
                  </a:lnTo>
                  <a:lnTo>
                    <a:pt x="9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a:off x="6819450" y="1511150"/>
              <a:ext cx="210175" cy="419125"/>
            </a:xfrm>
            <a:custGeom>
              <a:rect b="b" l="l" r="r" t="t"/>
              <a:pathLst>
                <a:path extrusionOk="0" h="16765" w="8407">
                  <a:moveTo>
                    <a:pt x="0" y="1"/>
                  </a:moveTo>
                  <a:lnTo>
                    <a:pt x="0" y="16765"/>
                  </a:lnTo>
                  <a:lnTo>
                    <a:pt x="8406" y="16765"/>
                  </a:lnTo>
                  <a:lnTo>
                    <a:pt x="84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a:off x="6781050" y="1255475"/>
              <a:ext cx="255425" cy="255700"/>
            </a:xfrm>
            <a:custGeom>
              <a:rect b="b" l="l" r="r" t="t"/>
              <a:pathLst>
                <a:path extrusionOk="0" h="10228" w="10217">
                  <a:moveTo>
                    <a:pt x="0" y="0"/>
                  </a:moveTo>
                  <a:lnTo>
                    <a:pt x="0" y="10228"/>
                  </a:lnTo>
                  <a:lnTo>
                    <a:pt x="10216" y="10228"/>
                  </a:lnTo>
                  <a:lnTo>
                    <a:pt x="102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a:off x="6811400" y="1315300"/>
              <a:ext cx="169700" cy="145325"/>
            </a:xfrm>
            <a:custGeom>
              <a:rect b="b" l="l" r="r" t="t"/>
              <a:pathLst>
                <a:path extrusionOk="0" h="5813" w="6788">
                  <a:moveTo>
                    <a:pt x="3882" y="1"/>
                  </a:moveTo>
                  <a:cubicBezTo>
                    <a:pt x="1287" y="1"/>
                    <a:pt x="1" y="3132"/>
                    <a:pt x="1823" y="4954"/>
                  </a:cubicBezTo>
                  <a:cubicBezTo>
                    <a:pt x="2416" y="5547"/>
                    <a:pt x="3145" y="5812"/>
                    <a:pt x="3860" y="5812"/>
                  </a:cubicBezTo>
                  <a:cubicBezTo>
                    <a:pt x="5355" y="5812"/>
                    <a:pt x="6787" y="4653"/>
                    <a:pt x="6787" y="2906"/>
                  </a:cubicBezTo>
                  <a:cubicBezTo>
                    <a:pt x="6787" y="1298"/>
                    <a:pt x="5478" y="1"/>
                    <a:pt x="3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6801000" y="1307425"/>
              <a:ext cx="187750" cy="160600"/>
            </a:xfrm>
            <a:custGeom>
              <a:rect b="b" l="l" r="r" t="t"/>
              <a:pathLst>
                <a:path extrusionOk="0" h="6424" w="7510">
                  <a:moveTo>
                    <a:pt x="4298" y="613"/>
                  </a:moveTo>
                  <a:cubicBezTo>
                    <a:pt x="5727" y="613"/>
                    <a:pt x="6894" y="1780"/>
                    <a:pt x="6894" y="3221"/>
                  </a:cubicBezTo>
                  <a:cubicBezTo>
                    <a:pt x="6894" y="4784"/>
                    <a:pt x="5608" y="5823"/>
                    <a:pt x="4270" y="5823"/>
                  </a:cubicBezTo>
                  <a:cubicBezTo>
                    <a:pt x="3631" y="5823"/>
                    <a:pt x="2980" y="5586"/>
                    <a:pt x="2453" y="5054"/>
                  </a:cubicBezTo>
                  <a:cubicBezTo>
                    <a:pt x="822" y="3411"/>
                    <a:pt x="1977" y="613"/>
                    <a:pt x="4298" y="613"/>
                  </a:cubicBezTo>
                  <a:close/>
                  <a:moveTo>
                    <a:pt x="4270" y="1"/>
                  </a:moveTo>
                  <a:cubicBezTo>
                    <a:pt x="3482" y="1"/>
                    <a:pt x="2678" y="293"/>
                    <a:pt x="2024" y="947"/>
                  </a:cubicBezTo>
                  <a:cubicBezTo>
                    <a:pt x="0" y="2959"/>
                    <a:pt x="1429" y="6423"/>
                    <a:pt x="4298" y="6423"/>
                  </a:cubicBezTo>
                  <a:cubicBezTo>
                    <a:pt x="6060" y="6423"/>
                    <a:pt x="7501" y="4983"/>
                    <a:pt x="7501" y="3221"/>
                  </a:cubicBezTo>
                  <a:cubicBezTo>
                    <a:pt x="7509" y="1286"/>
                    <a:pt x="5923" y="1"/>
                    <a:pt x="4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3"/>
            <p:cNvSpPr/>
            <p:nvPr/>
          </p:nvSpPr>
          <p:spPr>
            <a:xfrm>
              <a:off x="6872125" y="1358875"/>
              <a:ext cx="46875" cy="36550"/>
            </a:xfrm>
            <a:custGeom>
              <a:rect b="b" l="l" r="r" t="t"/>
              <a:pathLst>
                <a:path extrusionOk="0" h="1462" w="1875">
                  <a:moveTo>
                    <a:pt x="352" y="1"/>
                  </a:moveTo>
                  <a:cubicBezTo>
                    <a:pt x="261" y="1"/>
                    <a:pt x="170" y="44"/>
                    <a:pt x="108" y="127"/>
                  </a:cubicBezTo>
                  <a:cubicBezTo>
                    <a:pt x="1" y="258"/>
                    <a:pt x="25" y="448"/>
                    <a:pt x="167" y="544"/>
                  </a:cubicBezTo>
                  <a:lnTo>
                    <a:pt x="1263" y="1401"/>
                  </a:lnTo>
                  <a:cubicBezTo>
                    <a:pt x="1310" y="1437"/>
                    <a:pt x="1382" y="1460"/>
                    <a:pt x="1453" y="1460"/>
                  </a:cubicBezTo>
                  <a:cubicBezTo>
                    <a:pt x="1462" y="1461"/>
                    <a:pt x="1471" y="1461"/>
                    <a:pt x="1479" y="1461"/>
                  </a:cubicBezTo>
                  <a:cubicBezTo>
                    <a:pt x="1758" y="1461"/>
                    <a:pt x="1875" y="1086"/>
                    <a:pt x="1632" y="913"/>
                  </a:cubicBezTo>
                  <a:lnTo>
                    <a:pt x="537" y="67"/>
                  </a:lnTo>
                  <a:cubicBezTo>
                    <a:pt x="482" y="23"/>
                    <a:pt x="417" y="1"/>
                    <a:pt x="3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3"/>
            <p:cNvSpPr/>
            <p:nvPr/>
          </p:nvSpPr>
          <p:spPr>
            <a:xfrm>
              <a:off x="6899525" y="1337500"/>
              <a:ext cx="52200" cy="57900"/>
            </a:xfrm>
            <a:custGeom>
              <a:rect b="b" l="l" r="r" t="t"/>
              <a:pathLst>
                <a:path extrusionOk="0" h="2316" w="2088">
                  <a:moveTo>
                    <a:pt x="1659" y="1"/>
                  </a:moveTo>
                  <a:cubicBezTo>
                    <a:pt x="1577" y="1"/>
                    <a:pt x="1494" y="37"/>
                    <a:pt x="1429" y="125"/>
                  </a:cubicBezTo>
                  <a:lnTo>
                    <a:pt x="107" y="1827"/>
                  </a:lnTo>
                  <a:cubicBezTo>
                    <a:pt x="0" y="1958"/>
                    <a:pt x="36" y="2149"/>
                    <a:pt x="167" y="2256"/>
                  </a:cubicBezTo>
                  <a:cubicBezTo>
                    <a:pt x="214" y="2292"/>
                    <a:pt x="286" y="2315"/>
                    <a:pt x="357" y="2315"/>
                  </a:cubicBezTo>
                  <a:cubicBezTo>
                    <a:pt x="441" y="2315"/>
                    <a:pt x="536" y="2268"/>
                    <a:pt x="595" y="2196"/>
                  </a:cubicBezTo>
                  <a:lnTo>
                    <a:pt x="1905" y="494"/>
                  </a:lnTo>
                  <a:cubicBezTo>
                    <a:pt x="2087" y="260"/>
                    <a:pt x="1878" y="1"/>
                    <a:pt x="16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a:off x="7053100" y="1993950"/>
              <a:ext cx="154225" cy="220000"/>
            </a:xfrm>
            <a:custGeom>
              <a:rect b="b" l="l" r="r" t="t"/>
              <a:pathLst>
                <a:path extrusionOk="0" h="8800" w="6169">
                  <a:moveTo>
                    <a:pt x="1" y="1"/>
                  </a:moveTo>
                  <a:lnTo>
                    <a:pt x="1" y="8799"/>
                  </a:lnTo>
                  <a:lnTo>
                    <a:pt x="6168" y="8799"/>
                  </a:lnTo>
                  <a:lnTo>
                    <a:pt x="61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3"/>
            <p:cNvSpPr/>
            <p:nvPr/>
          </p:nvSpPr>
          <p:spPr>
            <a:xfrm>
              <a:off x="7029600" y="1511150"/>
              <a:ext cx="141100" cy="419125"/>
            </a:xfrm>
            <a:custGeom>
              <a:rect b="b" l="l" r="r" t="t"/>
              <a:pathLst>
                <a:path extrusionOk="0" h="16765" w="5644">
                  <a:moveTo>
                    <a:pt x="0" y="1"/>
                  </a:moveTo>
                  <a:lnTo>
                    <a:pt x="0" y="16765"/>
                  </a:lnTo>
                  <a:lnTo>
                    <a:pt x="5644" y="16765"/>
                  </a:lnTo>
                  <a:lnTo>
                    <a:pt x="56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3"/>
            <p:cNvSpPr/>
            <p:nvPr/>
          </p:nvSpPr>
          <p:spPr>
            <a:xfrm>
              <a:off x="7073950" y="1087600"/>
              <a:ext cx="164925" cy="167900"/>
            </a:xfrm>
            <a:custGeom>
              <a:rect b="b" l="l" r="r" t="t"/>
              <a:pathLst>
                <a:path extrusionOk="0" h="6716" w="6597">
                  <a:moveTo>
                    <a:pt x="3298" y="0"/>
                  </a:moveTo>
                  <a:lnTo>
                    <a:pt x="0" y="6715"/>
                  </a:lnTo>
                  <a:lnTo>
                    <a:pt x="6596" y="6715"/>
                  </a:lnTo>
                  <a:lnTo>
                    <a:pt x="32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a:off x="7090600" y="1315000"/>
              <a:ext cx="84575" cy="145275"/>
            </a:xfrm>
            <a:custGeom>
              <a:rect b="b" l="l" r="r" t="t"/>
              <a:pathLst>
                <a:path extrusionOk="0" h="5811" w="3383">
                  <a:moveTo>
                    <a:pt x="1692" y="1"/>
                  </a:moveTo>
                  <a:cubicBezTo>
                    <a:pt x="763" y="1"/>
                    <a:pt x="1" y="1310"/>
                    <a:pt x="1" y="2906"/>
                  </a:cubicBezTo>
                  <a:cubicBezTo>
                    <a:pt x="1" y="4513"/>
                    <a:pt x="763" y="5811"/>
                    <a:pt x="1692" y="5811"/>
                  </a:cubicBezTo>
                  <a:cubicBezTo>
                    <a:pt x="2632" y="5811"/>
                    <a:pt x="3382" y="4513"/>
                    <a:pt x="3382" y="2906"/>
                  </a:cubicBezTo>
                  <a:cubicBezTo>
                    <a:pt x="3382" y="1310"/>
                    <a:pt x="2632" y="1"/>
                    <a:pt x="16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7082575" y="1306975"/>
              <a:ext cx="100925" cy="161650"/>
            </a:xfrm>
            <a:custGeom>
              <a:rect b="b" l="l" r="r" t="t"/>
              <a:pathLst>
                <a:path extrusionOk="0" h="6466" w="4037">
                  <a:moveTo>
                    <a:pt x="2013" y="655"/>
                  </a:moveTo>
                  <a:cubicBezTo>
                    <a:pt x="2751" y="655"/>
                    <a:pt x="3382" y="1834"/>
                    <a:pt x="3382" y="3239"/>
                  </a:cubicBezTo>
                  <a:cubicBezTo>
                    <a:pt x="3382" y="4632"/>
                    <a:pt x="2751" y="5810"/>
                    <a:pt x="2013" y="5810"/>
                  </a:cubicBezTo>
                  <a:cubicBezTo>
                    <a:pt x="1274" y="5810"/>
                    <a:pt x="655" y="4632"/>
                    <a:pt x="655" y="3239"/>
                  </a:cubicBezTo>
                  <a:cubicBezTo>
                    <a:pt x="655" y="1834"/>
                    <a:pt x="1274" y="655"/>
                    <a:pt x="2013" y="655"/>
                  </a:cubicBezTo>
                  <a:close/>
                  <a:moveTo>
                    <a:pt x="2013" y="0"/>
                  </a:moveTo>
                  <a:cubicBezTo>
                    <a:pt x="893" y="0"/>
                    <a:pt x="1" y="1417"/>
                    <a:pt x="1" y="3227"/>
                  </a:cubicBezTo>
                  <a:cubicBezTo>
                    <a:pt x="1" y="5048"/>
                    <a:pt x="882" y="6465"/>
                    <a:pt x="2013" y="6465"/>
                  </a:cubicBezTo>
                  <a:cubicBezTo>
                    <a:pt x="3144" y="6465"/>
                    <a:pt x="4037" y="5048"/>
                    <a:pt x="4037" y="3227"/>
                  </a:cubicBezTo>
                  <a:cubicBezTo>
                    <a:pt x="4037" y="1417"/>
                    <a:pt x="3144" y="0"/>
                    <a:pt x="20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p:nvPr/>
          </p:nvSpPr>
          <p:spPr>
            <a:xfrm>
              <a:off x="7105800" y="1358100"/>
              <a:ext cx="37825" cy="37900"/>
            </a:xfrm>
            <a:custGeom>
              <a:rect b="b" l="l" r="r" t="t"/>
              <a:pathLst>
                <a:path extrusionOk="0" h="1516" w="1513">
                  <a:moveTo>
                    <a:pt x="462" y="0"/>
                  </a:moveTo>
                  <a:cubicBezTo>
                    <a:pt x="225" y="0"/>
                    <a:pt x="0" y="276"/>
                    <a:pt x="191" y="527"/>
                  </a:cubicBezTo>
                  <a:lnTo>
                    <a:pt x="822" y="1384"/>
                  </a:lnTo>
                  <a:cubicBezTo>
                    <a:pt x="881" y="1468"/>
                    <a:pt x="988" y="1515"/>
                    <a:pt x="1084" y="1515"/>
                  </a:cubicBezTo>
                  <a:cubicBezTo>
                    <a:pt x="1358" y="1515"/>
                    <a:pt x="1512" y="1206"/>
                    <a:pt x="1346" y="991"/>
                  </a:cubicBezTo>
                  <a:lnTo>
                    <a:pt x="715" y="134"/>
                  </a:lnTo>
                  <a:cubicBezTo>
                    <a:pt x="643" y="40"/>
                    <a:pt x="552" y="0"/>
                    <a:pt x="4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3"/>
            <p:cNvSpPr/>
            <p:nvPr/>
          </p:nvSpPr>
          <p:spPr>
            <a:xfrm>
              <a:off x="7123650" y="1337625"/>
              <a:ext cx="38100" cy="58375"/>
            </a:xfrm>
            <a:custGeom>
              <a:rect b="b" l="l" r="r" t="t"/>
              <a:pathLst>
                <a:path extrusionOk="0" h="2335" w="1524">
                  <a:moveTo>
                    <a:pt x="1116" y="0"/>
                  </a:moveTo>
                  <a:cubicBezTo>
                    <a:pt x="1010" y="0"/>
                    <a:pt x="903" y="50"/>
                    <a:pt x="834" y="167"/>
                  </a:cubicBezTo>
                  <a:lnTo>
                    <a:pt x="72" y="1870"/>
                  </a:lnTo>
                  <a:cubicBezTo>
                    <a:pt x="1" y="2037"/>
                    <a:pt x="72" y="2227"/>
                    <a:pt x="239" y="2310"/>
                  </a:cubicBezTo>
                  <a:cubicBezTo>
                    <a:pt x="286" y="2322"/>
                    <a:pt x="322" y="2334"/>
                    <a:pt x="370" y="2334"/>
                  </a:cubicBezTo>
                  <a:cubicBezTo>
                    <a:pt x="501" y="2334"/>
                    <a:pt x="620" y="2251"/>
                    <a:pt x="667" y="2144"/>
                  </a:cubicBezTo>
                  <a:lnTo>
                    <a:pt x="1429" y="441"/>
                  </a:lnTo>
                  <a:cubicBezTo>
                    <a:pt x="1524" y="189"/>
                    <a:pt x="1322" y="0"/>
                    <a:pt x="11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7091200" y="1993950"/>
              <a:ext cx="39025" cy="55100"/>
            </a:xfrm>
            <a:custGeom>
              <a:rect b="b" l="l" r="r" t="t"/>
              <a:pathLst>
                <a:path extrusionOk="0" h="2204" w="1561">
                  <a:moveTo>
                    <a:pt x="1" y="1"/>
                  </a:moveTo>
                  <a:lnTo>
                    <a:pt x="1" y="2203"/>
                  </a:lnTo>
                  <a:lnTo>
                    <a:pt x="1561" y="2203"/>
                  </a:lnTo>
                  <a:lnTo>
                    <a:pt x="15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7130200" y="1993950"/>
              <a:ext cx="39025" cy="55100"/>
            </a:xfrm>
            <a:custGeom>
              <a:rect b="b" l="l" r="r" t="t"/>
              <a:pathLst>
                <a:path extrusionOk="0" h="2204" w="1561">
                  <a:moveTo>
                    <a:pt x="1" y="1"/>
                  </a:moveTo>
                  <a:lnTo>
                    <a:pt x="1" y="2203"/>
                  </a:lnTo>
                  <a:lnTo>
                    <a:pt x="1560" y="2203"/>
                  </a:lnTo>
                  <a:lnTo>
                    <a:pt x="15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a:off x="7091200" y="2049025"/>
              <a:ext cx="39025" cy="55100"/>
            </a:xfrm>
            <a:custGeom>
              <a:rect b="b" l="l" r="r" t="t"/>
              <a:pathLst>
                <a:path extrusionOk="0" h="2204" w="1561">
                  <a:moveTo>
                    <a:pt x="1" y="0"/>
                  </a:moveTo>
                  <a:lnTo>
                    <a:pt x="1" y="2203"/>
                  </a:lnTo>
                  <a:lnTo>
                    <a:pt x="1561" y="2203"/>
                  </a:lnTo>
                  <a:lnTo>
                    <a:pt x="15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7130200" y="2049025"/>
              <a:ext cx="39025" cy="55100"/>
            </a:xfrm>
            <a:custGeom>
              <a:rect b="b" l="l" r="r" t="t"/>
              <a:pathLst>
                <a:path extrusionOk="0" h="2204" w="1561">
                  <a:moveTo>
                    <a:pt x="1" y="0"/>
                  </a:moveTo>
                  <a:lnTo>
                    <a:pt x="1" y="2203"/>
                  </a:lnTo>
                  <a:lnTo>
                    <a:pt x="1560" y="2203"/>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3"/>
            <p:cNvSpPr/>
            <p:nvPr/>
          </p:nvSpPr>
          <p:spPr>
            <a:xfrm>
              <a:off x="7091200" y="2104100"/>
              <a:ext cx="39025" cy="54775"/>
            </a:xfrm>
            <a:custGeom>
              <a:rect b="b" l="l" r="r" t="t"/>
              <a:pathLst>
                <a:path extrusionOk="0" h="2191" w="1561">
                  <a:moveTo>
                    <a:pt x="1" y="0"/>
                  </a:moveTo>
                  <a:lnTo>
                    <a:pt x="1" y="2191"/>
                  </a:lnTo>
                  <a:lnTo>
                    <a:pt x="1561" y="2191"/>
                  </a:lnTo>
                  <a:lnTo>
                    <a:pt x="15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a:off x="7130200" y="2104100"/>
              <a:ext cx="39025" cy="54775"/>
            </a:xfrm>
            <a:custGeom>
              <a:rect b="b" l="l" r="r" t="t"/>
              <a:pathLst>
                <a:path extrusionOk="0" h="2191" w="1561">
                  <a:moveTo>
                    <a:pt x="1" y="0"/>
                  </a:moveTo>
                  <a:lnTo>
                    <a:pt x="1" y="2191"/>
                  </a:lnTo>
                  <a:lnTo>
                    <a:pt x="1560" y="2191"/>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a:off x="7091200" y="2158850"/>
              <a:ext cx="39025" cy="55100"/>
            </a:xfrm>
            <a:custGeom>
              <a:rect b="b" l="l" r="r" t="t"/>
              <a:pathLst>
                <a:path extrusionOk="0" h="2204" w="1561">
                  <a:moveTo>
                    <a:pt x="1" y="1"/>
                  </a:moveTo>
                  <a:lnTo>
                    <a:pt x="1" y="2203"/>
                  </a:lnTo>
                  <a:lnTo>
                    <a:pt x="1561" y="2203"/>
                  </a:lnTo>
                  <a:lnTo>
                    <a:pt x="15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a:off x="7130200" y="2158850"/>
              <a:ext cx="39025" cy="55100"/>
            </a:xfrm>
            <a:custGeom>
              <a:rect b="b" l="l" r="r" t="t"/>
              <a:pathLst>
                <a:path extrusionOk="0" h="2204" w="1561">
                  <a:moveTo>
                    <a:pt x="1" y="1"/>
                  </a:moveTo>
                  <a:lnTo>
                    <a:pt x="1" y="2203"/>
                  </a:lnTo>
                  <a:lnTo>
                    <a:pt x="1560" y="2203"/>
                  </a:lnTo>
                  <a:lnTo>
                    <a:pt x="15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a:off x="6743250" y="1087600"/>
              <a:ext cx="331025" cy="167900"/>
            </a:xfrm>
            <a:custGeom>
              <a:rect b="b" l="l" r="r" t="t"/>
              <a:pathLst>
                <a:path extrusionOk="0" h="6716" w="13241">
                  <a:moveTo>
                    <a:pt x="6620" y="0"/>
                  </a:moveTo>
                  <a:lnTo>
                    <a:pt x="0" y="6715"/>
                  </a:lnTo>
                  <a:lnTo>
                    <a:pt x="13240" y="6715"/>
                  </a:lnTo>
                  <a:lnTo>
                    <a:pt x="66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a:off x="6758725" y="1993950"/>
              <a:ext cx="300650" cy="220000"/>
            </a:xfrm>
            <a:custGeom>
              <a:rect b="b" l="l" r="r" t="t"/>
              <a:pathLst>
                <a:path extrusionOk="0" h="8800" w="12026">
                  <a:moveTo>
                    <a:pt x="1" y="1"/>
                  </a:moveTo>
                  <a:lnTo>
                    <a:pt x="1" y="8799"/>
                  </a:lnTo>
                  <a:lnTo>
                    <a:pt x="12026" y="8799"/>
                  </a:lnTo>
                  <a:lnTo>
                    <a:pt x="120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3"/>
            <p:cNvSpPr/>
            <p:nvPr/>
          </p:nvSpPr>
          <p:spPr>
            <a:xfrm>
              <a:off x="6833150" y="1993950"/>
              <a:ext cx="75925" cy="55100"/>
            </a:xfrm>
            <a:custGeom>
              <a:rect b="b" l="l" r="r" t="t"/>
              <a:pathLst>
                <a:path extrusionOk="0" h="2204" w="3037">
                  <a:moveTo>
                    <a:pt x="0" y="1"/>
                  </a:moveTo>
                  <a:lnTo>
                    <a:pt x="0" y="2203"/>
                  </a:lnTo>
                  <a:lnTo>
                    <a:pt x="3036" y="2203"/>
                  </a:lnTo>
                  <a:lnTo>
                    <a:pt x="30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a:off x="6909050" y="1993950"/>
              <a:ext cx="76225" cy="55100"/>
            </a:xfrm>
            <a:custGeom>
              <a:rect b="b" l="l" r="r" t="t"/>
              <a:pathLst>
                <a:path extrusionOk="0" h="2204" w="3049">
                  <a:moveTo>
                    <a:pt x="0" y="1"/>
                  </a:moveTo>
                  <a:lnTo>
                    <a:pt x="0" y="2203"/>
                  </a:lnTo>
                  <a:lnTo>
                    <a:pt x="3048" y="2203"/>
                  </a:lnTo>
                  <a:lnTo>
                    <a:pt x="3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a:off x="6833150" y="2049025"/>
              <a:ext cx="75925" cy="55100"/>
            </a:xfrm>
            <a:custGeom>
              <a:rect b="b" l="l" r="r" t="t"/>
              <a:pathLst>
                <a:path extrusionOk="0" h="2204" w="3037">
                  <a:moveTo>
                    <a:pt x="0" y="0"/>
                  </a:moveTo>
                  <a:lnTo>
                    <a:pt x="0" y="2203"/>
                  </a:lnTo>
                  <a:lnTo>
                    <a:pt x="3036" y="2203"/>
                  </a:lnTo>
                  <a:lnTo>
                    <a:pt x="30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a:off x="6909050" y="2049025"/>
              <a:ext cx="76225" cy="55100"/>
            </a:xfrm>
            <a:custGeom>
              <a:rect b="b" l="l" r="r" t="t"/>
              <a:pathLst>
                <a:path extrusionOk="0" h="2204" w="3049">
                  <a:moveTo>
                    <a:pt x="0" y="0"/>
                  </a:moveTo>
                  <a:lnTo>
                    <a:pt x="0" y="2203"/>
                  </a:lnTo>
                  <a:lnTo>
                    <a:pt x="3048" y="2203"/>
                  </a:lnTo>
                  <a:lnTo>
                    <a:pt x="3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a:off x="6833150" y="2104100"/>
              <a:ext cx="75925" cy="54775"/>
            </a:xfrm>
            <a:custGeom>
              <a:rect b="b" l="l" r="r" t="t"/>
              <a:pathLst>
                <a:path extrusionOk="0" h="2191" w="3037">
                  <a:moveTo>
                    <a:pt x="0" y="0"/>
                  </a:moveTo>
                  <a:lnTo>
                    <a:pt x="0" y="2191"/>
                  </a:lnTo>
                  <a:lnTo>
                    <a:pt x="3036" y="2191"/>
                  </a:lnTo>
                  <a:lnTo>
                    <a:pt x="30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a:off x="6909050" y="2104100"/>
              <a:ext cx="76225" cy="54775"/>
            </a:xfrm>
            <a:custGeom>
              <a:rect b="b" l="l" r="r" t="t"/>
              <a:pathLst>
                <a:path extrusionOk="0" h="2191" w="3049">
                  <a:moveTo>
                    <a:pt x="0" y="0"/>
                  </a:moveTo>
                  <a:lnTo>
                    <a:pt x="0" y="2191"/>
                  </a:lnTo>
                  <a:lnTo>
                    <a:pt x="3048" y="2191"/>
                  </a:lnTo>
                  <a:lnTo>
                    <a:pt x="3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3"/>
            <p:cNvSpPr/>
            <p:nvPr/>
          </p:nvSpPr>
          <p:spPr>
            <a:xfrm>
              <a:off x="6833150" y="2158850"/>
              <a:ext cx="75925" cy="55100"/>
            </a:xfrm>
            <a:custGeom>
              <a:rect b="b" l="l" r="r" t="t"/>
              <a:pathLst>
                <a:path extrusionOk="0" h="2204" w="3037">
                  <a:moveTo>
                    <a:pt x="0" y="1"/>
                  </a:moveTo>
                  <a:lnTo>
                    <a:pt x="0" y="2203"/>
                  </a:lnTo>
                  <a:lnTo>
                    <a:pt x="3036" y="2203"/>
                  </a:lnTo>
                  <a:lnTo>
                    <a:pt x="30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3"/>
            <p:cNvSpPr/>
            <p:nvPr/>
          </p:nvSpPr>
          <p:spPr>
            <a:xfrm>
              <a:off x="6909050" y="2158850"/>
              <a:ext cx="76225" cy="55100"/>
            </a:xfrm>
            <a:custGeom>
              <a:rect b="b" l="l" r="r" t="t"/>
              <a:pathLst>
                <a:path extrusionOk="0" h="2204" w="3049">
                  <a:moveTo>
                    <a:pt x="0" y="1"/>
                  </a:moveTo>
                  <a:lnTo>
                    <a:pt x="0" y="2203"/>
                  </a:lnTo>
                  <a:lnTo>
                    <a:pt x="3048" y="2203"/>
                  </a:lnTo>
                  <a:lnTo>
                    <a:pt x="3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3"/>
            <p:cNvSpPr/>
            <p:nvPr/>
          </p:nvSpPr>
          <p:spPr>
            <a:xfrm>
              <a:off x="6805750" y="1285250"/>
              <a:ext cx="60150" cy="60150"/>
            </a:xfrm>
            <a:custGeom>
              <a:rect b="b" l="l" r="r" t="t"/>
              <a:pathLst>
                <a:path extrusionOk="0" h="2406" w="2406">
                  <a:moveTo>
                    <a:pt x="1" y="0"/>
                  </a:moveTo>
                  <a:lnTo>
                    <a:pt x="1" y="2405"/>
                  </a:lnTo>
                  <a:lnTo>
                    <a:pt x="2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3"/>
            <p:cNvSpPr/>
            <p:nvPr/>
          </p:nvSpPr>
          <p:spPr>
            <a:xfrm>
              <a:off x="6950425" y="1430200"/>
              <a:ext cx="60150" cy="60150"/>
            </a:xfrm>
            <a:custGeom>
              <a:rect b="b" l="l" r="r" t="t"/>
              <a:pathLst>
                <a:path extrusionOk="0" h="2406" w="2406">
                  <a:moveTo>
                    <a:pt x="2405" y="0"/>
                  </a:moveTo>
                  <a:lnTo>
                    <a:pt x="0" y="2405"/>
                  </a:lnTo>
                  <a:lnTo>
                    <a:pt x="2405" y="2405"/>
                  </a:lnTo>
                  <a:lnTo>
                    <a:pt x="2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3"/>
            <p:cNvSpPr/>
            <p:nvPr/>
          </p:nvSpPr>
          <p:spPr>
            <a:xfrm>
              <a:off x="6950425" y="1285250"/>
              <a:ext cx="60150" cy="60150"/>
            </a:xfrm>
            <a:custGeom>
              <a:rect b="b" l="l" r="r" t="t"/>
              <a:pathLst>
                <a:path extrusionOk="0" h="2406" w="2406">
                  <a:moveTo>
                    <a:pt x="0" y="0"/>
                  </a:moveTo>
                  <a:lnTo>
                    <a:pt x="2405" y="2405"/>
                  </a:lnTo>
                  <a:lnTo>
                    <a:pt x="2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3"/>
            <p:cNvSpPr/>
            <p:nvPr/>
          </p:nvSpPr>
          <p:spPr>
            <a:xfrm>
              <a:off x="6805750" y="1430200"/>
              <a:ext cx="60150" cy="60150"/>
            </a:xfrm>
            <a:custGeom>
              <a:rect b="b" l="l" r="r" t="t"/>
              <a:pathLst>
                <a:path extrusionOk="0" h="2406" w="2406">
                  <a:moveTo>
                    <a:pt x="1" y="0"/>
                  </a:moveTo>
                  <a:lnTo>
                    <a:pt x="1" y="2405"/>
                  </a:lnTo>
                  <a:lnTo>
                    <a:pt x="2406" y="240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3"/>
            <p:cNvSpPr/>
            <p:nvPr/>
          </p:nvSpPr>
          <p:spPr>
            <a:xfrm>
              <a:off x="6758425" y="1511150"/>
              <a:ext cx="479850" cy="708750"/>
            </a:xfrm>
            <a:custGeom>
              <a:rect b="b" l="l" r="r" t="t"/>
              <a:pathLst>
                <a:path extrusionOk="0" h="28350" w="19194">
                  <a:moveTo>
                    <a:pt x="8275" y="4240"/>
                  </a:moveTo>
                  <a:lnTo>
                    <a:pt x="8275" y="12895"/>
                  </a:lnTo>
                  <a:lnTo>
                    <a:pt x="4954" y="12895"/>
                  </a:lnTo>
                  <a:lnTo>
                    <a:pt x="4954" y="4240"/>
                  </a:lnTo>
                  <a:close/>
                  <a:moveTo>
                    <a:pt x="12014" y="4216"/>
                  </a:moveTo>
                  <a:lnTo>
                    <a:pt x="12014" y="12931"/>
                  </a:lnTo>
                  <a:lnTo>
                    <a:pt x="10847" y="12931"/>
                  </a:lnTo>
                  <a:lnTo>
                    <a:pt x="10847" y="12907"/>
                  </a:lnTo>
                  <a:lnTo>
                    <a:pt x="8942" y="12907"/>
                  </a:lnTo>
                  <a:lnTo>
                    <a:pt x="8942" y="4240"/>
                  </a:lnTo>
                  <a:lnTo>
                    <a:pt x="10847" y="4240"/>
                  </a:lnTo>
                  <a:lnTo>
                    <a:pt x="10847" y="4216"/>
                  </a:lnTo>
                  <a:close/>
                  <a:moveTo>
                    <a:pt x="12621" y="4204"/>
                  </a:moveTo>
                  <a:lnTo>
                    <a:pt x="14693" y="4216"/>
                  </a:lnTo>
                  <a:lnTo>
                    <a:pt x="14693" y="12931"/>
                  </a:lnTo>
                  <a:lnTo>
                    <a:pt x="12621" y="12931"/>
                  </a:lnTo>
                  <a:lnTo>
                    <a:pt x="12621" y="4204"/>
                  </a:lnTo>
                  <a:close/>
                  <a:moveTo>
                    <a:pt x="12014" y="13526"/>
                  </a:moveTo>
                  <a:lnTo>
                    <a:pt x="12014" y="16753"/>
                  </a:lnTo>
                  <a:lnTo>
                    <a:pt x="8942" y="16753"/>
                  </a:lnTo>
                  <a:lnTo>
                    <a:pt x="8942" y="13562"/>
                  </a:lnTo>
                  <a:lnTo>
                    <a:pt x="10847" y="13562"/>
                  </a:lnTo>
                  <a:lnTo>
                    <a:pt x="10847" y="13526"/>
                  </a:lnTo>
                  <a:close/>
                  <a:moveTo>
                    <a:pt x="8275" y="13562"/>
                  </a:moveTo>
                  <a:lnTo>
                    <a:pt x="8275" y="16765"/>
                  </a:lnTo>
                  <a:lnTo>
                    <a:pt x="4954" y="16765"/>
                  </a:lnTo>
                  <a:lnTo>
                    <a:pt x="4954" y="13562"/>
                  </a:lnTo>
                  <a:close/>
                  <a:moveTo>
                    <a:pt x="14693" y="13526"/>
                  </a:moveTo>
                  <a:lnTo>
                    <a:pt x="14693" y="16765"/>
                  </a:lnTo>
                  <a:lnTo>
                    <a:pt x="12621" y="16765"/>
                  </a:lnTo>
                  <a:lnTo>
                    <a:pt x="12621" y="13526"/>
                  </a:lnTo>
                  <a:close/>
                  <a:moveTo>
                    <a:pt x="5799" y="19563"/>
                  </a:moveTo>
                  <a:lnTo>
                    <a:pt x="5799" y="21277"/>
                  </a:lnTo>
                  <a:lnTo>
                    <a:pt x="3239" y="21277"/>
                  </a:lnTo>
                  <a:lnTo>
                    <a:pt x="3239" y="19563"/>
                  </a:lnTo>
                  <a:close/>
                  <a:moveTo>
                    <a:pt x="8835" y="19563"/>
                  </a:moveTo>
                  <a:lnTo>
                    <a:pt x="8835" y="21277"/>
                  </a:lnTo>
                  <a:lnTo>
                    <a:pt x="6275" y="21277"/>
                  </a:lnTo>
                  <a:lnTo>
                    <a:pt x="6275" y="19563"/>
                  </a:lnTo>
                  <a:close/>
                  <a:moveTo>
                    <a:pt x="14633" y="19563"/>
                  </a:moveTo>
                  <a:lnTo>
                    <a:pt x="14633" y="21277"/>
                  </a:lnTo>
                  <a:lnTo>
                    <a:pt x="13562" y="21277"/>
                  </a:lnTo>
                  <a:lnTo>
                    <a:pt x="13562" y="19563"/>
                  </a:lnTo>
                  <a:close/>
                  <a:moveTo>
                    <a:pt x="16193" y="19563"/>
                  </a:moveTo>
                  <a:lnTo>
                    <a:pt x="16193" y="21277"/>
                  </a:lnTo>
                  <a:lnTo>
                    <a:pt x="15110" y="21277"/>
                  </a:lnTo>
                  <a:lnTo>
                    <a:pt x="15110" y="19563"/>
                  </a:lnTo>
                  <a:close/>
                  <a:moveTo>
                    <a:pt x="5799" y="21754"/>
                  </a:moveTo>
                  <a:lnTo>
                    <a:pt x="5799" y="23468"/>
                  </a:lnTo>
                  <a:lnTo>
                    <a:pt x="3239" y="23468"/>
                  </a:lnTo>
                  <a:lnTo>
                    <a:pt x="3239" y="21754"/>
                  </a:lnTo>
                  <a:close/>
                  <a:moveTo>
                    <a:pt x="8823" y="21754"/>
                  </a:moveTo>
                  <a:lnTo>
                    <a:pt x="8835" y="23468"/>
                  </a:lnTo>
                  <a:lnTo>
                    <a:pt x="6275" y="23468"/>
                  </a:lnTo>
                  <a:lnTo>
                    <a:pt x="6275" y="21754"/>
                  </a:lnTo>
                  <a:close/>
                  <a:moveTo>
                    <a:pt x="14633" y="21754"/>
                  </a:moveTo>
                  <a:lnTo>
                    <a:pt x="14633" y="23468"/>
                  </a:lnTo>
                  <a:lnTo>
                    <a:pt x="13562" y="23468"/>
                  </a:lnTo>
                  <a:lnTo>
                    <a:pt x="13562" y="21754"/>
                  </a:lnTo>
                  <a:close/>
                  <a:moveTo>
                    <a:pt x="16193" y="21754"/>
                  </a:moveTo>
                  <a:lnTo>
                    <a:pt x="16193" y="23468"/>
                  </a:lnTo>
                  <a:lnTo>
                    <a:pt x="15110" y="23468"/>
                  </a:lnTo>
                  <a:lnTo>
                    <a:pt x="15110" y="21754"/>
                  </a:lnTo>
                  <a:close/>
                  <a:moveTo>
                    <a:pt x="5799" y="23956"/>
                  </a:moveTo>
                  <a:lnTo>
                    <a:pt x="5799" y="25671"/>
                  </a:lnTo>
                  <a:lnTo>
                    <a:pt x="3239" y="25671"/>
                  </a:lnTo>
                  <a:lnTo>
                    <a:pt x="3239" y="23956"/>
                  </a:lnTo>
                  <a:close/>
                  <a:moveTo>
                    <a:pt x="8835" y="23956"/>
                  </a:moveTo>
                  <a:lnTo>
                    <a:pt x="8835" y="25671"/>
                  </a:lnTo>
                  <a:lnTo>
                    <a:pt x="6275" y="25671"/>
                  </a:lnTo>
                  <a:lnTo>
                    <a:pt x="6275" y="23956"/>
                  </a:lnTo>
                  <a:close/>
                  <a:moveTo>
                    <a:pt x="14633" y="23956"/>
                  </a:moveTo>
                  <a:lnTo>
                    <a:pt x="14633" y="25671"/>
                  </a:lnTo>
                  <a:lnTo>
                    <a:pt x="13562" y="25671"/>
                  </a:lnTo>
                  <a:lnTo>
                    <a:pt x="13562" y="23956"/>
                  </a:lnTo>
                  <a:close/>
                  <a:moveTo>
                    <a:pt x="16193" y="23956"/>
                  </a:moveTo>
                  <a:lnTo>
                    <a:pt x="16193" y="25671"/>
                  </a:lnTo>
                  <a:lnTo>
                    <a:pt x="15122" y="25671"/>
                  </a:lnTo>
                  <a:lnTo>
                    <a:pt x="15122" y="23956"/>
                  </a:lnTo>
                  <a:close/>
                  <a:moveTo>
                    <a:pt x="5799" y="26147"/>
                  </a:moveTo>
                  <a:lnTo>
                    <a:pt x="5799" y="27861"/>
                  </a:lnTo>
                  <a:lnTo>
                    <a:pt x="3239" y="27861"/>
                  </a:lnTo>
                  <a:lnTo>
                    <a:pt x="3239" y="26147"/>
                  </a:lnTo>
                  <a:close/>
                  <a:moveTo>
                    <a:pt x="8823" y="26159"/>
                  </a:moveTo>
                  <a:lnTo>
                    <a:pt x="8835" y="27861"/>
                  </a:lnTo>
                  <a:lnTo>
                    <a:pt x="6275" y="27861"/>
                  </a:lnTo>
                  <a:lnTo>
                    <a:pt x="6275" y="26159"/>
                  </a:lnTo>
                  <a:close/>
                  <a:moveTo>
                    <a:pt x="14633" y="26159"/>
                  </a:moveTo>
                  <a:lnTo>
                    <a:pt x="14633" y="27873"/>
                  </a:lnTo>
                  <a:lnTo>
                    <a:pt x="13562" y="27873"/>
                  </a:lnTo>
                  <a:lnTo>
                    <a:pt x="13562" y="26159"/>
                  </a:lnTo>
                  <a:close/>
                  <a:moveTo>
                    <a:pt x="16193" y="26159"/>
                  </a:moveTo>
                  <a:lnTo>
                    <a:pt x="16193" y="27873"/>
                  </a:lnTo>
                  <a:lnTo>
                    <a:pt x="15122" y="27873"/>
                  </a:lnTo>
                  <a:lnTo>
                    <a:pt x="15122" y="26159"/>
                  </a:lnTo>
                  <a:close/>
                  <a:moveTo>
                    <a:pt x="4299" y="1"/>
                  </a:moveTo>
                  <a:lnTo>
                    <a:pt x="4299" y="3573"/>
                  </a:lnTo>
                  <a:lnTo>
                    <a:pt x="2441" y="3573"/>
                  </a:lnTo>
                  <a:lnTo>
                    <a:pt x="2441" y="4240"/>
                  </a:lnTo>
                  <a:lnTo>
                    <a:pt x="4299" y="4240"/>
                  </a:lnTo>
                  <a:lnTo>
                    <a:pt x="4299" y="12895"/>
                  </a:lnTo>
                  <a:lnTo>
                    <a:pt x="2441" y="12895"/>
                  </a:lnTo>
                  <a:lnTo>
                    <a:pt x="2441" y="13562"/>
                  </a:lnTo>
                  <a:lnTo>
                    <a:pt x="4299" y="13562"/>
                  </a:lnTo>
                  <a:lnTo>
                    <a:pt x="4299" y="16765"/>
                  </a:lnTo>
                  <a:lnTo>
                    <a:pt x="2668" y="16765"/>
                  </a:lnTo>
                  <a:lnTo>
                    <a:pt x="1" y="19313"/>
                  </a:lnTo>
                  <a:lnTo>
                    <a:pt x="2751" y="19313"/>
                  </a:lnTo>
                  <a:lnTo>
                    <a:pt x="2751" y="28111"/>
                  </a:lnTo>
                  <a:cubicBezTo>
                    <a:pt x="2751" y="28242"/>
                    <a:pt x="2858" y="28350"/>
                    <a:pt x="2989" y="28350"/>
                  </a:cubicBezTo>
                  <a:lnTo>
                    <a:pt x="9073" y="28350"/>
                  </a:lnTo>
                  <a:cubicBezTo>
                    <a:pt x="9204" y="28350"/>
                    <a:pt x="9311" y="28242"/>
                    <a:pt x="9311" y="28111"/>
                  </a:cubicBezTo>
                  <a:lnTo>
                    <a:pt x="9311" y="19313"/>
                  </a:lnTo>
                  <a:lnTo>
                    <a:pt x="13074" y="19313"/>
                  </a:lnTo>
                  <a:lnTo>
                    <a:pt x="13074" y="28111"/>
                  </a:lnTo>
                  <a:cubicBezTo>
                    <a:pt x="13074" y="28242"/>
                    <a:pt x="13181" y="28350"/>
                    <a:pt x="13312" y="28350"/>
                  </a:cubicBezTo>
                  <a:lnTo>
                    <a:pt x="16443" y="28350"/>
                  </a:lnTo>
                  <a:cubicBezTo>
                    <a:pt x="16574" y="28350"/>
                    <a:pt x="16681" y="28242"/>
                    <a:pt x="16681" y="28111"/>
                  </a:cubicBezTo>
                  <a:lnTo>
                    <a:pt x="16681" y="19313"/>
                  </a:lnTo>
                  <a:lnTo>
                    <a:pt x="19193" y="19313"/>
                  </a:lnTo>
                  <a:lnTo>
                    <a:pt x="16717" y="16765"/>
                  </a:lnTo>
                  <a:lnTo>
                    <a:pt x="15288" y="16765"/>
                  </a:lnTo>
                  <a:lnTo>
                    <a:pt x="15288" y="13526"/>
                  </a:lnTo>
                  <a:lnTo>
                    <a:pt x="16491" y="13526"/>
                  </a:lnTo>
                  <a:lnTo>
                    <a:pt x="16491" y="12931"/>
                  </a:lnTo>
                  <a:lnTo>
                    <a:pt x="15288" y="12931"/>
                  </a:lnTo>
                  <a:lnTo>
                    <a:pt x="15288" y="4204"/>
                  </a:lnTo>
                  <a:lnTo>
                    <a:pt x="16491" y="4204"/>
                  </a:lnTo>
                  <a:lnTo>
                    <a:pt x="16491" y="3608"/>
                  </a:lnTo>
                  <a:lnTo>
                    <a:pt x="15288" y="3608"/>
                  </a:lnTo>
                  <a:lnTo>
                    <a:pt x="15288" y="1"/>
                  </a:lnTo>
                  <a:lnTo>
                    <a:pt x="14681" y="1"/>
                  </a:lnTo>
                  <a:lnTo>
                    <a:pt x="14681" y="3608"/>
                  </a:lnTo>
                  <a:lnTo>
                    <a:pt x="12609" y="3608"/>
                  </a:lnTo>
                  <a:lnTo>
                    <a:pt x="12609" y="1"/>
                  </a:lnTo>
                  <a:lnTo>
                    <a:pt x="12002" y="1"/>
                  </a:lnTo>
                  <a:lnTo>
                    <a:pt x="12002" y="3608"/>
                  </a:lnTo>
                  <a:lnTo>
                    <a:pt x="10847" y="3608"/>
                  </a:lnTo>
                  <a:lnTo>
                    <a:pt x="10847" y="3573"/>
                  </a:lnTo>
                  <a:lnTo>
                    <a:pt x="8930" y="3573"/>
                  </a:lnTo>
                  <a:lnTo>
                    <a:pt x="8930" y="1"/>
                  </a:lnTo>
                  <a:lnTo>
                    <a:pt x="8275" y="1"/>
                  </a:lnTo>
                  <a:lnTo>
                    <a:pt x="8275" y="3573"/>
                  </a:lnTo>
                  <a:lnTo>
                    <a:pt x="4954" y="3573"/>
                  </a:lnTo>
                  <a:lnTo>
                    <a:pt x="49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3"/>
            <p:cNvSpPr/>
            <p:nvPr/>
          </p:nvSpPr>
          <p:spPr>
            <a:xfrm>
              <a:off x="7073350" y="1285250"/>
              <a:ext cx="34850" cy="60150"/>
            </a:xfrm>
            <a:custGeom>
              <a:rect b="b" l="l" r="r" t="t"/>
              <a:pathLst>
                <a:path extrusionOk="0" h="2406" w="1394">
                  <a:moveTo>
                    <a:pt x="0" y="0"/>
                  </a:moveTo>
                  <a:lnTo>
                    <a:pt x="0" y="2405"/>
                  </a:lnTo>
                  <a:lnTo>
                    <a:pt x="1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3"/>
            <p:cNvSpPr/>
            <p:nvPr/>
          </p:nvSpPr>
          <p:spPr>
            <a:xfrm>
              <a:off x="7157275" y="1430200"/>
              <a:ext cx="35150" cy="60150"/>
            </a:xfrm>
            <a:custGeom>
              <a:rect b="b" l="l" r="r" t="t"/>
              <a:pathLst>
                <a:path extrusionOk="0" h="2406" w="1406">
                  <a:moveTo>
                    <a:pt x="1406" y="0"/>
                  </a:moveTo>
                  <a:lnTo>
                    <a:pt x="1" y="2405"/>
                  </a:lnTo>
                  <a:lnTo>
                    <a:pt x="1406" y="2405"/>
                  </a:lnTo>
                  <a:lnTo>
                    <a:pt x="1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3"/>
            <p:cNvSpPr/>
            <p:nvPr/>
          </p:nvSpPr>
          <p:spPr>
            <a:xfrm>
              <a:off x="7157275" y="1285250"/>
              <a:ext cx="35150" cy="60150"/>
            </a:xfrm>
            <a:custGeom>
              <a:rect b="b" l="l" r="r" t="t"/>
              <a:pathLst>
                <a:path extrusionOk="0" h="2406" w="1406">
                  <a:moveTo>
                    <a:pt x="1" y="0"/>
                  </a:moveTo>
                  <a:lnTo>
                    <a:pt x="1406" y="2405"/>
                  </a:lnTo>
                  <a:lnTo>
                    <a:pt x="1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3"/>
            <p:cNvSpPr/>
            <p:nvPr/>
          </p:nvSpPr>
          <p:spPr>
            <a:xfrm>
              <a:off x="7073350" y="1430200"/>
              <a:ext cx="34850" cy="60150"/>
            </a:xfrm>
            <a:custGeom>
              <a:rect b="b" l="l" r="r" t="t"/>
              <a:pathLst>
                <a:path extrusionOk="0" h="2406" w="1394">
                  <a:moveTo>
                    <a:pt x="0" y="0"/>
                  </a:moveTo>
                  <a:lnTo>
                    <a:pt x="0" y="2405"/>
                  </a:lnTo>
                  <a:lnTo>
                    <a:pt x="1393" y="240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3"/>
            <p:cNvSpPr/>
            <p:nvPr/>
          </p:nvSpPr>
          <p:spPr>
            <a:xfrm>
              <a:off x="7110850" y="1087600"/>
              <a:ext cx="53300" cy="167900"/>
            </a:xfrm>
            <a:custGeom>
              <a:rect b="b" l="l" r="r" t="t"/>
              <a:pathLst>
                <a:path extrusionOk="0" h="6716" w="2132">
                  <a:moveTo>
                    <a:pt x="1525" y="0"/>
                  </a:moveTo>
                  <a:lnTo>
                    <a:pt x="1525" y="5227"/>
                  </a:lnTo>
                  <a:cubicBezTo>
                    <a:pt x="1394" y="3548"/>
                    <a:pt x="1048" y="3144"/>
                    <a:pt x="763" y="3013"/>
                  </a:cubicBezTo>
                  <a:cubicBezTo>
                    <a:pt x="692" y="2969"/>
                    <a:pt x="597" y="2936"/>
                    <a:pt x="483" y="2936"/>
                  </a:cubicBezTo>
                  <a:cubicBezTo>
                    <a:pt x="346" y="2936"/>
                    <a:pt x="182" y="2984"/>
                    <a:pt x="1" y="3120"/>
                  </a:cubicBezTo>
                  <a:lnTo>
                    <a:pt x="358" y="3608"/>
                  </a:lnTo>
                  <a:cubicBezTo>
                    <a:pt x="417" y="3568"/>
                    <a:pt x="460" y="3545"/>
                    <a:pt x="480" y="3545"/>
                  </a:cubicBezTo>
                  <a:cubicBezTo>
                    <a:pt x="484" y="3545"/>
                    <a:pt x="487" y="3546"/>
                    <a:pt x="489" y="3548"/>
                  </a:cubicBezTo>
                  <a:cubicBezTo>
                    <a:pt x="513" y="3560"/>
                    <a:pt x="965" y="3822"/>
                    <a:pt x="965" y="6715"/>
                  </a:cubicBezTo>
                  <a:lnTo>
                    <a:pt x="2132" y="6715"/>
                  </a:lnTo>
                  <a:lnTo>
                    <a:pt x="2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3"/>
            <p:cNvSpPr/>
            <p:nvPr/>
          </p:nvSpPr>
          <p:spPr>
            <a:xfrm>
              <a:off x="7165025" y="1161100"/>
              <a:ext cx="39325" cy="94400"/>
            </a:xfrm>
            <a:custGeom>
              <a:rect b="b" l="l" r="r" t="t"/>
              <a:pathLst>
                <a:path extrusionOk="0" h="3776" w="1573">
                  <a:moveTo>
                    <a:pt x="1101" y="1"/>
                  </a:moveTo>
                  <a:cubicBezTo>
                    <a:pt x="985" y="1"/>
                    <a:pt x="887" y="34"/>
                    <a:pt x="810" y="73"/>
                  </a:cubicBezTo>
                  <a:cubicBezTo>
                    <a:pt x="465" y="239"/>
                    <a:pt x="1" y="823"/>
                    <a:pt x="1" y="3775"/>
                  </a:cubicBezTo>
                  <a:lnTo>
                    <a:pt x="608" y="3775"/>
                  </a:lnTo>
                  <a:cubicBezTo>
                    <a:pt x="608" y="894"/>
                    <a:pt x="1060" y="620"/>
                    <a:pt x="1084" y="608"/>
                  </a:cubicBezTo>
                  <a:cubicBezTo>
                    <a:pt x="1086" y="606"/>
                    <a:pt x="1089" y="605"/>
                    <a:pt x="1094" y="605"/>
                  </a:cubicBezTo>
                  <a:cubicBezTo>
                    <a:pt x="1116" y="605"/>
                    <a:pt x="1166" y="628"/>
                    <a:pt x="1215" y="668"/>
                  </a:cubicBezTo>
                  <a:lnTo>
                    <a:pt x="1572" y="180"/>
                  </a:lnTo>
                  <a:cubicBezTo>
                    <a:pt x="1393" y="46"/>
                    <a:pt x="1235" y="1"/>
                    <a:pt x="1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p:nvPr/>
          </p:nvSpPr>
          <p:spPr>
            <a:xfrm>
              <a:off x="6901300" y="1087600"/>
              <a:ext cx="15200" cy="167900"/>
            </a:xfrm>
            <a:custGeom>
              <a:rect b="b" l="l" r="r" t="t"/>
              <a:pathLst>
                <a:path extrusionOk="0" h="6716" w="608">
                  <a:moveTo>
                    <a:pt x="1" y="0"/>
                  </a:moveTo>
                  <a:lnTo>
                    <a:pt x="1" y="6715"/>
                  </a:lnTo>
                  <a:lnTo>
                    <a:pt x="608" y="6715"/>
                  </a:lnTo>
                  <a:lnTo>
                    <a:pt x="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6823625" y="1160975"/>
              <a:ext cx="64900" cy="94525"/>
            </a:xfrm>
            <a:custGeom>
              <a:rect b="b" l="l" r="r" t="t"/>
              <a:pathLst>
                <a:path extrusionOk="0" h="3781" w="2596">
                  <a:moveTo>
                    <a:pt x="717" y="0"/>
                  </a:moveTo>
                  <a:cubicBezTo>
                    <a:pt x="492" y="0"/>
                    <a:pt x="253" y="46"/>
                    <a:pt x="0" y="137"/>
                  </a:cubicBezTo>
                  <a:lnTo>
                    <a:pt x="202" y="709"/>
                  </a:lnTo>
                  <a:cubicBezTo>
                    <a:pt x="386" y="644"/>
                    <a:pt x="555" y="611"/>
                    <a:pt x="708" y="611"/>
                  </a:cubicBezTo>
                  <a:cubicBezTo>
                    <a:pt x="893" y="611"/>
                    <a:pt x="1054" y="659"/>
                    <a:pt x="1191" y="756"/>
                  </a:cubicBezTo>
                  <a:cubicBezTo>
                    <a:pt x="1703" y="1113"/>
                    <a:pt x="1988" y="2197"/>
                    <a:pt x="1988" y="3780"/>
                  </a:cubicBezTo>
                  <a:lnTo>
                    <a:pt x="2596" y="3780"/>
                  </a:lnTo>
                  <a:cubicBezTo>
                    <a:pt x="2596" y="1935"/>
                    <a:pt x="2238" y="756"/>
                    <a:pt x="1536" y="256"/>
                  </a:cubicBezTo>
                  <a:cubicBezTo>
                    <a:pt x="1296" y="85"/>
                    <a:pt x="1021" y="0"/>
                    <a:pt x="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3"/>
            <p:cNvSpPr/>
            <p:nvPr/>
          </p:nvSpPr>
          <p:spPr>
            <a:xfrm>
              <a:off x="6933750" y="1160975"/>
              <a:ext cx="64900" cy="94525"/>
            </a:xfrm>
            <a:custGeom>
              <a:rect b="b" l="l" r="r" t="t"/>
              <a:pathLst>
                <a:path extrusionOk="0" h="3781" w="2596">
                  <a:moveTo>
                    <a:pt x="1874" y="0"/>
                  </a:moveTo>
                  <a:cubicBezTo>
                    <a:pt x="1569" y="0"/>
                    <a:pt x="1295" y="85"/>
                    <a:pt x="1048" y="256"/>
                  </a:cubicBezTo>
                  <a:cubicBezTo>
                    <a:pt x="346" y="744"/>
                    <a:pt x="0" y="1935"/>
                    <a:pt x="0" y="3780"/>
                  </a:cubicBezTo>
                  <a:lnTo>
                    <a:pt x="596" y="3780"/>
                  </a:lnTo>
                  <a:cubicBezTo>
                    <a:pt x="596" y="2197"/>
                    <a:pt x="881" y="1113"/>
                    <a:pt x="1405" y="756"/>
                  </a:cubicBezTo>
                  <a:cubicBezTo>
                    <a:pt x="1542" y="659"/>
                    <a:pt x="1700" y="611"/>
                    <a:pt x="1881" y="611"/>
                  </a:cubicBezTo>
                  <a:cubicBezTo>
                    <a:pt x="2032" y="611"/>
                    <a:pt x="2198" y="644"/>
                    <a:pt x="2382" y="709"/>
                  </a:cubicBezTo>
                  <a:lnTo>
                    <a:pt x="2596" y="137"/>
                  </a:lnTo>
                  <a:cubicBezTo>
                    <a:pt x="2338" y="46"/>
                    <a:pt x="2098" y="0"/>
                    <a:pt x="18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3"/>
            <p:cNvSpPr/>
            <p:nvPr/>
          </p:nvSpPr>
          <p:spPr>
            <a:xfrm>
              <a:off x="6743250" y="2212551"/>
              <a:ext cx="486900" cy="2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3"/>
            <p:cNvSpPr/>
            <p:nvPr/>
          </p:nvSpPr>
          <p:spPr>
            <a:xfrm rot="2700000">
              <a:off x="6817890" y="1047599"/>
              <a:ext cx="10182" cy="243103"/>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3"/>
            <p:cNvSpPr/>
            <p:nvPr/>
          </p:nvSpPr>
          <p:spPr>
            <a:xfrm rot="5400000">
              <a:off x="7027049" y="957351"/>
              <a:ext cx="9900" cy="260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3"/>
            <p:cNvSpPr/>
            <p:nvPr/>
          </p:nvSpPr>
          <p:spPr>
            <a:xfrm rot="9121232">
              <a:off x="7194791" y="1072896"/>
              <a:ext cx="10871" cy="193878"/>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33"/>
          <p:cNvSpPr txBox="1"/>
          <p:nvPr>
            <p:ph type="title"/>
          </p:nvPr>
        </p:nvSpPr>
        <p:spPr>
          <a:xfrm>
            <a:off x="663325" y="361450"/>
            <a:ext cx="5503200" cy="253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2E2345"/>
                </a:solidFill>
              </a:rPr>
              <a:t>Consideraciones de diseño y clases</a:t>
            </a:r>
            <a:endParaRPr>
              <a:solidFill>
                <a:srgbClr val="2E2345"/>
              </a:solidFill>
            </a:endParaRPr>
          </a:p>
        </p:txBody>
      </p:sp>
      <p:sp>
        <p:nvSpPr>
          <p:cNvPr id="984" name="Google Shape;984;p33"/>
          <p:cNvSpPr txBox="1"/>
          <p:nvPr>
            <p:ph idx="2" type="title"/>
          </p:nvPr>
        </p:nvSpPr>
        <p:spPr>
          <a:xfrm>
            <a:off x="7389475" y="258575"/>
            <a:ext cx="1560300" cy="8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600">
                <a:solidFill>
                  <a:schemeClr val="accent4"/>
                </a:solidFill>
                <a:latin typeface="Bitter Medium"/>
                <a:ea typeface="Bitter Medium"/>
                <a:cs typeface="Bitter Medium"/>
                <a:sym typeface="Bitter Medium"/>
              </a:rPr>
              <a:t>03</a:t>
            </a:r>
            <a:endParaRPr sz="8600">
              <a:solidFill>
                <a:schemeClr val="accent4"/>
              </a:solidFill>
              <a:latin typeface="Bitter Medium"/>
              <a:ea typeface="Bitter Medium"/>
              <a:cs typeface="Bitter Medium"/>
              <a:sym typeface="Bitter Medium"/>
            </a:endParaRPr>
          </a:p>
        </p:txBody>
      </p:sp>
      <p:grpSp>
        <p:nvGrpSpPr>
          <p:cNvPr id="985" name="Google Shape;985;p33"/>
          <p:cNvGrpSpPr/>
          <p:nvPr/>
        </p:nvGrpSpPr>
        <p:grpSpPr>
          <a:xfrm>
            <a:off x="7516712" y="3362943"/>
            <a:ext cx="1627370" cy="1233430"/>
            <a:chOff x="7032675" y="3217855"/>
            <a:chExt cx="1637852" cy="1241375"/>
          </a:xfrm>
        </p:grpSpPr>
        <p:sp>
          <p:nvSpPr>
            <p:cNvPr id="986" name="Google Shape;986;p33"/>
            <p:cNvSpPr/>
            <p:nvPr/>
          </p:nvSpPr>
          <p:spPr>
            <a:xfrm>
              <a:off x="7111327" y="3419586"/>
              <a:ext cx="1559200" cy="1039626"/>
            </a:xfrm>
            <a:custGeom>
              <a:rect b="b" l="l" r="r" t="t"/>
              <a:pathLst>
                <a:path extrusionOk="0" h="30374" w="45554">
                  <a:moveTo>
                    <a:pt x="10764" y="0"/>
                  </a:moveTo>
                  <a:lnTo>
                    <a:pt x="1" y="15740"/>
                  </a:lnTo>
                  <a:lnTo>
                    <a:pt x="1" y="30373"/>
                  </a:lnTo>
                  <a:lnTo>
                    <a:pt x="45554" y="30373"/>
                  </a:lnTo>
                  <a:lnTo>
                    <a:pt x="45554" y="10121"/>
                  </a:lnTo>
                  <a:lnTo>
                    <a:pt x="107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3"/>
            <p:cNvSpPr/>
            <p:nvPr/>
          </p:nvSpPr>
          <p:spPr>
            <a:xfrm>
              <a:off x="8253075" y="4273151"/>
              <a:ext cx="415849" cy="26900"/>
            </a:xfrm>
            <a:custGeom>
              <a:rect b="b" l="l" r="r" t="t"/>
              <a:pathLst>
                <a:path extrusionOk="0" h="632" w="9942">
                  <a:moveTo>
                    <a:pt x="0" y="1"/>
                  </a:moveTo>
                  <a:lnTo>
                    <a:pt x="0" y="632"/>
                  </a:lnTo>
                  <a:lnTo>
                    <a:pt x="9942" y="632"/>
                  </a:lnTo>
                  <a:lnTo>
                    <a:pt x="9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3"/>
            <p:cNvSpPr/>
            <p:nvPr/>
          </p:nvSpPr>
          <p:spPr>
            <a:xfrm>
              <a:off x="8253075" y="4065475"/>
              <a:ext cx="415849" cy="21625"/>
            </a:xfrm>
            <a:custGeom>
              <a:rect b="b" l="l" r="r" t="t"/>
              <a:pathLst>
                <a:path extrusionOk="0" h="632" w="9942">
                  <a:moveTo>
                    <a:pt x="0" y="1"/>
                  </a:moveTo>
                  <a:lnTo>
                    <a:pt x="0" y="632"/>
                  </a:lnTo>
                  <a:lnTo>
                    <a:pt x="9942" y="632"/>
                  </a:lnTo>
                  <a:lnTo>
                    <a:pt x="99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3"/>
            <p:cNvSpPr/>
            <p:nvPr/>
          </p:nvSpPr>
          <p:spPr>
            <a:xfrm>
              <a:off x="7095251" y="3511550"/>
              <a:ext cx="1493285" cy="947680"/>
            </a:xfrm>
            <a:custGeom>
              <a:rect b="b" l="l" r="r" t="t"/>
              <a:pathLst>
                <a:path extrusionOk="0" h="27291" w="45852">
                  <a:moveTo>
                    <a:pt x="9288" y="10824"/>
                  </a:moveTo>
                  <a:lnTo>
                    <a:pt x="9288" y="13598"/>
                  </a:lnTo>
                  <a:lnTo>
                    <a:pt x="5144" y="10824"/>
                  </a:lnTo>
                  <a:close/>
                  <a:moveTo>
                    <a:pt x="20980" y="10824"/>
                  </a:moveTo>
                  <a:lnTo>
                    <a:pt x="15360" y="13681"/>
                  </a:lnTo>
                  <a:lnTo>
                    <a:pt x="15360" y="10824"/>
                  </a:lnTo>
                  <a:close/>
                  <a:moveTo>
                    <a:pt x="4287" y="11086"/>
                  </a:moveTo>
                  <a:lnTo>
                    <a:pt x="8514" y="13907"/>
                  </a:lnTo>
                  <a:lnTo>
                    <a:pt x="4287" y="13907"/>
                  </a:lnTo>
                  <a:lnTo>
                    <a:pt x="4287" y="11086"/>
                  </a:lnTo>
                  <a:close/>
                  <a:moveTo>
                    <a:pt x="14729" y="10824"/>
                  </a:moveTo>
                  <a:lnTo>
                    <a:pt x="14729" y="13907"/>
                  </a:lnTo>
                  <a:lnTo>
                    <a:pt x="9931" y="13907"/>
                  </a:lnTo>
                  <a:lnTo>
                    <a:pt x="9931" y="10824"/>
                  </a:lnTo>
                  <a:close/>
                  <a:moveTo>
                    <a:pt x="3656" y="14550"/>
                  </a:moveTo>
                  <a:lnTo>
                    <a:pt x="3656" y="20825"/>
                  </a:lnTo>
                  <a:lnTo>
                    <a:pt x="834" y="14550"/>
                  </a:lnTo>
                  <a:close/>
                  <a:moveTo>
                    <a:pt x="9288" y="14550"/>
                  </a:moveTo>
                  <a:lnTo>
                    <a:pt x="9288" y="22063"/>
                  </a:lnTo>
                  <a:lnTo>
                    <a:pt x="4287" y="22063"/>
                  </a:lnTo>
                  <a:lnTo>
                    <a:pt x="4287" y="14550"/>
                  </a:lnTo>
                  <a:close/>
                  <a:moveTo>
                    <a:pt x="14729" y="14550"/>
                  </a:moveTo>
                  <a:lnTo>
                    <a:pt x="14729" y="22063"/>
                  </a:lnTo>
                  <a:lnTo>
                    <a:pt x="9931" y="22063"/>
                  </a:lnTo>
                  <a:lnTo>
                    <a:pt x="9931" y="14550"/>
                  </a:lnTo>
                  <a:close/>
                  <a:moveTo>
                    <a:pt x="25599" y="14550"/>
                  </a:moveTo>
                  <a:lnTo>
                    <a:pt x="20480" y="22063"/>
                  </a:lnTo>
                  <a:lnTo>
                    <a:pt x="15360" y="22063"/>
                  </a:lnTo>
                  <a:lnTo>
                    <a:pt x="15360" y="14550"/>
                  </a:lnTo>
                  <a:close/>
                  <a:moveTo>
                    <a:pt x="26266" y="14777"/>
                  </a:moveTo>
                  <a:lnTo>
                    <a:pt x="26266" y="22063"/>
                  </a:lnTo>
                  <a:lnTo>
                    <a:pt x="21313" y="22063"/>
                  </a:lnTo>
                  <a:lnTo>
                    <a:pt x="26266" y="14777"/>
                  </a:lnTo>
                  <a:close/>
                  <a:moveTo>
                    <a:pt x="9288" y="1"/>
                  </a:moveTo>
                  <a:lnTo>
                    <a:pt x="9288" y="9478"/>
                  </a:lnTo>
                  <a:lnTo>
                    <a:pt x="6168" y="5454"/>
                  </a:lnTo>
                  <a:lnTo>
                    <a:pt x="5621" y="5871"/>
                  </a:lnTo>
                  <a:lnTo>
                    <a:pt x="8966" y="10181"/>
                  </a:lnTo>
                  <a:lnTo>
                    <a:pt x="4287" y="10181"/>
                  </a:lnTo>
                  <a:lnTo>
                    <a:pt x="4287" y="8895"/>
                  </a:lnTo>
                  <a:lnTo>
                    <a:pt x="3656" y="8895"/>
                  </a:lnTo>
                  <a:lnTo>
                    <a:pt x="3656" y="10181"/>
                  </a:lnTo>
                  <a:lnTo>
                    <a:pt x="2704" y="10181"/>
                  </a:lnTo>
                  <a:lnTo>
                    <a:pt x="2704" y="10812"/>
                  </a:lnTo>
                  <a:lnTo>
                    <a:pt x="3656" y="10812"/>
                  </a:lnTo>
                  <a:lnTo>
                    <a:pt x="3656" y="13907"/>
                  </a:lnTo>
                  <a:lnTo>
                    <a:pt x="311" y="13907"/>
                  </a:lnTo>
                  <a:lnTo>
                    <a:pt x="311" y="14229"/>
                  </a:lnTo>
                  <a:lnTo>
                    <a:pt x="1" y="14372"/>
                  </a:lnTo>
                  <a:lnTo>
                    <a:pt x="3454" y="22063"/>
                  </a:lnTo>
                  <a:lnTo>
                    <a:pt x="311" y="22063"/>
                  </a:lnTo>
                  <a:lnTo>
                    <a:pt x="311" y="22694"/>
                  </a:lnTo>
                  <a:lnTo>
                    <a:pt x="3656" y="22694"/>
                  </a:lnTo>
                  <a:lnTo>
                    <a:pt x="3656" y="27290"/>
                  </a:lnTo>
                  <a:lnTo>
                    <a:pt x="4287" y="27290"/>
                  </a:lnTo>
                  <a:lnTo>
                    <a:pt x="4287" y="22694"/>
                  </a:lnTo>
                  <a:lnTo>
                    <a:pt x="9288" y="22694"/>
                  </a:lnTo>
                  <a:lnTo>
                    <a:pt x="9288" y="27290"/>
                  </a:lnTo>
                  <a:lnTo>
                    <a:pt x="9931" y="27290"/>
                  </a:lnTo>
                  <a:lnTo>
                    <a:pt x="9931" y="22694"/>
                  </a:lnTo>
                  <a:lnTo>
                    <a:pt x="14729" y="22694"/>
                  </a:lnTo>
                  <a:lnTo>
                    <a:pt x="14729" y="27290"/>
                  </a:lnTo>
                  <a:lnTo>
                    <a:pt x="15360" y="27290"/>
                  </a:lnTo>
                  <a:lnTo>
                    <a:pt x="15360" y="22694"/>
                  </a:lnTo>
                  <a:lnTo>
                    <a:pt x="26266" y="22694"/>
                  </a:lnTo>
                  <a:lnTo>
                    <a:pt x="26266" y="27290"/>
                  </a:lnTo>
                  <a:lnTo>
                    <a:pt x="26897" y="27290"/>
                  </a:lnTo>
                  <a:lnTo>
                    <a:pt x="26897" y="22694"/>
                  </a:lnTo>
                  <a:lnTo>
                    <a:pt x="45852" y="22694"/>
                  </a:lnTo>
                  <a:lnTo>
                    <a:pt x="45852" y="22063"/>
                  </a:lnTo>
                  <a:lnTo>
                    <a:pt x="26909" y="22063"/>
                  </a:lnTo>
                  <a:lnTo>
                    <a:pt x="26909" y="13181"/>
                  </a:lnTo>
                  <a:lnTo>
                    <a:pt x="26278" y="13181"/>
                  </a:lnTo>
                  <a:lnTo>
                    <a:pt x="26278" y="13907"/>
                  </a:lnTo>
                  <a:lnTo>
                    <a:pt x="16420" y="13907"/>
                  </a:lnTo>
                  <a:lnTo>
                    <a:pt x="22492" y="10824"/>
                  </a:lnTo>
                  <a:lnTo>
                    <a:pt x="22670" y="10824"/>
                  </a:lnTo>
                  <a:lnTo>
                    <a:pt x="22670" y="10181"/>
                  </a:lnTo>
                  <a:lnTo>
                    <a:pt x="15682" y="10181"/>
                  </a:lnTo>
                  <a:lnTo>
                    <a:pt x="18491" y="6264"/>
                  </a:lnTo>
                  <a:lnTo>
                    <a:pt x="17979" y="5883"/>
                  </a:lnTo>
                  <a:lnTo>
                    <a:pt x="15360" y="9526"/>
                  </a:lnTo>
                  <a:lnTo>
                    <a:pt x="15360" y="1954"/>
                  </a:lnTo>
                  <a:lnTo>
                    <a:pt x="14729" y="1954"/>
                  </a:lnTo>
                  <a:lnTo>
                    <a:pt x="14729" y="10181"/>
                  </a:lnTo>
                  <a:lnTo>
                    <a:pt x="9931" y="10181"/>
                  </a:lnTo>
                  <a:lnTo>
                    <a:pt x="99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3"/>
            <p:cNvSpPr/>
            <p:nvPr/>
          </p:nvSpPr>
          <p:spPr>
            <a:xfrm>
              <a:off x="7032675" y="3378411"/>
              <a:ext cx="1636246" cy="617430"/>
            </a:xfrm>
            <a:custGeom>
              <a:rect b="b" l="l" r="r" t="t"/>
              <a:pathLst>
                <a:path extrusionOk="0" h="18039" w="47805">
                  <a:moveTo>
                    <a:pt x="11824" y="1"/>
                  </a:moveTo>
                  <a:lnTo>
                    <a:pt x="1" y="18039"/>
                  </a:lnTo>
                  <a:lnTo>
                    <a:pt x="2906" y="18039"/>
                  </a:lnTo>
                  <a:lnTo>
                    <a:pt x="12729" y="3108"/>
                  </a:lnTo>
                  <a:lnTo>
                    <a:pt x="26052" y="18039"/>
                  </a:lnTo>
                  <a:lnTo>
                    <a:pt x="27516" y="18039"/>
                  </a:lnTo>
                  <a:cubicBezTo>
                    <a:pt x="28350" y="15693"/>
                    <a:pt x="30576" y="14133"/>
                    <a:pt x="33064" y="14133"/>
                  </a:cubicBezTo>
                  <a:cubicBezTo>
                    <a:pt x="35565" y="14133"/>
                    <a:pt x="37779" y="15693"/>
                    <a:pt x="38625" y="18039"/>
                  </a:cubicBezTo>
                  <a:lnTo>
                    <a:pt x="47804" y="18039"/>
                  </a:lnTo>
                  <a:lnTo>
                    <a:pt x="478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8273966" y="3286718"/>
              <a:ext cx="160185" cy="327283"/>
            </a:xfrm>
            <a:custGeom>
              <a:rect b="b" l="l" r="r" t="t"/>
              <a:pathLst>
                <a:path extrusionOk="0" h="9562" w="4680">
                  <a:moveTo>
                    <a:pt x="0" y="1"/>
                  </a:moveTo>
                  <a:lnTo>
                    <a:pt x="0" y="9562"/>
                  </a:lnTo>
                  <a:lnTo>
                    <a:pt x="4679" y="9562"/>
                  </a:lnTo>
                  <a:lnTo>
                    <a:pt x="46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3"/>
            <p:cNvSpPr/>
            <p:nvPr/>
          </p:nvSpPr>
          <p:spPr>
            <a:xfrm>
              <a:off x="8239739" y="3217855"/>
              <a:ext cx="228229" cy="92551"/>
            </a:xfrm>
            <a:custGeom>
              <a:rect b="b" l="l" r="r" t="t"/>
              <a:pathLst>
                <a:path extrusionOk="0" h="2704" w="6668">
                  <a:moveTo>
                    <a:pt x="0" y="1"/>
                  </a:moveTo>
                  <a:lnTo>
                    <a:pt x="0" y="2703"/>
                  </a:lnTo>
                  <a:lnTo>
                    <a:pt x="6668" y="2703"/>
                  </a:lnTo>
                  <a:lnTo>
                    <a:pt x="66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3"/>
            <p:cNvSpPr/>
            <p:nvPr/>
          </p:nvSpPr>
          <p:spPr>
            <a:xfrm>
              <a:off x="8036776" y="3985623"/>
              <a:ext cx="243734" cy="473161"/>
            </a:xfrm>
            <a:custGeom>
              <a:rect b="b" l="l" r="r" t="t"/>
              <a:pathLst>
                <a:path extrusionOk="0" h="13824" w="7121">
                  <a:moveTo>
                    <a:pt x="3561" y="0"/>
                  </a:moveTo>
                  <a:cubicBezTo>
                    <a:pt x="1596" y="0"/>
                    <a:pt x="1" y="1595"/>
                    <a:pt x="1" y="3560"/>
                  </a:cubicBezTo>
                  <a:lnTo>
                    <a:pt x="1" y="13823"/>
                  </a:lnTo>
                  <a:lnTo>
                    <a:pt x="7121" y="13823"/>
                  </a:lnTo>
                  <a:lnTo>
                    <a:pt x="7121" y="3560"/>
                  </a:lnTo>
                  <a:cubicBezTo>
                    <a:pt x="7121" y="1595"/>
                    <a:pt x="5525" y="0"/>
                    <a:pt x="3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3"/>
            <p:cNvSpPr/>
            <p:nvPr/>
          </p:nvSpPr>
          <p:spPr>
            <a:xfrm>
              <a:off x="7223196" y="4013346"/>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3"/>
            <p:cNvSpPr/>
            <p:nvPr/>
          </p:nvSpPr>
          <p:spPr>
            <a:xfrm>
              <a:off x="7214640" y="4005200"/>
              <a:ext cx="78278" cy="106003"/>
            </a:xfrm>
            <a:custGeom>
              <a:rect b="b" l="l" r="r" t="t"/>
              <a:pathLst>
                <a:path extrusionOk="0" h="3097" w="2287">
                  <a:moveTo>
                    <a:pt x="1811" y="489"/>
                  </a:moveTo>
                  <a:lnTo>
                    <a:pt x="1811"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3"/>
            <p:cNvSpPr/>
            <p:nvPr/>
          </p:nvSpPr>
          <p:spPr>
            <a:xfrm>
              <a:off x="7284735" y="4013346"/>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3"/>
            <p:cNvSpPr/>
            <p:nvPr/>
          </p:nvSpPr>
          <p:spPr>
            <a:xfrm>
              <a:off x="7276590" y="4005200"/>
              <a:ext cx="78278" cy="106003"/>
            </a:xfrm>
            <a:custGeom>
              <a:rect b="b" l="l" r="r" t="t"/>
              <a:pathLst>
                <a:path extrusionOk="0" h="3097" w="2287">
                  <a:moveTo>
                    <a:pt x="1810" y="489"/>
                  </a:moveTo>
                  <a:lnTo>
                    <a:pt x="1810" y="2608"/>
                  </a:lnTo>
                  <a:lnTo>
                    <a:pt x="489" y="2608"/>
                  </a:lnTo>
                  <a:lnTo>
                    <a:pt x="489" y="489"/>
                  </a:lnTo>
                  <a:close/>
                  <a:moveTo>
                    <a:pt x="239" y="1"/>
                  </a:moveTo>
                  <a:cubicBezTo>
                    <a:pt x="108" y="1"/>
                    <a:pt x="1" y="108"/>
                    <a:pt x="1" y="239"/>
                  </a:cubicBezTo>
                  <a:lnTo>
                    <a:pt x="1" y="2846"/>
                  </a:lnTo>
                  <a:cubicBezTo>
                    <a:pt x="1" y="2977"/>
                    <a:pt x="108" y="3096"/>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3"/>
            <p:cNvSpPr/>
            <p:nvPr/>
          </p:nvSpPr>
          <p:spPr>
            <a:xfrm>
              <a:off x="7346685" y="4013346"/>
              <a:ext cx="61575" cy="89300"/>
            </a:xfrm>
            <a:custGeom>
              <a:rect b="b" l="l" r="r" t="t"/>
              <a:pathLst>
                <a:path extrusionOk="0" h="2609" w="1799">
                  <a:moveTo>
                    <a:pt x="1" y="1"/>
                  </a:moveTo>
                  <a:lnTo>
                    <a:pt x="1" y="2608"/>
                  </a:lnTo>
                  <a:lnTo>
                    <a:pt x="1798" y="2608"/>
                  </a:lnTo>
                  <a:lnTo>
                    <a:pt x="17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3"/>
            <p:cNvSpPr/>
            <p:nvPr/>
          </p:nvSpPr>
          <p:spPr>
            <a:xfrm>
              <a:off x="7338539" y="4005200"/>
              <a:ext cx="78278" cy="106003"/>
            </a:xfrm>
            <a:custGeom>
              <a:rect b="b" l="l" r="r" t="t"/>
              <a:pathLst>
                <a:path extrusionOk="0" h="3097" w="2287">
                  <a:moveTo>
                    <a:pt x="1798" y="489"/>
                  </a:moveTo>
                  <a:lnTo>
                    <a:pt x="1798" y="2608"/>
                  </a:lnTo>
                  <a:lnTo>
                    <a:pt x="477" y="2608"/>
                  </a:lnTo>
                  <a:lnTo>
                    <a:pt x="477" y="489"/>
                  </a:lnTo>
                  <a:close/>
                  <a:moveTo>
                    <a:pt x="239" y="1"/>
                  </a:moveTo>
                  <a:cubicBezTo>
                    <a:pt x="108" y="1"/>
                    <a:pt x="0" y="108"/>
                    <a:pt x="0" y="239"/>
                  </a:cubicBezTo>
                  <a:lnTo>
                    <a:pt x="0" y="2846"/>
                  </a:lnTo>
                  <a:cubicBezTo>
                    <a:pt x="0" y="2989"/>
                    <a:pt x="108" y="3096"/>
                    <a:pt x="239" y="3096"/>
                  </a:cubicBezTo>
                  <a:lnTo>
                    <a:pt x="2036" y="3096"/>
                  </a:lnTo>
                  <a:cubicBezTo>
                    <a:pt x="2179" y="3096"/>
                    <a:pt x="2286" y="2989"/>
                    <a:pt x="2286" y="2846"/>
                  </a:cubicBezTo>
                  <a:lnTo>
                    <a:pt x="2286" y="239"/>
                  </a:lnTo>
                  <a:cubicBezTo>
                    <a:pt x="2286" y="108"/>
                    <a:pt x="2179" y="1"/>
                    <a:pt x="2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3"/>
            <p:cNvSpPr/>
            <p:nvPr/>
          </p:nvSpPr>
          <p:spPr>
            <a:xfrm>
              <a:off x="7223196" y="4102608"/>
              <a:ext cx="61575" cy="89265"/>
            </a:xfrm>
            <a:custGeom>
              <a:rect b="b" l="l" r="r" t="t"/>
              <a:pathLst>
                <a:path extrusionOk="0" h="2608" w="1799">
                  <a:moveTo>
                    <a:pt x="1" y="0"/>
                  </a:moveTo>
                  <a:lnTo>
                    <a:pt x="1" y="2608"/>
                  </a:lnTo>
                  <a:lnTo>
                    <a:pt x="1799" y="2608"/>
                  </a:lnTo>
                  <a:lnTo>
                    <a:pt x="17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3"/>
            <p:cNvSpPr/>
            <p:nvPr/>
          </p:nvSpPr>
          <p:spPr>
            <a:xfrm>
              <a:off x="7214640" y="4094462"/>
              <a:ext cx="78689" cy="105968"/>
            </a:xfrm>
            <a:custGeom>
              <a:rect b="b" l="l" r="r" t="t"/>
              <a:pathLst>
                <a:path extrusionOk="0" h="3096" w="2299">
                  <a:moveTo>
                    <a:pt x="1811" y="488"/>
                  </a:moveTo>
                  <a:lnTo>
                    <a:pt x="1811"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80" y="3096"/>
                    <a:pt x="2299" y="2989"/>
                    <a:pt x="2287" y="2846"/>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3"/>
            <p:cNvSpPr/>
            <p:nvPr/>
          </p:nvSpPr>
          <p:spPr>
            <a:xfrm>
              <a:off x="7284735" y="4102608"/>
              <a:ext cx="61986" cy="89265"/>
            </a:xfrm>
            <a:custGeom>
              <a:rect b="b" l="l" r="r" t="t"/>
              <a:pathLst>
                <a:path extrusionOk="0" h="2608" w="1811">
                  <a:moveTo>
                    <a:pt x="1" y="0"/>
                  </a:moveTo>
                  <a:lnTo>
                    <a:pt x="1" y="2608"/>
                  </a:lnTo>
                  <a:lnTo>
                    <a:pt x="1811" y="2608"/>
                  </a:lnTo>
                  <a:lnTo>
                    <a:pt x="18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3"/>
            <p:cNvSpPr/>
            <p:nvPr/>
          </p:nvSpPr>
          <p:spPr>
            <a:xfrm>
              <a:off x="7276590" y="4094462"/>
              <a:ext cx="78278" cy="105968"/>
            </a:xfrm>
            <a:custGeom>
              <a:rect b="b" l="l" r="r" t="t"/>
              <a:pathLst>
                <a:path extrusionOk="0" h="3096" w="2287">
                  <a:moveTo>
                    <a:pt x="1810" y="488"/>
                  </a:moveTo>
                  <a:lnTo>
                    <a:pt x="1810"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77"/>
                    <a:pt x="2287" y="2846"/>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3"/>
            <p:cNvSpPr/>
            <p:nvPr/>
          </p:nvSpPr>
          <p:spPr>
            <a:xfrm>
              <a:off x="7346685" y="4102608"/>
              <a:ext cx="61575" cy="89265"/>
            </a:xfrm>
            <a:custGeom>
              <a:rect b="b" l="l" r="r" t="t"/>
              <a:pathLst>
                <a:path extrusionOk="0" h="2608" w="1799">
                  <a:moveTo>
                    <a:pt x="1" y="0"/>
                  </a:moveTo>
                  <a:lnTo>
                    <a:pt x="1" y="2608"/>
                  </a:lnTo>
                  <a:lnTo>
                    <a:pt x="1798" y="2608"/>
                  </a:lnTo>
                  <a:lnTo>
                    <a:pt x="17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3"/>
            <p:cNvSpPr/>
            <p:nvPr/>
          </p:nvSpPr>
          <p:spPr>
            <a:xfrm>
              <a:off x="7338129" y="4094462"/>
              <a:ext cx="78689" cy="105968"/>
            </a:xfrm>
            <a:custGeom>
              <a:rect b="b" l="l" r="r" t="t"/>
              <a:pathLst>
                <a:path extrusionOk="0" h="3096" w="2299">
                  <a:moveTo>
                    <a:pt x="1810" y="488"/>
                  </a:moveTo>
                  <a:lnTo>
                    <a:pt x="1810" y="2608"/>
                  </a:lnTo>
                  <a:lnTo>
                    <a:pt x="489" y="2608"/>
                  </a:lnTo>
                  <a:lnTo>
                    <a:pt x="489" y="488"/>
                  </a:lnTo>
                  <a:close/>
                  <a:moveTo>
                    <a:pt x="251" y="0"/>
                  </a:moveTo>
                  <a:cubicBezTo>
                    <a:pt x="120" y="0"/>
                    <a:pt x="12" y="107"/>
                    <a:pt x="12" y="238"/>
                  </a:cubicBezTo>
                  <a:lnTo>
                    <a:pt x="12" y="2858"/>
                  </a:lnTo>
                  <a:cubicBezTo>
                    <a:pt x="1" y="2989"/>
                    <a:pt x="120" y="3096"/>
                    <a:pt x="251" y="3096"/>
                  </a:cubicBezTo>
                  <a:lnTo>
                    <a:pt x="2048" y="3096"/>
                  </a:lnTo>
                  <a:cubicBezTo>
                    <a:pt x="2191" y="3096"/>
                    <a:pt x="2298" y="2989"/>
                    <a:pt x="2298" y="2846"/>
                  </a:cubicBezTo>
                  <a:lnTo>
                    <a:pt x="2298" y="238"/>
                  </a:lnTo>
                  <a:cubicBezTo>
                    <a:pt x="2298" y="107"/>
                    <a:pt x="2191" y="0"/>
                    <a:pt x="2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3"/>
            <p:cNvSpPr/>
            <p:nvPr/>
          </p:nvSpPr>
          <p:spPr>
            <a:xfrm>
              <a:off x="7223196" y="4191837"/>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3"/>
            <p:cNvSpPr/>
            <p:nvPr/>
          </p:nvSpPr>
          <p:spPr>
            <a:xfrm>
              <a:off x="7214640" y="4183691"/>
              <a:ext cx="78278" cy="106003"/>
            </a:xfrm>
            <a:custGeom>
              <a:rect b="b" l="l" r="r" t="t"/>
              <a:pathLst>
                <a:path extrusionOk="0" h="3097" w="2287">
                  <a:moveTo>
                    <a:pt x="1811" y="489"/>
                  </a:moveTo>
                  <a:lnTo>
                    <a:pt x="1811"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3"/>
            <p:cNvSpPr/>
            <p:nvPr/>
          </p:nvSpPr>
          <p:spPr>
            <a:xfrm>
              <a:off x="7284735" y="4191837"/>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3"/>
            <p:cNvSpPr/>
            <p:nvPr/>
          </p:nvSpPr>
          <p:spPr>
            <a:xfrm>
              <a:off x="7276590" y="4183691"/>
              <a:ext cx="78278" cy="106003"/>
            </a:xfrm>
            <a:custGeom>
              <a:rect b="b" l="l" r="r" t="t"/>
              <a:pathLst>
                <a:path extrusionOk="0" h="3097" w="2287">
                  <a:moveTo>
                    <a:pt x="1810" y="489"/>
                  </a:moveTo>
                  <a:lnTo>
                    <a:pt x="1810"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3"/>
            <p:cNvSpPr/>
            <p:nvPr/>
          </p:nvSpPr>
          <p:spPr>
            <a:xfrm>
              <a:off x="7346685" y="4191837"/>
              <a:ext cx="61575" cy="89300"/>
            </a:xfrm>
            <a:custGeom>
              <a:rect b="b" l="l" r="r" t="t"/>
              <a:pathLst>
                <a:path extrusionOk="0" h="2609" w="1799">
                  <a:moveTo>
                    <a:pt x="1" y="1"/>
                  </a:moveTo>
                  <a:lnTo>
                    <a:pt x="1" y="2608"/>
                  </a:lnTo>
                  <a:lnTo>
                    <a:pt x="1798" y="2608"/>
                  </a:lnTo>
                  <a:lnTo>
                    <a:pt x="17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3"/>
            <p:cNvSpPr/>
            <p:nvPr/>
          </p:nvSpPr>
          <p:spPr>
            <a:xfrm>
              <a:off x="7338129" y="4183691"/>
              <a:ext cx="78689" cy="106003"/>
            </a:xfrm>
            <a:custGeom>
              <a:rect b="b" l="l" r="r" t="t"/>
              <a:pathLst>
                <a:path extrusionOk="0" h="3097" w="2299">
                  <a:moveTo>
                    <a:pt x="1810" y="489"/>
                  </a:moveTo>
                  <a:lnTo>
                    <a:pt x="1810" y="2608"/>
                  </a:lnTo>
                  <a:lnTo>
                    <a:pt x="489" y="2608"/>
                  </a:lnTo>
                  <a:lnTo>
                    <a:pt x="489" y="489"/>
                  </a:lnTo>
                  <a:close/>
                  <a:moveTo>
                    <a:pt x="251" y="1"/>
                  </a:moveTo>
                  <a:cubicBezTo>
                    <a:pt x="120" y="1"/>
                    <a:pt x="12" y="108"/>
                    <a:pt x="12" y="239"/>
                  </a:cubicBezTo>
                  <a:lnTo>
                    <a:pt x="12" y="2846"/>
                  </a:lnTo>
                  <a:cubicBezTo>
                    <a:pt x="1" y="2977"/>
                    <a:pt x="120" y="3084"/>
                    <a:pt x="251" y="3096"/>
                  </a:cubicBezTo>
                  <a:lnTo>
                    <a:pt x="2048" y="3096"/>
                  </a:lnTo>
                  <a:cubicBezTo>
                    <a:pt x="2191" y="3084"/>
                    <a:pt x="2298" y="2977"/>
                    <a:pt x="2298" y="2846"/>
                  </a:cubicBezTo>
                  <a:lnTo>
                    <a:pt x="2298" y="239"/>
                  </a:lnTo>
                  <a:cubicBezTo>
                    <a:pt x="2298" y="108"/>
                    <a:pt x="2191"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3"/>
            <p:cNvSpPr/>
            <p:nvPr/>
          </p:nvSpPr>
          <p:spPr>
            <a:xfrm>
              <a:off x="7582891" y="4013346"/>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3"/>
            <p:cNvSpPr/>
            <p:nvPr/>
          </p:nvSpPr>
          <p:spPr>
            <a:xfrm>
              <a:off x="7574745" y="4005200"/>
              <a:ext cx="78278" cy="106003"/>
            </a:xfrm>
            <a:custGeom>
              <a:rect b="b" l="l" r="r" t="t"/>
              <a:pathLst>
                <a:path extrusionOk="0" h="3097" w="2287">
                  <a:moveTo>
                    <a:pt x="1811" y="489"/>
                  </a:moveTo>
                  <a:lnTo>
                    <a:pt x="1811" y="2608"/>
                  </a:lnTo>
                  <a:lnTo>
                    <a:pt x="489" y="2608"/>
                  </a:lnTo>
                  <a:lnTo>
                    <a:pt x="489" y="489"/>
                  </a:lnTo>
                  <a:close/>
                  <a:moveTo>
                    <a:pt x="239" y="1"/>
                  </a:moveTo>
                  <a:cubicBezTo>
                    <a:pt x="108" y="1"/>
                    <a:pt x="1" y="108"/>
                    <a:pt x="1" y="239"/>
                  </a:cubicBezTo>
                  <a:lnTo>
                    <a:pt x="1" y="2846"/>
                  </a:lnTo>
                  <a:cubicBezTo>
                    <a:pt x="1" y="2989"/>
                    <a:pt x="108" y="3096"/>
                    <a:pt x="239"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3"/>
            <p:cNvSpPr/>
            <p:nvPr/>
          </p:nvSpPr>
          <p:spPr>
            <a:xfrm>
              <a:off x="7644841" y="4013346"/>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a:off x="7636284" y="4005200"/>
              <a:ext cx="78689" cy="106003"/>
            </a:xfrm>
            <a:custGeom>
              <a:rect b="b" l="l" r="r" t="t"/>
              <a:pathLst>
                <a:path extrusionOk="0" h="3097" w="2299">
                  <a:moveTo>
                    <a:pt x="1810" y="489"/>
                  </a:moveTo>
                  <a:lnTo>
                    <a:pt x="1810"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79" y="3096"/>
                    <a:pt x="2299" y="2989"/>
                    <a:pt x="2299" y="2846"/>
                  </a:cubicBezTo>
                  <a:lnTo>
                    <a:pt x="2299" y="239"/>
                  </a:lnTo>
                  <a:cubicBezTo>
                    <a:pt x="2299" y="108"/>
                    <a:pt x="2179"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3"/>
            <p:cNvSpPr/>
            <p:nvPr/>
          </p:nvSpPr>
          <p:spPr>
            <a:xfrm>
              <a:off x="7706380" y="4013346"/>
              <a:ext cx="61986" cy="89300"/>
            </a:xfrm>
            <a:custGeom>
              <a:rect b="b" l="l" r="r" t="t"/>
              <a:pathLst>
                <a:path extrusionOk="0" h="2609" w="1811">
                  <a:moveTo>
                    <a:pt x="1" y="1"/>
                  </a:moveTo>
                  <a:lnTo>
                    <a:pt x="1" y="2608"/>
                  </a:lnTo>
                  <a:lnTo>
                    <a:pt x="1810" y="2608"/>
                  </a:lnTo>
                  <a:lnTo>
                    <a:pt x="18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3"/>
            <p:cNvSpPr/>
            <p:nvPr/>
          </p:nvSpPr>
          <p:spPr>
            <a:xfrm>
              <a:off x="7698234" y="4005200"/>
              <a:ext cx="78278" cy="106003"/>
            </a:xfrm>
            <a:custGeom>
              <a:rect b="b" l="l" r="r" t="t"/>
              <a:pathLst>
                <a:path extrusionOk="0" h="3097" w="2287">
                  <a:moveTo>
                    <a:pt x="1798" y="489"/>
                  </a:moveTo>
                  <a:lnTo>
                    <a:pt x="1798" y="2608"/>
                  </a:lnTo>
                  <a:lnTo>
                    <a:pt x="489" y="2608"/>
                  </a:lnTo>
                  <a:lnTo>
                    <a:pt x="489" y="489"/>
                  </a:lnTo>
                  <a:close/>
                  <a:moveTo>
                    <a:pt x="239" y="1"/>
                  </a:moveTo>
                  <a:cubicBezTo>
                    <a:pt x="108" y="1"/>
                    <a:pt x="0" y="108"/>
                    <a:pt x="0" y="239"/>
                  </a:cubicBezTo>
                  <a:lnTo>
                    <a:pt x="0" y="2846"/>
                  </a:lnTo>
                  <a:cubicBezTo>
                    <a:pt x="0" y="2989"/>
                    <a:pt x="108" y="3096"/>
                    <a:pt x="239" y="3096"/>
                  </a:cubicBezTo>
                  <a:lnTo>
                    <a:pt x="2048" y="3096"/>
                  </a:lnTo>
                  <a:cubicBezTo>
                    <a:pt x="2179" y="3096"/>
                    <a:pt x="2286" y="2989"/>
                    <a:pt x="2286" y="2846"/>
                  </a:cubicBezTo>
                  <a:lnTo>
                    <a:pt x="2286" y="239"/>
                  </a:lnTo>
                  <a:cubicBezTo>
                    <a:pt x="2286" y="108"/>
                    <a:pt x="2179"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a:off x="7582891" y="4102608"/>
              <a:ext cx="61986" cy="89265"/>
            </a:xfrm>
            <a:custGeom>
              <a:rect b="b" l="l" r="r" t="t"/>
              <a:pathLst>
                <a:path extrusionOk="0" h="2608" w="1811">
                  <a:moveTo>
                    <a:pt x="1" y="0"/>
                  </a:moveTo>
                  <a:lnTo>
                    <a:pt x="1" y="2608"/>
                  </a:lnTo>
                  <a:lnTo>
                    <a:pt x="1811" y="2608"/>
                  </a:lnTo>
                  <a:lnTo>
                    <a:pt x="18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7574745" y="4094462"/>
              <a:ext cx="78278" cy="105968"/>
            </a:xfrm>
            <a:custGeom>
              <a:rect b="b" l="l" r="r" t="t"/>
              <a:pathLst>
                <a:path extrusionOk="0" h="3096" w="2287">
                  <a:moveTo>
                    <a:pt x="1811" y="488"/>
                  </a:moveTo>
                  <a:lnTo>
                    <a:pt x="1811"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89"/>
                    <a:pt x="2287" y="2846"/>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3"/>
            <p:cNvSpPr/>
            <p:nvPr/>
          </p:nvSpPr>
          <p:spPr>
            <a:xfrm>
              <a:off x="7644841" y="4102608"/>
              <a:ext cx="61575" cy="89265"/>
            </a:xfrm>
            <a:custGeom>
              <a:rect b="b" l="l" r="r" t="t"/>
              <a:pathLst>
                <a:path extrusionOk="0" h="2608" w="1799">
                  <a:moveTo>
                    <a:pt x="1" y="0"/>
                  </a:moveTo>
                  <a:lnTo>
                    <a:pt x="1" y="2608"/>
                  </a:lnTo>
                  <a:lnTo>
                    <a:pt x="1799" y="2608"/>
                  </a:lnTo>
                  <a:lnTo>
                    <a:pt x="17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3"/>
            <p:cNvSpPr/>
            <p:nvPr/>
          </p:nvSpPr>
          <p:spPr>
            <a:xfrm>
              <a:off x="7636284" y="4094462"/>
              <a:ext cx="78689" cy="105968"/>
            </a:xfrm>
            <a:custGeom>
              <a:rect b="b" l="l" r="r" t="t"/>
              <a:pathLst>
                <a:path extrusionOk="0" h="3096" w="2299">
                  <a:moveTo>
                    <a:pt x="1810" y="488"/>
                  </a:moveTo>
                  <a:lnTo>
                    <a:pt x="1810"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91" y="3096"/>
                    <a:pt x="2299" y="2989"/>
                    <a:pt x="2299" y="2846"/>
                  </a:cubicBezTo>
                  <a:lnTo>
                    <a:pt x="2299" y="238"/>
                  </a:lnTo>
                  <a:cubicBezTo>
                    <a:pt x="2299" y="107"/>
                    <a:pt x="2179"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3"/>
            <p:cNvSpPr/>
            <p:nvPr/>
          </p:nvSpPr>
          <p:spPr>
            <a:xfrm>
              <a:off x="7706380" y="4102608"/>
              <a:ext cx="61986" cy="89265"/>
            </a:xfrm>
            <a:custGeom>
              <a:rect b="b" l="l" r="r" t="t"/>
              <a:pathLst>
                <a:path extrusionOk="0" h="2608" w="1811">
                  <a:moveTo>
                    <a:pt x="1" y="0"/>
                  </a:moveTo>
                  <a:lnTo>
                    <a:pt x="1" y="2608"/>
                  </a:lnTo>
                  <a:lnTo>
                    <a:pt x="1810" y="2608"/>
                  </a:lnTo>
                  <a:lnTo>
                    <a:pt x="18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3"/>
            <p:cNvSpPr/>
            <p:nvPr/>
          </p:nvSpPr>
          <p:spPr>
            <a:xfrm>
              <a:off x="7698234" y="4094462"/>
              <a:ext cx="78278" cy="105968"/>
            </a:xfrm>
            <a:custGeom>
              <a:rect b="b" l="l" r="r" t="t"/>
              <a:pathLst>
                <a:path extrusionOk="0" h="3096" w="2287">
                  <a:moveTo>
                    <a:pt x="1798" y="488"/>
                  </a:moveTo>
                  <a:lnTo>
                    <a:pt x="1798" y="2608"/>
                  </a:lnTo>
                  <a:lnTo>
                    <a:pt x="489" y="2608"/>
                  </a:lnTo>
                  <a:lnTo>
                    <a:pt x="489" y="488"/>
                  </a:lnTo>
                  <a:close/>
                  <a:moveTo>
                    <a:pt x="239" y="0"/>
                  </a:moveTo>
                  <a:cubicBezTo>
                    <a:pt x="108" y="0"/>
                    <a:pt x="0" y="107"/>
                    <a:pt x="0" y="238"/>
                  </a:cubicBezTo>
                  <a:lnTo>
                    <a:pt x="0" y="2858"/>
                  </a:lnTo>
                  <a:cubicBezTo>
                    <a:pt x="0" y="2989"/>
                    <a:pt x="108" y="3096"/>
                    <a:pt x="239" y="3096"/>
                  </a:cubicBezTo>
                  <a:lnTo>
                    <a:pt x="2048" y="3096"/>
                  </a:lnTo>
                  <a:cubicBezTo>
                    <a:pt x="2179" y="3096"/>
                    <a:pt x="2286" y="2989"/>
                    <a:pt x="2286" y="2846"/>
                  </a:cubicBezTo>
                  <a:lnTo>
                    <a:pt x="2286" y="238"/>
                  </a:lnTo>
                  <a:cubicBezTo>
                    <a:pt x="2286" y="107"/>
                    <a:pt x="2179" y="0"/>
                    <a:pt x="2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3"/>
            <p:cNvSpPr/>
            <p:nvPr/>
          </p:nvSpPr>
          <p:spPr>
            <a:xfrm>
              <a:off x="7582891" y="4191837"/>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a:off x="7574745" y="4183691"/>
              <a:ext cx="78278" cy="106003"/>
            </a:xfrm>
            <a:custGeom>
              <a:rect b="b" l="l" r="r" t="t"/>
              <a:pathLst>
                <a:path extrusionOk="0" h="3097" w="2287">
                  <a:moveTo>
                    <a:pt x="1811" y="489"/>
                  </a:moveTo>
                  <a:lnTo>
                    <a:pt x="1811"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3"/>
            <p:cNvSpPr/>
            <p:nvPr/>
          </p:nvSpPr>
          <p:spPr>
            <a:xfrm>
              <a:off x="7644841" y="4191837"/>
              <a:ext cx="61575" cy="89300"/>
            </a:xfrm>
            <a:custGeom>
              <a:rect b="b" l="l" r="r" t="t"/>
              <a:pathLst>
                <a:path extrusionOk="0" h="2609" w="1799">
                  <a:moveTo>
                    <a:pt x="1" y="1"/>
                  </a:moveTo>
                  <a:lnTo>
                    <a:pt x="1" y="2608"/>
                  </a:lnTo>
                  <a:lnTo>
                    <a:pt x="1799" y="2608"/>
                  </a:lnTo>
                  <a:lnTo>
                    <a:pt x="1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3"/>
            <p:cNvSpPr/>
            <p:nvPr/>
          </p:nvSpPr>
          <p:spPr>
            <a:xfrm>
              <a:off x="7636284" y="4183691"/>
              <a:ext cx="78689" cy="106003"/>
            </a:xfrm>
            <a:custGeom>
              <a:rect b="b" l="l" r="r" t="t"/>
              <a:pathLst>
                <a:path extrusionOk="0" h="3097" w="2299">
                  <a:moveTo>
                    <a:pt x="1810" y="489"/>
                  </a:moveTo>
                  <a:lnTo>
                    <a:pt x="1810"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79" y="3084"/>
                    <a:pt x="2299" y="2977"/>
                    <a:pt x="2299" y="2846"/>
                  </a:cubicBezTo>
                  <a:lnTo>
                    <a:pt x="2299" y="239"/>
                  </a:lnTo>
                  <a:cubicBezTo>
                    <a:pt x="2299" y="108"/>
                    <a:pt x="2179"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3"/>
            <p:cNvSpPr/>
            <p:nvPr/>
          </p:nvSpPr>
          <p:spPr>
            <a:xfrm>
              <a:off x="7706380" y="4191837"/>
              <a:ext cx="61986" cy="89300"/>
            </a:xfrm>
            <a:custGeom>
              <a:rect b="b" l="l" r="r" t="t"/>
              <a:pathLst>
                <a:path extrusionOk="0" h="2609" w="1811">
                  <a:moveTo>
                    <a:pt x="1" y="1"/>
                  </a:moveTo>
                  <a:lnTo>
                    <a:pt x="1" y="2608"/>
                  </a:lnTo>
                  <a:lnTo>
                    <a:pt x="1810" y="2608"/>
                  </a:lnTo>
                  <a:lnTo>
                    <a:pt x="18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3"/>
            <p:cNvSpPr/>
            <p:nvPr/>
          </p:nvSpPr>
          <p:spPr>
            <a:xfrm>
              <a:off x="7698234" y="4183691"/>
              <a:ext cx="78278" cy="106003"/>
            </a:xfrm>
            <a:custGeom>
              <a:rect b="b" l="l" r="r" t="t"/>
              <a:pathLst>
                <a:path extrusionOk="0" h="3097" w="2287">
                  <a:moveTo>
                    <a:pt x="1798" y="489"/>
                  </a:moveTo>
                  <a:lnTo>
                    <a:pt x="1798" y="2608"/>
                  </a:lnTo>
                  <a:lnTo>
                    <a:pt x="489" y="2608"/>
                  </a:lnTo>
                  <a:lnTo>
                    <a:pt x="489" y="489"/>
                  </a:lnTo>
                  <a:close/>
                  <a:moveTo>
                    <a:pt x="239" y="1"/>
                  </a:moveTo>
                  <a:cubicBezTo>
                    <a:pt x="108" y="1"/>
                    <a:pt x="0" y="108"/>
                    <a:pt x="0" y="239"/>
                  </a:cubicBezTo>
                  <a:lnTo>
                    <a:pt x="0" y="2846"/>
                  </a:lnTo>
                  <a:cubicBezTo>
                    <a:pt x="0" y="2977"/>
                    <a:pt x="108" y="3084"/>
                    <a:pt x="239" y="3096"/>
                  </a:cubicBezTo>
                  <a:lnTo>
                    <a:pt x="2048" y="3096"/>
                  </a:lnTo>
                  <a:cubicBezTo>
                    <a:pt x="2179" y="3084"/>
                    <a:pt x="2286" y="2977"/>
                    <a:pt x="2286" y="2846"/>
                  </a:cubicBezTo>
                  <a:lnTo>
                    <a:pt x="2286" y="239"/>
                  </a:lnTo>
                  <a:cubicBezTo>
                    <a:pt x="2286" y="108"/>
                    <a:pt x="2179"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a:off x="7407378" y="3675086"/>
              <a:ext cx="89676" cy="73794"/>
            </a:xfrm>
            <a:custGeom>
              <a:rect b="b" l="l" r="r" t="t"/>
              <a:pathLst>
                <a:path extrusionOk="0" h="2156" w="2620">
                  <a:moveTo>
                    <a:pt x="1" y="0"/>
                  </a:moveTo>
                  <a:lnTo>
                    <a:pt x="1" y="2155"/>
                  </a:lnTo>
                  <a:lnTo>
                    <a:pt x="2620" y="2155"/>
                  </a:lnTo>
                  <a:lnTo>
                    <a:pt x="26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3"/>
            <p:cNvSpPr/>
            <p:nvPr/>
          </p:nvSpPr>
          <p:spPr>
            <a:xfrm>
              <a:off x="7399232" y="3666940"/>
              <a:ext cx="106003" cy="90087"/>
            </a:xfrm>
            <a:custGeom>
              <a:rect b="b" l="l" r="r" t="t"/>
              <a:pathLst>
                <a:path extrusionOk="0" h="2632" w="3097">
                  <a:moveTo>
                    <a:pt x="2608" y="477"/>
                  </a:moveTo>
                  <a:lnTo>
                    <a:pt x="2608" y="2155"/>
                  </a:lnTo>
                  <a:lnTo>
                    <a:pt x="489" y="2155"/>
                  </a:lnTo>
                  <a:lnTo>
                    <a:pt x="489" y="477"/>
                  </a:lnTo>
                  <a:close/>
                  <a:moveTo>
                    <a:pt x="239" y="0"/>
                  </a:moveTo>
                  <a:cubicBezTo>
                    <a:pt x="108" y="0"/>
                    <a:pt x="0" y="107"/>
                    <a:pt x="0" y="238"/>
                  </a:cubicBezTo>
                  <a:lnTo>
                    <a:pt x="0" y="2393"/>
                  </a:lnTo>
                  <a:cubicBezTo>
                    <a:pt x="0" y="2524"/>
                    <a:pt x="108" y="2632"/>
                    <a:pt x="239" y="2632"/>
                  </a:cubicBezTo>
                  <a:lnTo>
                    <a:pt x="2858" y="2632"/>
                  </a:lnTo>
                  <a:cubicBezTo>
                    <a:pt x="2989" y="2632"/>
                    <a:pt x="3096" y="2524"/>
                    <a:pt x="3096" y="2393"/>
                  </a:cubicBezTo>
                  <a:lnTo>
                    <a:pt x="3096" y="238"/>
                  </a:lnTo>
                  <a:cubicBezTo>
                    <a:pt x="3096" y="107"/>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3"/>
            <p:cNvSpPr/>
            <p:nvPr/>
          </p:nvSpPr>
          <p:spPr>
            <a:xfrm>
              <a:off x="7497017" y="3675086"/>
              <a:ext cx="89300" cy="73794"/>
            </a:xfrm>
            <a:custGeom>
              <a:rect b="b" l="l" r="r" t="t"/>
              <a:pathLst>
                <a:path extrusionOk="0" h="2156" w="2609">
                  <a:moveTo>
                    <a:pt x="1" y="0"/>
                  </a:moveTo>
                  <a:lnTo>
                    <a:pt x="1" y="2155"/>
                  </a:lnTo>
                  <a:lnTo>
                    <a:pt x="2608" y="2155"/>
                  </a:lnTo>
                  <a:lnTo>
                    <a:pt x="26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3"/>
            <p:cNvSpPr/>
            <p:nvPr/>
          </p:nvSpPr>
          <p:spPr>
            <a:xfrm>
              <a:off x="7488460" y="3666940"/>
              <a:ext cx="106413" cy="90087"/>
            </a:xfrm>
            <a:custGeom>
              <a:rect b="b" l="l" r="r" t="t"/>
              <a:pathLst>
                <a:path extrusionOk="0" h="2632" w="3109">
                  <a:moveTo>
                    <a:pt x="2620" y="477"/>
                  </a:moveTo>
                  <a:lnTo>
                    <a:pt x="2620" y="2155"/>
                  </a:lnTo>
                  <a:lnTo>
                    <a:pt x="489" y="2155"/>
                  </a:lnTo>
                  <a:lnTo>
                    <a:pt x="489" y="477"/>
                  </a:lnTo>
                  <a:close/>
                  <a:moveTo>
                    <a:pt x="251" y="0"/>
                  </a:moveTo>
                  <a:cubicBezTo>
                    <a:pt x="108" y="0"/>
                    <a:pt x="1" y="107"/>
                    <a:pt x="1" y="238"/>
                  </a:cubicBezTo>
                  <a:lnTo>
                    <a:pt x="1" y="2393"/>
                  </a:lnTo>
                  <a:cubicBezTo>
                    <a:pt x="1" y="2524"/>
                    <a:pt x="120" y="2632"/>
                    <a:pt x="251" y="2632"/>
                  </a:cubicBezTo>
                  <a:lnTo>
                    <a:pt x="2858" y="2632"/>
                  </a:lnTo>
                  <a:cubicBezTo>
                    <a:pt x="2989" y="2632"/>
                    <a:pt x="3097" y="2524"/>
                    <a:pt x="3108" y="2393"/>
                  </a:cubicBezTo>
                  <a:lnTo>
                    <a:pt x="3108" y="238"/>
                  </a:lnTo>
                  <a:cubicBezTo>
                    <a:pt x="3108" y="107"/>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3"/>
            <p:cNvSpPr/>
            <p:nvPr/>
          </p:nvSpPr>
          <p:spPr>
            <a:xfrm>
              <a:off x="7407378" y="3748844"/>
              <a:ext cx="89676" cy="73794"/>
            </a:xfrm>
            <a:custGeom>
              <a:rect b="b" l="l" r="r" t="t"/>
              <a:pathLst>
                <a:path extrusionOk="0" h="2156" w="2620">
                  <a:moveTo>
                    <a:pt x="1" y="0"/>
                  </a:moveTo>
                  <a:lnTo>
                    <a:pt x="1" y="2156"/>
                  </a:lnTo>
                  <a:lnTo>
                    <a:pt x="2620" y="2156"/>
                  </a:lnTo>
                  <a:lnTo>
                    <a:pt x="26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3"/>
            <p:cNvSpPr/>
            <p:nvPr/>
          </p:nvSpPr>
          <p:spPr>
            <a:xfrm>
              <a:off x="7399232" y="3740698"/>
              <a:ext cx="106003" cy="90498"/>
            </a:xfrm>
            <a:custGeom>
              <a:rect b="b" l="l" r="r" t="t"/>
              <a:pathLst>
                <a:path extrusionOk="0" h="2644" w="3097">
                  <a:moveTo>
                    <a:pt x="2608" y="477"/>
                  </a:moveTo>
                  <a:lnTo>
                    <a:pt x="2608" y="2155"/>
                  </a:lnTo>
                  <a:lnTo>
                    <a:pt x="489" y="2155"/>
                  </a:lnTo>
                  <a:lnTo>
                    <a:pt x="489" y="477"/>
                  </a:lnTo>
                  <a:close/>
                  <a:moveTo>
                    <a:pt x="239" y="0"/>
                  </a:moveTo>
                  <a:cubicBezTo>
                    <a:pt x="108" y="0"/>
                    <a:pt x="0" y="108"/>
                    <a:pt x="0" y="238"/>
                  </a:cubicBezTo>
                  <a:lnTo>
                    <a:pt x="0" y="2394"/>
                  </a:lnTo>
                  <a:cubicBezTo>
                    <a:pt x="0" y="2524"/>
                    <a:pt x="108" y="2644"/>
                    <a:pt x="239" y="2644"/>
                  </a:cubicBezTo>
                  <a:lnTo>
                    <a:pt x="2858" y="2644"/>
                  </a:lnTo>
                  <a:cubicBezTo>
                    <a:pt x="2989" y="2644"/>
                    <a:pt x="3096" y="2524"/>
                    <a:pt x="3096" y="2394"/>
                  </a:cubicBezTo>
                  <a:lnTo>
                    <a:pt x="3096" y="238"/>
                  </a:lnTo>
                  <a:cubicBezTo>
                    <a:pt x="3096" y="108"/>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3"/>
            <p:cNvSpPr/>
            <p:nvPr/>
          </p:nvSpPr>
          <p:spPr>
            <a:xfrm>
              <a:off x="7497017" y="3748844"/>
              <a:ext cx="89300" cy="73794"/>
            </a:xfrm>
            <a:custGeom>
              <a:rect b="b" l="l" r="r" t="t"/>
              <a:pathLst>
                <a:path extrusionOk="0" h="2156" w="2609">
                  <a:moveTo>
                    <a:pt x="1" y="0"/>
                  </a:moveTo>
                  <a:lnTo>
                    <a:pt x="1" y="2156"/>
                  </a:lnTo>
                  <a:lnTo>
                    <a:pt x="2608" y="2156"/>
                  </a:lnTo>
                  <a:lnTo>
                    <a:pt x="26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3"/>
            <p:cNvSpPr/>
            <p:nvPr/>
          </p:nvSpPr>
          <p:spPr>
            <a:xfrm>
              <a:off x="7488460" y="3740698"/>
              <a:ext cx="106413" cy="90498"/>
            </a:xfrm>
            <a:custGeom>
              <a:rect b="b" l="l" r="r" t="t"/>
              <a:pathLst>
                <a:path extrusionOk="0" h="2644" w="3109">
                  <a:moveTo>
                    <a:pt x="2620" y="477"/>
                  </a:moveTo>
                  <a:lnTo>
                    <a:pt x="2620" y="2155"/>
                  </a:lnTo>
                  <a:lnTo>
                    <a:pt x="489" y="2155"/>
                  </a:lnTo>
                  <a:lnTo>
                    <a:pt x="489" y="477"/>
                  </a:lnTo>
                  <a:close/>
                  <a:moveTo>
                    <a:pt x="251" y="0"/>
                  </a:moveTo>
                  <a:cubicBezTo>
                    <a:pt x="108" y="0"/>
                    <a:pt x="1" y="108"/>
                    <a:pt x="1" y="238"/>
                  </a:cubicBezTo>
                  <a:lnTo>
                    <a:pt x="1" y="2394"/>
                  </a:lnTo>
                  <a:cubicBezTo>
                    <a:pt x="1" y="2524"/>
                    <a:pt x="108" y="2644"/>
                    <a:pt x="251" y="2644"/>
                  </a:cubicBezTo>
                  <a:lnTo>
                    <a:pt x="2858" y="2644"/>
                  </a:lnTo>
                  <a:cubicBezTo>
                    <a:pt x="2989" y="2644"/>
                    <a:pt x="3108" y="2524"/>
                    <a:pt x="3108" y="2394"/>
                  </a:cubicBezTo>
                  <a:lnTo>
                    <a:pt x="3108" y="238"/>
                  </a:lnTo>
                  <a:cubicBezTo>
                    <a:pt x="3108" y="108"/>
                    <a:pt x="2989" y="0"/>
                    <a:pt x="2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3"/>
            <p:cNvSpPr/>
            <p:nvPr/>
          </p:nvSpPr>
          <p:spPr>
            <a:xfrm>
              <a:off x="8404779" y="4102164"/>
              <a:ext cx="61541" cy="89265"/>
            </a:xfrm>
            <a:custGeom>
              <a:rect b="b" l="l" r="r" t="t"/>
              <a:pathLst>
                <a:path extrusionOk="0" h="2608" w="1798">
                  <a:moveTo>
                    <a:pt x="0" y="0"/>
                  </a:moveTo>
                  <a:lnTo>
                    <a:pt x="0" y="2608"/>
                  </a:lnTo>
                  <a:lnTo>
                    <a:pt x="1798" y="2608"/>
                  </a:lnTo>
                  <a:lnTo>
                    <a:pt x="17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3"/>
            <p:cNvSpPr/>
            <p:nvPr/>
          </p:nvSpPr>
          <p:spPr>
            <a:xfrm>
              <a:off x="8396223" y="4094018"/>
              <a:ext cx="78655" cy="105968"/>
            </a:xfrm>
            <a:custGeom>
              <a:rect b="b" l="l" r="r" t="t"/>
              <a:pathLst>
                <a:path extrusionOk="0" h="3096" w="2298">
                  <a:moveTo>
                    <a:pt x="1810" y="488"/>
                  </a:moveTo>
                  <a:lnTo>
                    <a:pt x="1810" y="2608"/>
                  </a:lnTo>
                  <a:lnTo>
                    <a:pt x="488" y="2608"/>
                  </a:lnTo>
                  <a:lnTo>
                    <a:pt x="488" y="488"/>
                  </a:lnTo>
                  <a:close/>
                  <a:moveTo>
                    <a:pt x="250" y="0"/>
                  </a:moveTo>
                  <a:cubicBezTo>
                    <a:pt x="107" y="0"/>
                    <a:pt x="0" y="107"/>
                    <a:pt x="0" y="238"/>
                  </a:cubicBezTo>
                  <a:lnTo>
                    <a:pt x="0" y="2846"/>
                  </a:lnTo>
                  <a:cubicBezTo>
                    <a:pt x="0" y="2977"/>
                    <a:pt x="107" y="3084"/>
                    <a:pt x="250" y="3096"/>
                  </a:cubicBezTo>
                  <a:lnTo>
                    <a:pt x="2048" y="3096"/>
                  </a:lnTo>
                  <a:cubicBezTo>
                    <a:pt x="2179" y="3084"/>
                    <a:pt x="2286" y="2989"/>
                    <a:pt x="2298" y="2858"/>
                  </a:cubicBezTo>
                  <a:lnTo>
                    <a:pt x="2298" y="238"/>
                  </a:lnTo>
                  <a:cubicBezTo>
                    <a:pt x="2298" y="107"/>
                    <a:pt x="2191" y="0"/>
                    <a:pt x="2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3"/>
            <p:cNvSpPr/>
            <p:nvPr/>
          </p:nvSpPr>
          <p:spPr>
            <a:xfrm>
              <a:off x="8466284" y="4102164"/>
              <a:ext cx="61986" cy="89265"/>
            </a:xfrm>
            <a:custGeom>
              <a:rect b="b" l="l" r="r" t="t"/>
              <a:pathLst>
                <a:path extrusionOk="0" h="2608" w="1811">
                  <a:moveTo>
                    <a:pt x="1" y="0"/>
                  </a:moveTo>
                  <a:lnTo>
                    <a:pt x="1" y="2608"/>
                  </a:lnTo>
                  <a:lnTo>
                    <a:pt x="1811" y="2608"/>
                  </a:lnTo>
                  <a:lnTo>
                    <a:pt x="18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3"/>
            <p:cNvSpPr/>
            <p:nvPr/>
          </p:nvSpPr>
          <p:spPr>
            <a:xfrm>
              <a:off x="8458138" y="4094018"/>
              <a:ext cx="78278" cy="105968"/>
            </a:xfrm>
            <a:custGeom>
              <a:rect b="b" l="l" r="r" t="t"/>
              <a:pathLst>
                <a:path extrusionOk="0" h="3096" w="2287">
                  <a:moveTo>
                    <a:pt x="1811" y="488"/>
                  </a:moveTo>
                  <a:lnTo>
                    <a:pt x="1811" y="2608"/>
                  </a:lnTo>
                  <a:lnTo>
                    <a:pt x="489" y="2608"/>
                  </a:lnTo>
                  <a:lnTo>
                    <a:pt x="489" y="488"/>
                  </a:lnTo>
                  <a:close/>
                  <a:moveTo>
                    <a:pt x="239" y="0"/>
                  </a:moveTo>
                  <a:cubicBezTo>
                    <a:pt x="108" y="0"/>
                    <a:pt x="1" y="107"/>
                    <a:pt x="1" y="238"/>
                  </a:cubicBezTo>
                  <a:lnTo>
                    <a:pt x="1" y="2846"/>
                  </a:lnTo>
                  <a:cubicBezTo>
                    <a:pt x="1" y="2977"/>
                    <a:pt x="108" y="3084"/>
                    <a:pt x="239" y="3096"/>
                  </a:cubicBezTo>
                  <a:lnTo>
                    <a:pt x="2049" y="3096"/>
                  </a:lnTo>
                  <a:cubicBezTo>
                    <a:pt x="2180" y="3084"/>
                    <a:pt x="2287" y="2989"/>
                    <a:pt x="2287" y="2858"/>
                  </a:cubicBezTo>
                  <a:lnTo>
                    <a:pt x="2287" y="238"/>
                  </a:lnTo>
                  <a:cubicBezTo>
                    <a:pt x="2287" y="107"/>
                    <a:pt x="2180" y="0"/>
                    <a:pt x="2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3"/>
            <p:cNvSpPr/>
            <p:nvPr/>
          </p:nvSpPr>
          <p:spPr>
            <a:xfrm>
              <a:off x="8404779" y="4191392"/>
              <a:ext cx="61541" cy="89300"/>
            </a:xfrm>
            <a:custGeom>
              <a:rect b="b" l="l" r="r" t="t"/>
              <a:pathLst>
                <a:path extrusionOk="0" h="2609" w="1798">
                  <a:moveTo>
                    <a:pt x="0" y="1"/>
                  </a:moveTo>
                  <a:lnTo>
                    <a:pt x="0" y="2608"/>
                  </a:lnTo>
                  <a:lnTo>
                    <a:pt x="1798" y="2608"/>
                  </a:lnTo>
                  <a:lnTo>
                    <a:pt x="17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3"/>
            <p:cNvSpPr/>
            <p:nvPr/>
          </p:nvSpPr>
          <p:spPr>
            <a:xfrm>
              <a:off x="8396223" y="4183246"/>
              <a:ext cx="78655" cy="105626"/>
            </a:xfrm>
            <a:custGeom>
              <a:rect b="b" l="l" r="r" t="t"/>
              <a:pathLst>
                <a:path extrusionOk="0" h="3086" w="2298">
                  <a:moveTo>
                    <a:pt x="1810" y="489"/>
                  </a:moveTo>
                  <a:lnTo>
                    <a:pt x="1810" y="2608"/>
                  </a:lnTo>
                  <a:lnTo>
                    <a:pt x="488" y="2608"/>
                  </a:lnTo>
                  <a:lnTo>
                    <a:pt x="488" y="489"/>
                  </a:lnTo>
                  <a:close/>
                  <a:moveTo>
                    <a:pt x="250" y="1"/>
                  </a:moveTo>
                  <a:cubicBezTo>
                    <a:pt x="107" y="1"/>
                    <a:pt x="0" y="108"/>
                    <a:pt x="0" y="251"/>
                  </a:cubicBezTo>
                  <a:lnTo>
                    <a:pt x="0" y="2846"/>
                  </a:lnTo>
                  <a:cubicBezTo>
                    <a:pt x="0" y="2977"/>
                    <a:pt x="107" y="3084"/>
                    <a:pt x="250" y="3084"/>
                  </a:cubicBezTo>
                  <a:lnTo>
                    <a:pt x="2048" y="3084"/>
                  </a:lnTo>
                  <a:cubicBezTo>
                    <a:pt x="2055" y="3085"/>
                    <a:pt x="2061" y="3085"/>
                    <a:pt x="2068" y="3085"/>
                  </a:cubicBezTo>
                  <a:cubicBezTo>
                    <a:pt x="2191" y="3085"/>
                    <a:pt x="2298" y="2982"/>
                    <a:pt x="2298" y="2846"/>
                  </a:cubicBezTo>
                  <a:lnTo>
                    <a:pt x="2298" y="251"/>
                  </a:lnTo>
                  <a:cubicBezTo>
                    <a:pt x="2298" y="108"/>
                    <a:pt x="2191"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3"/>
            <p:cNvSpPr/>
            <p:nvPr/>
          </p:nvSpPr>
          <p:spPr>
            <a:xfrm>
              <a:off x="8466284" y="4191392"/>
              <a:ext cx="61986" cy="89300"/>
            </a:xfrm>
            <a:custGeom>
              <a:rect b="b" l="l" r="r" t="t"/>
              <a:pathLst>
                <a:path extrusionOk="0" h="2609" w="1811">
                  <a:moveTo>
                    <a:pt x="1" y="1"/>
                  </a:moveTo>
                  <a:lnTo>
                    <a:pt x="1" y="2608"/>
                  </a:lnTo>
                  <a:lnTo>
                    <a:pt x="1811" y="2608"/>
                  </a:lnTo>
                  <a:lnTo>
                    <a:pt x="1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3"/>
            <p:cNvSpPr/>
            <p:nvPr/>
          </p:nvSpPr>
          <p:spPr>
            <a:xfrm>
              <a:off x="8458138" y="4183246"/>
              <a:ext cx="78278" cy="105592"/>
            </a:xfrm>
            <a:custGeom>
              <a:rect b="b" l="l" r="r" t="t"/>
              <a:pathLst>
                <a:path extrusionOk="0" h="3085" w="2287">
                  <a:moveTo>
                    <a:pt x="1811" y="489"/>
                  </a:moveTo>
                  <a:lnTo>
                    <a:pt x="1811" y="2608"/>
                  </a:lnTo>
                  <a:lnTo>
                    <a:pt x="489" y="2608"/>
                  </a:lnTo>
                  <a:lnTo>
                    <a:pt x="489" y="489"/>
                  </a:lnTo>
                  <a:close/>
                  <a:moveTo>
                    <a:pt x="239" y="1"/>
                  </a:moveTo>
                  <a:cubicBezTo>
                    <a:pt x="108" y="1"/>
                    <a:pt x="1" y="108"/>
                    <a:pt x="1" y="251"/>
                  </a:cubicBezTo>
                  <a:lnTo>
                    <a:pt x="1" y="2846"/>
                  </a:lnTo>
                  <a:cubicBezTo>
                    <a:pt x="1" y="2977"/>
                    <a:pt x="108" y="3084"/>
                    <a:pt x="239" y="3084"/>
                  </a:cubicBezTo>
                  <a:lnTo>
                    <a:pt x="2049" y="3084"/>
                  </a:lnTo>
                  <a:cubicBezTo>
                    <a:pt x="2180" y="3084"/>
                    <a:pt x="2287" y="2977"/>
                    <a:pt x="2287" y="2846"/>
                  </a:cubicBezTo>
                  <a:lnTo>
                    <a:pt x="2287" y="251"/>
                  </a:lnTo>
                  <a:cubicBezTo>
                    <a:pt x="2287" y="108"/>
                    <a:pt x="2180" y="1"/>
                    <a:pt x="2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3"/>
            <p:cNvSpPr/>
            <p:nvPr/>
          </p:nvSpPr>
          <p:spPr>
            <a:xfrm>
              <a:off x="8079560" y="4208505"/>
              <a:ext cx="53018" cy="45420"/>
            </a:xfrm>
            <a:custGeom>
              <a:rect b="b" l="l" r="r" t="t"/>
              <a:pathLst>
                <a:path extrusionOk="0" h="1327" w="1549">
                  <a:moveTo>
                    <a:pt x="894" y="1"/>
                  </a:moveTo>
                  <a:cubicBezTo>
                    <a:pt x="299" y="1"/>
                    <a:pt x="1" y="715"/>
                    <a:pt x="418" y="1132"/>
                  </a:cubicBezTo>
                  <a:cubicBezTo>
                    <a:pt x="552" y="1266"/>
                    <a:pt x="718" y="1326"/>
                    <a:pt x="880" y="1326"/>
                  </a:cubicBezTo>
                  <a:cubicBezTo>
                    <a:pt x="1221" y="1326"/>
                    <a:pt x="1549" y="1062"/>
                    <a:pt x="1549" y="667"/>
                  </a:cubicBezTo>
                  <a:cubicBezTo>
                    <a:pt x="1549" y="298"/>
                    <a:pt x="1251" y="1"/>
                    <a:pt x="8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3"/>
            <p:cNvSpPr/>
            <p:nvPr/>
          </p:nvSpPr>
          <p:spPr>
            <a:xfrm>
              <a:off x="7079425" y="3985625"/>
              <a:ext cx="36000" cy="47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8" name="Google Shape;1048;p33"/>
          <p:cNvSpPr/>
          <p:nvPr/>
        </p:nvSpPr>
        <p:spPr>
          <a:xfrm>
            <a:off x="3129600" y="4598858"/>
            <a:ext cx="6074965" cy="96077"/>
          </a:xfrm>
          <a:custGeom>
            <a:rect b="b" l="l" r="r" t="t"/>
            <a:pathLst>
              <a:path extrusionOk="0" h="2775" w="145770">
                <a:moveTo>
                  <a:pt x="1" y="1"/>
                </a:moveTo>
                <a:lnTo>
                  <a:pt x="1" y="2775"/>
                </a:lnTo>
                <a:lnTo>
                  <a:pt x="145769" y="2775"/>
                </a:lnTo>
                <a:lnTo>
                  <a:pt x="145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nvGrpSpPr>
          <p:cNvPr id="1049" name="Google Shape;1049;p33"/>
          <p:cNvGrpSpPr/>
          <p:nvPr/>
        </p:nvGrpSpPr>
        <p:grpSpPr>
          <a:xfrm>
            <a:off x="4969488" y="3504491"/>
            <a:ext cx="212314" cy="1120944"/>
            <a:chOff x="6090725" y="734900"/>
            <a:chExt cx="136950" cy="723050"/>
          </a:xfrm>
        </p:grpSpPr>
        <p:sp>
          <p:nvSpPr>
            <p:cNvPr id="1050" name="Google Shape;1050;p33"/>
            <p:cNvSpPr/>
            <p:nvPr/>
          </p:nvSpPr>
          <p:spPr>
            <a:xfrm>
              <a:off x="6130600" y="1337075"/>
              <a:ext cx="57175" cy="120875"/>
            </a:xfrm>
            <a:custGeom>
              <a:rect b="b" l="l" r="r" t="t"/>
              <a:pathLst>
                <a:path extrusionOk="0" h="4835" w="2287">
                  <a:moveTo>
                    <a:pt x="251" y="0"/>
                  </a:moveTo>
                  <a:lnTo>
                    <a:pt x="1" y="4834"/>
                  </a:lnTo>
                  <a:lnTo>
                    <a:pt x="2287" y="4834"/>
                  </a:lnTo>
                  <a:lnTo>
                    <a:pt x="20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3"/>
            <p:cNvSpPr/>
            <p:nvPr/>
          </p:nvSpPr>
          <p:spPr>
            <a:xfrm>
              <a:off x="6149075" y="902500"/>
              <a:ext cx="20250" cy="440550"/>
            </a:xfrm>
            <a:custGeom>
              <a:rect b="b" l="l" r="r" t="t"/>
              <a:pathLst>
                <a:path extrusionOk="0" h="17622" w="810">
                  <a:moveTo>
                    <a:pt x="0" y="0"/>
                  </a:moveTo>
                  <a:lnTo>
                    <a:pt x="0" y="17621"/>
                  </a:lnTo>
                  <a:lnTo>
                    <a:pt x="810" y="17621"/>
                  </a:lnTo>
                  <a:lnTo>
                    <a:pt x="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3"/>
            <p:cNvSpPr/>
            <p:nvPr/>
          </p:nvSpPr>
          <p:spPr>
            <a:xfrm>
              <a:off x="6144300" y="1288850"/>
              <a:ext cx="29800" cy="48250"/>
            </a:xfrm>
            <a:custGeom>
              <a:rect b="b" l="l" r="r" t="t"/>
              <a:pathLst>
                <a:path extrusionOk="0" h="1930" w="1192">
                  <a:moveTo>
                    <a:pt x="1" y="0"/>
                  </a:moveTo>
                  <a:lnTo>
                    <a:pt x="1" y="1929"/>
                  </a:lnTo>
                  <a:lnTo>
                    <a:pt x="1191" y="1929"/>
                  </a:lnTo>
                  <a:lnTo>
                    <a:pt x="11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3"/>
            <p:cNvSpPr/>
            <p:nvPr/>
          </p:nvSpPr>
          <p:spPr>
            <a:xfrm>
              <a:off x="6133575" y="872425"/>
              <a:ext cx="51225" cy="10750"/>
            </a:xfrm>
            <a:custGeom>
              <a:rect b="b" l="l" r="r" t="t"/>
              <a:pathLst>
                <a:path extrusionOk="0" h="430" w="2049">
                  <a:moveTo>
                    <a:pt x="1" y="1"/>
                  </a:moveTo>
                  <a:lnTo>
                    <a:pt x="1" y="429"/>
                  </a:lnTo>
                  <a:lnTo>
                    <a:pt x="2049" y="429"/>
                  </a:lnTo>
                  <a:lnTo>
                    <a:pt x="20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3"/>
            <p:cNvSpPr/>
            <p:nvPr/>
          </p:nvSpPr>
          <p:spPr>
            <a:xfrm>
              <a:off x="6118400" y="789075"/>
              <a:ext cx="81600" cy="10750"/>
            </a:xfrm>
            <a:custGeom>
              <a:rect b="b" l="l" r="r" t="t"/>
              <a:pathLst>
                <a:path extrusionOk="0" h="430" w="3264">
                  <a:moveTo>
                    <a:pt x="1" y="1"/>
                  </a:moveTo>
                  <a:lnTo>
                    <a:pt x="1" y="430"/>
                  </a:lnTo>
                  <a:lnTo>
                    <a:pt x="3263" y="430"/>
                  </a:lnTo>
                  <a:lnTo>
                    <a:pt x="32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3"/>
            <p:cNvSpPr/>
            <p:nvPr/>
          </p:nvSpPr>
          <p:spPr>
            <a:xfrm>
              <a:off x="6138650" y="883150"/>
              <a:ext cx="41100" cy="19375"/>
            </a:xfrm>
            <a:custGeom>
              <a:rect b="b" l="l" r="r" t="t"/>
              <a:pathLst>
                <a:path extrusionOk="0" h="775" w="1644">
                  <a:moveTo>
                    <a:pt x="0" y="0"/>
                  </a:moveTo>
                  <a:lnTo>
                    <a:pt x="417" y="774"/>
                  </a:lnTo>
                  <a:lnTo>
                    <a:pt x="1227" y="774"/>
                  </a:lnTo>
                  <a:lnTo>
                    <a:pt x="16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3"/>
            <p:cNvSpPr/>
            <p:nvPr/>
          </p:nvSpPr>
          <p:spPr>
            <a:xfrm>
              <a:off x="6125550" y="764375"/>
              <a:ext cx="67000" cy="24725"/>
            </a:xfrm>
            <a:custGeom>
              <a:rect b="b" l="l" r="r" t="t"/>
              <a:pathLst>
                <a:path extrusionOk="0" h="989" w="2680">
                  <a:moveTo>
                    <a:pt x="322" y="1"/>
                  </a:moveTo>
                  <a:lnTo>
                    <a:pt x="1" y="989"/>
                  </a:lnTo>
                  <a:lnTo>
                    <a:pt x="2679" y="989"/>
                  </a:lnTo>
                  <a:lnTo>
                    <a:pt x="23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3"/>
            <p:cNvSpPr/>
            <p:nvPr/>
          </p:nvSpPr>
          <p:spPr>
            <a:xfrm>
              <a:off x="6144000" y="758425"/>
              <a:ext cx="30400" cy="5975"/>
            </a:xfrm>
            <a:custGeom>
              <a:rect b="b" l="l" r="r" t="t"/>
              <a:pathLst>
                <a:path extrusionOk="0" h="239" w="1216">
                  <a:moveTo>
                    <a:pt x="1" y="1"/>
                  </a:moveTo>
                  <a:lnTo>
                    <a:pt x="1" y="239"/>
                  </a:lnTo>
                  <a:lnTo>
                    <a:pt x="1215" y="239"/>
                  </a:lnTo>
                  <a:lnTo>
                    <a:pt x="12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3"/>
            <p:cNvSpPr/>
            <p:nvPr/>
          </p:nvSpPr>
          <p:spPr>
            <a:xfrm>
              <a:off x="6127625" y="799800"/>
              <a:ext cx="63125" cy="72650"/>
            </a:xfrm>
            <a:custGeom>
              <a:rect b="b" l="l" r="r" t="t"/>
              <a:pathLst>
                <a:path extrusionOk="0" h="2906" w="2525">
                  <a:moveTo>
                    <a:pt x="1" y="1"/>
                  </a:moveTo>
                  <a:lnTo>
                    <a:pt x="239" y="2906"/>
                  </a:lnTo>
                  <a:lnTo>
                    <a:pt x="2287" y="2906"/>
                  </a:lnTo>
                  <a:lnTo>
                    <a:pt x="2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3"/>
            <p:cNvSpPr/>
            <p:nvPr/>
          </p:nvSpPr>
          <p:spPr>
            <a:xfrm>
              <a:off x="6152050" y="734900"/>
              <a:ext cx="14900" cy="29800"/>
            </a:xfrm>
            <a:custGeom>
              <a:rect b="b" l="l" r="r" t="t"/>
              <a:pathLst>
                <a:path extrusionOk="0" h="1192" w="596">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3"/>
            <p:cNvSpPr/>
            <p:nvPr/>
          </p:nvSpPr>
          <p:spPr>
            <a:xfrm>
              <a:off x="6109475" y="942675"/>
              <a:ext cx="99450" cy="10150"/>
            </a:xfrm>
            <a:custGeom>
              <a:rect b="b" l="l" r="r" t="t"/>
              <a:pathLst>
                <a:path extrusionOk="0" h="406" w="3978">
                  <a:moveTo>
                    <a:pt x="1" y="1"/>
                  </a:moveTo>
                  <a:lnTo>
                    <a:pt x="1" y="405"/>
                  </a:lnTo>
                  <a:lnTo>
                    <a:pt x="3977" y="405"/>
                  </a:lnTo>
                  <a:lnTo>
                    <a:pt x="39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3"/>
            <p:cNvSpPr/>
            <p:nvPr/>
          </p:nvSpPr>
          <p:spPr>
            <a:xfrm>
              <a:off x="6201450" y="936700"/>
              <a:ext cx="26225" cy="22250"/>
            </a:xfrm>
            <a:custGeom>
              <a:rect b="b" l="l" r="r" t="t"/>
              <a:pathLst>
                <a:path extrusionOk="0" h="890" w="1049">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3"/>
            <p:cNvSpPr/>
            <p:nvPr/>
          </p:nvSpPr>
          <p:spPr>
            <a:xfrm>
              <a:off x="6090725" y="936725"/>
              <a:ext cx="25550" cy="21900"/>
            </a:xfrm>
            <a:custGeom>
              <a:rect b="b" l="l" r="r" t="t"/>
              <a:pathLst>
                <a:path extrusionOk="0" h="876" w="1022">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3" name="Google Shape;1063;p33"/>
          <p:cNvGrpSpPr/>
          <p:nvPr/>
        </p:nvGrpSpPr>
        <p:grpSpPr>
          <a:xfrm>
            <a:off x="4393025" y="4283082"/>
            <a:ext cx="292429" cy="403308"/>
            <a:chOff x="5605250" y="1168900"/>
            <a:chExt cx="208075" cy="286950"/>
          </a:xfrm>
        </p:grpSpPr>
        <p:sp>
          <p:nvSpPr>
            <p:cNvPr id="1064" name="Google Shape;1064;p33"/>
            <p:cNvSpPr/>
            <p:nvPr/>
          </p:nvSpPr>
          <p:spPr>
            <a:xfrm>
              <a:off x="5605250" y="1168900"/>
              <a:ext cx="208075" cy="208375"/>
            </a:xfrm>
            <a:custGeom>
              <a:rect b="b" l="l" r="r" t="t"/>
              <a:pathLst>
                <a:path extrusionOk="0" h="8335" w="8323">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3"/>
            <p:cNvSpPr/>
            <p:nvPr/>
          </p:nvSpPr>
          <p:spPr>
            <a:xfrm>
              <a:off x="5709125" y="1168900"/>
              <a:ext cx="104200" cy="208375"/>
            </a:xfrm>
            <a:custGeom>
              <a:rect b="b" l="l" r="r" t="t"/>
              <a:pathLst>
                <a:path extrusionOk="0" h="8335" w="4168">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3"/>
            <p:cNvSpPr/>
            <p:nvPr/>
          </p:nvSpPr>
          <p:spPr>
            <a:xfrm>
              <a:off x="5699600" y="1259300"/>
              <a:ext cx="19375" cy="196550"/>
            </a:xfrm>
            <a:custGeom>
              <a:rect b="b" l="l" r="r" t="t"/>
              <a:pathLst>
                <a:path extrusionOk="0" h="7862" w="775">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3"/>
            <p:cNvSpPr/>
            <p:nvPr/>
          </p:nvSpPr>
          <p:spPr>
            <a:xfrm>
              <a:off x="5665375" y="1310575"/>
              <a:ext cx="43775" cy="36050"/>
            </a:xfrm>
            <a:custGeom>
              <a:rect b="b" l="l" r="r" t="t"/>
              <a:pathLst>
                <a:path extrusionOk="0" h="1442" w="1751">
                  <a:moveTo>
                    <a:pt x="0" y="1"/>
                  </a:moveTo>
                  <a:lnTo>
                    <a:pt x="1751" y="1441"/>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3"/>
            <p:cNvSpPr/>
            <p:nvPr/>
          </p:nvSpPr>
          <p:spPr>
            <a:xfrm>
              <a:off x="5651075" y="1300725"/>
              <a:ext cx="69100" cy="55725"/>
            </a:xfrm>
            <a:custGeom>
              <a:rect b="b" l="l" r="r" t="t"/>
              <a:pathLst>
                <a:path extrusionOk="0" h="2229" w="2764">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3"/>
            <p:cNvSpPr/>
            <p:nvPr/>
          </p:nvSpPr>
          <p:spPr>
            <a:xfrm>
              <a:off x="5709125" y="1289150"/>
              <a:ext cx="31275" cy="29775"/>
            </a:xfrm>
            <a:custGeom>
              <a:rect b="b" l="l" r="r" t="t"/>
              <a:pathLst>
                <a:path extrusionOk="0" h="1191" w="1251">
                  <a:moveTo>
                    <a:pt x="1" y="1191"/>
                  </a:moveTo>
                  <a:lnTo>
                    <a:pt x="1251" y="0"/>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3"/>
            <p:cNvSpPr/>
            <p:nvPr/>
          </p:nvSpPr>
          <p:spPr>
            <a:xfrm>
              <a:off x="5696025" y="1279325"/>
              <a:ext cx="58350" cy="49425"/>
            </a:xfrm>
            <a:custGeom>
              <a:rect b="b" l="l" r="r" t="t"/>
              <a:pathLst>
                <a:path extrusionOk="0" h="1977" w="2334">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33"/>
          <p:cNvGrpSpPr/>
          <p:nvPr/>
        </p:nvGrpSpPr>
        <p:grpSpPr>
          <a:xfrm>
            <a:off x="4654563" y="4103504"/>
            <a:ext cx="314943" cy="582910"/>
            <a:chOff x="6691700" y="1068275"/>
            <a:chExt cx="221775" cy="410500"/>
          </a:xfrm>
        </p:grpSpPr>
        <p:sp>
          <p:nvSpPr>
            <p:cNvPr id="1072" name="Google Shape;1072;p33"/>
            <p:cNvSpPr/>
            <p:nvPr/>
          </p:nvSpPr>
          <p:spPr>
            <a:xfrm>
              <a:off x="6691700" y="1068275"/>
              <a:ext cx="221775" cy="317325"/>
            </a:xfrm>
            <a:custGeom>
              <a:rect b="b" l="l" r="r" t="t"/>
              <a:pathLst>
                <a:path extrusionOk="0" h="12693" w="8871">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3"/>
            <p:cNvSpPr/>
            <p:nvPr/>
          </p:nvSpPr>
          <p:spPr>
            <a:xfrm>
              <a:off x="6802425" y="1068275"/>
              <a:ext cx="111050" cy="317325"/>
            </a:xfrm>
            <a:custGeom>
              <a:rect b="b" l="l" r="r" t="t"/>
              <a:pathLst>
                <a:path extrusionOk="0" h="12693" w="4442">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3"/>
            <p:cNvSpPr/>
            <p:nvPr/>
          </p:nvSpPr>
          <p:spPr>
            <a:xfrm>
              <a:off x="6792600" y="1285875"/>
              <a:ext cx="19675" cy="192900"/>
            </a:xfrm>
            <a:custGeom>
              <a:rect b="b" l="l" r="r" t="t"/>
              <a:pathLst>
                <a:path extrusionOk="0" h="7716" w="787">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3"/>
            <p:cNvSpPr/>
            <p:nvPr/>
          </p:nvSpPr>
          <p:spPr>
            <a:xfrm>
              <a:off x="6759550" y="1295700"/>
              <a:ext cx="42900" cy="48825"/>
            </a:xfrm>
            <a:custGeom>
              <a:rect b="b" l="l" r="r" t="t"/>
              <a:pathLst>
                <a:path extrusionOk="0" h="1953" w="1716">
                  <a:moveTo>
                    <a:pt x="1" y="0"/>
                  </a:moveTo>
                  <a:lnTo>
                    <a:pt x="1715"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3"/>
            <p:cNvSpPr/>
            <p:nvPr/>
          </p:nvSpPr>
          <p:spPr>
            <a:xfrm>
              <a:off x="6744850" y="1285400"/>
              <a:ext cx="70600" cy="69000"/>
            </a:xfrm>
            <a:custGeom>
              <a:rect b="b" l="l" r="r" t="t"/>
              <a:pathLst>
                <a:path extrusionOk="0" h="2760" w="2824">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3"/>
            <p:cNvSpPr/>
            <p:nvPr/>
          </p:nvSpPr>
          <p:spPr>
            <a:xfrm>
              <a:off x="6802425" y="1295700"/>
              <a:ext cx="43175" cy="48825"/>
            </a:xfrm>
            <a:custGeom>
              <a:rect b="b" l="l" r="r" t="t"/>
              <a:pathLst>
                <a:path extrusionOk="0" h="1953" w="1727">
                  <a:moveTo>
                    <a:pt x="1727" y="0"/>
                  </a:moveTo>
                  <a:lnTo>
                    <a:pt x="0" y="1953"/>
                  </a:lnTo>
                </a:path>
              </a:pathLst>
            </a:custGeom>
            <a:solidFill>
              <a:srgbClr val="D1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3"/>
            <p:cNvSpPr/>
            <p:nvPr/>
          </p:nvSpPr>
          <p:spPr>
            <a:xfrm>
              <a:off x="6789325" y="1285400"/>
              <a:ext cx="70700" cy="69000"/>
            </a:xfrm>
            <a:custGeom>
              <a:rect b="b" l="l" r="r" t="t"/>
              <a:pathLst>
                <a:path extrusionOk="0" h="2760" w="2828">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34"/>
          <p:cNvSpPr txBox="1"/>
          <p:nvPr>
            <p:ph idx="2" type="title"/>
          </p:nvPr>
        </p:nvSpPr>
        <p:spPr>
          <a:xfrm>
            <a:off x="3198175" y="326850"/>
            <a:ext cx="5810100" cy="44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Cliente</a:t>
            </a:r>
            <a:endParaRPr/>
          </a:p>
          <a:p>
            <a:pPr indent="0" lvl="0" marL="0" rtl="0" algn="l">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rgbClr val="000000"/>
              </a:buClr>
              <a:buSzPts val="1900"/>
              <a:buFont typeface="Bitter"/>
              <a:buChar char="●"/>
            </a:pPr>
            <a:r>
              <a:rPr lang="en" sz="1300">
                <a:solidFill>
                  <a:srgbClr val="000000"/>
                </a:solidFill>
              </a:rPr>
              <a:t>En una reserva de habitación:</a:t>
            </a:r>
            <a:endParaRPr sz="1300">
              <a:solidFill>
                <a:srgbClr val="000000"/>
              </a:solidFill>
            </a:endParaRPr>
          </a:p>
          <a:p>
            <a:pPr indent="-349250" lvl="1" marL="914400" rtl="0" algn="l">
              <a:lnSpc>
                <a:spcPct val="150000"/>
              </a:lnSpc>
              <a:spcBef>
                <a:spcPts val="0"/>
              </a:spcBef>
              <a:spcAft>
                <a:spcPts val="0"/>
              </a:spcAft>
              <a:buClr>
                <a:srgbClr val="000000"/>
              </a:buClr>
              <a:buSzPts val="1900"/>
              <a:buFont typeface="Bitter"/>
              <a:buChar char="○"/>
            </a:pPr>
            <a:r>
              <a:rPr lang="en" sz="1300">
                <a:solidFill>
                  <a:srgbClr val="000000"/>
                </a:solidFill>
                <a:latin typeface="Bitter"/>
                <a:ea typeface="Bitter"/>
                <a:cs typeface="Bitter"/>
                <a:sym typeface="Bitter"/>
              </a:rPr>
              <a:t>un cliente es acompañante, </a:t>
            </a:r>
            <a:endParaRPr sz="1300">
              <a:solidFill>
                <a:srgbClr val="000000"/>
              </a:solidFill>
              <a:latin typeface="Bitter"/>
              <a:ea typeface="Bitter"/>
              <a:cs typeface="Bitter"/>
              <a:sym typeface="Bitter"/>
            </a:endParaRPr>
          </a:p>
          <a:p>
            <a:pPr indent="-349250" lvl="1" marL="914400" rtl="0" algn="l">
              <a:lnSpc>
                <a:spcPct val="150000"/>
              </a:lnSpc>
              <a:spcBef>
                <a:spcPts val="0"/>
              </a:spcBef>
              <a:spcAft>
                <a:spcPts val="0"/>
              </a:spcAft>
              <a:buClr>
                <a:srgbClr val="000000"/>
              </a:buClr>
              <a:buSzPts val="1900"/>
              <a:buFont typeface="Bitter"/>
              <a:buChar char="○"/>
            </a:pPr>
            <a:r>
              <a:rPr lang="en" sz="1300">
                <a:solidFill>
                  <a:srgbClr val="000000"/>
                </a:solidFill>
                <a:latin typeface="Bitter"/>
                <a:ea typeface="Bitter"/>
                <a:cs typeface="Bitter"/>
                <a:sym typeface="Bitter"/>
              </a:rPr>
              <a:t>pero en otra reserva de habitación este cliente puede ser titular.</a:t>
            </a:r>
            <a:endParaRPr sz="1300">
              <a:solidFill>
                <a:srgbClr val="000000"/>
              </a:solidFill>
              <a:latin typeface="Bitter"/>
              <a:ea typeface="Bitter"/>
              <a:cs typeface="Bitter"/>
              <a:sym typeface="Bitter"/>
            </a:endParaRPr>
          </a:p>
          <a:p>
            <a:pPr indent="-342900" lvl="0" marL="457200" rtl="0" algn="l">
              <a:lnSpc>
                <a:spcPct val="150000"/>
              </a:lnSpc>
              <a:spcBef>
                <a:spcPts val="0"/>
              </a:spcBef>
              <a:spcAft>
                <a:spcPts val="0"/>
              </a:spcAft>
              <a:buClr>
                <a:srgbClr val="000000"/>
              </a:buClr>
              <a:buSzPts val="1800"/>
              <a:buFont typeface="Times New Roman"/>
              <a:buChar char="●"/>
            </a:pPr>
            <a:r>
              <a:rPr lang="en" sz="1200">
                <a:solidFill>
                  <a:srgbClr val="000000"/>
                </a:solidFill>
              </a:rPr>
              <a:t>El cliente </a:t>
            </a:r>
            <a:r>
              <a:rPr b="1" lang="en" sz="1200">
                <a:solidFill>
                  <a:srgbClr val="000000"/>
                </a:solidFill>
              </a:rPr>
              <a:t>NO</a:t>
            </a:r>
            <a:r>
              <a:rPr lang="en" sz="1200">
                <a:solidFill>
                  <a:srgbClr val="000000"/>
                </a:solidFill>
              </a:rPr>
              <a:t> tiene acceso al número de reserva, sólo puede operar con el número de habitación.</a:t>
            </a:r>
            <a:endParaRPr sz="1200">
              <a:solidFill>
                <a:srgbClr val="000000"/>
              </a:solidFill>
            </a:endParaRPr>
          </a:p>
        </p:txBody>
      </p:sp>
      <p:grpSp>
        <p:nvGrpSpPr>
          <p:cNvPr id="1084" name="Google Shape;1084;p34"/>
          <p:cNvGrpSpPr/>
          <p:nvPr/>
        </p:nvGrpSpPr>
        <p:grpSpPr>
          <a:xfrm>
            <a:off x="-4858994" y="1833453"/>
            <a:ext cx="7517469" cy="2770245"/>
            <a:chOff x="2428445" y="3023741"/>
            <a:chExt cx="6715624" cy="2126378"/>
          </a:xfrm>
        </p:grpSpPr>
        <p:sp>
          <p:nvSpPr>
            <p:cNvPr id="1085" name="Google Shape;1085;p34"/>
            <p:cNvSpPr/>
            <p:nvPr/>
          </p:nvSpPr>
          <p:spPr>
            <a:xfrm>
              <a:off x="8152675" y="4587075"/>
              <a:ext cx="243600" cy="243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a:off x="8314725" y="4795550"/>
              <a:ext cx="142800" cy="142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7" name="Google Shape;1087;p34"/>
            <p:cNvGrpSpPr/>
            <p:nvPr/>
          </p:nvGrpSpPr>
          <p:grpSpPr>
            <a:xfrm>
              <a:off x="2428445" y="3023741"/>
              <a:ext cx="6715624" cy="2126378"/>
              <a:chOff x="2428445" y="3016977"/>
              <a:chExt cx="6715624" cy="2126378"/>
            </a:xfrm>
          </p:grpSpPr>
          <p:sp>
            <p:nvSpPr>
              <p:cNvPr id="1088" name="Google Shape;1088;p34"/>
              <p:cNvSpPr/>
              <p:nvPr/>
            </p:nvSpPr>
            <p:spPr>
              <a:xfrm>
                <a:off x="4091604" y="3016977"/>
                <a:ext cx="2680923" cy="2126378"/>
              </a:xfrm>
              <a:custGeom>
                <a:rect b="b" l="l" r="r" t="t"/>
                <a:pathLst>
                  <a:path extrusionOk="0" h="55519" w="69998">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4"/>
              <p:cNvSpPr/>
              <p:nvPr/>
            </p:nvSpPr>
            <p:spPr>
              <a:xfrm>
                <a:off x="7250479" y="3943059"/>
                <a:ext cx="1503505" cy="1192968"/>
              </a:xfrm>
              <a:custGeom>
                <a:rect b="b" l="l" r="r" t="t"/>
                <a:pathLst>
                  <a:path extrusionOk="0" h="31148" w="39256">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4"/>
              <p:cNvSpPr/>
              <p:nvPr/>
            </p:nvSpPr>
            <p:spPr>
              <a:xfrm>
                <a:off x="3844734" y="4598337"/>
                <a:ext cx="397669" cy="453051"/>
              </a:xfrm>
              <a:custGeom>
                <a:rect b="b" l="l" r="r" t="t"/>
                <a:pathLst>
                  <a:path extrusionOk="0" h="11829" w="10383">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4"/>
              <p:cNvSpPr/>
              <p:nvPr/>
            </p:nvSpPr>
            <p:spPr>
              <a:xfrm>
                <a:off x="3572972" y="4485205"/>
                <a:ext cx="5503174" cy="566534"/>
              </a:xfrm>
              <a:custGeom>
                <a:rect b="b" l="l" r="r" t="t"/>
                <a:pathLst>
                  <a:path extrusionOk="0" h="14792" w="143686">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4"/>
              <p:cNvSpPr/>
              <p:nvPr/>
            </p:nvSpPr>
            <p:spPr>
              <a:xfrm>
                <a:off x="2428445" y="5032866"/>
                <a:ext cx="6715624" cy="106282"/>
              </a:xfrm>
              <a:custGeom>
                <a:rect b="b" l="l" r="r" t="t"/>
                <a:pathLst>
                  <a:path extrusionOk="0" h="2775" w="145770">
                    <a:moveTo>
                      <a:pt x="1" y="1"/>
                    </a:moveTo>
                    <a:lnTo>
                      <a:pt x="1" y="2775"/>
                    </a:lnTo>
                    <a:lnTo>
                      <a:pt x="145769" y="2775"/>
                    </a:lnTo>
                    <a:lnTo>
                      <a:pt x="145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4"/>
              <p:cNvSpPr/>
              <p:nvPr/>
            </p:nvSpPr>
            <p:spPr>
              <a:xfrm>
                <a:off x="3674538" y="4484745"/>
                <a:ext cx="5448098" cy="567338"/>
              </a:xfrm>
              <a:custGeom>
                <a:rect b="b" l="l" r="r" t="t"/>
                <a:pathLst>
                  <a:path extrusionOk="0" h="14813" w="142248">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4" name="Google Shape;1094;p34"/>
          <p:cNvGrpSpPr/>
          <p:nvPr/>
        </p:nvGrpSpPr>
        <p:grpSpPr>
          <a:xfrm>
            <a:off x="-2189054" y="996946"/>
            <a:ext cx="4334196" cy="3485651"/>
            <a:chOff x="5039700" y="2786475"/>
            <a:chExt cx="2798061" cy="2250549"/>
          </a:xfrm>
        </p:grpSpPr>
        <p:sp>
          <p:nvSpPr>
            <p:cNvPr id="1095" name="Google Shape;1095;p34"/>
            <p:cNvSpPr/>
            <p:nvPr/>
          </p:nvSpPr>
          <p:spPr>
            <a:xfrm>
              <a:off x="6186580" y="3059062"/>
              <a:ext cx="12587" cy="44345"/>
            </a:xfrm>
            <a:custGeom>
              <a:rect b="b" l="l" r="r" t="t"/>
              <a:pathLst>
                <a:path extrusionOk="0" h="1596" w="453">
                  <a:moveTo>
                    <a:pt x="227" y="0"/>
                  </a:moveTo>
                  <a:cubicBezTo>
                    <a:pt x="108" y="0"/>
                    <a:pt x="0" y="357"/>
                    <a:pt x="0" y="798"/>
                  </a:cubicBezTo>
                  <a:cubicBezTo>
                    <a:pt x="0"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4"/>
            <p:cNvSpPr/>
            <p:nvPr/>
          </p:nvSpPr>
          <p:spPr>
            <a:xfrm>
              <a:off x="6201806" y="3059062"/>
              <a:ext cx="12587" cy="44345"/>
            </a:xfrm>
            <a:custGeom>
              <a:rect b="b" l="l" r="r" t="t"/>
              <a:pathLst>
                <a:path extrusionOk="0" h="1596" w="453">
                  <a:moveTo>
                    <a:pt x="226" y="0"/>
                  </a:moveTo>
                  <a:cubicBezTo>
                    <a:pt x="95" y="0"/>
                    <a:pt x="0" y="357"/>
                    <a:pt x="0" y="798"/>
                  </a:cubicBezTo>
                  <a:cubicBezTo>
                    <a:pt x="0" y="1239"/>
                    <a:pt x="95" y="1596"/>
                    <a:pt x="226" y="1596"/>
                  </a:cubicBezTo>
                  <a:cubicBezTo>
                    <a:pt x="345" y="1596"/>
                    <a:pt x="453" y="1250"/>
                    <a:pt x="453" y="798"/>
                  </a:cubicBezTo>
                  <a:cubicBezTo>
                    <a:pt x="453" y="357"/>
                    <a:pt x="345" y="0"/>
                    <a:pt x="2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4"/>
            <p:cNvSpPr/>
            <p:nvPr/>
          </p:nvSpPr>
          <p:spPr>
            <a:xfrm>
              <a:off x="6308300" y="3059062"/>
              <a:ext cx="12948" cy="44345"/>
            </a:xfrm>
            <a:custGeom>
              <a:rect b="b" l="l" r="r" t="t"/>
              <a:pathLst>
                <a:path extrusionOk="0" h="1596" w="466">
                  <a:moveTo>
                    <a:pt x="227" y="0"/>
                  </a:moveTo>
                  <a:cubicBezTo>
                    <a:pt x="108" y="0"/>
                    <a:pt x="1" y="357"/>
                    <a:pt x="1" y="798"/>
                  </a:cubicBezTo>
                  <a:cubicBezTo>
                    <a:pt x="1" y="1239"/>
                    <a:pt x="108" y="1596"/>
                    <a:pt x="227" y="1596"/>
                  </a:cubicBezTo>
                  <a:cubicBezTo>
                    <a:pt x="358" y="1596"/>
                    <a:pt x="465" y="1250"/>
                    <a:pt x="465" y="798"/>
                  </a:cubicBezTo>
                  <a:cubicBezTo>
                    <a:pt x="465"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4"/>
            <p:cNvSpPr/>
            <p:nvPr/>
          </p:nvSpPr>
          <p:spPr>
            <a:xfrm>
              <a:off x="6323526" y="3059062"/>
              <a:ext cx="12614" cy="44345"/>
            </a:xfrm>
            <a:custGeom>
              <a:rect b="b" l="l" r="r" t="t"/>
              <a:pathLst>
                <a:path extrusionOk="0" h="1596" w="454">
                  <a:moveTo>
                    <a:pt x="227" y="0"/>
                  </a:moveTo>
                  <a:cubicBezTo>
                    <a:pt x="96" y="0"/>
                    <a:pt x="1" y="357"/>
                    <a:pt x="1" y="798"/>
                  </a:cubicBezTo>
                  <a:cubicBezTo>
                    <a:pt x="1"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4"/>
            <p:cNvSpPr/>
            <p:nvPr/>
          </p:nvSpPr>
          <p:spPr>
            <a:xfrm>
              <a:off x="6591138" y="3059062"/>
              <a:ext cx="12614" cy="44345"/>
            </a:xfrm>
            <a:custGeom>
              <a:rect b="b" l="l" r="r" t="t"/>
              <a:pathLst>
                <a:path extrusionOk="0" h="1596" w="454">
                  <a:moveTo>
                    <a:pt x="227" y="0"/>
                  </a:moveTo>
                  <a:cubicBezTo>
                    <a:pt x="96" y="0"/>
                    <a:pt x="1" y="357"/>
                    <a:pt x="1" y="798"/>
                  </a:cubicBezTo>
                  <a:cubicBezTo>
                    <a:pt x="1" y="1239"/>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4"/>
            <p:cNvSpPr/>
            <p:nvPr/>
          </p:nvSpPr>
          <p:spPr>
            <a:xfrm>
              <a:off x="6606363" y="3059062"/>
              <a:ext cx="12587" cy="44345"/>
            </a:xfrm>
            <a:custGeom>
              <a:rect b="b" l="l" r="r" t="t"/>
              <a:pathLst>
                <a:path extrusionOk="0" h="1596" w="453">
                  <a:moveTo>
                    <a:pt x="227" y="0"/>
                  </a:moveTo>
                  <a:cubicBezTo>
                    <a:pt x="96" y="0"/>
                    <a:pt x="0" y="357"/>
                    <a:pt x="0" y="798"/>
                  </a:cubicBezTo>
                  <a:cubicBezTo>
                    <a:pt x="0" y="1239"/>
                    <a:pt x="96" y="1596"/>
                    <a:pt x="227" y="1596"/>
                  </a:cubicBezTo>
                  <a:cubicBezTo>
                    <a:pt x="346"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4"/>
            <p:cNvSpPr/>
            <p:nvPr/>
          </p:nvSpPr>
          <p:spPr>
            <a:xfrm>
              <a:off x="6712219" y="3051115"/>
              <a:ext cx="12920" cy="44345"/>
            </a:xfrm>
            <a:custGeom>
              <a:rect b="b" l="l" r="r" t="t"/>
              <a:pathLst>
                <a:path extrusionOk="0" h="1596" w="465">
                  <a:moveTo>
                    <a:pt x="227" y="1"/>
                  </a:moveTo>
                  <a:cubicBezTo>
                    <a:pt x="108" y="1"/>
                    <a:pt x="0" y="358"/>
                    <a:pt x="0" y="798"/>
                  </a:cubicBezTo>
                  <a:cubicBezTo>
                    <a:pt x="0" y="1239"/>
                    <a:pt x="108" y="1596"/>
                    <a:pt x="227" y="1596"/>
                  </a:cubicBezTo>
                  <a:cubicBezTo>
                    <a:pt x="358" y="1596"/>
                    <a:pt x="465" y="1239"/>
                    <a:pt x="465" y="798"/>
                  </a:cubicBezTo>
                  <a:cubicBezTo>
                    <a:pt x="465" y="358"/>
                    <a:pt x="358"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4"/>
            <p:cNvSpPr/>
            <p:nvPr/>
          </p:nvSpPr>
          <p:spPr>
            <a:xfrm>
              <a:off x="6727444" y="3051115"/>
              <a:ext cx="12587" cy="44345"/>
            </a:xfrm>
            <a:custGeom>
              <a:rect b="b" l="l" r="r" t="t"/>
              <a:pathLst>
                <a:path extrusionOk="0" h="1596" w="453">
                  <a:moveTo>
                    <a:pt x="226" y="1"/>
                  </a:moveTo>
                  <a:cubicBezTo>
                    <a:pt x="95" y="1"/>
                    <a:pt x="0" y="358"/>
                    <a:pt x="0" y="798"/>
                  </a:cubicBezTo>
                  <a:cubicBezTo>
                    <a:pt x="0" y="1239"/>
                    <a:pt x="95" y="1596"/>
                    <a:pt x="226" y="1596"/>
                  </a:cubicBezTo>
                  <a:cubicBezTo>
                    <a:pt x="357" y="1596"/>
                    <a:pt x="453" y="1239"/>
                    <a:pt x="453" y="798"/>
                  </a:cubicBezTo>
                  <a:cubicBezTo>
                    <a:pt x="453" y="358"/>
                    <a:pt x="357" y="1"/>
                    <a:pt x="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4"/>
            <p:cNvSpPr/>
            <p:nvPr/>
          </p:nvSpPr>
          <p:spPr>
            <a:xfrm>
              <a:off x="6159130" y="3094791"/>
              <a:ext cx="85356" cy="352675"/>
            </a:xfrm>
            <a:custGeom>
              <a:rect b="b" l="l" r="r" t="t"/>
              <a:pathLst>
                <a:path extrusionOk="0" h="12693" w="3072">
                  <a:moveTo>
                    <a:pt x="1429" y="0"/>
                  </a:moveTo>
                  <a:cubicBezTo>
                    <a:pt x="881" y="0"/>
                    <a:pt x="441" y="857"/>
                    <a:pt x="441" y="1917"/>
                  </a:cubicBezTo>
                  <a:cubicBezTo>
                    <a:pt x="441" y="2239"/>
                    <a:pt x="476" y="2560"/>
                    <a:pt x="572" y="2870"/>
                  </a:cubicBezTo>
                  <a:cubicBezTo>
                    <a:pt x="215" y="3155"/>
                    <a:pt x="0" y="3596"/>
                    <a:pt x="0" y="4060"/>
                  </a:cubicBezTo>
                  <a:lnTo>
                    <a:pt x="0" y="7418"/>
                  </a:lnTo>
                  <a:cubicBezTo>
                    <a:pt x="0" y="7846"/>
                    <a:pt x="191" y="8263"/>
                    <a:pt x="524" y="8549"/>
                  </a:cubicBezTo>
                  <a:lnTo>
                    <a:pt x="524" y="12228"/>
                  </a:lnTo>
                  <a:cubicBezTo>
                    <a:pt x="524" y="12537"/>
                    <a:pt x="753" y="12692"/>
                    <a:pt x="982" y="12692"/>
                  </a:cubicBezTo>
                  <a:cubicBezTo>
                    <a:pt x="1212" y="12692"/>
                    <a:pt x="1441" y="12537"/>
                    <a:pt x="1441" y="12228"/>
                  </a:cubicBezTo>
                  <a:lnTo>
                    <a:pt x="1441" y="8942"/>
                  </a:lnTo>
                  <a:lnTo>
                    <a:pt x="1548" y="8942"/>
                  </a:lnTo>
                  <a:cubicBezTo>
                    <a:pt x="1643" y="8942"/>
                    <a:pt x="1739" y="8930"/>
                    <a:pt x="1846" y="8906"/>
                  </a:cubicBezTo>
                  <a:lnTo>
                    <a:pt x="1846" y="10192"/>
                  </a:lnTo>
                  <a:cubicBezTo>
                    <a:pt x="1846" y="10591"/>
                    <a:pt x="2143" y="10790"/>
                    <a:pt x="2441" y="10790"/>
                  </a:cubicBezTo>
                  <a:cubicBezTo>
                    <a:pt x="2739" y="10790"/>
                    <a:pt x="3036" y="10591"/>
                    <a:pt x="3036" y="10192"/>
                  </a:cubicBezTo>
                  <a:lnTo>
                    <a:pt x="3036" y="7727"/>
                  </a:lnTo>
                  <a:cubicBezTo>
                    <a:pt x="3060" y="7632"/>
                    <a:pt x="3060" y="7525"/>
                    <a:pt x="3072" y="7418"/>
                  </a:cubicBezTo>
                  <a:lnTo>
                    <a:pt x="3072" y="4060"/>
                  </a:lnTo>
                  <a:cubicBezTo>
                    <a:pt x="3060" y="3524"/>
                    <a:pt x="2786" y="3024"/>
                    <a:pt x="2322" y="2750"/>
                  </a:cubicBezTo>
                  <a:cubicBezTo>
                    <a:pt x="2393" y="2477"/>
                    <a:pt x="2429" y="2191"/>
                    <a:pt x="2429" y="1917"/>
                  </a:cubicBezTo>
                  <a:cubicBezTo>
                    <a:pt x="2429" y="1834"/>
                    <a:pt x="2429" y="1750"/>
                    <a:pt x="2417" y="1679"/>
                  </a:cubicBezTo>
                  <a:cubicBezTo>
                    <a:pt x="2405" y="1596"/>
                    <a:pt x="2429" y="1524"/>
                    <a:pt x="2429" y="1453"/>
                  </a:cubicBezTo>
                  <a:cubicBezTo>
                    <a:pt x="2429" y="655"/>
                    <a:pt x="2096" y="0"/>
                    <a:pt x="1679" y="0"/>
                  </a:cubicBezTo>
                  <a:cubicBezTo>
                    <a:pt x="1643" y="0"/>
                    <a:pt x="1608" y="12"/>
                    <a:pt x="1572" y="24"/>
                  </a:cubicBezTo>
                  <a:cubicBezTo>
                    <a:pt x="1524" y="12"/>
                    <a:pt x="1477" y="0"/>
                    <a:pt x="14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4"/>
            <p:cNvSpPr/>
            <p:nvPr/>
          </p:nvSpPr>
          <p:spPr>
            <a:xfrm>
              <a:off x="6343697" y="2794671"/>
              <a:ext cx="241868" cy="114891"/>
            </a:xfrm>
            <a:custGeom>
              <a:rect b="b" l="l" r="r" t="t"/>
              <a:pathLst>
                <a:path extrusionOk="0" h="4135" w="8705">
                  <a:moveTo>
                    <a:pt x="4369" y="1"/>
                  </a:moveTo>
                  <a:cubicBezTo>
                    <a:pt x="4001" y="1"/>
                    <a:pt x="3680" y="298"/>
                    <a:pt x="3680" y="694"/>
                  </a:cubicBezTo>
                  <a:cubicBezTo>
                    <a:pt x="3680" y="849"/>
                    <a:pt x="3739" y="1003"/>
                    <a:pt x="3835" y="1122"/>
                  </a:cubicBezTo>
                  <a:cubicBezTo>
                    <a:pt x="3668" y="1206"/>
                    <a:pt x="3525" y="1337"/>
                    <a:pt x="3430" y="1491"/>
                  </a:cubicBezTo>
                  <a:lnTo>
                    <a:pt x="251" y="1491"/>
                  </a:lnTo>
                  <a:cubicBezTo>
                    <a:pt x="1" y="1515"/>
                    <a:pt x="1" y="1896"/>
                    <a:pt x="251" y="1920"/>
                  </a:cubicBezTo>
                  <a:lnTo>
                    <a:pt x="688" y="1920"/>
                  </a:lnTo>
                  <a:cubicBezTo>
                    <a:pt x="450" y="1951"/>
                    <a:pt x="463" y="2338"/>
                    <a:pt x="729" y="2338"/>
                  </a:cubicBezTo>
                  <a:cubicBezTo>
                    <a:pt x="736" y="2338"/>
                    <a:pt x="743" y="2337"/>
                    <a:pt x="751" y="2337"/>
                  </a:cubicBezTo>
                  <a:lnTo>
                    <a:pt x="1184" y="2337"/>
                  </a:lnTo>
                  <a:cubicBezTo>
                    <a:pt x="929" y="2358"/>
                    <a:pt x="932" y="2755"/>
                    <a:pt x="1195" y="2755"/>
                  </a:cubicBezTo>
                  <a:cubicBezTo>
                    <a:pt x="1205" y="2755"/>
                    <a:pt x="1216" y="2755"/>
                    <a:pt x="1227" y="2754"/>
                  </a:cubicBezTo>
                  <a:lnTo>
                    <a:pt x="1446" y="2754"/>
                  </a:lnTo>
                  <a:cubicBezTo>
                    <a:pt x="1187" y="2775"/>
                    <a:pt x="1194" y="3183"/>
                    <a:pt x="1467" y="3183"/>
                  </a:cubicBezTo>
                  <a:cubicBezTo>
                    <a:pt x="1474" y="3183"/>
                    <a:pt x="1482" y="3183"/>
                    <a:pt x="1489" y="3182"/>
                  </a:cubicBezTo>
                  <a:lnTo>
                    <a:pt x="2132" y="3182"/>
                  </a:lnTo>
                  <a:cubicBezTo>
                    <a:pt x="2549" y="3182"/>
                    <a:pt x="2942" y="3015"/>
                    <a:pt x="3239" y="2730"/>
                  </a:cubicBezTo>
                  <a:lnTo>
                    <a:pt x="3239" y="2944"/>
                  </a:lnTo>
                  <a:cubicBezTo>
                    <a:pt x="3216" y="3599"/>
                    <a:pt x="3739" y="4135"/>
                    <a:pt x="4382" y="4135"/>
                  </a:cubicBezTo>
                  <a:cubicBezTo>
                    <a:pt x="5037" y="4135"/>
                    <a:pt x="5561" y="3599"/>
                    <a:pt x="5537" y="2944"/>
                  </a:cubicBezTo>
                  <a:lnTo>
                    <a:pt x="5537" y="2801"/>
                  </a:lnTo>
                  <a:cubicBezTo>
                    <a:pt x="5823" y="3051"/>
                    <a:pt x="6192" y="3182"/>
                    <a:pt x="6573" y="3182"/>
                  </a:cubicBezTo>
                  <a:lnTo>
                    <a:pt x="7228" y="3182"/>
                  </a:lnTo>
                  <a:cubicBezTo>
                    <a:pt x="7478" y="3158"/>
                    <a:pt x="7478" y="2777"/>
                    <a:pt x="7228" y="2765"/>
                  </a:cubicBezTo>
                  <a:lnTo>
                    <a:pt x="7490" y="2765"/>
                  </a:lnTo>
                  <a:cubicBezTo>
                    <a:pt x="7752" y="2742"/>
                    <a:pt x="7752" y="2361"/>
                    <a:pt x="7490" y="2337"/>
                  </a:cubicBezTo>
                  <a:lnTo>
                    <a:pt x="7966" y="2337"/>
                  </a:lnTo>
                  <a:cubicBezTo>
                    <a:pt x="7974" y="2337"/>
                    <a:pt x="7981" y="2338"/>
                    <a:pt x="7989" y="2338"/>
                  </a:cubicBezTo>
                  <a:cubicBezTo>
                    <a:pt x="8261" y="2338"/>
                    <a:pt x="8268" y="1941"/>
                    <a:pt x="8011" y="1920"/>
                  </a:cubicBezTo>
                  <a:lnTo>
                    <a:pt x="8454" y="1920"/>
                  </a:lnTo>
                  <a:cubicBezTo>
                    <a:pt x="8704" y="1896"/>
                    <a:pt x="8704" y="1515"/>
                    <a:pt x="8454" y="1503"/>
                  </a:cubicBezTo>
                  <a:lnTo>
                    <a:pt x="5335" y="1503"/>
                  </a:lnTo>
                  <a:cubicBezTo>
                    <a:pt x="5228" y="1337"/>
                    <a:pt x="5085" y="1206"/>
                    <a:pt x="4918" y="1122"/>
                  </a:cubicBezTo>
                  <a:cubicBezTo>
                    <a:pt x="5204" y="741"/>
                    <a:pt x="5037" y="194"/>
                    <a:pt x="4597" y="39"/>
                  </a:cubicBezTo>
                  <a:cubicBezTo>
                    <a:pt x="4520" y="13"/>
                    <a:pt x="4444" y="1"/>
                    <a:pt x="4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4"/>
            <p:cNvSpPr/>
            <p:nvPr/>
          </p:nvSpPr>
          <p:spPr>
            <a:xfrm>
              <a:off x="5041034" y="2967431"/>
              <a:ext cx="2796727" cy="2069594"/>
            </a:xfrm>
            <a:custGeom>
              <a:rect b="b" l="l" r="r" t="t"/>
              <a:pathLst>
                <a:path extrusionOk="0" h="74486" w="100656">
                  <a:moveTo>
                    <a:pt x="50316" y="0"/>
                  </a:moveTo>
                  <a:lnTo>
                    <a:pt x="50316" y="7132"/>
                  </a:lnTo>
                  <a:cubicBezTo>
                    <a:pt x="49292" y="7287"/>
                    <a:pt x="48351" y="7751"/>
                    <a:pt x="47625" y="8477"/>
                  </a:cubicBezTo>
                  <a:cubicBezTo>
                    <a:pt x="47506" y="8120"/>
                    <a:pt x="47268" y="7823"/>
                    <a:pt x="46958" y="7620"/>
                  </a:cubicBezTo>
                  <a:cubicBezTo>
                    <a:pt x="47018" y="7346"/>
                    <a:pt x="47054" y="7073"/>
                    <a:pt x="47054" y="6787"/>
                  </a:cubicBezTo>
                  <a:cubicBezTo>
                    <a:pt x="47054" y="6703"/>
                    <a:pt x="47054" y="6632"/>
                    <a:pt x="47054" y="6549"/>
                  </a:cubicBezTo>
                  <a:cubicBezTo>
                    <a:pt x="47042" y="6465"/>
                    <a:pt x="47065" y="6394"/>
                    <a:pt x="47065" y="6322"/>
                  </a:cubicBezTo>
                  <a:cubicBezTo>
                    <a:pt x="47065" y="5525"/>
                    <a:pt x="46720" y="4870"/>
                    <a:pt x="46303" y="4870"/>
                  </a:cubicBezTo>
                  <a:cubicBezTo>
                    <a:pt x="46268" y="4870"/>
                    <a:pt x="46232" y="4882"/>
                    <a:pt x="46196" y="4894"/>
                  </a:cubicBezTo>
                  <a:cubicBezTo>
                    <a:pt x="46161" y="4882"/>
                    <a:pt x="46113" y="4870"/>
                    <a:pt x="46065" y="4870"/>
                  </a:cubicBezTo>
                  <a:cubicBezTo>
                    <a:pt x="45518" y="4870"/>
                    <a:pt x="45065" y="5727"/>
                    <a:pt x="45065" y="6787"/>
                  </a:cubicBezTo>
                  <a:cubicBezTo>
                    <a:pt x="45065" y="7108"/>
                    <a:pt x="45113" y="7430"/>
                    <a:pt x="45208" y="7739"/>
                  </a:cubicBezTo>
                  <a:cubicBezTo>
                    <a:pt x="44839" y="8037"/>
                    <a:pt x="44637" y="8466"/>
                    <a:pt x="44637" y="8930"/>
                  </a:cubicBezTo>
                  <a:lnTo>
                    <a:pt x="44637" y="12287"/>
                  </a:lnTo>
                  <a:cubicBezTo>
                    <a:pt x="44637" y="12716"/>
                    <a:pt x="44815" y="13133"/>
                    <a:pt x="45149" y="13419"/>
                  </a:cubicBezTo>
                  <a:lnTo>
                    <a:pt x="45149" y="17098"/>
                  </a:lnTo>
                  <a:cubicBezTo>
                    <a:pt x="45131" y="17425"/>
                    <a:pt x="45369" y="17589"/>
                    <a:pt x="45607" y="17589"/>
                  </a:cubicBezTo>
                  <a:cubicBezTo>
                    <a:pt x="45845" y="17589"/>
                    <a:pt x="46083" y="17425"/>
                    <a:pt x="46065" y="17098"/>
                  </a:cubicBezTo>
                  <a:lnTo>
                    <a:pt x="46065" y="13811"/>
                  </a:lnTo>
                  <a:lnTo>
                    <a:pt x="46125" y="13811"/>
                  </a:lnTo>
                  <a:lnTo>
                    <a:pt x="46125" y="17657"/>
                  </a:lnTo>
                  <a:lnTo>
                    <a:pt x="37648" y="17657"/>
                  </a:lnTo>
                  <a:cubicBezTo>
                    <a:pt x="37633" y="17656"/>
                    <a:pt x="37619" y="17656"/>
                    <a:pt x="37605" y="17656"/>
                  </a:cubicBezTo>
                  <a:cubicBezTo>
                    <a:pt x="37160" y="17656"/>
                    <a:pt x="36802" y="18016"/>
                    <a:pt x="36802" y="18455"/>
                  </a:cubicBezTo>
                  <a:cubicBezTo>
                    <a:pt x="36802" y="18912"/>
                    <a:pt x="37171" y="19265"/>
                    <a:pt x="37625" y="19265"/>
                  </a:cubicBezTo>
                  <a:cubicBezTo>
                    <a:pt x="37633" y="19265"/>
                    <a:pt x="37640" y="19265"/>
                    <a:pt x="37648" y="19265"/>
                  </a:cubicBezTo>
                  <a:lnTo>
                    <a:pt x="37779" y="19265"/>
                  </a:lnTo>
                  <a:lnTo>
                    <a:pt x="37874" y="19288"/>
                  </a:lnTo>
                  <a:lnTo>
                    <a:pt x="37874" y="19610"/>
                  </a:lnTo>
                  <a:lnTo>
                    <a:pt x="8227" y="19610"/>
                  </a:lnTo>
                  <a:cubicBezTo>
                    <a:pt x="8220" y="19609"/>
                    <a:pt x="8212" y="19609"/>
                    <a:pt x="8205" y="19609"/>
                  </a:cubicBezTo>
                  <a:cubicBezTo>
                    <a:pt x="7786" y="19609"/>
                    <a:pt x="7782" y="20242"/>
                    <a:pt x="8194" y="20242"/>
                  </a:cubicBezTo>
                  <a:cubicBezTo>
                    <a:pt x="8205" y="20242"/>
                    <a:pt x="8216" y="20242"/>
                    <a:pt x="8227" y="20241"/>
                  </a:cubicBezTo>
                  <a:lnTo>
                    <a:pt x="8727" y="20241"/>
                  </a:lnTo>
                  <a:lnTo>
                    <a:pt x="8727" y="24337"/>
                  </a:lnTo>
                  <a:lnTo>
                    <a:pt x="5977" y="24337"/>
                  </a:lnTo>
                  <a:cubicBezTo>
                    <a:pt x="5477" y="24337"/>
                    <a:pt x="5477" y="25075"/>
                    <a:pt x="5977" y="25075"/>
                  </a:cubicBezTo>
                  <a:lnTo>
                    <a:pt x="976" y="25075"/>
                  </a:lnTo>
                  <a:cubicBezTo>
                    <a:pt x="429" y="25099"/>
                    <a:pt x="0" y="25539"/>
                    <a:pt x="0" y="26087"/>
                  </a:cubicBezTo>
                  <a:cubicBezTo>
                    <a:pt x="0" y="26634"/>
                    <a:pt x="429" y="27075"/>
                    <a:pt x="976" y="27099"/>
                  </a:cubicBezTo>
                  <a:lnTo>
                    <a:pt x="1000" y="27099"/>
                  </a:lnTo>
                  <a:lnTo>
                    <a:pt x="1000" y="29647"/>
                  </a:lnTo>
                  <a:lnTo>
                    <a:pt x="3024" y="29647"/>
                  </a:lnTo>
                  <a:lnTo>
                    <a:pt x="3024" y="33588"/>
                  </a:lnTo>
                  <a:lnTo>
                    <a:pt x="1000" y="33588"/>
                  </a:lnTo>
                  <a:lnTo>
                    <a:pt x="1000" y="35290"/>
                  </a:lnTo>
                  <a:lnTo>
                    <a:pt x="2536" y="35290"/>
                  </a:lnTo>
                  <a:lnTo>
                    <a:pt x="2536" y="73152"/>
                  </a:lnTo>
                  <a:lnTo>
                    <a:pt x="2286" y="73152"/>
                  </a:lnTo>
                  <a:cubicBezTo>
                    <a:pt x="2271" y="73151"/>
                    <a:pt x="2256" y="73151"/>
                    <a:pt x="2241" y="73151"/>
                  </a:cubicBezTo>
                  <a:cubicBezTo>
                    <a:pt x="1432" y="73151"/>
                    <a:pt x="1432" y="74392"/>
                    <a:pt x="2241" y="74392"/>
                  </a:cubicBezTo>
                  <a:cubicBezTo>
                    <a:pt x="2256" y="74392"/>
                    <a:pt x="2271" y="74391"/>
                    <a:pt x="2286" y="74390"/>
                  </a:cubicBezTo>
                  <a:lnTo>
                    <a:pt x="11823" y="74390"/>
                  </a:lnTo>
                  <a:cubicBezTo>
                    <a:pt x="11837" y="74391"/>
                    <a:pt x="11851" y="74392"/>
                    <a:pt x="11865" y="74392"/>
                  </a:cubicBezTo>
                  <a:cubicBezTo>
                    <a:pt x="12203" y="74392"/>
                    <a:pt x="12478" y="74114"/>
                    <a:pt x="12478" y="73771"/>
                  </a:cubicBezTo>
                  <a:cubicBezTo>
                    <a:pt x="12478" y="73422"/>
                    <a:pt x="12193" y="73152"/>
                    <a:pt x="11845" y="73152"/>
                  </a:cubicBezTo>
                  <a:cubicBezTo>
                    <a:pt x="11838" y="73152"/>
                    <a:pt x="11830" y="73152"/>
                    <a:pt x="11823" y="73152"/>
                  </a:cubicBezTo>
                  <a:lnTo>
                    <a:pt x="11585" y="73152"/>
                  </a:lnTo>
                  <a:lnTo>
                    <a:pt x="11585" y="35290"/>
                  </a:lnTo>
                  <a:lnTo>
                    <a:pt x="18526" y="35290"/>
                  </a:lnTo>
                  <a:lnTo>
                    <a:pt x="18526" y="73235"/>
                  </a:lnTo>
                  <a:lnTo>
                    <a:pt x="18657" y="73235"/>
                  </a:lnTo>
                  <a:cubicBezTo>
                    <a:pt x="17935" y="73413"/>
                    <a:pt x="18060" y="74462"/>
                    <a:pt x="18799" y="74462"/>
                  </a:cubicBezTo>
                  <a:cubicBezTo>
                    <a:pt x="18804" y="74462"/>
                    <a:pt x="18808" y="74462"/>
                    <a:pt x="18812" y="74462"/>
                  </a:cubicBezTo>
                  <a:lnTo>
                    <a:pt x="28349" y="74462"/>
                  </a:lnTo>
                  <a:cubicBezTo>
                    <a:pt x="28363" y="74463"/>
                    <a:pt x="28377" y="74463"/>
                    <a:pt x="28390" y="74463"/>
                  </a:cubicBezTo>
                  <a:cubicBezTo>
                    <a:pt x="28729" y="74463"/>
                    <a:pt x="29004" y="74186"/>
                    <a:pt x="29004" y="73843"/>
                  </a:cubicBezTo>
                  <a:cubicBezTo>
                    <a:pt x="29004" y="73499"/>
                    <a:pt x="28729" y="73222"/>
                    <a:pt x="28390" y="73222"/>
                  </a:cubicBezTo>
                  <a:cubicBezTo>
                    <a:pt x="28377" y="73222"/>
                    <a:pt x="28363" y="73223"/>
                    <a:pt x="28349" y="73224"/>
                  </a:cubicBezTo>
                  <a:lnTo>
                    <a:pt x="28099" y="73224"/>
                  </a:lnTo>
                  <a:lnTo>
                    <a:pt x="28099" y="35290"/>
                  </a:lnTo>
                  <a:lnTo>
                    <a:pt x="33909" y="35290"/>
                  </a:lnTo>
                  <a:lnTo>
                    <a:pt x="33909" y="73224"/>
                  </a:lnTo>
                  <a:lnTo>
                    <a:pt x="33659" y="73224"/>
                  </a:lnTo>
                  <a:cubicBezTo>
                    <a:pt x="32861" y="73259"/>
                    <a:pt x="32861" y="74426"/>
                    <a:pt x="33659" y="74462"/>
                  </a:cubicBezTo>
                  <a:lnTo>
                    <a:pt x="43196" y="74462"/>
                  </a:lnTo>
                  <a:cubicBezTo>
                    <a:pt x="43982" y="74426"/>
                    <a:pt x="43982" y="73259"/>
                    <a:pt x="43196" y="73224"/>
                  </a:cubicBezTo>
                  <a:lnTo>
                    <a:pt x="42946" y="73224"/>
                  </a:lnTo>
                  <a:lnTo>
                    <a:pt x="42946" y="35290"/>
                  </a:lnTo>
                  <a:lnTo>
                    <a:pt x="57317" y="35314"/>
                  </a:lnTo>
                  <a:lnTo>
                    <a:pt x="57317" y="73224"/>
                  </a:lnTo>
                  <a:lnTo>
                    <a:pt x="57067" y="73224"/>
                  </a:lnTo>
                  <a:cubicBezTo>
                    <a:pt x="56733" y="73224"/>
                    <a:pt x="56448" y="73497"/>
                    <a:pt x="56448" y="73843"/>
                  </a:cubicBezTo>
                  <a:cubicBezTo>
                    <a:pt x="56448" y="73890"/>
                    <a:pt x="56460" y="73938"/>
                    <a:pt x="56471" y="73997"/>
                  </a:cubicBezTo>
                  <a:cubicBezTo>
                    <a:pt x="56531" y="74283"/>
                    <a:pt x="56781" y="74486"/>
                    <a:pt x="57079" y="74486"/>
                  </a:cubicBezTo>
                  <a:lnTo>
                    <a:pt x="66616" y="74486"/>
                  </a:lnTo>
                  <a:cubicBezTo>
                    <a:pt x="66961" y="74486"/>
                    <a:pt x="67247" y="74212"/>
                    <a:pt x="67247" y="73866"/>
                  </a:cubicBezTo>
                  <a:cubicBezTo>
                    <a:pt x="67235" y="73819"/>
                    <a:pt x="67235" y="73771"/>
                    <a:pt x="67223" y="73724"/>
                  </a:cubicBezTo>
                  <a:cubicBezTo>
                    <a:pt x="67163" y="73426"/>
                    <a:pt x="66901" y="73224"/>
                    <a:pt x="66616" y="73224"/>
                  </a:cubicBezTo>
                  <a:lnTo>
                    <a:pt x="66377" y="73224"/>
                  </a:lnTo>
                  <a:lnTo>
                    <a:pt x="66377" y="35314"/>
                  </a:lnTo>
                  <a:lnTo>
                    <a:pt x="72176" y="35314"/>
                  </a:lnTo>
                  <a:lnTo>
                    <a:pt x="72176" y="73224"/>
                  </a:lnTo>
                  <a:lnTo>
                    <a:pt x="71926" y="73224"/>
                  </a:lnTo>
                  <a:cubicBezTo>
                    <a:pt x="71580" y="73224"/>
                    <a:pt x="71307" y="73497"/>
                    <a:pt x="71307" y="73843"/>
                  </a:cubicBezTo>
                  <a:cubicBezTo>
                    <a:pt x="71307" y="73890"/>
                    <a:pt x="71319" y="73938"/>
                    <a:pt x="71330" y="73997"/>
                  </a:cubicBezTo>
                  <a:cubicBezTo>
                    <a:pt x="71390" y="74283"/>
                    <a:pt x="71640" y="74486"/>
                    <a:pt x="71938" y="74486"/>
                  </a:cubicBezTo>
                  <a:lnTo>
                    <a:pt x="81475" y="74486"/>
                  </a:lnTo>
                  <a:cubicBezTo>
                    <a:pt x="81820" y="74486"/>
                    <a:pt x="82094" y="74212"/>
                    <a:pt x="82094" y="73866"/>
                  </a:cubicBezTo>
                  <a:cubicBezTo>
                    <a:pt x="82094" y="73819"/>
                    <a:pt x="82094" y="73771"/>
                    <a:pt x="82082" y="73724"/>
                  </a:cubicBezTo>
                  <a:cubicBezTo>
                    <a:pt x="82022" y="73426"/>
                    <a:pt x="81760" y="73224"/>
                    <a:pt x="81475" y="73224"/>
                  </a:cubicBezTo>
                  <a:lnTo>
                    <a:pt x="81225" y="73224"/>
                  </a:lnTo>
                  <a:lnTo>
                    <a:pt x="81225" y="35314"/>
                  </a:lnTo>
                  <a:lnTo>
                    <a:pt x="87035" y="35314"/>
                  </a:lnTo>
                  <a:lnTo>
                    <a:pt x="87035" y="73224"/>
                  </a:lnTo>
                  <a:lnTo>
                    <a:pt x="86868" y="73224"/>
                  </a:lnTo>
                  <a:cubicBezTo>
                    <a:pt x="86523" y="73224"/>
                    <a:pt x="86237" y="73497"/>
                    <a:pt x="86237" y="73843"/>
                  </a:cubicBezTo>
                  <a:cubicBezTo>
                    <a:pt x="86237" y="73890"/>
                    <a:pt x="86249" y="73938"/>
                    <a:pt x="86261" y="73997"/>
                  </a:cubicBezTo>
                  <a:cubicBezTo>
                    <a:pt x="86320" y="74283"/>
                    <a:pt x="86570" y="74486"/>
                    <a:pt x="86868" y="74486"/>
                  </a:cubicBezTo>
                  <a:lnTo>
                    <a:pt x="96417" y="74486"/>
                  </a:lnTo>
                  <a:cubicBezTo>
                    <a:pt x="96750" y="74486"/>
                    <a:pt x="97036" y="74212"/>
                    <a:pt x="97036" y="73866"/>
                  </a:cubicBezTo>
                  <a:cubicBezTo>
                    <a:pt x="97036" y="73819"/>
                    <a:pt x="97024" y="73771"/>
                    <a:pt x="97012" y="73724"/>
                  </a:cubicBezTo>
                  <a:cubicBezTo>
                    <a:pt x="96953" y="73426"/>
                    <a:pt x="96703" y="73224"/>
                    <a:pt x="96405" y="73224"/>
                  </a:cubicBezTo>
                  <a:lnTo>
                    <a:pt x="96155" y="73224"/>
                  </a:lnTo>
                  <a:lnTo>
                    <a:pt x="96155" y="35314"/>
                  </a:lnTo>
                  <a:lnTo>
                    <a:pt x="100013" y="35314"/>
                  </a:lnTo>
                  <a:lnTo>
                    <a:pt x="100013" y="33623"/>
                  </a:lnTo>
                  <a:lnTo>
                    <a:pt x="100013" y="33600"/>
                  </a:lnTo>
                  <a:lnTo>
                    <a:pt x="97869" y="33600"/>
                  </a:lnTo>
                  <a:lnTo>
                    <a:pt x="97869" y="29682"/>
                  </a:lnTo>
                  <a:lnTo>
                    <a:pt x="100001" y="29682"/>
                  </a:lnTo>
                  <a:lnTo>
                    <a:pt x="100001" y="27051"/>
                  </a:lnTo>
                  <a:cubicBezTo>
                    <a:pt x="100394" y="26908"/>
                    <a:pt x="100656" y="26539"/>
                    <a:pt x="100656" y="26111"/>
                  </a:cubicBezTo>
                  <a:cubicBezTo>
                    <a:pt x="100656" y="26039"/>
                    <a:pt x="100644" y="25956"/>
                    <a:pt x="100620" y="25884"/>
                  </a:cubicBezTo>
                  <a:cubicBezTo>
                    <a:pt x="100525" y="25408"/>
                    <a:pt x="100108" y="25075"/>
                    <a:pt x="99632" y="25075"/>
                  </a:cubicBezTo>
                  <a:lnTo>
                    <a:pt x="95286" y="25075"/>
                  </a:lnTo>
                  <a:cubicBezTo>
                    <a:pt x="95417" y="25015"/>
                    <a:pt x="95512" y="24884"/>
                    <a:pt x="95512" y="24729"/>
                  </a:cubicBezTo>
                  <a:cubicBezTo>
                    <a:pt x="95512" y="24682"/>
                    <a:pt x="95500" y="24634"/>
                    <a:pt x="95476" y="24587"/>
                  </a:cubicBezTo>
                  <a:cubicBezTo>
                    <a:pt x="95429" y="24432"/>
                    <a:pt x="95286" y="24337"/>
                    <a:pt x="95131" y="24337"/>
                  </a:cubicBezTo>
                  <a:lnTo>
                    <a:pt x="92845" y="24337"/>
                  </a:lnTo>
                  <a:lnTo>
                    <a:pt x="92845" y="20277"/>
                  </a:lnTo>
                  <a:lnTo>
                    <a:pt x="93619" y="20277"/>
                  </a:lnTo>
                  <a:cubicBezTo>
                    <a:pt x="93845" y="20277"/>
                    <a:pt x="94000" y="20038"/>
                    <a:pt x="93905" y="19824"/>
                  </a:cubicBezTo>
                  <a:cubicBezTo>
                    <a:pt x="93857" y="19705"/>
                    <a:pt x="93738" y="19610"/>
                    <a:pt x="93607" y="19610"/>
                  </a:cubicBezTo>
                  <a:lnTo>
                    <a:pt x="63710" y="19610"/>
                  </a:lnTo>
                  <a:lnTo>
                    <a:pt x="63710" y="19288"/>
                  </a:lnTo>
                  <a:lnTo>
                    <a:pt x="64842" y="19288"/>
                  </a:lnTo>
                  <a:cubicBezTo>
                    <a:pt x="65282" y="19288"/>
                    <a:pt x="65639" y="18931"/>
                    <a:pt x="65639" y="18491"/>
                  </a:cubicBezTo>
                  <a:cubicBezTo>
                    <a:pt x="65639" y="18419"/>
                    <a:pt x="65639" y="18360"/>
                    <a:pt x="65615" y="18300"/>
                  </a:cubicBezTo>
                  <a:cubicBezTo>
                    <a:pt x="65544" y="17931"/>
                    <a:pt x="65211" y="17657"/>
                    <a:pt x="64830" y="17657"/>
                  </a:cubicBezTo>
                  <a:lnTo>
                    <a:pt x="61520" y="17657"/>
                  </a:lnTo>
                  <a:cubicBezTo>
                    <a:pt x="61627" y="17574"/>
                    <a:pt x="61686" y="17443"/>
                    <a:pt x="61686" y="17312"/>
                  </a:cubicBezTo>
                  <a:lnTo>
                    <a:pt x="61686" y="13419"/>
                  </a:lnTo>
                  <a:cubicBezTo>
                    <a:pt x="61972" y="13157"/>
                    <a:pt x="62151" y="12799"/>
                    <a:pt x="62186" y="12418"/>
                  </a:cubicBezTo>
                  <a:cubicBezTo>
                    <a:pt x="62198" y="12347"/>
                    <a:pt x="62198" y="12276"/>
                    <a:pt x="62198" y="12216"/>
                  </a:cubicBezTo>
                  <a:lnTo>
                    <a:pt x="62198" y="8858"/>
                  </a:lnTo>
                  <a:cubicBezTo>
                    <a:pt x="62198" y="8406"/>
                    <a:pt x="61996" y="7966"/>
                    <a:pt x="61639" y="7680"/>
                  </a:cubicBezTo>
                  <a:cubicBezTo>
                    <a:pt x="61686" y="7477"/>
                    <a:pt x="61722" y="7287"/>
                    <a:pt x="61746" y="7084"/>
                  </a:cubicBezTo>
                  <a:cubicBezTo>
                    <a:pt x="61758" y="6953"/>
                    <a:pt x="61758" y="6834"/>
                    <a:pt x="61758" y="6703"/>
                  </a:cubicBezTo>
                  <a:cubicBezTo>
                    <a:pt x="61758" y="5918"/>
                    <a:pt x="61508" y="5239"/>
                    <a:pt x="61162" y="4953"/>
                  </a:cubicBezTo>
                  <a:cubicBezTo>
                    <a:pt x="61162" y="4858"/>
                    <a:pt x="61174" y="4763"/>
                    <a:pt x="61174" y="4679"/>
                  </a:cubicBezTo>
                  <a:cubicBezTo>
                    <a:pt x="61174" y="4227"/>
                    <a:pt x="61067" y="3870"/>
                    <a:pt x="60936" y="3870"/>
                  </a:cubicBezTo>
                  <a:cubicBezTo>
                    <a:pt x="60817" y="3870"/>
                    <a:pt x="60710" y="4227"/>
                    <a:pt x="60710" y="4679"/>
                  </a:cubicBezTo>
                  <a:lnTo>
                    <a:pt x="60710" y="4798"/>
                  </a:lnTo>
                  <a:cubicBezTo>
                    <a:pt x="60686" y="4798"/>
                    <a:pt x="60651" y="4810"/>
                    <a:pt x="60627" y="4822"/>
                  </a:cubicBezTo>
                  <a:lnTo>
                    <a:pt x="60615" y="4822"/>
                  </a:lnTo>
                  <a:lnTo>
                    <a:pt x="60615" y="4679"/>
                  </a:lnTo>
                  <a:cubicBezTo>
                    <a:pt x="60615" y="4227"/>
                    <a:pt x="60520" y="3870"/>
                    <a:pt x="60389" y="3870"/>
                  </a:cubicBezTo>
                  <a:cubicBezTo>
                    <a:pt x="60258" y="3870"/>
                    <a:pt x="60162" y="4239"/>
                    <a:pt x="60162" y="4679"/>
                  </a:cubicBezTo>
                  <a:cubicBezTo>
                    <a:pt x="60162" y="4775"/>
                    <a:pt x="60162" y="4870"/>
                    <a:pt x="60174" y="4965"/>
                  </a:cubicBezTo>
                  <a:cubicBezTo>
                    <a:pt x="59972" y="5168"/>
                    <a:pt x="59817" y="5537"/>
                    <a:pt x="59781" y="5989"/>
                  </a:cubicBezTo>
                  <a:cubicBezTo>
                    <a:pt x="59758" y="6096"/>
                    <a:pt x="59758" y="6215"/>
                    <a:pt x="59758" y="6322"/>
                  </a:cubicBezTo>
                  <a:cubicBezTo>
                    <a:pt x="59758" y="6394"/>
                    <a:pt x="59758" y="6477"/>
                    <a:pt x="59769" y="6549"/>
                  </a:cubicBezTo>
                  <a:cubicBezTo>
                    <a:pt x="59781" y="6620"/>
                    <a:pt x="59758" y="6703"/>
                    <a:pt x="59758" y="6787"/>
                  </a:cubicBezTo>
                  <a:cubicBezTo>
                    <a:pt x="59758" y="7049"/>
                    <a:pt x="59781" y="7311"/>
                    <a:pt x="59853" y="7573"/>
                  </a:cubicBezTo>
                  <a:cubicBezTo>
                    <a:pt x="59400" y="7882"/>
                    <a:pt x="59127" y="8382"/>
                    <a:pt x="59127" y="8930"/>
                  </a:cubicBezTo>
                  <a:lnTo>
                    <a:pt x="59127" y="12287"/>
                  </a:lnTo>
                  <a:cubicBezTo>
                    <a:pt x="59127" y="12383"/>
                    <a:pt x="59138" y="12490"/>
                    <a:pt x="59162" y="12597"/>
                  </a:cubicBezTo>
                  <a:lnTo>
                    <a:pt x="59162" y="15062"/>
                  </a:lnTo>
                  <a:cubicBezTo>
                    <a:pt x="59144" y="15474"/>
                    <a:pt x="59453" y="15686"/>
                    <a:pt x="59761" y="15686"/>
                  </a:cubicBezTo>
                  <a:cubicBezTo>
                    <a:pt x="60049" y="15686"/>
                    <a:pt x="60336" y="15501"/>
                    <a:pt x="60353" y="15121"/>
                  </a:cubicBezTo>
                  <a:cubicBezTo>
                    <a:pt x="60353" y="15074"/>
                    <a:pt x="60353" y="15038"/>
                    <a:pt x="60365" y="14990"/>
                  </a:cubicBezTo>
                  <a:lnTo>
                    <a:pt x="60365" y="13788"/>
                  </a:lnTo>
                  <a:cubicBezTo>
                    <a:pt x="60460" y="13800"/>
                    <a:pt x="60555" y="13811"/>
                    <a:pt x="60662" y="13811"/>
                  </a:cubicBezTo>
                  <a:lnTo>
                    <a:pt x="60758" y="13811"/>
                  </a:lnTo>
                  <a:lnTo>
                    <a:pt x="60758" y="17109"/>
                  </a:lnTo>
                  <a:cubicBezTo>
                    <a:pt x="60758" y="17133"/>
                    <a:pt x="60758" y="17157"/>
                    <a:pt x="60758" y="17181"/>
                  </a:cubicBezTo>
                  <a:lnTo>
                    <a:pt x="60758" y="17312"/>
                  </a:lnTo>
                  <a:cubicBezTo>
                    <a:pt x="60758" y="17455"/>
                    <a:pt x="60817" y="17574"/>
                    <a:pt x="60924" y="17657"/>
                  </a:cubicBezTo>
                  <a:lnTo>
                    <a:pt x="56007" y="17657"/>
                  </a:lnTo>
                  <a:lnTo>
                    <a:pt x="56007" y="13811"/>
                  </a:lnTo>
                  <a:cubicBezTo>
                    <a:pt x="56102" y="13835"/>
                    <a:pt x="56209" y="13847"/>
                    <a:pt x="56305" y="13847"/>
                  </a:cubicBezTo>
                  <a:lnTo>
                    <a:pt x="56400" y="13847"/>
                  </a:lnTo>
                  <a:lnTo>
                    <a:pt x="56400" y="17109"/>
                  </a:lnTo>
                  <a:cubicBezTo>
                    <a:pt x="56400" y="17145"/>
                    <a:pt x="56400" y="17193"/>
                    <a:pt x="56412" y="17229"/>
                  </a:cubicBezTo>
                  <a:cubicBezTo>
                    <a:pt x="56461" y="17482"/>
                    <a:pt x="56662" y="17603"/>
                    <a:pt x="56862" y="17603"/>
                  </a:cubicBezTo>
                  <a:cubicBezTo>
                    <a:pt x="57095" y="17603"/>
                    <a:pt x="57329" y="17440"/>
                    <a:pt x="57329" y="17133"/>
                  </a:cubicBezTo>
                  <a:lnTo>
                    <a:pt x="57329" y="13454"/>
                  </a:lnTo>
                  <a:cubicBezTo>
                    <a:pt x="57650" y="13169"/>
                    <a:pt x="57841" y="12752"/>
                    <a:pt x="57841" y="12311"/>
                  </a:cubicBezTo>
                  <a:lnTo>
                    <a:pt x="57841" y="8966"/>
                  </a:lnTo>
                  <a:cubicBezTo>
                    <a:pt x="57829" y="8823"/>
                    <a:pt x="57817" y="8680"/>
                    <a:pt x="57781" y="8549"/>
                  </a:cubicBezTo>
                  <a:cubicBezTo>
                    <a:pt x="57698" y="8239"/>
                    <a:pt x="57519" y="7954"/>
                    <a:pt x="57269" y="7751"/>
                  </a:cubicBezTo>
                  <a:cubicBezTo>
                    <a:pt x="57352" y="7442"/>
                    <a:pt x="57400" y="7132"/>
                    <a:pt x="57400" y="6811"/>
                  </a:cubicBezTo>
                  <a:cubicBezTo>
                    <a:pt x="57400" y="6561"/>
                    <a:pt x="57376" y="6299"/>
                    <a:pt x="57317" y="6049"/>
                  </a:cubicBezTo>
                  <a:lnTo>
                    <a:pt x="57317" y="6037"/>
                  </a:lnTo>
                  <a:cubicBezTo>
                    <a:pt x="57317" y="6001"/>
                    <a:pt x="57305" y="5965"/>
                    <a:pt x="57293" y="5930"/>
                  </a:cubicBezTo>
                  <a:cubicBezTo>
                    <a:pt x="57222" y="5596"/>
                    <a:pt x="57043" y="5275"/>
                    <a:pt x="56793" y="5037"/>
                  </a:cubicBezTo>
                  <a:cubicBezTo>
                    <a:pt x="56805" y="4953"/>
                    <a:pt x="56817" y="4858"/>
                    <a:pt x="56817" y="4775"/>
                  </a:cubicBezTo>
                  <a:cubicBezTo>
                    <a:pt x="56817" y="4334"/>
                    <a:pt x="56710" y="3977"/>
                    <a:pt x="56579" y="3977"/>
                  </a:cubicBezTo>
                  <a:cubicBezTo>
                    <a:pt x="56460" y="3977"/>
                    <a:pt x="56352" y="4334"/>
                    <a:pt x="56352" y="4775"/>
                  </a:cubicBezTo>
                  <a:lnTo>
                    <a:pt x="56352" y="4882"/>
                  </a:lnTo>
                  <a:cubicBezTo>
                    <a:pt x="56317" y="4882"/>
                    <a:pt x="56293" y="4882"/>
                    <a:pt x="56257" y="4894"/>
                  </a:cubicBezTo>
                  <a:lnTo>
                    <a:pt x="56257" y="4775"/>
                  </a:lnTo>
                  <a:cubicBezTo>
                    <a:pt x="56257" y="4334"/>
                    <a:pt x="56162" y="3977"/>
                    <a:pt x="56031" y="3977"/>
                  </a:cubicBezTo>
                  <a:cubicBezTo>
                    <a:pt x="55900" y="3977"/>
                    <a:pt x="55805" y="4334"/>
                    <a:pt x="55805" y="4775"/>
                  </a:cubicBezTo>
                  <a:cubicBezTo>
                    <a:pt x="55805" y="4858"/>
                    <a:pt x="55805" y="4941"/>
                    <a:pt x="55817" y="5037"/>
                  </a:cubicBezTo>
                  <a:cubicBezTo>
                    <a:pt x="55567" y="5275"/>
                    <a:pt x="55400" y="5751"/>
                    <a:pt x="55400" y="6322"/>
                  </a:cubicBezTo>
                  <a:cubicBezTo>
                    <a:pt x="55400" y="6406"/>
                    <a:pt x="55400" y="6477"/>
                    <a:pt x="55412" y="6549"/>
                  </a:cubicBezTo>
                  <a:cubicBezTo>
                    <a:pt x="55424" y="6632"/>
                    <a:pt x="55412" y="6703"/>
                    <a:pt x="55412" y="6787"/>
                  </a:cubicBezTo>
                  <a:cubicBezTo>
                    <a:pt x="55412" y="7073"/>
                    <a:pt x="55447" y="7346"/>
                    <a:pt x="55507" y="7620"/>
                  </a:cubicBezTo>
                  <a:cubicBezTo>
                    <a:pt x="55102" y="7870"/>
                    <a:pt x="54840" y="8287"/>
                    <a:pt x="54781" y="8763"/>
                  </a:cubicBezTo>
                  <a:cubicBezTo>
                    <a:pt x="53959" y="7811"/>
                    <a:pt x="52804" y="7215"/>
                    <a:pt x="51542" y="7096"/>
                  </a:cubicBezTo>
                  <a:lnTo>
                    <a:pt x="51542" y="36"/>
                  </a:lnTo>
                  <a:lnTo>
                    <a:pt x="515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4"/>
            <p:cNvSpPr/>
            <p:nvPr/>
          </p:nvSpPr>
          <p:spPr>
            <a:xfrm>
              <a:off x="6322192" y="3145386"/>
              <a:ext cx="274627" cy="478069"/>
            </a:xfrm>
            <a:custGeom>
              <a:rect b="b" l="l" r="r" t="t"/>
              <a:pathLst>
                <a:path extrusionOk="0" h="17206" w="9884">
                  <a:moveTo>
                    <a:pt x="4942" y="1"/>
                  </a:moveTo>
                  <a:cubicBezTo>
                    <a:pt x="2216" y="1"/>
                    <a:pt x="1" y="2215"/>
                    <a:pt x="1" y="4942"/>
                  </a:cubicBezTo>
                  <a:lnTo>
                    <a:pt x="1" y="12264"/>
                  </a:lnTo>
                  <a:cubicBezTo>
                    <a:pt x="1" y="14991"/>
                    <a:pt x="2216" y="17205"/>
                    <a:pt x="4942" y="17205"/>
                  </a:cubicBezTo>
                  <a:cubicBezTo>
                    <a:pt x="7669" y="17205"/>
                    <a:pt x="9883" y="14991"/>
                    <a:pt x="9883" y="12264"/>
                  </a:cubicBezTo>
                  <a:lnTo>
                    <a:pt x="9883" y="4942"/>
                  </a:lnTo>
                  <a:cubicBezTo>
                    <a:pt x="9883" y="2215"/>
                    <a:pt x="7669" y="1"/>
                    <a:pt x="49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4"/>
            <p:cNvSpPr/>
            <p:nvPr/>
          </p:nvSpPr>
          <p:spPr>
            <a:xfrm>
              <a:off x="5111493" y="3927749"/>
              <a:ext cx="251093" cy="1056302"/>
            </a:xfrm>
            <a:custGeom>
              <a:rect b="b" l="l" r="r" t="t"/>
              <a:pathLst>
                <a:path extrusionOk="0" h="38017"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4"/>
            <p:cNvSpPr/>
            <p:nvPr/>
          </p:nvSpPr>
          <p:spPr>
            <a:xfrm>
              <a:off x="5136609" y="3927749"/>
              <a:ext cx="13615" cy="1056302"/>
            </a:xfrm>
            <a:custGeom>
              <a:rect b="b" l="l" r="r" t="t"/>
              <a:pathLst>
                <a:path extrusionOk="0" h="38017" w="490">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4"/>
            <p:cNvSpPr/>
            <p:nvPr/>
          </p:nvSpPr>
          <p:spPr>
            <a:xfrm>
              <a:off x="5570312" y="3929722"/>
              <a:ext cx="251093" cy="1056330"/>
            </a:xfrm>
            <a:custGeom>
              <a:rect b="b" l="l" r="r" t="t"/>
              <a:pathLst>
                <a:path extrusionOk="0" h="38018"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4"/>
            <p:cNvSpPr/>
            <p:nvPr/>
          </p:nvSpPr>
          <p:spPr>
            <a:xfrm>
              <a:off x="5982815" y="3929722"/>
              <a:ext cx="251426" cy="1056330"/>
            </a:xfrm>
            <a:custGeom>
              <a:rect b="b" l="l" r="r" t="t"/>
              <a:pathLst>
                <a:path extrusionOk="0" h="38018" w="9049">
                  <a:moveTo>
                    <a:pt x="0" y="0"/>
                  </a:moveTo>
                  <a:lnTo>
                    <a:pt x="0" y="38017"/>
                  </a:lnTo>
                  <a:lnTo>
                    <a:pt x="9049" y="38017"/>
                  </a:lnTo>
                  <a:lnTo>
                    <a:pt x="90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4"/>
            <p:cNvSpPr/>
            <p:nvPr/>
          </p:nvSpPr>
          <p:spPr>
            <a:xfrm>
              <a:off x="6633146"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4"/>
            <p:cNvSpPr/>
            <p:nvPr/>
          </p:nvSpPr>
          <p:spPr>
            <a:xfrm>
              <a:off x="7045983"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4"/>
            <p:cNvSpPr/>
            <p:nvPr/>
          </p:nvSpPr>
          <p:spPr>
            <a:xfrm>
              <a:off x="7458487"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4"/>
            <p:cNvSpPr/>
            <p:nvPr/>
          </p:nvSpPr>
          <p:spPr>
            <a:xfrm>
              <a:off x="5124718" y="3740514"/>
              <a:ext cx="2634963" cy="165432"/>
            </a:xfrm>
            <a:custGeom>
              <a:rect b="b" l="l" r="r" t="t"/>
              <a:pathLst>
                <a:path extrusionOk="0" h="5954" w="94834">
                  <a:moveTo>
                    <a:pt x="0" y="0"/>
                  </a:moveTo>
                  <a:lnTo>
                    <a:pt x="0" y="5953"/>
                  </a:lnTo>
                  <a:lnTo>
                    <a:pt x="94834" y="5953"/>
                  </a:lnTo>
                  <a:lnTo>
                    <a:pt x="948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4"/>
            <p:cNvSpPr/>
            <p:nvPr/>
          </p:nvSpPr>
          <p:spPr>
            <a:xfrm>
              <a:off x="5068817" y="3697172"/>
              <a:ext cx="2750409" cy="75770"/>
            </a:xfrm>
            <a:custGeom>
              <a:rect b="b" l="l" r="r" t="t"/>
              <a:pathLst>
                <a:path extrusionOk="0" h="2727" w="98989">
                  <a:moveTo>
                    <a:pt x="0" y="0"/>
                  </a:moveTo>
                  <a:lnTo>
                    <a:pt x="0" y="2727"/>
                  </a:lnTo>
                  <a:lnTo>
                    <a:pt x="98989" y="2727"/>
                  </a:lnTo>
                  <a:lnTo>
                    <a:pt x="989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4"/>
            <p:cNvSpPr/>
            <p:nvPr/>
          </p:nvSpPr>
          <p:spPr>
            <a:xfrm>
              <a:off x="5039700" y="3645883"/>
              <a:ext cx="2797394" cy="56265"/>
            </a:xfrm>
            <a:custGeom>
              <a:rect b="b" l="l" r="r" t="t"/>
              <a:pathLst>
                <a:path extrusionOk="0" h="2025" w="100680">
                  <a:moveTo>
                    <a:pt x="1012" y="1"/>
                  </a:moveTo>
                  <a:cubicBezTo>
                    <a:pt x="465" y="1"/>
                    <a:pt x="0" y="453"/>
                    <a:pt x="0" y="1013"/>
                  </a:cubicBezTo>
                  <a:cubicBezTo>
                    <a:pt x="12" y="1573"/>
                    <a:pt x="465" y="2025"/>
                    <a:pt x="1012" y="2025"/>
                  </a:cubicBezTo>
                  <a:lnTo>
                    <a:pt x="99668" y="2025"/>
                  </a:lnTo>
                  <a:cubicBezTo>
                    <a:pt x="100227" y="2025"/>
                    <a:pt x="100680" y="1573"/>
                    <a:pt x="100680" y="1013"/>
                  </a:cubicBezTo>
                  <a:cubicBezTo>
                    <a:pt x="100680" y="453"/>
                    <a:pt x="100227" y="1"/>
                    <a:pt x="996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4"/>
            <p:cNvSpPr/>
            <p:nvPr/>
          </p:nvSpPr>
          <p:spPr>
            <a:xfrm>
              <a:off x="5196511" y="3625378"/>
              <a:ext cx="2498010" cy="20533"/>
            </a:xfrm>
            <a:custGeom>
              <a:rect b="b" l="l" r="r" t="t"/>
              <a:pathLst>
                <a:path extrusionOk="0" h="739" w="89905">
                  <a:moveTo>
                    <a:pt x="369" y="1"/>
                  </a:moveTo>
                  <a:cubicBezTo>
                    <a:pt x="155" y="1"/>
                    <a:pt x="0" y="167"/>
                    <a:pt x="0" y="370"/>
                  </a:cubicBezTo>
                  <a:cubicBezTo>
                    <a:pt x="0" y="572"/>
                    <a:pt x="155" y="739"/>
                    <a:pt x="369" y="739"/>
                  </a:cubicBezTo>
                  <a:lnTo>
                    <a:pt x="89535" y="739"/>
                  </a:lnTo>
                  <a:cubicBezTo>
                    <a:pt x="89737" y="739"/>
                    <a:pt x="89904" y="572"/>
                    <a:pt x="89904" y="370"/>
                  </a:cubicBezTo>
                  <a:cubicBezTo>
                    <a:pt x="89904" y="167"/>
                    <a:pt x="89737" y="1"/>
                    <a:pt x="89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p:nvPr/>
          </p:nvSpPr>
          <p:spPr>
            <a:xfrm>
              <a:off x="5068817" y="3882406"/>
              <a:ext cx="2750409" cy="47012"/>
            </a:xfrm>
            <a:custGeom>
              <a:rect b="b" l="l" r="r" t="t"/>
              <a:pathLst>
                <a:path extrusionOk="0" h="1692" w="98989">
                  <a:moveTo>
                    <a:pt x="0" y="1"/>
                  </a:moveTo>
                  <a:lnTo>
                    <a:pt x="0" y="1692"/>
                  </a:lnTo>
                  <a:lnTo>
                    <a:pt x="98989" y="1692"/>
                  </a:lnTo>
                  <a:lnTo>
                    <a:pt x="989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4"/>
            <p:cNvSpPr/>
            <p:nvPr/>
          </p:nvSpPr>
          <p:spPr>
            <a:xfrm>
              <a:off x="5283168" y="3511576"/>
              <a:ext cx="809544" cy="113835"/>
            </a:xfrm>
            <a:custGeom>
              <a:rect b="b" l="l" r="r" t="t"/>
              <a:pathLst>
                <a:path extrusionOk="0" h="4097" w="29136">
                  <a:moveTo>
                    <a:pt x="0" y="1"/>
                  </a:moveTo>
                  <a:lnTo>
                    <a:pt x="0" y="4097"/>
                  </a:lnTo>
                  <a:lnTo>
                    <a:pt x="29135" y="4097"/>
                  </a:lnTo>
                  <a:lnTo>
                    <a:pt x="291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4"/>
            <p:cNvSpPr/>
            <p:nvPr/>
          </p:nvSpPr>
          <p:spPr>
            <a:xfrm>
              <a:off x="6810461" y="3511576"/>
              <a:ext cx="809877" cy="113835"/>
            </a:xfrm>
            <a:custGeom>
              <a:rect b="b" l="l" r="r" t="t"/>
              <a:pathLst>
                <a:path extrusionOk="0" h="4097" w="29148">
                  <a:moveTo>
                    <a:pt x="1" y="1"/>
                  </a:moveTo>
                  <a:lnTo>
                    <a:pt x="1" y="4097"/>
                  </a:lnTo>
                  <a:lnTo>
                    <a:pt x="29147" y="4097"/>
                  </a:lnTo>
                  <a:lnTo>
                    <a:pt x="29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4"/>
            <p:cNvSpPr/>
            <p:nvPr/>
          </p:nvSpPr>
          <p:spPr>
            <a:xfrm>
              <a:off x="5260330" y="3494378"/>
              <a:ext cx="870087" cy="17254"/>
            </a:xfrm>
            <a:custGeom>
              <a:rect b="b" l="l" r="r" t="t"/>
              <a:pathLst>
                <a:path extrusionOk="0" h="621" w="31315">
                  <a:moveTo>
                    <a:pt x="31025" y="0"/>
                  </a:moveTo>
                  <a:cubicBezTo>
                    <a:pt x="31019" y="0"/>
                    <a:pt x="31012" y="0"/>
                    <a:pt x="31005" y="1"/>
                  </a:cubicBezTo>
                  <a:lnTo>
                    <a:pt x="322" y="1"/>
                  </a:lnTo>
                  <a:cubicBezTo>
                    <a:pt x="144" y="1"/>
                    <a:pt x="1" y="132"/>
                    <a:pt x="1" y="310"/>
                  </a:cubicBezTo>
                  <a:cubicBezTo>
                    <a:pt x="1" y="482"/>
                    <a:pt x="133" y="621"/>
                    <a:pt x="302" y="621"/>
                  </a:cubicBezTo>
                  <a:cubicBezTo>
                    <a:pt x="308" y="621"/>
                    <a:pt x="315" y="620"/>
                    <a:pt x="322" y="620"/>
                  </a:cubicBezTo>
                  <a:lnTo>
                    <a:pt x="31005" y="620"/>
                  </a:lnTo>
                  <a:cubicBezTo>
                    <a:pt x="31183" y="620"/>
                    <a:pt x="31314" y="489"/>
                    <a:pt x="31314" y="310"/>
                  </a:cubicBezTo>
                  <a:cubicBezTo>
                    <a:pt x="31314" y="139"/>
                    <a:pt x="31193" y="0"/>
                    <a:pt x="310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4"/>
            <p:cNvSpPr/>
            <p:nvPr/>
          </p:nvSpPr>
          <p:spPr>
            <a:xfrm>
              <a:off x="6780372" y="3494378"/>
              <a:ext cx="870059" cy="17227"/>
            </a:xfrm>
            <a:custGeom>
              <a:rect b="b" l="l" r="r" t="t"/>
              <a:pathLst>
                <a:path extrusionOk="0" h="620" w="31314">
                  <a:moveTo>
                    <a:pt x="301" y="0"/>
                  </a:moveTo>
                  <a:cubicBezTo>
                    <a:pt x="132" y="0"/>
                    <a:pt x="0" y="139"/>
                    <a:pt x="0" y="310"/>
                  </a:cubicBezTo>
                  <a:cubicBezTo>
                    <a:pt x="0" y="489"/>
                    <a:pt x="143" y="620"/>
                    <a:pt x="322" y="620"/>
                  </a:cubicBezTo>
                  <a:lnTo>
                    <a:pt x="31004" y="620"/>
                  </a:lnTo>
                  <a:cubicBezTo>
                    <a:pt x="31171" y="620"/>
                    <a:pt x="31314" y="489"/>
                    <a:pt x="31314" y="310"/>
                  </a:cubicBezTo>
                  <a:cubicBezTo>
                    <a:pt x="31314" y="132"/>
                    <a:pt x="31171" y="1"/>
                    <a:pt x="31004" y="1"/>
                  </a:cubicBezTo>
                  <a:lnTo>
                    <a:pt x="322" y="1"/>
                  </a:lnTo>
                  <a:cubicBezTo>
                    <a:pt x="315" y="0"/>
                    <a:pt x="308" y="0"/>
                    <a:pt x="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4"/>
            <p:cNvSpPr/>
            <p:nvPr/>
          </p:nvSpPr>
          <p:spPr>
            <a:xfrm>
              <a:off x="6092644" y="3484459"/>
              <a:ext cx="717881" cy="140953"/>
            </a:xfrm>
            <a:custGeom>
              <a:rect b="b" l="l" r="r" t="t"/>
              <a:pathLst>
                <a:path extrusionOk="0" h="5073" w="25837">
                  <a:moveTo>
                    <a:pt x="0" y="1"/>
                  </a:moveTo>
                  <a:lnTo>
                    <a:pt x="0" y="5073"/>
                  </a:lnTo>
                  <a:lnTo>
                    <a:pt x="25837" y="5073"/>
                  </a:lnTo>
                  <a:lnTo>
                    <a:pt x="258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4"/>
            <p:cNvSpPr/>
            <p:nvPr/>
          </p:nvSpPr>
          <p:spPr>
            <a:xfrm>
              <a:off x="6064193" y="3439810"/>
              <a:ext cx="800597" cy="44678"/>
            </a:xfrm>
            <a:custGeom>
              <a:rect b="b" l="l" r="r" t="t"/>
              <a:pathLst>
                <a:path extrusionOk="0" h="1608" w="28814">
                  <a:moveTo>
                    <a:pt x="810" y="0"/>
                  </a:moveTo>
                  <a:cubicBezTo>
                    <a:pt x="357" y="0"/>
                    <a:pt x="0" y="358"/>
                    <a:pt x="0" y="798"/>
                  </a:cubicBezTo>
                  <a:cubicBezTo>
                    <a:pt x="0" y="1239"/>
                    <a:pt x="357" y="1608"/>
                    <a:pt x="810" y="1608"/>
                  </a:cubicBezTo>
                  <a:lnTo>
                    <a:pt x="28016" y="1608"/>
                  </a:lnTo>
                  <a:cubicBezTo>
                    <a:pt x="28456" y="1608"/>
                    <a:pt x="28813" y="1250"/>
                    <a:pt x="28813" y="798"/>
                  </a:cubicBezTo>
                  <a:lnTo>
                    <a:pt x="28801" y="798"/>
                  </a:lnTo>
                  <a:cubicBezTo>
                    <a:pt x="28813" y="358"/>
                    <a:pt x="28444" y="0"/>
                    <a:pt x="280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4"/>
            <p:cNvSpPr/>
            <p:nvPr/>
          </p:nvSpPr>
          <p:spPr>
            <a:xfrm>
              <a:off x="5087321" y="4981671"/>
              <a:ext cx="299439" cy="34426"/>
            </a:xfrm>
            <a:custGeom>
              <a:rect b="b" l="l" r="r" t="t"/>
              <a:pathLst>
                <a:path extrusionOk="0" h="1239" w="10777">
                  <a:moveTo>
                    <a:pt x="620" y="0"/>
                  </a:moveTo>
                  <a:cubicBezTo>
                    <a:pt x="275" y="0"/>
                    <a:pt x="1" y="274"/>
                    <a:pt x="1" y="619"/>
                  </a:cubicBezTo>
                  <a:cubicBezTo>
                    <a:pt x="1" y="965"/>
                    <a:pt x="275" y="1239"/>
                    <a:pt x="620" y="1239"/>
                  </a:cubicBezTo>
                  <a:lnTo>
                    <a:pt x="10157" y="1239"/>
                  </a:lnTo>
                  <a:cubicBezTo>
                    <a:pt x="10502" y="1239"/>
                    <a:pt x="10776" y="965"/>
                    <a:pt x="10776" y="619"/>
                  </a:cubicBezTo>
                  <a:cubicBezTo>
                    <a:pt x="10776" y="274"/>
                    <a:pt x="10502" y="0"/>
                    <a:pt x="101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4"/>
            <p:cNvSpPr/>
            <p:nvPr/>
          </p:nvSpPr>
          <p:spPr>
            <a:xfrm>
              <a:off x="5545834" y="4983311"/>
              <a:ext cx="299745" cy="34759"/>
            </a:xfrm>
            <a:custGeom>
              <a:rect b="b" l="l" r="r" t="t"/>
              <a:pathLst>
                <a:path extrusionOk="0" h="1251" w="10788">
                  <a:moveTo>
                    <a:pt x="631" y="1"/>
                  </a:moveTo>
                  <a:cubicBezTo>
                    <a:pt x="286" y="1"/>
                    <a:pt x="12" y="287"/>
                    <a:pt x="12" y="632"/>
                  </a:cubicBezTo>
                  <a:cubicBezTo>
                    <a:pt x="0" y="965"/>
                    <a:pt x="286" y="1251"/>
                    <a:pt x="631" y="1251"/>
                  </a:cubicBezTo>
                  <a:lnTo>
                    <a:pt x="10168" y="1251"/>
                  </a:lnTo>
                  <a:cubicBezTo>
                    <a:pt x="10513" y="1251"/>
                    <a:pt x="10787" y="965"/>
                    <a:pt x="10787" y="632"/>
                  </a:cubicBezTo>
                  <a:cubicBezTo>
                    <a:pt x="10787" y="287"/>
                    <a:pt x="10513"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4"/>
            <p:cNvSpPr/>
            <p:nvPr/>
          </p:nvSpPr>
          <p:spPr>
            <a:xfrm>
              <a:off x="5958671" y="4983311"/>
              <a:ext cx="299745" cy="34759"/>
            </a:xfrm>
            <a:custGeom>
              <a:rect b="b" l="l" r="r" t="t"/>
              <a:pathLst>
                <a:path extrusionOk="0" h="1251" w="10788">
                  <a:moveTo>
                    <a:pt x="619" y="1"/>
                  </a:moveTo>
                  <a:cubicBezTo>
                    <a:pt x="274" y="1"/>
                    <a:pt x="0" y="287"/>
                    <a:pt x="0" y="632"/>
                  </a:cubicBezTo>
                  <a:cubicBezTo>
                    <a:pt x="0" y="965"/>
                    <a:pt x="274" y="1251"/>
                    <a:pt x="619" y="1251"/>
                  </a:cubicBezTo>
                  <a:lnTo>
                    <a:pt x="10168" y="1251"/>
                  </a:lnTo>
                  <a:cubicBezTo>
                    <a:pt x="10501" y="1251"/>
                    <a:pt x="10787" y="965"/>
                    <a:pt x="10787" y="632"/>
                  </a:cubicBezTo>
                  <a:cubicBezTo>
                    <a:pt x="10787" y="287"/>
                    <a:pt x="10501"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4"/>
            <p:cNvSpPr/>
            <p:nvPr/>
          </p:nvSpPr>
          <p:spPr>
            <a:xfrm>
              <a:off x="6609002" y="4983311"/>
              <a:ext cx="299745" cy="34759"/>
            </a:xfrm>
            <a:custGeom>
              <a:rect b="b" l="l" r="r" t="t"/>
              <a:pathLst>
                <a:path extrusionOk="0" h="1251" w="10788">
                  <a:moveTo>
                    <a:pt x="632" y="1"/>
                  </a:moveTo>
                  <a:cubicBezTo>
                    <a:pt x="286" y="1"/>
                    <a:pt x="1" y="287"/>
                    <a:pt x="13" y="632"/>
                  </a:cubicBezTo>
                  <a:cubicBezTo>
                    <a:pt x="13" y="965"/>
                    <a:pt x="286" y="1251"/>
                    <a:pt x="632" y="1251"/>
                  </a:cubicBezTo>
                  <a:lnTo>
                    <a:pt x="10169" y="1251"/>
                  </a:lnTo>
                  <a:cubicBezTo>
                    <a:pt x="10514" y="1251"/>
                    <a:pt x="10788" y="965"/>
                    <a:pt x="10788" y="632"/>
                  </a:cubicBezTo>
                  <a:cubicBezTo>
                    <a:pt x="10788" y="287"/>
                    <a:pt x="10514" y="1"/>
                    <a:pt x="10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4"/>
            <p:cNvSpPr/>
            <p:nvPr/>
          </p:nvSpPr>
          <p:spPr>
            <a:xfrm>
              <a:off x="7021839" y="4983311"/>
              <a:ext cx="299745" cy="34759"/>
            </a:xfrm>
            <a:custGeom>
              <a:rect b="b" l="l" r="r" t="t"/>
              <a:pathLst>
                <a:path extrusionOk="0" h="1251" w="10788">
                  <a:moveTo>
                    <a:pt x="620" y="1"/>
                  </a:moveTo>
                  <a:cubicBezTo>
                    <a:pt x="275" y="1"/>
                    <a:pt x="1" y="287"/>
                    <a:pt x="1" y="632"/>
                  </a:cubicBezTo>
                  <a:cubicBezTo>
                    <a:pt x="1" y="965"/>
                    <a:pt x="275" y="1251"/>
                    <a:pt x="620" y="1251"/>
                  </a:cubicBezTo>
                  <a:lnTo>
                    <a:pt x="10157" y="1251"/>
                  </a:lnTo>
                  <a:cubicBezTo>
                    <a:pt x="10502" y="1251"/>
                    <a:pt x="10788" y="965"/>
                    <a:pt x="10788" y="632"/>
                  </a:cubicBezTo>
                  <a:cubicBezTo>
                    <a:pt x="10788" y="287"/>
                    <a:pt x="10502" y="1"/>
                    <a:pt x="10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4"/>
            <p:cNvSpPr/>
            <p:nvPr/>
          </p:nvSpPr>
          <p:spPr>
            <a:xfrm>
              <a:off x="7436677" y="4983311"/>
              <a:ext cx="299745" cy="34759"/>
            </a:xfrm>
            <a:custGeom>
              <a:rect b="b" l="l" r="r" t="t"/>
              <a:pathLst>
                <a:path extrusionOk="0" h="1251" w="10788">
                  <a:moveTo>
                    <a:pt x="619" y="1"/>
                  </a:moveTo>
                  <a:cubicBezTo>
                    <a:pt x="274" y="1"/>
                    <a:pt x="0" y="287"/>
                    <a:pt x="0" y="632"/>
                  </a:cubicBezTo>
                  <a:cubicBezTo>
                    <a:pt x="0" y="965"/>
                    <a:pt x="274" y="1251"/>
                    <a:pt x="619" y="1251"/>
                  </a:cubicBezTo>
                  <a:lnTo>
                    <a:pt x="10156" y="1251"/>
                  </a:lnTo>
                  <a:cubicBezTo>
                    <a:pt x="10501" y="1251"/>
                    <a:pt x="10787" y="965"/>
                    <a:pt x="10787" y="632"/>
                  </a:cubicBezTo>
                  <a:cubicBezTo>
                    <a:pt x="10787" y="287"/>
                    <a:pt x="10501" y="1"/>
                    <a:pt x="101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4"/>
            <p:cNvSpPr/>
            <p:nvPr/>
          </p:nvSpPr>
          <p:spPr>
            <a:xfrm>
              <a:off x="6173689" y="3290612"/>
              <a:ext cx="25479" cy="146594"/>
            </a:xfrm>
            <a:custGeom>
              <a:rect b="b" l="l" r="r" t="t"/>
              <a:pathLst>
                <a:path extrusionOk="0" h="5276" w="917">
                  <a:moveTo>
                    <a:pt x="464"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4"/>
            <p:cNvSpPr/>
            <p:nvPr/>
          </p:nvSpPr>
          <p:spPr>
            <a:xfrm>
              <a:off x="6159463" y="3154666"/>
              <a:ext cx="85022" cy="178324"/>
            </a:xfrm>
            <a:custGeom>
              <a:rect b="b" l="l" r="r" t="t"/>
              <a:pathLst>
                <a:path extrusionOk="0" h="6418" w="3060">
                  <a:moveTo>
                    <a:pt x="1536" y="0"/>
                  </a:moveTo>
                  <a:cubicBezTo>
                    <a:pt x="691" y="0"/>
                    <a:pt x="0" y="691"/>
                    <a:pt x="0" y="1536"/>
                  </a:cubicBezTo>
                  <a:lnTo>
                    <a:pt x="0" y="4882"/>
                  </a:lnTo>
                  <a:cubicBezTo>
                    <a:pt x="0" y="5727"/>
                    <a:pt x="691" y="6418"/>
                    <a:pt x="1536" y="6418"/>
                  </a:cubicBezTo>
                  <a:cubicBezTo>
                    <a:pt x="2369" y="6418"/>
                    <a:pt x="3060" y="5727"/>
                    <a:pt x="3060" y="4882"/>
                  </a:cubicBezTo>
                  <a:lnTo>
                    <a:pt x="3060" y="1536"/>
                  </a:lnTo>
                  <a:cubicBezTo>
                    <a:pt x="3060" y="691"/>
                    <a:pt x="2369"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4"/>
            <p:cNvSpPr/>
            <p:nvPr/>
          </p:nvSpPr>
          <p:spPr>
            <a:xfrm>
              <a:off x="6171688" y="3084539"/>
              <a:ext cx="55264" cy="106194"/>
            </a:xfrm>
            <a:custGeom>
              <a:rect b="b" l="l" r="r" t="t"/>
              <a:pathLst>
                <a:path extrusionOk="0" h="3822" w="1989">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4"/>
            <p:cNvSpPr/>
            <p:nvPr/>
          </p:nvSpPr>
          <p:spPr>
            <a:xfrm>
              <a:off x="6184913" y="3084539"/>
              <a:ext cx="42039" cy="80743"/>
            </a:xfrm>
            <a:custGeom>
              <a:rect b="b" l="l" r="r" t="t"/>
              <a:pathLst>
                <a:path extrusionOk="0" h="2906" w="1513">
                  <a:moveTo>
                    <a:pt x="763" y="0"/>
                  </a:moveTo>
                  <a:cubicBezTo>
                    <a:pt x="346" y="0"/>
                    <a:pt x="1" y="643"/>
                    <a:pt x="1" y="1453"/>
                  </a:cubicBezTo>
                  <a:cubicBezTo>
                    <a:pt x="1" y="2250"/>
                    <a:pt x="346" y="2905"/>
                    <a:pt x="763" y="2905"/>
                  </a:cubicBezTo>
                  <a:cubicBezTo>
                    <a:pt x="1180" y="2905"/>
                    <a:pt x="1513" y="2250"/>
                    <a:pt x="1513" y="1453"/>
                  </a:cubicBezTo>
                  <a:cubicBezTo>
                    <a:pt x="1513" y="643"/>
                    <a:pt x="1180" y="0"/>
                    <a:pt x="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4"/>
            <p:cNvSpPr/>
            <p:nvPr/>
          </p:nvSpPr>
          <p:spPr>
            <a:xfrm>
              <a:off x="6210391" y="3243963"/>
              <a:ext cx="33120" cy="140314"/>
            </a:xfrm>
            <a:custGeom>
              <a:rect b="b" l="l" r="r" t="t"/>
              <a:pathLst>
                <a:path extrusionOk="0" h="5050" w="1192">
                  <a:moveTo>
                    <a:pt x="596" y="1"/>
                  </a:moveTo>
                  <a:cubicBezTo>
                    <a:pt x="275" y="1"/>
                    <a:pt x="1" y="263"/>
                    <a:pt x="1" y="596"/>
                  </a:cubicBezTo>
                  <a:lnTo>
                    <a:pt x="1" y="4454"/>
                  </a:lnTo>
                  <a:cubicBezTo>
                    <a:pt x="1" y="4787"/>
                    <a:pt x="275"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4"/>
            <p:cNvSpPr/>
            <p:nvPr/>
          </p:nvSpPr>
          <p:spPr>
            <a:xfrm>
              <a:off x="6295075"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4"/>
            <p:cNvSpPr/>
            <p:nvPr/>
          </p:nvSpPr>
          <p:spPr>
            <a:xfrm>
              <a:off x="6280517" y="3154666"/>
              <a:ext cx="85383" cy="178324"/>
            </a:xfrm>
            <a:custGeom>
              <a:rect b="b" l="l" r="r" t="t"/>
              <a:pathLst>
                <a:path extrusionOk="0" h="6418" w="3073">
                  <a:moveTo>
                    <a:pt x="1537" y="0"/>
                  </a:moveTo>
                  <a:cubicBezTo>
                    <a:pt x="691" y="0"/>
                    <a:pt x="1" y="691"/>
                    <a:pt x="1" y="1536"/>
                  </a:cubicBezTo>
                  <a:lnTo>
                    <a:pt x="1" y="4882"/>
                  </a:lnTo>
                  <a:cubicBezTo>
                    <a:pt x="1" y="5727"/>
                    <a:pt x="691" y="6418"/>
                    <a:pt x="1537" y="6418"/>
                  </a:cubicBezTo>
                  <a:cubicBezTo>
                    <a:pt x="2382" y="6418"/>
                    <a:pt x="3073" y="5739"/>
                    <a:pt x="3073" y="4882"/>
                  </a:cubicBezTo>
                  <a:lnTo>
                    <a:pt x="3061" y="1536"/>
                  </a:lnTo>
                  <a:cubicBezTo>
                    <a:pt x="3061" y="691"/>
                    <a:pt x="2370"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4"/>
            <p:cNvSpPr/>
            <p:nvPr/>
          </p:nvSpPr>
          <p:spPr>
            <a:xfrm>
              <a:off x="6292769" y="3084539"/>
              <a:ext cx="55264" cy="106194"/>
            </a:xfrm>
            <a:custGeom>
              <a:rect b="b" l="l" r="r" t="t"/>
              <a:pathLst>
                <a:path extrusionOk="0" h="3822" w="1989">
                  <a:moveTo>
                    <a:pt x="1000" y="0"/>
                  </a:moveTo>
                  <a:cubicBezTo>
                    <a:pt x="453" y="0"/>
                    <a:pt x="0" y="857"/>
                    <a:pt x="0" y="1905"/>
                  </a:cubicBezTo>
                  <a:cubicBezTo>
                    <a:pt x="0" y="2965"/>
                    <a:pt x="453" y="3822"/>
                    <a:pt x="1000" y="3822"/>
                  </a:cubicBezTo>
                  <a:cubicBezTo>
                    <a:pt x="1548" y="3822"/>
                    <a:pt x="1989" y="2965"/>
                    <a:pt x="1989" y="1905"/>
                  </a:cubicBezTo>
                  <a:cubicBezTo>
                    <a:pt x="1989" y="857"/>
                    <a:pt x="1548" y="0"/>
                    <a:pt x="10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4"/>
            <p:cNvSpPr/>
            <p:nvPr/>
          </p:nvSpPr>
          <p:spPr>
            <a:xfrm>
              <a:off x="6306328" y="3084539"/>
              <a:ext cx="41705" cy="80743"/>
            </a:xfrm>
            <a:custGeom>
              <a:rect b="b" l="l" r="r" t="t"/>
              <a:pathLst>
                <a:path extrusionOk="0" h="2906" w="1501">
                  <a:moveTo>
                    <a:pt x="751" y="0"/>
                  </a:moveTo>
                  <a:cubicBezTo>
                    <a:pt x="334" y="0"/>
                    <a:pt x="0" y="643"/>
                    <a:pt x="0" y="1453"/>
                  </a:cubicBezTo>
                  <a:cubicBezTo>
                    <a:pt x="0" y="2250"/>
                    <a:pt x="334" y="2905"/>
                    <a:pt x="751" y="2905"/>
                  </a:cubicBezTo>
                  <a:cubicBezTo>
                    <a:pt x="1167" y="2905"/>
                    <a:pt x="1501" y="2250"/>
                    <a:pt x="1501" y="1453"/>
                  </a:cubicBezTo>
                  <a:cubicBezTo>
                    <a:pt x="1501"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4"/>
            <p:cNvSpPr/>
            <p:nvPr/>
          </p:nvSpPr>
          <p:spPr>
            <a:xfrm>
              <a:off x="6331805"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4"/>
            <p:cNvSpPr/>
            <p:nvPr/>
          </p:nvSpPr>
          <p:spPr>
            <a:xfrm>
              <a:off x="6729083"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4"/>
            <p:cNvSpPr/>
            <p:nvPr/>
          </p:nvSpPr>
          <p:spPr>
            <a:xfrm>
              <a:off x="6683768" y="3154666"/>
              <a:ext cx="85050" cy="178324"/>
            </a:xfrm>
            <a:custGeom>
              <a:rect b="b" l="l" r="r" t="t"/>
              <a:pathLst>
                <a:path extrusionOk="0" h="6418" w="3061">
                  <a:moveTo>
                    <a:pt x="1525" y="0"/>
                  </a:moveTo>
                  <a:cubicBezTo>
                    <a:pt x="679" y="0"/>
                    <a:pt x="1" y="691"/>
                    <a:pt x="1" y="1536"/>
                  </a:cubicBezTo>
                  <a:lnTo>
                    <a:pt x="1" y="4882"/>
                  </a:lnTo>
                  <a:cubicBezTo>
                    <a:pt x="1" y="5727"/>
                    <a:pt x="679" y="6418"/>
                    <a:pt x="1525" y="6418"/>
                  </a:cubicBezTo>
                  <a:cubicBezTo>
                    <a:pt x="2370" y="6418"/>
                    <a:pt x="3060" y="5727"/>
                    <a:pt x="3060" y="4882"/>
                  </a:cubicBezTo>
                  <a:lnTo>
                    <a:pt x="3060" y="1536"/>
                  </a:lnTo>
                  <a:cubicBezTo>
                    <a:pt x="3060" y="691"/>
                    <a:pt x="2370"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4"/>
            <p:cNvSpPr/>
            <p:nvPr/>
          </p:nvSpPr>
          <p:spPr>
            <a:xfrm>
              <a:off x="6701300" y="3084539"/>
              <a:ext cx="55264" cy="106194"/>
            </a:xfrm>
            <a:custGeom>
              <a:rect b="b" l="l" r="r" t="t"/>
              <a:pathLst>
                <a:path extrusionOk="0" h="3822" w="1989">
                  <a:moveTo>
                    <a:pt x="1001" y="0"/>
                  </a:moveTo>
                  <a:cubicBezTo>
                    <a:pt x="453" y="0"/>
                    <a:pt x="1" y="857"/>
                    <a:pt x="1" y="1905"/>
                  </a:cubicBezTo>
                  <a:cubicBezTo>
                    <a:pt x="1" y="2965"/>
                    <a:pt x="453" y="3822"/>
                    <a:pt x="1001" y="3822"/>
                  </a:cubicBezTo>
                  <a:cubicBezTo>
                    <a:pt x="1536" y="3822"/>
                    <a:pt x="1989" y="2965"/>
                    <a:pt x="1989" y="1905"/>
                  </a:cubicBezTo>
                  <a:cubicBezTo>
                    <a:pt x="1989" y="857"/>
                    <a:pt x="1536" y="0"/>
                    <a:pt x="10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4"/>
            <p:cNvSpPr/>
            <p:nvPr/>
          </p:nvSpPr>
          <p:spPr>
            <a:xfrm>
              <a:off x="6701300" y="3084539"/>
              <a:ext cx="42039" cy="80743"/>
            </a:xfrm>
            <a:custGeom>
              <a:rect b="b" l="l" r="r" t="t"/>
              <a:pathLst>
                <a:path extrusionOk="0" h="2906" w="1513">
                  <a:moveTo>
                    <a:pt x="751" y="0"/>
                  </a:moveTo>
                  <a:cubicBezTo>
                    <a:pt x="334" y="0"/>
                    <a:pt x="1" y="643"/>
                    <a:pt x="1" y="1453"/>
                  </a:cubicBezTo>
                  <a:cubicBezTo>
                    <a:pt x="1" y="2250"/>
                    <a:pt x="334" y="2905"/>
                    <a:pt x="751" y="2905"/>
                  </a:cubicBezTo>
                  <a:cubicBezTo>
                    <a:pt x="1167" y="2905"/>
                    <a:pt x="1513" y="2250"/>
                    <a:pt x="1513" y="1453"/>
                  </a:cubicBezTo>
                  <a:cubicBezTo>
                    <a:pt x="1513"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4"/>
            <p:cNvSpPr/>
            <p:nvPr/>
          </p:nvSpPr>
          <p:spPr>
            <a:xfrm>
              <a:off x="6684768"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4"/>
            <p:cNvSpPr/>
            <p:nvPr/>
          </p:nvSpPr>
          <p:spPr>
            <a:xfrm>
              <a:off x="6607697" y="3290612"/>
              <a:ext cx="25479" cy="146594"/>
            </a:xfrm>
            <a:custGeom>
              <a:rect b="b" l="l" r="r" t="t"/>
              <a:pathLst>
                <a:path extrusionOk="0" h="5276" w="917">
                  <a:moveTo>
                    <a:pt x="453"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4"/>
            <p:cNvSpPr/>
            <p:nvPr/>
          </p:nvSpPr>
          <p:spPr>
            <a:xfrm>
              <a:off x="6562354" y="3154666"/>
              <a:ext cx="85050" cy="178324"/>
            </a:xfrm>
            <a:custGeom>
              <a:rect b="b" l="l" r="r" t="t"/>
              <a:pathLst>
                <a:path extrusionOk="0" h="6418" w="3061">
                  <a:moveTo>
                    <a:pt x="1537" y="0"/>
                  </a:moveTo>
                  <a:cubicBezTo>
                    <a:pt x="691" y="0"/>
                    <a:pt x="1" y="691"/>
                    <a:pt x="1" y="1536"/>
                  </a:cubicBezTo>
                  <a:lnTo>
                    <a:pt x="1" y="4882"/>
                  </a:lnTo>
                  <a:cubicBezTo>
                    <a:pt x="1" y="5727"/>
                    <a:pt x="691" y="6418"/>
                    <a:pt x="1537" y="6418"/>
                  </a:cubicBezTo>
                  <a:cubicBezTo>
                    <a:pt x="2382" y="6418"/>
                    <a:pt x="3061" y="5727"/>
                    <a:pt x="3061" y="4882"/>
                  </a:cubicBezTo>
                  <a:lnTo>
                    <a:pt x="3061" y="1536"/>
                  </a:lnTo>
                  <a:cubicBezTo>
                    <a:pt x="3061" y="691"/>
                    <a:pt x="2382"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4"/>
            <p:cNvSpPr/>
            <p:nvPr/>
          </p:nvSpPr>
          <p:spPr>
            <a:xfrm>
              <a:off x="6580219" y="3084539"/>
              <a:ext cx="55292" cy="106194"/>
            </a:xfrm>
            <a:custGeom>
              <a:rect b="b" l="l" r="r" t="t"/>
              <a:pathLst>
                <a:path extrusionOk="0" h="3822" w="1990">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4"/>
            <p:cNvSpPr/>
            <p:nvPr/>
          </p:nvSpPr>
          <p:spPr>
            <a:xfrm>
              <a:off x="6580219" y="3084539"/>
              <a:ext cx="41733" cy="80743"/>
            </a:xfrm>
            <a:custGeom>
              <a:rect b="b" l="l" r="r" t="t"/>
              <a:pathLst>
                <a:path extrusionOk="0" h="2906" w="1502">
                  <a:moveTo>
                    <a:pt x="751" y="0"/>
                  </a:moveTo>
                  <a:cubicBezTo>
                    <a:pt x="334" y="0"/>
                    <a:pt x="1" y="643"/>
                    <a:pt x="1" y="1453"/>
                  </a:cubicBezTo>
                  <a:cubicBezTo>
                    <a:pt x="1" y="2250"/>
                    <a:pt x="334" y="2905"/>
                    <a:pt x="751" y="2905"/>
                  </a:cubicBezTo>
                  <a:cubicBezTo>
                    <a:pt x="1168" y="2905"/>
                    <a:pt x="1501" y="2250"/>
                    <a:pt x="1501" y="1453"/>
                  </a:cubicBezTo>
                  <a:cubicBezTo>
                    <a:pt x="1501" y="643"/>
                    <a:pt x="1168"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4"/>
            <p:cNvSpPr/>
            <p:nvPr/>
          </p:nvSpPr>
          <p:spPr>
            <a:xfrm>
              <a:off x="6563354" y="3243963"/>
              <a:ext cx="33120" cy="140314"/>
            </a:xfrm>
            <a:custGeom>
              <a:rect b="b" l="l" r="r" t="t"/>
              <a:pathLst>
                <a:path extrusionOk="0" h="5050" w="1192">
                  <a:moveTo>
                    <a:pt x="596" y="1"/>
                  </a:moveTo>
                  <a:cubicBezTo>
                    <a:pt x="274" y="1"/>
                    <a:pt x="1" y="263"/>
                    <a:pt x="1" y="596"/>
                  </a:cubicBezTo>
                  <a:lnTo>
                    <a:pt x="1" y="4454"/>
                  </a:lnTo>
                  <a:cubicBezTo>
                    <a:pt x="1" y="4787"/>
                    <a:pt x="274"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4"/>
            <p:cNvSpPr/>
            <p:nvPr/>
          </p:nvSpPr>
          <p:spPr>
            <a:xfrm>
              <a:off x="6438328" y="2949232"/>
              <a:ext cx="34426" cy="490628"/>
            </a:xfrm>
            <a:custGeom>
              <a:rect b="b" l="l" r="r" t="t"/>
              <a:pathLst>
                <a:path extrusionOk="0" h="17658" w="1239">
                  <a:moveTo>
                    <a:pt x="0" y="0"/>
                  </a:moveTo>
                  <a:lnTo>
                    <a:pt x="0" y="17657"/>
                  </a:lnTo>
                  <a:lnTo>
                    <a:pt x="1238" y="17657"/>
                  </a:lnTo>
                  <a:lnTo>
                    <a:pt x="1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4"/>
            <p:cNvSpPr/>
            <p:nvPr/>
          </p:nvSpPr>
          <p:spPr>
            <a:xfrm>
              <a:off x="6431048" y="2851322"/>
              <a:ext cx="667" cy="28"/>
            </a:xfrm>
            <a:custGeom>
              <a:rect b="b" l="l" r="r" t="t"/>
              <a:pathLst>
                <a:path extrusionOk="0" h="1" w="24">
                  <a:moveTo>
                    <a:pt x="24" y="0"/>
                  </a:moveTo>
                  <a:lnTo>
                    <a:pt x="24" y="0"/>
                  </a:lnTo>
                  <a:lnTo>
                    <a:pt x="0" y="0"/>
                  </a:lnTo>
                  <a:cubicBezTo>
                    <a:pt x="12" y="0"/>
                    <a:pt x="12" y="0"/>
                    <a:pt x="24"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4"/>
            <p:cNvSpPr/>
            <p:nvPr/>
          </p:nvSpPr>
          <p:spPr>
            <a:xfrm>
              <a:off x="6332333" y="2827789"/>
              <a:ext cx="104694" cy="47040"/>
            </a:xfrm>
            <a:custGeom>
              <a:rect b="b" l="l" r="r" t="t"/>
              <a:pathLst>
                <a:path extrusionOk="0" h="1693" w="3768">
                  <a:moveTo>
                    <a:pt x="281" y="1"/>
                  </a:moveTo>
                  <a:cubicBezTo>
                    <a:pt x="1" y="1"/>
                    <a:pt x="1" y="431"/>
                    <a:pt x="281" y="431"/>
                  </a:cubicBezTo>
                  <a:cubicBezTo>
                    <a:pt x="288" y="431"/>
                    <a:pt x="295" y="431"/>
                    <a:pt x="303" y="430"/>
                  </a:cubicBezTo>
                  <a:lnTo>
                    <a:pt x="791" y="430"/>
                  </a:lnTo>
                  <a:cubicBezTo>
                    <a:pt x="505" y="430"/>
                    <a:pt x="505" y="847"/>
                    <a:pt x="791" y="847"/>
                  </a:cubicBezTo>
                  <a:lnTo>
                    <a:pt x="1267" y="847"/>
                  </a:lnTo>
                  <a:cubicBezTo>
                    <a:pt x="1005" y="871"/>
                    <a:pt x="1005" y="1252"/>
                    <a:pt x="1267" y="1276"/>
                  </a:cubicBezTo>
                  <a:lnTo>
                    <a:pt x="1529" y="1276"/>
                  </a:lnTo>
                  <a:cubicBezTo>
                    <a:pt x="1279" y="1288"/>
                    <a:pt x="1279" y="1669"/>
                    <a:pt x="1529" y="1693"/>
                  </a:cubicBezTo>
                  <a:lnTo>
                    <a:pt x="2184" y="1693"/>
                  </a:lnTo>
                  <a:cubicBezTo>
                    <a:pt x="2767" y="1693"/>
                    <a:pt x="3303" y="1371"/>
                    <a:pt x="3577" y="847"/>
                  </a:cubicBezTo>
                  <a:cubicBezTo>
                    <a:pt x="3708" y="621"/>
                    <a:pt x="3767" y="359"/>
                    <a:pt x="3767" y="109"/>
                  </a:cubicBezTo>
                  <a:lnTo>
                    <a:pt x="3767" y="2"/>
                  </a:lnTo>
                  <a:lnTo>
                    <a:pt x="303" y="2"/>
                  </a:lnTo>
                  <a:cubicBezTo>
                    <a:pt x="295" y="1"/>
                    <a:pt x="288" y="1"/>
                    <a:pt x="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4"/>
            <p:cNvSpPr/>
            <p:nvPr/>
          </p:nvSpPr>
          <p:spPr>
            <a:xfrm>
              <a:off x="6477364" y="2851322"/>
              <a:ext cx="667" cy="28"/>
            </a:xfrm>
            <a:custGeom>
              <a:rect b="b" l="l" r="r" t="t"/>
              <a:pathLst>
                <a:path extrusionOk="0" h="1" w="24">
                  <a:moveTo>
                    <a:pt x="0" y="0"/>
                  </a:moveTo>
                  <a:lnTo>
                    <a:pt x="0" y="0"/>
                  </a:lnTo>
                  <a:lnTo>
                    <a:pt x="24" y="0"/>
                  </a:lnTo>
                  <a:cubicBezTo>
                    <a:pt x="12" y="0"/>
                    <a:pt x="0" y="0"/>
                    <a:pt x="0"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4"/>
            <p:cNvSpPr/>
            <p:nvPr/>
          </p:nvSpPr>
          <p:spPr>
            <a:xfrm>
              <a:off x="6472057" y="2827789"/>
              <a:ext cx="104360" cy="46846"/>
            </a:xfrm>
            <a:custGeom>
              <a:rect b="b" l="l" r="r" t="t"/>
              <a:pathLst>
                <a:path extrusionOk="0" h="1686" w="3756">
                  <a:moveTo>
                    <a:pt x="3475" y="1"/>
                  </a:moveTo>
                  <a:cubicBezTo>
                    <a:pt x="3468" y="1"/>
                    <a:pt x="3461" y="1"/>
                    <a:pt x="3453" y="2"/>
                  </a:cubicBezTo>
                  <a:lnTo>
                    <a:pt x="1" y="2"/>
                  </a:lnTo>
                  <a:lnTo>
                    <a:pt x="1" y="109"/>
                  </a:lnTo>
                  <a:cubicBezTo>
                    <a:pt x="1" y="359"/>
                    <a:pt x="60" y="621"/>
                    <a:pt x="179" y="847"/>
                  </a:cubicBezTo>
                  <a:lnTo>
                    <a:pt x="191" y="847"/>
                  </a:lnTo>
                  <a:cubicBezTo>
                    <a:pt x="465" y="1359"/>
                    <a:pt x="1001" y="1681"/>
                    <a:pt x="1584" y="1681"/>
                  </a:cubicBezTo>
                  <a:lnTo>
                    <a:pt x="2227" y="1681"/>
                  </a:lnTo>
                  <a:cubicBezTo>
                    <a:pt x="2240" y="1684"/>
                    <a:pt x="2253" y="1685"/>
                    <a:pt x="2264" y="1685"/>
                  </a:cubicBezTo>
                  <a:cubicBezTo>
                    <a:pt x="2448" y="1685"/>
                    <a:pt x="2463" y="1329"/>
                    <a:pt x="2311" y="1276"/>
                  </a:cubicBezTo>
                  <a:lnTo>
                    <a:pt x="2489" y="1276"/>
                  </a:lnTo>
                  <a:cubicBezTo>
                    <a:pt x="2751" y="1252"/>
                    <a:pt x="2751" y="871"/>
                    <a:pt x="2489" y="847"/>
                  </a:cubicBezTo>
                  <a:lnTo>
                    <a:pt x="2977" y="847"/>
                  </a:lnTo>
                  <a:cubicBezTo>
                    <a:pt x="3251" y="847"/>
                    <a:pt x="3251" y="430"/>
                    <a:pt x="2977" y="430"/>
                  </a:cubicBezTo>
                  <a:lnTo>
                    <a:pt x="3453" y="430"/>
                  </a:lnTo>
                  <a:cubicBezTo>
                    <a:pt x="3461" y="431"/>
                    <a:pt x="3468" y="431"/>
                    <a:pt x="3475" y="431"/>
                  </a:cubicBezTo>
                  <a:cubicBezTo>
                    <a:pt x="3756" y="431"/>
                    <a:pt x="3756" y="1"/>
                    <a:pt x="3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4"/>
            <p:cNvSpPr/>
            <p:nvPr/>
          </p:nvSpPr>
          <p:spPr>
            <a:xfrm>
              <a:off x="6423436" y="2813592"/>
              <a:ext cx="63878" cy="86384"/>
            </a:xfrm>
            <a:custGeom>
              <a:rect b="b" l="l" r="r" t="t"/>
              <a:pathLst>
                <a:path extrusionOk="0" h="3109" w="2299">
                  <a:moveTo>
                    <a:pt x="1155" y="1"/>
                  </a:moveTo>
                  <a:cubicBezTo>
                    <a:pt x="512" y="1"/>
                    <a:pt x="0" y="513"/>
                    <a:pt x="0" y="1156"/>
                  </a:cubicBezTo>
                  <a:lnTo>
                    <a:pt x="0" y="1965"/>
                  </a:lnTo>
                  <a:cubicBezTo>
                    <a:pt x="0" y="2596"/>
                    <a:pt x="512" y="3108"/>
                    <a:pt x="1155" y="3108"/>
                  </a:cubicBezTo>
                  <a:cubicBezTo>
                    <a:pt x="1786" y="3108"/>
                    <a:pt x="2298" y="2596"/>
                    <a:pt x="2298" y="1965"/>
                  </a:cubicBezTo>
                  <a:lnTo>
                    <a:pt x="2298" y="1156"/>
                  </a:lnTo>
                  <a:cubicBezTo>
                    <a:pt x="2298" y="513"/>
                    <a:pt x="1786" y="1"/>
                    <a:pt x="1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4"/>
            <p:cNvSpPr/>
            <p:nvPr/>
          </p:nvSpPr>
          <p:spPr>
            <a:xfrm>
              <a:off x="6435994" y="2786475"/>
              <a:ext cx="38399" cy="38399"/>
            </a:xfrm>
            <a:custGeom>
              <a:rect b="b" l="l" r="r" t="t"/>
              <a:pathLst>
                <a:path extrusionOk="0" h="1382" w="1382">
                  <a:moveTo>
                    <a:pt x="691" y="1"/>
                  </a:moveTo>
                  <a:cubicBezTo>
                    <a:pt x="310" y="1"/>
                    <a:pt x="1" y="310"/>
                    <a:pt x="1" y="691"/>
                  </a:cubicBezTo>
                  <a:cubicBezTo>
                    <a:pt x="1" y="1072"/>
                    <a:pt x="310" y="1382"/>
                    <a:pt x="691" y="1382"/>
                  </a:cubicBezTo>
                  <a:cubicBezTo>
                    <a:pt x="1072" y="1382"/>
                    <a:pt x="1382" y="1072"/>
                    <a:pt x="1382" y="691"/>
                  </a:cubicBezTo>
                  <a:cubicBezTo>
                    <a:pt x="1382" y="310"/>
                    <a:pt x="1072" y="1"/>
                    <a:pt x="6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4"/>
            <p:cNvSpPr/>
            <p:nvPr/>
          </p:nvSpPr>
          <p:spPr>
            <a:xfrm>
              <a:off x="6406877" y="2896443"/>
              <a:ext cx="84077" cy="71991"/>
            </a:xfrm>
            <a:custGeom>
              <a:rect b="b" l="l" r="r" t="t"/>
              <a:pathLst>
                <a:path extrusionOk="0" h="2591" w="3026">
                  <a:moveTo>
                    <a:pt x="1739" y="567"/>
                  </a:moveTo>
                  <a:cubicBezTo>
                    <a:pt x="2132" y="567"/>
                    <a:pt x="2466" y="888"/>
                    <a:pt x="2466" y="1293"/>
                  </a:cubicBezTo>
                  <a:cubicBezTo>
                    <a:pt x="2466" y="1737"/>
                    <a:pt x="2104" y="2033"/>
                    <a:pt x="1727" y="2033"/>
                  </a:cubicBezTo>
                  <a:cubicBezTo>
                    <a:pt x="1548" y="2033"/>
                    <a:pt x="1365" y="1967"/>
                    <a:pt x="1215" y="1817"/>
                  </a:cubicBezTo>
                  <a:cubicBezTo>
                    <a:pt x="763" y="1365"/>
                    <a:pt x="1084" y="567"/>
                    <a:pt x="1739" y="567"/>
                  </a:cubicBezTo>
                  <a:close/>
                  <a:moveTo>
                    <a:pt x="1731" y="1"/>
                  </a:moveTo>
                  <a:cubicBezTo>
                    <a:pt x="1412" y="1"/>
                    <a:pt x="1086" y="121"/>
                    <a:pt x="823" y="388"/>
                  </a:cubicBezTo>
                  <a:cubicBezTo>
                    <a:pt x="1" y="1198"/>
                    <a:pt x="584" y="2591"/>
                    <a:pt x="1739" y="2591"/>
                  </a:cubicBezTo>
                  <a:cubicBezTo>
                    <a:pt x="2454" y="2591"/>
                    <a:pt x="3025" y="2008"/>
                    <a:pt x="3025" y="1293"/>
                  </a:cubicBezTo>
                  <a:cubicBezTo>
                    <a:pt x="3025" y="514"/>
                    <a:pt x="2392" y="1"/>
                    <a:pt x="1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4"/>
            <p:cNvSpPr/>
            <p:nvPr/>
          </p:nvSpPr>
          <p:spPr>
            <a:xfrm>
              <a:off x="5555420" y="3927749"/>
              <a:ext cx="13587" cy="1056302"/>
            </a:xfrm>
            <a:custGeom>
              <a:rect b="b" l="l" r="r" t="t"/>
              <a:pathLst>
                <a:path extrusionOk="0" h="38017" w="489">
                  <a:moveTo>
                    <a:pt x="0" y="0"/>
                  </a:moveTo>
                  <a:lnTo>
                    <a:pt x="0" y="38017"/>
                  </a:lnTo>
                  <a:lnTo>
                    <a:pt x="488" y="38017"/>
                  </a:lnTo>
                  <a:lnTo>
                    <a:pt x="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4"/>
            <p:cNvSpPr/>
            <p:nvPr/>
          </p:nvSpPr>
          <p:spPr>
            <a:xfrm>
              <a:off x="6020518"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4"/>
            <p:cNvSpPr/>
            <p:nvPr/>
          </p:nvSpPr>
          <p:spPr>
            <a:xfrm>
              <a:off x="6835606"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4"/>
            <p:cNvSpPr/>
            <p:nvPr/>
          </p:nvSpPr>
          <p:spPr>
            <a:xfrm>
              <a:off x="7254388" y="3929722"/>
              <a:ext cx="13587" cy="1056330"/>
            </a:xfrm>
            <a:custGeom>
              <a:rect b="b" l="l" r="r" t="t"/>
              <a:pathLst>
                <a:path extrusionOk="0" h="38018" w="489">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4"/>
            <p:cNvSpPr/>
            <p:nvPr/>
          </p:nvSpPr>
          <p:spPr>
            <a:xfrm>
              <a:off x="7673199" y="3929722"/>
              <a:ext cx="13920" cy="1056330"/>
            </a:xfrm>
            <a:custGeom>
              <a:rect b="b" l="l" r="r" t="t"/>
              <a:pathLst>
                <a:path extrusionOk="0" h="38018" w="501">
                  <a:moveTo>
                    <a:pt x="0" y="0"/>
                  </a:moveTo>
                  <a:lnTo>
                    <a:pt x="0" y="38017"/>
                  </a:lnTo>
                  <a:lnTo>
                    <a:pt x="500" y="38017"/>
                  </a:lnTo>
                  <a:lnTo>
                    <a:pt x="5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35"/>
          <p:cNvSpPr txBox="1"/>
          <p:nvPr>
            <p:ph idx="2" type="title"/>
          </p:nvPr>
        </p:nvSpPr>
        <p:spPr>
          <a:xfrm>
            <a:off x="4848075" y="1233075"/>
            <a:ext cx="22665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Habitación</a:t>
            </a:r>
            <a:endParaRPr sz="1800">
              <a:solidFill>
                <a:srgbClr val="000000"/>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grpSp>
        <p:nvGrpSpPr>
          <p:cNvPr id="1169" name="Google Shape;1169;p35"/>
          <p:cNvGrpSpPr/>
          <p:nvPr/>
        </p:nvGrpSpPr>
        <p:grpSpPr>
          <a:xfrm>
            <a:off x="-4858872" y="1833417"/>
            <a:ext cx="8749115" cy="2770245"/>
            <a:chOff x="2428445" y="3023741"/>
            <a:chExt cx="6715624" cy="2126378"/>
          </a:xfrm>
        </p:grpSpPr>
        <p:sp>
          <p:nvSpPr>
            <p:cNvPr id="1170" name="Google Shape;1170;p35"/>
            <p:cNvSpPr/>
            <p:nvPr/>
          </p:nvSpPr>
          <p:spPr>
            <a:xfrm>
              <a:off x="8152675" y="4587075"/>
              <a:ext cx="243600" cy="243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5"/>
            <p:cNvSpPr/>
            <p:nvPr/>
          </p:nvSpPr>
          <p:spPr>
            <a:xfrm>
              <a:off x="8314725" y="4795550"/>
              <a:ext cx="142800" cy="142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2" name="Google Shape;1172;p35"/>
            <p:cNvGrpSpPr/>
            <p:nvPr/>
          </p:nvGrpSpPr>
          <p:grpSpPr>
            <a:xfrm>
              <a:off x="2428445" y="3023741"/>
              <a:ext cx="6715624" cy="2126378"/>
              <a:chOff x="2428445" y="3016977"/>
              <a:chExt cx="6715624" cy="2126378"/>
            </a:xfrm>
          </p:grpSpPr>
          <p:sp>
            <p:nvSpPr>
              <p:cNvPr id="1173" name="Google Shape;1173;p35"/>
              <p:cNvSpPr/>
              <p:nvPr/>
            </p:nvSpPr>
            <p:spPr>
              <a:xfrm>
                <a:off x="4091604" y="3016977"/>
                <a:ext cx="2680923" cy="2126378"/>
              </a:xfrm>
              <a:custGeom>
                <a:rect b="b" l="l" r="r" t="t"/>
                <a:pathLst>
                  <a:path extrusionOk="0" h="55519" w="69998">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5"/>
              <p:cNvSpPr/>
              <p:nvPr/>
            </p:nvSpPr>
            <p:spPr>
              <a:xfrm>
                <a:off x="7250479" y="3943059"/>
                <a:ext cx="1503505" cy="1192968"/>
              </a:xfrm>
              <a:custGeom>
                <a:rect b="b" l="l" r="r" t="t"/>
                <a:pathLst>
                  <a:path extrusionOk="0" h="31148" w="39256">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5"/>
              <p:cNvSpPr/>
              <p:nvPr/>
            </p:nvSpPr>
            <p:spPr>
              <a:xfrm>
                <a:off x="3844734" y="4598337"/>
                <a:ext cx="397669" cy="453051"/>
              </a:xfrm>
              <a:custGeom>
                <a:rect b="b" l="l" r="r" t="t"/>
                <a:pathLst>
                  <a:path extrusionOk="0" h="11829" w="10383">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5"/>
              <p:cNvSpPr/>
              <p:nvPr/>
            </p:nvSpPr>
            <p:spPr>
              <a:xfrm>
                <a:off x="3572972" y="4485205"/>
                <a:ext cx="5503174" cy="566534"/>
              </a:xfrm>
              <a:custGeom>
                <a:rect b="b" l="l" r="r" t="t"/>
                <a:pathLst>
                  <a:path extrusionOk="0" h="14792" w="143686">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5"/>
              <p:cNvSpPr/>
              <p:nvPr/>
            </p:nvSpPr>
            <p:spPr>
              <a:xfrm>
                <a:off x="2428445" y="5032866"/>
                <a:ext cx="6715624" cy="106282"/>
              </a:xfrm>
              <a:custGeom>
                <a:rect b="b" l="l" r="r" t="t"/>
                <a:pathLst>
                  <a:path extrusionOk="0" h="2775" w="145770">
                    <a:moveTo>
                      <a:pt x="1" y="1"/>
                    </a:moveTo>
                    <a:lnTo>
                      <a:pt x="1" y="2775"/>
                    </a:lnTo>
                    <a:lnTo>
                      <a:pt x="145769" y="2775"/>
                    </a:lnTo>
                    <a:lnTo>
                      <a:pt x="145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5"/>
              <p:cNvSpPr/>
              <p:nvPr/>
            </p:nvSpPr>
            <p:spPr>
              <a:xfrm>
                <a:off x="3674538" y="4484745"/>
                <a:ext cx="5448098" cy="567338"/>
              </a:xfrm>
              <a:custGeom>
                <a:rect b="b" l="l" r="r" t="t"/>
                <a:pathLst>
                  <a:path extrusionOk="0" h="14813" w="142248">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9" name="Google Shape;1179;p35"/>
          <p:cNvGrpSpPr/>
          <p:nvPr/>
        </p:nvGrpSpPr>
        <p:grpSpPr>
          <a:xfrm>
            <a:off x="-2189054" y="996946"/>
            <a:ext cx="4334196" cy="3485651"/>
            <a:chOff x="5039700" y="2786475"/>
            <a:chExt cx="2798061" cy="2250549"/>
          </a:xfrm>
        </p:grpSpPr>
        <p:sp>
          <p:nvSpPr>
            <p:cNvPr id="1180" name="Google Shape;1180;p35"/>
            <p:cNvSpPr/>
            <p:nvPr/>
          </p:nvSpPr>
          <p:spPr>
            <a:xfrm>
              <a:off x="6186580" y="3059062"/>
              <a:ext cx="12587" cy="44345"/>
            </a:xfrm>
            <a:custGeom>
              <a:rect b="b" l="l" r="r" t="t"/>
              <a:pathLst>
                <a:path extrusionOk="0" h="1596" w="453">
                  <a:moveTo>
                    <a:pt x="227" y="0"/>
                  </a:moveTo>
                  <a:cubicBezTo>
                    <a:pt x="108" y="0"/>
                    <a:pt x="0" y="357"/>
                    <a:pt x="0" y="798"/>
                  </a:cubicBezTo>
                  <a:cubicBezTo>
                    <a:pt x="0"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5"/>
            <p:cNvSpPr/>
            <p:nvPr/>
          </p:nvSpPr>
          <p:spPr>
            <a:xfrm>
              <a:off x="6201806" y="3059062"/>
              <a:ext cx="12587" cy="44345"/>
            </a:xfrm>
            <a:custGeom>
              <a:rect b="b" l="l" r="r" t="t"/>
              <a:pathLst>
                <a:path extrusionOk="0" h="1596" w="453">
                  <a:moveTo>
                    <a:pt x="226" y="0"/>
                  </a:moveTo>
                  <a:cubicBezTo>
                    <a:pt x="95" y="0"/>
                    <a:pt x="0" y="357"/>
                    <a:pt x="0" y="798"/>
                  </a:cubicBezTo>
                  <a:cubicBezTo>
                    <a:pt x="0" y="1239"/>
                    <a:pt x="95" y="1596"/>
                    <a:pt x="226" y="1596"/>
                  </a:cubicBezTo>
                  <a:cubicBezTo>
                    <a:pt x="345" y="1596"/>
                    <a:pt x="453" y="1250"/>
                    <a:pt x="453" y="798"/>
                  </a:cubicBezTo>
                  <a:cubicBezTo>
                    <a:pt x="453" y="357"/>
                    <a:pt x="345" y="0"/>
                    <a:pt x="2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5"/>
            <p:cNvSpPr/>
            <p:nvPr/>
          </p:nvSpPr>
          <p:spPr>
            <a:xfrm>
              <a:off x="6308300" y="3059062"/>
              <a:ext cx="12948" cy="44345"/>
            </a:xfrm>
            <a:custGeom>
              <a:rect b="b" l="l" r="r" t="t"/>
              <a:pathLst>
                <a:path extrusionOk="0" h="1596" w="466">
                  <a:moveTo>
                    <a:pt x="227" y="0"/>
                  </a:moveTo>
                  <a:cubicBezTo>
                    <a:pt x="108" y="0"/>
                    <a:pt x="1" y="357"/>
                    <a:pt x="1" y="798"/>
                  </a:cubicBezTo>
                  <a:cubicBezTo>
                    <a:pt x="1" y="1239"/>
                    <a:pt x="108" y="1596"/>
                    <a:pt x="227" y="1596"/>
                  </a:cubicBezTo>
                  <a:cubicBezTo>
                    <a:pt x="358" y="1596"/>
                    <a:pt x="465" y="1250"/>
                    <a:pt x="465" y="798"/>
                  </a:cubicBezTo>
                  <a:cubicBezTo>
                    <a:pt x="465"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5"/>
            <p:cNvSpPr/>
            <p:nvPr/>
          </p:nvSpPr>
          <p:spPr>
            <a:xfrm>
              <a:off x="6323526" y="3059062"/>
              <a:ext cx="12614" cy="44345"/>
            </a:xfrm>
            <a:custGeom>
              <a:rect b="b" l="l" r="r" t="t"/>
              <a:pathLst>
                <a:path extrusionOk="0" h="1596" w="454">
                  <a:moveTo>
                    <a:pt x="227" y="0"/>
                  </a:moveTo>
                  <a:cubicBezTo>
                    <a:pt x="96" y="0"/>
                    <a:pt x="1" y="357"/>
                    <a:pt x="1" y="798"/>
                  </a:cubicBezTo>
                  <a:cubicBezTo>
                    <a:pt x="1"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5"/>
            <p:cNvSpPr/>
            <p:nvPr/>
          </p:nvSpPr>
          <p:spPr>
            <a:xfrm>
              <a:off x="6591138" y="3059062"/>
              <a:ext cx="12614" cy="44345"/>
            </a:xfrm>
            <a:custGeom>
              <a:rect b="b" l="l" r="r" t="t"/>
              <a:pathLst>
                <a:path extrusionOk="0" h="1596" w="454">
                  <a:moveTo>
                    <a:pt x="227" y="0"/>
                  </a:moveTo>
                  <a:cubicBezTo>
                    <a:pt x="96" y="0"/>
                    <a:pt x="1" y="357"/>
                    <a:pt x="1" y="798"/>
                  </a:cubicBezTo>
                  <a:cubicBezTo>
                    <a:pt x="1" y="1239"/>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5"/>
            <p:cNvSpPr/>
            <p:nvPr/>
          </p:nvSpPr>
          <p:spPr>
            <a:xfrm>
              <a:off x="6606363" y="3059062"/>
              <a:ext cx="12587" cy="44345"/>
            </a:xfrm>
            <a:custGeom>
              <a:rect b="b" l="l" r="r" t="t"/>
              <a:pathLst>
                <a:path extrusionOk="0" h="1596" w="453">
                  <a:moveTo>
                    <a:pt x="227" y="0"/>
                  </a:moveTo>
                  <a:cubicBezTo>
                    <a:pt x="96" y="0"/>
                    <a:pt x="0" y="357"/>
                    <a:pt x="0" y="798"/>
                  </a:cubicBezTo>
                  <a:cubicBezTo>
                    <a:pt x="0" y="1239"/>
                    <a:pt x="96" y="1596"/>
                    <a:pt x="227" y="1596"/>
                  </a:cubicBezTo>
                  <a:cubicBezTo>
                    <a:pt x="346" y="1596"/>
                    <a:pt x="453" y="1250"/>
                    <a:pt x="453" y="798"/>
                  </a:cubicBezTo>
                  <a:cubicBezTo>
                    <a:pt x="453" y="357"/>
                    <a:pt x="358"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5"/>
            <p:cNvSpPr/>
            <p:nvPr/>
          </p:nvSpPr>
          <p:spPr>
            <a:xfrm>
              <a:off x="6712219" y="3051115"/>
              <a:ext cx="12920" cy="44345"/>
            </a:xfrm>
            <a:custGeom>
              <a:rect b="b" l="l" r="r" t="t"/>
              <a:pathLst>
                <a:path extrusionOk="0" h="1596" w="465">
                  <a:moveTo>
                    <a:pt x="227" y="1"/>
                  </a:moveTo>
                  <a:cubicBezTo>
                    <a:pt x="108" y="1"/>
                    <a:pt x="0" y="358"/>
                    <a:pt x="0" y="798"/>
                  </a:cubicBezTo>
                  <a:cubicBezTo>
                    <a:pt x="0" y="1239"/>
                    <a:pt x="108" y="1596"/>
                    <a:pt x="227" y="1596"/>
                  </a:cubicBezTo>
                  <a:cubicBezTo>
                    <a:pt x="358" y="1596"/>
                    <a:pt x="465" y="1239"/>
                    <a:pt x="465" y="798"/>
                  </a:cubicBezTo>
                  <a:cubicBezTo>
                    <a:pt x="465" y="358"/>
                    <a:pt x="358"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5"/>
            <p:cNvSpPr/>
            <p:nvPr/>
          </p:nvSpPr>
          <p:spPr>
            <a:xfrm>
              <a:off x="6727444" y="3051115"/>
              <a:ext cx="12587" cy="44345"/>
            </a:xfrm>
            <a:custGeom>
              <a:rect b="b" l="l" r="r" t="t"/>
              <a:pathLst>
                <a:path extrusionOk="0" h="1596" w="453">
                  <a:moveTo>
                    <a:pt x="226" y="1"/>
                  </a:moveTo>
                  <a:cubicBezTo>
                    <a:pt x="95" y="1"/>
                    <a:pt x="0" y="358"/>
                    <a:pt x="0" y="798"/>
                  </a:cubicBezTo>
                  <a:cubicBezTo>
                    <a:pt x="0" y="1239"/>
                    <a:pt x="95" y="1596"/>
                    <a:pt x="226" y="1596"/>
                  </a:cubicBezTo>
                  <a:cubicBezTo>
                    <a:pt x="357" y="1596"/>
                    <a:pt x="453" y="1239"/>
                    <a:pt x="453" y="798"/>
                  </a:cubicBezTo>
                  <a:cubicBezTo>
                    <a:pt x="453" y="358"/>
                    <a:pt x="357" y="1"/>
                    <a:pt x="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5"/>
            <p:cNvSpPr/>
            <p:nvPr/>
          </p:nvSpPr>
          <p:spPr>
            <a:xfrm>
              <a:off x="6159130" y="3094791"/>
              <a:ext cx="85356" cy="352675"/>
            </a:xfrm>
            <a:custGeom>
              <a:rect b="b" l="l" r="r" t="t"/>
              <a:pathLst>
                <a:path extrusionOk="0" h="12693" w="3072">
                  <a:moveTo>
                    <a:pt x="1429" y="0"/>
                  </a:moveTo>
                  <a:cubicBezTo>
                    <a:pt x="881" y="0"/>
                    <a:pt x="441" y="857"/>
                    <a:pt x="441" y="1917"/>
                  </a:cubicBezTo>
                  <a:cubicBezTo>
                    <a:pt x="441" y="2239"/>
                    <a:pt x="476" y="2560"/>
                    <a:pt x="572" y="2870"/>
                  </a:cubicBezTo>
                  <a:cubicBezTo>
                    <a:pt x="215" y="3155"/>
                    <a:pt x="0" y="3596"/>
                    <a:pt x="0" y="4060"/>
                  </a:cubicBezTo>
                  <a:lnTo>
                    <a:pt x="0" y="7418"/>
                  </a:lnTo>
                  <a:cubicBezTo>
                    <a:pt x="0" y="7846"/>
                    <a:pt x="191" y="8263"/>
                    <a:pt x="524" y="8549"/>
                  </a:cubicBezTo>
                  <a:lnTo>
                    <a:pt x="524" y="12228"/>
                  </a:lnTo>
                  <a:cubicBezTo>
                    <a:pt x="524" y="12537"/>
                    <a:pt x="753" y="12692"/>
                    <a:pt x="982" y="12692"/>
                  </a:cubicBezTo>
                  <a:cubicBezTo>
                    <a:pt x="1212" y="12692"/>
                    <a:pt x="1441" y="12537"/>
                    <a:pt x="1441" y="12228"/>
                  </a:cubicBezTo>
                  <a:lnTo>
                    <a:pt x="1441" y="8942"/>
                  </a:lnTo>
                  <a:lnTo>
                    <a:pt x="1548" y="8942"/>
                  </a:lnTo>
                  <a:cubicBezTo>
                    <a:pt x="1643" y="8942"/>
                    <a:pt x="1739" y="8930"/>
                    <a:pt x="1846" y="8906"/>
                  </a:cubicBezTo>
                  <a:lnTo>
                    <a:pt x="1846" y="10192"/>
                  </a:lnTo>
                  <a:cubicBezTo>
                    <a:pt x="1846" y="10591"/>
                    <a:pt x="2143" y="10790"/>
                    <a:pt x="2441" y="10790"/>
                  </a:cubicBezTo>
                  <a:cubicBezTo>
                    <a:pt x="2739" y="10790"/>
                    <a:pt x="3036" y="10591"/>
                    <a:pt x="3036" y="10192"/>
                  </a:cubicBezTo>
                  <a:lnTo>
                    <a:pt x="3036" y="7727"/>
                  </a:lnTo>
                  <a:cubicBezTo>
                    <a:pt x="3060" y="7632"/>
                    <a:pt x="3060" y="7525"/>
                    <a:pt x="3072" y="7418"/>
                  </a:cubicBezTo>
                  <a:lnTo>
                    <a:pt x="3072" y="4060"/>
                  </a:lnTo>
                  <a:cubicBezTo>
                    <a:pt x="3060" y="3524"/>
                    <a:pt x="2786" y="3024"/>
                    <a:pt x="2322" y="2750"/>
                  </a:cubicBezTo>
                  <a:cubicBezTo>
                    <a:pt x="2393" y="2477"/>
                    <a:pt x="2429" y="2191"/>
                    <a:pt x="2429" y="1917"/>
                  </a:cubicBezTo>
                  <a:cubicBezTo>
                    <a:pt x="2429" y="1834"/>
                    <a:pt x="2429" y="1750"/>
                    <a:pt x="2417" y="1679"/>
                  </a:cubicBezTo>
                  <a:cubicBezTo>
                    <a:pt x="2405" y="1596"/>
                    <a:pt x="2429" y="1524"/>
                    <a:pt x="2429" y="1453"/>
                  </a:cubicBezTo>
                  <a:cubicBezTo>
                    <a:pt x="2429" y="655"/>
                    <a:pt x="2096" y="0"/>
                    <a:pt x="1679" y="0"/>
                  </a:cubicBezTo>
                  <a:cubicBezTo>
                    <a:pt x="1643" y="0"/>
                    <a:pt x="1608" y="12"/>
                    <a:pt x="1572" y="24"/>
                  </a:cubicBezTo>
                  <a:cubicBezTo>
                    <a:pt x="1524" y="12"/>
                    <a:pt x="1477" y="0"/>
                    <a:pt x="14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5"/>
            <p:cNvSpPr/>
            <p:nvPr/>
          </p:nvSpPr>
          <p:spPr>
            <a:xfrm>
              <a:off x="6343697" y="2794671"/>
              <a:ext cx="241868" cy="114891"/>
            </a:xfrm>
            <a:custGeom>
              <a:rect b="b" l="l" r="r" t="t"/>
              <a:pathLst>
                <a:path extrusionOk="0" h="4135" w="8705">
                  <a:moveTo>
                    <a:pt x="4369" y="1"/>
                  </a:moveTo>
                  <a:cubicBezTo>
                    <a:pt x="4001" y="1"/>
                    <a:pt x="3680" y="298"/>
                    <a:pt x="3680" y="694"/>
                  </a:cubicBezTo>
                  <a:cubicBezTo>
                    <a:pt x="3680" y="849"/>
                    <a:pt x="3739" y="1003"/>
                    <a:pt x="3835" y="1122"/>
                  </a:cubicBezTo>
                  <a:cubicBezTo>
                    <a:pt x="3668" y="1206"/>
                    <a:pt x="3525" y="1337"/>
                    <a:pt x="3430" y="1491"/>
                  </a:cubicBezTo>
                  <a:lnTo>
                    <a:pt x="251" y="1491"/>
                  </a:lnTo>
                  <a:cubicBezTo>
                    <a:pt x="1" y="1515"/>
                    <a:pt x="1" y="1896"/>
                    <a:pt x="251" y="1920"/>
                  </a:cubicBezTo>
                  <a:lnTo>
                    <a:pt x="688" y="1920"/>
                  </a:lnTo>
                  <a:cubicBezTo>
                    <a:pt x="450" y="1951"/>
                    <a:pt x="463" y="2338"/>
                    <a:pt x="729" y="2338"/>
                  </a:cubicBezTo>
                  <a:cubicBezTo>
                    <a:pt x="736" y="2338"/>
                    <a:pt x="743" y="2337"/>
                    <a:pt x="751" y="2337"/>
                  </a:cubicBezTo>
                  <a:lnTo>
                    <a:pt x="1184" y="2337"/>
                  </a:lnTo>
                  <a:cubicBezTo>
                    <a:pt x="929" y="2358"/>
                    <a:pt x="932" y="2755"/>
                    <a:pt x="1195" y="2755"/>
                  </a:cubicBezTo>
                  <a:cubicBezTo>
                    <a:pt x="1205" y="2755"/>
                    <a:pt x="1216" y="2755"/>
                    <a:pt x="1227" y="2754"/>
                  </a:cubicBezTo>
                  <a:lnTo>
                    <a:pt x="1446" y="2754"/>
                  </a:lnTo>
                  <a:cubicBezTo>
                    <a:pt x="1187" y="2775"/>
                    <a:pt x="1194" y="3183"/>
                    <a:pt x="1467" y="3183"/>
                  </a:cubicBezTo>
                  <a:cubicBezTo>
                    <a:pt x="1474" y="3183"/>
                    <a:pt x="1482" y="3183"/>
                    <a:pt x="1489" y="3182"/>
                  </a:cubicBezTo>
                  <a:lnTo>
                    <a:pt x="2132" y="3182"/>
                  </a:lnTo>
                  <a:cubicBezTo>
                    <a:pt x="2549" y="3182"/>
                    <a:pt x="2942" y="3015"/>
                    <a:pt x="3239" y="2730"/>
                  </a:cubicBezTo>
                  <a:lnTo>
                    <a:pt x="3239" y="2944"/>
                  </a:lnTo>
                  <a:cubicBezTo>
                    <a:pt x="3216" y="3599"/>
                    <a:pt x="3739" y="4135"/>
                    <a:pt x="4382" y="4135"/>
                  </a:cubicBezTo>
                  <a:cubicBezTo>
                    <a:pt x="5037" y="4135"/>
                    <a:pt x="5561" y="3599"/>
                    <a:pt x="5537" y="2944"/>
                  </a:cubicBezTo>
                  <a:lnTo>
                    <a:pt x="5537" y="2801"/>
                  </a:lnTo>
                  <a:cubicBezTo>
                    <a:pt x="5823" y="3051"/>
                    <a:pt x="6192" y="3182"/>
                    <a:pt x="6573" y="3182"/>
                  </a:cubicBezTo>
                  <a:lnTo>
                    <a:pt x="7228" y="3182"/>
                  </a:lnTo>
                  <a:cubicBezTo>
                    <a:pt x="7478" y="3158"/>
                    <a:pt x="7478" y="2777"/>
                    <a:pt x="7228" y="2765"/>
                  </a:cubicBezTo>
                  <a:lnTo>
                    <a:pt x="7490" y="2765"/>
                  </a:lnTo>
                  <a:cubicBezTo>
                    <a:pt x="7752" y="2742"/>
                    <a:pt x="7752" y="2361"/>
                    <a:pt x="7490" y="2337"/>
                  </a:cubicBezTo>
                  <a:lnTo>
                    <a:pt x="7966" y="2337"/>
                  </a:lnTo>
                  <a:cubicBezTo>
                    <a:pt x="7974" y="2337"/>
                    <a:pt x="7981" y="2338"/>
                    <a:pt x="7989" y="2338"/>
                  </a:cubicBezTo>
                  <a:cubicBezTo>
                    <a:pt x="8261" y="2338"/>
                    <a:pt x="8268" y="1941"/>
                    <a:pt x="8011" y="1920"/>
                  </a:cubicBezTo>
                  <a:lnTo>
                    <a:pt x="8454" y="1920"/>
                  </a:lnTo>
                  <a:cubicBezTo>
                    <a:pt x="8704" y="1896"/>
                    <a:pt x="8704" y="1515"/>
                    <a:pt x="8454" y="1503"/>
                  </a:cubicBezTo>
                  <a:lnTo>
                    <a:pt x="5335" y="1503"/>
                  </a:lnTo>
                  <a:cubicBezTo>
                    <a:pt x="5228" y="1337"/>
                    <a:pt x="5085" y="1206"/>
                    <a:pt x="4918" y="1122"/>
                  </a:cubicBezTo>
                  <a:cubicBezTo>
                    <a:pt x="5204" y="741"/>
                    <a:pt x="5037" y="194"/>
                    <a:pt x="4597" y="39"/>
                  </a:cubicBezTo>
                  <a:cubicBezTo>
                    <a:pt x="4520" y="13"/>
                    <a:pt x="4444" y="1"/>
                    <a:pt x="4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5"/>
            <p:cNvSpPr/>
            <p:nvPr/>
          </p:nvSpPr>
          <p:spPr>
            <a:xfrm>
              <a:off x="5041034" y="2967431"/>
              <a:ext cx="2796727" cy="2069594"/>
            </a:xfrm>
            <a:custGeom>
              <a:rect b="b" l="l" r="r" t="t"/>
              <a:pathLst>
                <a:path extrusionOk="0" h="74486" w="100656">
                  <a:moveTo>
                    <a:pt x="50316" y="0"/>
                  </a:moveTo>
                  <a:lnTo>
                    <a:pt x="50316" y="7132"/>
                  </a:lnTo>
                  <a:cubicBezTo>
                    <a:pt x="49292" y="7287"/>
                    <a:pt x="48351" y="7751"/>
                    <a:pt x="47625" y="8477"/>
                  </a:cubicBezTo>
                  <a:cubicBezTo>
                    <a:pt x="47506" y="8120"/>
                    <a:pt x="47268" y="7823"/>
                    <a:pt x="46958" y="7620"/>
                  </a:cubicBezTo>
                  <a:cubicBezTo>
                    <a:pt x="47018" y="7346"/>
                    <a:pt x="47054" y="7073"/>
                    <a:pt x="47054" y="6787"/>
                  </a:cubicBezTo>
                  <a:cubicBezTo>
                    <a:pt x="47054" y="6703"/>
                    <a:pt x="47054" y="6632"/>
                    <a:pt x="47054" y="6549"/>
                  </a:cubicBezTo>
                  <a:cubicBezTo>
                    <a:pt x="47042" y="6465"/>
                    <a:pt x="47065" y="6394"/>
                    <a:pt x="47065" y="6322"/>
                  </a:cubicBezTo>
                  <a:cubicBezTo>
                    <a:pt x="47065" y="5525"/>
                    <a:pt x="46720" y="4870"/>
                    <a:pt x="46303" y="4870"/>
                  </a:cubicBezTo>
                  <a:cubicBezTo>
                    <a:pt x="46268" y="4870"/>
                    <a:pt x="46232" y="4882"/>
                    <a:pt x="46196" y="4894"/>
                  </a:cubicBezTo>
                  <a:cubicBezTo>
                    <a:pt x="46161" y="4882"/>
                    <a:pt x="46113" y="4870"/>
                    <a:pt x="46065" y="4870"/>
                  </a:cubicBezTo>
                  <a:cubicBezTo>
                    <a:pt x="45518" y="4870"/>
                    <a:pt x="45065" y="5727"/>
                    <a:pt x="45065" y="6787"/>
                  </a:cubicBezTo>
                  <a:cubicBezTo>
                    <a:pt x="45065" y="7108"/>
                    <a:pt x="45113" y="7430"/>
                    <a:pt x="45208" y="7739"/>
                  </a:cubicBezTo>
                  <a:cubicBezTo>
                    <a:pt x="44839" y="8037"/>
                    <a:pt x="44637" y="8466"/>
                    <a:pt x="44637" y="8930"/>
                  </a:cubicBezTo>
                  <a:lnTo>
                    <a:pt x="44637" y="12287"/>
                  </a:lnTo>
                  <a:cubicBezTo>
                    <a:pt x="44637" y="12716"/>
                    <a:pt x="44815" y="13133"/>
                    <a:pt x="45149" y="13419"/>
                  </a:cubicBezTo>
                  <a:lnTo>
                    <a:pt x="45149" y="17098"/>
                  </a:lnTo>
                  <a:cubicBezTo>
                    <a:pt x="45131" y="17425"/>
                    <a:pt x="45369" y="17589"/>
                    <a:pt x="45607" y="17589"/>
                  </a:cubicBezTo>
                  <a:cubicBezTo>
                    <a:pt x="45845" y="17589"/>
                    <a:pt x="46083" y="17425"/>
                    <a:pt x="46065" y="17098"/>
                  </a:cubicBezTo>
                  <a:lnTo>
                    <a:pt x="46065" y="13811"/>
                  </a:lnTo>
                  <a:lnTo>
                    <a:pt x="46125" y="13811"/>
                  </a:lnTo>
                  <a:lnTo>
                    <a:pt x="46125" y="17657"/>
                  </a:lnTo>
                  <a:lnTo>
                    <a:pt x="37648" y="17657"/>
                  </a:lnTo>
                  <a:cubicBezTo>
                    <a:pt x="37633" y="17656"/>
                    <a:pt x="37619" y="17656"/>
                    <a:pt x="37605" y="17656"/>
                  </a:cubicBezTo>
                  <a:cubicBezTo>
                    <a:pt x="37160" y="17656"/>
                    <a:pt x="36802" y="18016"/>
                    <a:pt x="36802" y="18455"/>
                  </a:cubicBezTo>
                  <a:cubicBezTo>
                    <a:pt x="36802" y="18912"/>
                    <a:pt x="37171" y="19265"/>
                    <a:pt x="37625" y="19265"/>
                  </a:cubicBezTo>
                  <a:cubicBezTo>
                    <a:pt x="37633" y="19265"/>
                    <a:pt x="37640" y="19265"/>
                    <a:pt x="37648" y="19265"/>
                  </a:cubicBezTo>
                  <a:lnTo>
                    <a:pt x="37779" y="19265"/>
                  </a:lnTo>
                  <a:lnTo>
                    <a:pt x="37874" y="19288"/>
                  </a:lnTo>
                  <a:lnTo>
                    <a:pt x="37874" y="19610"/>
                  </a:lnTo>
                  <a:lnTo>
                    <a:pt x="8227" y="19610"/>
                  </a:lnTo>
                  <a:cubicBezTo>
                    <a:pt x="8220" y="19609"/>
                    <a:pt x="8212" y="19609"/>
                    <a:pt x="8205" y="19609"/>
                  </a:cubicBezTo>
                  <a:cubicBezTo>
                    <a:pt x="7786" y="19609"/>
                    <a:pt x="7782" y="20242"/>
                    <a:pt x="8194" y="20242"/>
                  </a:cubicBezTo>
                  <a:cubicBezTo>
                    <a:pt x="8205" y="20242"/>
                    <a:pt x="8216" y="20242"/>
                    <a:pt x="8227" y="20241"/>
                  </a:cubicBezTo>
                  <a:lnTo>
                    <a:pt x="8727" y="20241"/>
                  </a:lnTo>
                  <a:lnTo>
                    <a:pt x="8727" y="24337"/>
                  </a:lnTo>
                  <a:lnTo>
                    <a:pt x="5977" y="24337"/>
                  </a:lnTo>
                  <a:cubicBezTo>
                    <a:pt x="5477" y="24337"/>
                    <a:pt x="5477" y="25075"/>
                    <a:pt x="5977" y="25075"/>
                  </a:cubicBezTo>
                  <a:lnTo>
                    <a:pt x="976" y="25075"/>
                  </a:lnTo>
                  <a:cubicBezTo>
                    <a:pt x="429" y="25099"/>
                    <a:pt x="0" y="25539"/>
                    <a:pt x="0" y="26087"/>
                  </a:cubicBezTo>
                  <a:cubicBezTo>
                    <a:pt x="0" y="26634"/>
                    <a:pt x="429" y="27075"/>
                    <a:pt x="976" y="27099"/>
                  </a:cubicBezTo>
                  <a:lnTo>
                    <a:pt x="1000" y="27099"/>
                  </a:lnTo>
                  <a:lnTo>
                    <a:pt x="1000" y="29647"/>
                  </a:lnTo>
                  <a:lnTo>
                    <a:pt x="3024" y="29647"/>
                  </a:lnTo>
                  <a:lnTo>
                    <a:pt x="3024" y="33588"/>
                  </a:lnTo>
                  <a:lnTo>
                    <a:pt x="1000" y="33588"/>
                  </a:lnTo>
                  <a:lnTo>
                    <a:pt x="1000" y="35290"/>
                  </a:lnTo>
                  <a:lnTo>
                    <a:pt x="2536" y="35290"/>
                  </a:lnTo>
                  <a:lnTo>
                    <a:pt x="2536" y="73152"/>
                  </a:lnTo>
                  <a:lnTo>
                    <a:pt x="2286" y="73152"/>
                  </a:lnTo>
                  <a:cubicBezTo>
                    <a:pt x="2271" y="73151"/>
                    <a:pt x="2256" y="73151"/>
                    <a:pt x="2241" y="73151"/>
                  </a:cubicBezTo>
                  <a:cubicBezTo>
                    <a:pt x="1432" y="73151"/>
                    <a:pt x="1432" y="74392"/>
                    <a:pt x="2241" y="74392"/>
                  </a:cubicBezTo>
                  <a:cubicBezTo>
                    <a:pt x="2256" y="74392"/>
                    <a:pt x="2271" y="74391"/>
                    <a:pt x="2286" y="74390"/>
                  </a:cubicBezTo>
                  <a:lnTo>
                    <a:pt x="11823" y="74390"/>
                  </a:lnTo>
                  <a:cubicBezTo>
                    <a:pt x="11837" y="74391"/>
                    <a:pt x="11851" y="74392"/>
                    <a:pt x="11865" y="74392"/>
                  </a:cubicBezTo>
                  <a:cubicBezTo>
                    <a:pt x="12203" y="74392"/>
                    <a:pt x="12478" y="74114"/>
                    <a:pt x="12478" y="73771"/>
                  </a:cubicBezTo>
                  <a:cubicBezTo>
                    <a:pt x="12478" y="73422"/>
                    <a:pt x="12193" y="73152"/>
                    <a:pt x="11845" y="73152"/>
                  </a:cubicBezTo>
                  <a:cubicBezTo>
                    <a:pt x="11838" y="73152"/>
                    <a:pt x="11830" y="73152"/>
                    <a:pt x="11823" y="73152"/>
                  </a:cubicBezTo>
                  <a:lnTo>
                    <a:pt x="11585" y="73152"/>
                  </a:lnTo>
                  <a:lnTo>
                    <a:pt x="11585" y="35290"/>
                  </a:lnTo>
                  <a:lnTo>
                    <a:pt x="18526" y="35290"/>
                  </a:lnTo>
                  <a:lnTo>
                    <a:pt x="18526" y="73235"/>
                  </a:lnTo>
                  <a:lnTo>
                    <a:pt x="18657" y="73235"/>
                  </a:lnTo>
                  <a:cubicBezTo>
                    <a:pt x="17935" y="73413"/>
                    <a:pt x="18060" y="74462"/>
                    <a:pt x="18799" y="74462"/>
                  </a:cubicBezTo>
                  <a:cubicBezTo>
                    <a:pt x="18804" y="74462"/>
                    <a:pt x="18808" y="74462"/>
                    <a:pt x="18812" y="74462"/>
                  </a:cubicBezTo>
                  <a:lnTo>
                    <a:pt x="28349" y="74462"/>
                  </a:lnTo>
                  <a:cubicBezTo>
                    <a:pt x="28363" y="74463"/>
                    <a:pt x="28377" y="74463"/>
                    <a:pt x="28390" y="74463"/>
                  </a:cubicBezTo>
                  <a:cubicBezTo>
                    <a:pt x="28729" y="74463"/>
                    <a:pt x="29004" y="74186"/>
                    <a:pt x="29004" y="73843"/>
                  </a:cubicBezTo>
                  <a:cubicBezTo>
                    <a:pt x="29004" y="73499"/>
                    <a:pt x="28729" y="73222"/>
                    <a:pt x="28390" y="73222"/>
                  </a:cubicBezTo>
                  <a:cubicBezTo>
                    <a:pt x="28377" y="73222"/>
                    <a:pt x="28363" y="73223"/>
                    <a:pt x="28349" y="73224"/>
                  </a:cubicBezTo>
                  <a:lnTo>
                    <a:pt x="28099" y="73224"/>
                  </a:lnTo>
                  <a:lnTo>
                    <a:pt x="28099" y="35290"/>
                  </a:lnTo>
                  <a:lnTo>
                    <a:pt x="33909" y="35290"/>
                  </a:lnTo>
                  <a:lnTo>
                    <a:pt x="33909" y="73224"/>
                  </a:lnTo>
                  <a:lnTo>
                    <a:pt x="33659" y="73224"/>
                  </a:lnTo>
                  <a:cubicBezTo>
                    <a:pt x="32861" y="73259"/>
                    <a:pt x="32861" y="74426"/>
                    <a:pt x="33659" y="74462"/>
                  </a:cubicBezTo>
                  <a:lnTo>
                    <a:pt x="43196" y="74462"/>
                  </a:lnTo>
                  <a:cubicBezTo>
                    <a:pt x="43982" y="74426"/>
                    <a:pt x="43982" y="73259"/>
                    <a:pt x="43196" y="73224"/>
                  </a:cubicBezTo>
                  <a:lnTo>
                    <a:pt x="42946" y="73224"/>
                  </a:lnTo>
                  <a:lnTo>
                    <a:pt x="42946" y="35290"/>
                  </a:lnTo>
                  <a:lnTo>
                    <a:pt x="57317" y="35314"/>
                  </a:lnTo>
                  <a:lnTo>
                    <a:pt x="57317" y="73224"/>
                  </a:lnTo>
                  <a:lnTo>
                    <a:pt x="57067" y="73224"/>
                  </a:lnTo>
                  <a:cubicBezTo>
                    <a:pt x="56733" y="73224"/>
                    <a:pt x="56448" y="73497"/>
                    <a:pt x="56448" y="73843"/>
                  </a:cubicBezTo>
                  <a:cubicBezTo>
                    <a:pt x="56448" y="73890"/>
                    <a:pt x="56460" y="73938"/>
                    <a:pt x="56471" y="73997"/>
                  </a:cubicBezTo>
                  <a:cubicBezTo>
                    <a:pt x="56531" y="74283"/>
                    <a:pt x="56781" y="74486"/>
                    <a:pt x="57079" y="74486"/>
                  </a:cubicBezTo>
                  <a:lnTo>
                    <a:pt x="66616" y="74486"/>
                  </a:lnTo>
                  <a:cubicBezTo>
                    <a:pt x="66961" y="74486"/>
                    <a:pt x="67247" y="74212"/>
                    <a:pt x="67247" y="73866"/>
                  </a:cubicBezTo>
                  <a:cubicBezTo>
                    <a:pt x="67235" y="73819"/>
                    <a:pt x="67235" y="73771"/>
                    <a:pt x="67223" y="73724"/>
                  </a:cubicBezTo>
                  <a:cubicBezTo>
                    <a:pt x="67163" y="73426"/>
                    <a:pt x="66901" y="73224"/>
                    <a:pt x="66616" y="73224"/>
                  </a:cubicBezTo>
                  <a:lnTo>
                    <a:pt x="66377" y="73224"/>
                  </a:lnTo>
                  <a:lnTo>
                    <a:pt x="66377" y="35314"/>
                  </a:lnTo>
                  <a:lnTo>
                    <a:pt x="72176" y="35314"/>
                  </a:lnTo>
                  <a:lnTo>
                    <a:pt x="72176" y="73224"/>
                  </a:lnTo>
                  <a:lnTo>
                    <a:pt x="71926" y="73224"/>
                  </a:lnTo>
                  <a:cubicBezTo>
                    <a:pt x="71580" y="73224"/>
                    <a:pt x="71307" y="73497"/>
                    <a:pt x="71307" y="73843"/>
                  </a:cubicBezTo>
                  <a:cubicBezTo>
                    <a:pt x="71307" y="73890"/>
                    <a:pt x="71319" y="73938"/>
                    <a:pt x="71330" y="73997"/>
                  </a:cubicBezTo>
                  <a:cubicBezTo>
                    <a:pt x="71390" y="74283"/>
                    <a:pt x="71640" y="74486"/>
                    <a:pt x="71938" y="74486"/>
                  </a:cubicBezTo>
                  <a:lnTo>
                    <a:pt x="81475" y="74486"/>
                  </a:lnTo>
                  <a:cubicBezTo>
                    <a:pt x="81820" y="74486"/>
                    <a:pt x="82094" y="74212"/>
                    <a:pt x="82094" y="73866"/>
                  </a:cubicBezTo>
                  <a:cubicBezTo>
                    <a:pt x="82094" y="73819"/>
                    <a:pt x="82094" y="73771"/>
                    <a:pt x="82082" y="73724"/>
                  </a:cubicBezTo>
                  <a:cubicBezTo>
                    <a:pt x="82022" y="73426"/>
                    <a:pt x="81760" y="73224"/>
                    <a:pt x="81475" y="73224"/>
                  </a:cubicBezTo>
                  <a:lnTo>
                    <a:pt x="81225" y="73224"/>
                  </a:lnTo>
                  <a:lnTo>
                    <a:pt x="81225" y="35314"/>
                  </a:lnTo>
                  <a:lnTo>
                    <a:pt x="87035" y="35314"/>
                  </a:lnTo>
                  <a:lnTo>
                    <a:pt x="87035" y="73224"/>
                  </a:lnTo>
                  <a:lnTo>
                    <a:pt x="86868" y="73224"/>
                  </a:lnTo>
                  <a:cubicBezTo>
                    <a:pt x="86523" y="73224"/>
                    <a:pt x="86237" y="73497"/>
                    <a:pt x="86237" y="73843"/>
                  </a:cubicBezTo>
                  <a:cubicBezTo>
                    <a:pt x="86237" y="73890"/>
                    <a:pt x="86249" y="73938"/>
                    <a:pt x="86261" y="73997"/>
                  </a:cubicBezTo>
                  <a:cubicBezTo>
                    <a:pt x="86320" y="74283"/>
                    <a:pt x="86570" y="74486"/>
                    <a:pt x="86868" y="74486"/>
                  </a:cubicBezTo>
                  <a:lnTo>
                    <a:pt x="96417" y="74486"/>
                  </a:lnTo>
                  <a:cubicBezTo>
                    <a:pt x="96750" y="74486"/>
                    <a:pt x="97036" y="74212"/>
                    <a:pt x="97036" y="73866"/>
                  </a:cubicBezTo>
                  <a:cubicBezTo>
                    <a:pt x="97036" y="73819"/>
                    <a:pt x="97024" y="73771"/>
                    <a:pt x="97012" y="73724"/>
                  </a:cubicBezTo>
                  <a:cubicBezTo>
                    <a:pt x="96953" y="73426"/>
                    <a:pt x="96703" y="73224"/>
                    <a:pt x="96405" y="73224"/>
                  </a:cubicBezTo>
                  <a:lnTo>
                    <a:pt x="96155" y="73224"/>
                  </a:lnTo>
                  <a:lnTo>
                    <a:pt x="96155" y="35314"/>
                  </a:lnTo>
                  <a:lnTo>
                    <a:pt x="100013" y="35314"/>
                  </a:lnTo>
                  <a:lnTo>
                    <a:pt x="100013" y="33623"/>
                  </a:lnTo>
                  <a:lnTo>
                    <a:pt x="100013" y="33600"/>
                  </a:lnTo>
                  <a:lnTo>
                    <a:pt x="97869" y="33600"/>
                  </a:lnTo>
                  <a:lnTo>
                    <a:pt x="97869" y="29682"/>
                  </a:lnTo>
                  <a:lnTo>
                    <a:pt x="100001" y="29682"/>
                  </a:lnTo>
                  <a:lnTo>
                    <a:pt x="100001" y="27051"/>
                  </a:lnTo>
                  <a:cubicBezTo>
                    <a:pt x="100394" y="26908"/>
                    <a:pt x="100656" y="26539"/>
                    <a:pt x="100656" y="26111"/>
                  </a:cubicBezTo>
                  <a:cubicBezTo>
                    <a:pt x="100656" y="26039"/>
                    <a:pt x="100644" y="25956"/>
                    <a:pt x="100620" y="25884"/>
                  </a:cubicBezTo>
                  <a:cubicBezTo>
                    <a:pt x="100525" y="25408"/>
                    <a:pt x="100108" y="25075"/>
                    <a:pt x="99632" y="25075"/>
                  </a:cubicBezTo>
                  <a:lnTo>
                    <a:pt x="95286" y="25075"/>
                  </a:lnTo>
                  <a:cubicBezTo>
                    <a:pt x="95417" y="25015"/>
                    <a:pt x="95512" y="24884"/>
                    <a:pt x="95512" y="24729"/>
                  </a:cubicBezTo>
                  <a:cubicBezTo>
                    <a:pt x="95512" y="24682"/>
                    <a:pt x="95500" y="24634"/>
                    <a:pt x="95476" y="24587"/>
                  </a:cubicBezTo>
                  <a:cubicBezTo>
                    <a:pt x="95429" y="24432"/>
                    <a:pt x="95286" y="24337"/>
                    <a:pt x="95131" y="24337"/>
                  </a:cubicBezTo>
                  <a:lnTo>
                    <a:pt x="92845" y="24337"/>
                  </a:lnTo>
                  <a:lnTo>
                    <a:pt x="92845" y="20277"/>
                  </a:lnTo>
                  <a:lnTo>
                    <a:pt x="93619" y="20277"/>
                  </a:lnTo>
                  <a:cubicBezTo>
                    <a:pt x="93845" y="20277"/>
                    <a:pt x="94000" y="20038"/>
                    <a:pt x="93905" y="19824"/>
                  </a:cubicBezTo>
                  <a:cubicBezTo>
                    <a:pt x="93857" y="19705"/>
                    <a:pt x="93738" y="19610"/>
                    <a:pt x="93607" y="19610"/>
                  </a:cubicBezTo>
                  <a:lnTo>
                    <a:pt x="63710" y="19610"/>
                  </a:lnTo>
                  <a:lnTo>
                    <a:pt x="63710" y="19288"/>
                  </a:lnTo>
                  <a:lnTo>
                    <a:pt x="64842" y="19288"/>
                  </a:lnTo>
                  <a:cubicBezTo>
                    <a:pt x="65282" y="19288"/>
                    <a:pt x="65639" y="18931"/>
                    <a:pt x="65639" y="18491"/>
                  </a:cubicBezTo>
                  <a:cubicBezTo>
                    <a:pt x="65639" y="18419"/>
                    <a:pt x="65639" y="18360"/>
                    <a:pt x="65615" y="18300"/>
                  </a:cubicBezTo>
                  <a:cubicBezTo>
                    <a:pt x="65544" y="17931"/>
                    <a:pt x="65211" y="17657"/>
                    <a:pt x="64830" y="17657"/>
                  </a:cubicBezTo>
                  <a:lnTo>
                    <a:pt x="61520" y="17657"/>
                  </a:lnTo>
                  <a:cubicBezTo>
                    <a:pt x="61627" y="17574"/>
                    <a:pt x="61686" y="17443"/>
                    <a:pt x="61686" y="17312"/>
                  </a:cubicBezTo>
                  <a:lnTo>
                    <a:pt x="61686" y="13419"/>
                  </a:lnTo>
                  <a:cubicBezTo>
                    <a:pt x="61972" y="13157"/>
                    <a:pt x="62151" y="12799"/>
                    <a:pt x="62186" y="12418"/>
                  </a:cubicBezTo>
                  <a:cubicBezTo>
                    <a:pt x="62198" y="12347"/>
                    <a:pt x="62198" y="12276"/>
                    <a:pt x="62198" y="12216"/>
                  </a:cubicBezTo>
                  <a:lnTo>
                    <a:pt x="62198" y="8858"/>
                  </a:lnTo>
                  <a:cubicBezTo>
                    <a:pt x="62198" y="8406"/>
                    <a:pt x="61996" y="7966"/>
                    <a:pt x="61639" y="7680"/>
                  </a:cubicBezTo>
                  <a:cubicBezTo>
                    <a:pt x="61686" y="7477"/>
                    <a:pt x="61722" y="7287"/>
                    <a:pt x="61746" y="7084"/>
                  </a:cubicBezTo>
                  <a:cubicBezTo>
                    <a:pt x="61758" y="6953"/>
                    <a:pt x="61758" y="6834"/>
                    <a:pt x="61758" y="6703"/>
                  </a:cubicBezTo>
                  <a:cubicBezTo>
                    <a:pt x="61758" y="5918"/>
                    <a:pt x="61508" y="5239"/>
                    <a:pt x="61162" y="4953"/>
                  </a:cubicBezTo>
                  <a:cubicBezTo>
                    <a:pt x="61162" y="4858"/>
                    <a:pt x="61174" y="4763"/>
                    <a:pt x="61174" y="4679"/>
                  </a:cubicBezTo>
                  <a:cubicBezTo>
                    <a:pt x="61174" y="4227"/>
                    <a:pt x="61067" y="3870"/>
                    <a:pt x="60936" y="3870"/>
                  </a:cubicBezTo>
                  <a:cubicBezTo>
                    <a:pt x="60817" y="3870"/>
                    <a:pt x="60710" y="4227"/>
                    <a:pt x="60710" y="4679"/>
                  </a:cubicBezTo>
                  <a:lnTo>
                    <a:pt x="60710" y="4798"/>
                  </a:lnTo>
                  <a:cubicBezTo>
                    <a:pt x="60686" y="4798"/>
                    <a:pt x="60651" y="4810"/>
                    <a:pt x="60627" y="4822"/>
                  </a:cubicBezTo>
                  <a:lnTo>
                    <a:pt x="60615" y="4822"/>
                  </a:lnTo>
                  <a:lnTo>
                    <a:pt x="60615" y="4679"/>
                  </a:lnTo>
                  <a:cubicBezTo>
                    <a:pt x="60615" y="4227"/>
                    <a:pt x="60520" y="3870"/>
                    <a:pt x="60389" y="3870"/>
                  </a:cubicBezTo>
                  <a:cubicBezTo>
                    <a:pt x="60258" y="3870"/>
                    <a:pt x="60162" y="4239"/>
                    <a:pt x="60162" y="4679"/>
                  </a:cubicBezTo>
                  <a:cubicBezTo>
                    <a:pt x="60162" y="4775"/>
                    <a:pt x="60162" y="4870"/>
                    <a:pt x="60174" y="4965"/>
                  </a:cubicBezTo>
                  <a:cubicBezTo>
                    <a:pt x="59972" y="5168"/>
                    <a:pt x="59817" y="5537"/>
                    <a:pt x="59781" y="5989"/>
                  </a:cubicBezTo>
                  <a:cubicBezTo>
                    <a:pt x="59758" y="6096"/>
                    <a:pt x="59758" y="6215"/>
                    <a:pt x="59758" y="6322"/>
                  </a:cubicBezTo>
                  <a:cubicBezTo>
                    <a:pt x="59758" y="6394"/>
                    <a:pt x="59758" y="6477"/>
                    <a:pt x="59769" y="6549"/>
                  </a:cubicBezTo>
                  <a:cubicBezTo>
                    <a:pt x="59781" y="6620"/>
                    <a:pt x="59758" y="6703"/>
                    <a:pt x="59758" y="6787"/>
                  </a:cubicBezTo>
                  <a:cubicBezTo>
                    <a:pt x="59758" y="7049"/>
                    <a:pt x="59781" y="7311"/>
                    <a:pt x="59853" y="7573"/>
                  </a:cubicBezTo>
                  <a:cubicBezTo>
                    <a:pt x="59400" y="7882"/>
                    <a:pt x="59127" y="8382"/>
                    <a:pt x="59127" y="8930"/>
                  </a:cubicBezTo>
                  <a:lnTo>
                    <a:pt x="59127" y="12287"/>
                  </a:lnTo>
                  <a:cubicBezTo>
                    <a:pt x="59127" y="12383"/>
                    <a:pt x="59138" y="12490"/>
                    <a:pt x="59162" y="12597"/>
                  </a:cubicBezTo>
                  <a:lnTo>
                    <a:pt x="59162" y="15062"/>
                  </a:lnTo>
                  <a:cubicBezTo>
                    <a:pt x="59144" y="15474"/>
                    <a:pt x="59453" y="15686"/>
                    <a:pt x="59761" y="15686"/>
                  </a:cubicBezTo>
                  <a:cubicBezTo>
                    <a:pt x="60049" y="15686"/>
                    <a:pt x="60336" y="15501"/>
                    <a:pt x="60353" y="15121"/>
                  </a:cubicBezTo>
                  <a:cubicBezTo>
                    <a:pt x="60353" y="15074"/>
                    <a:pt x="60353" y="15038"/>
                    <a:pt x="60365" y="14990"/>
                  </a:cubicBezTo>
                  <a:lnTo>
                    <a:pt x="60365" y="13788"/>
                  </a:lnTo>
                  <a:cubicBezTo>
                    <a:pt x="60460" y="13800"/>
                    <a:pt x="60555" y="13811"/>
                    <a:pt x="60662" y="13811"/>
                  </a:cubicBezTo>
                  <a:lnTo>
                    <a:pt x="60758" y="13811"/>
                  </a:lnTo>
                  <a:lnTo>
                    <a:pt x="60758" y="17109"/>
                  </a:lnTo>
                  <a:cubicBezTo>
                    <a:pt x="60758" y="17133"/>
                    <a:pt x="60758" y="17157"/>
                    <a:pt x="60758" y="17181"/>
                  </a:cubicBezTo>
                  <a:lnTo>
                    <a:pt x="60758" y="17312"/>
                  </a:lnTo>
                  <a:cubicBezTo>
                    <a:pt x="60758" y="17455"/>
                    <a:pt x="60817" y="17574"/>
                    <a:pt x="60924" y="17657"/>
                  </a:cubicBezTo>
                  <a:lnTo>
                    <a:pt x="56007" y="17657"/>
                  </a:lnTo>
                  <a:lnTo>
                    <a:pt x="56007" y="13811"/>
                  </a:lnTo>
                  <a:cubicBezTo>
                    <a:pt x="56102" y="13835"/>
                    <a:pt x="56209" y="13847"/>
                    <a:pt x="56305" y="13847"/>
                  </a:cubicBezTo>
                  <a:lnTo>
                    <a:pt x="56400" y="13847"/>
                  </a:lnTo>
                  <a:lnTo>
                    <a:pt x="56400" y="17109"/>
                  </a:lnTo>
                  <a:cubicBezTo>
                    <a:pt x="56400" y="17145"/>
                    <a:pt x="56400" y="17193"/>
                    <a:pt x="56412" y="17229"/>
                  </a:cubicBezTo>
                  <a:cubicBezTo>
                    <a:pt x="56461" y="17482"/>
                    <a:pt x="56662" y="17603"/>
                    <a:pt x="56862" y="17603"/>
                  </a:cubicBezTo>
                  <a:cubicBezTo>
                    <a:pt x="57095" y="17603"/>
                    <a:pt x="57329" y="17440"/>
                    <a:pt x="57329" y="17133"/>
                  </a:cubicBezTo>
                  <a:lnTo>
                    <a:pt x="57329" y="13454"/>
                  </a:lnTo>
                  <a:cubicBezTo>
                    <a:pt x="57650" y="13169"/>
                    <a:pt x="57841" y="12752"/>
                    <a:pt x="57841" y="12311"/>
                  </a:cubicBezTo>
                  <a:lnTo>
                    <a:pt x="57841" y="8966"/>
                  </a:lnTo>
                  <a:cubicBezTo>
                    <a:pt x="57829" y="8823"/>
                    <a:pt x="57817" y="8680"/>
                    <a:pt x="57781" y="8549"/>
                  </a:cubicBezTo>
                  <a:cubicBezTo>
                    <a:pt x="57698" y="8239"/>
                    <a:pt x="57519" y="7954"/>
                    <a:pt x="57269" y="7751"/>
                  </a:cubicBezTo>
                  <a:cubicBezTo>
                    <a:pt x="57352" y="7442"/>
                    <a:pt x="57400" y="7132"/>
                    <a:pt x="57400" y="6811"/>
                  </a:cubicBezTo>
                  <a:cubicBezTo>
                    <a:pt x="57400" y="6561"/>
                    <a:pt x="57376" y="6299"/>
                    <a:pt x="57317" y="6049"/>
                  </a:cubicBezTo>
                  <a:lnTo>
                    <a:pt x="57317" y="6037"/>
                  </a:lnTo>
                  <a:cubicBezTo>
                    <a:pt x="57317" y="6001"/>
                    <a:pt x="57305" y="5965"/>
                    <a:pt x="57293" y="5930"/>
                  </a:cubicBezTo>
                  <a:cubicBezTo>
                    <a:pt x="57222" y="5596"/>
                    <a:pt x="57043" y="5275"/>
                    <a:pt x="56793" y="5037"/>
                  </a:cubicBezTo>
                  <a:cubicBezTo>
                    <a:pt x="56805" y="4953"/>
                    <a:pt x="56817" y="4858"/>
                    <a:pt x="56817" y="4775"/>
                  </a:cubicBezTo>
                  <a:cubicBezTo>
                    <a:pt x="56817" y="4334"/>
                    <a:pt x="56710" y="3977"/>
                    <a:pt x="56579" y="3977"/>
                  </a:cubicBezTo>
                  <a:cubicBezTo>
                    <a:pt x="56460" y="3977"/>
                    <a:pt x="56352" y="4334"/>
                    <a:pt x="56352" y="4775"/>
                  </a:cubicBezTo>
                  <a:lnTo>
                    <a:pt x="56352" y="4882"/>
                  </a:lnTo>
                  <a:cubicBezTo>
                    <a:pt x="56317" y="4882"/>
                    <a:pt x="56293" y="4882"/>
                    <a:pt x="56257" y="4894"/>
                  </a:cubicBezTo>
                  <a:lnTo>
                    <a:pt x="56257" y="4775"/>
                  </a:lnTo>
                  <a:cubicBezTo>
                    <a:pt x="56257" y="4334"/>
                    <a:pt x="56162" y="3977"/>
                    <a:pt x="56031" y="3977"/>
                  </a:cubicBezTo>
                  <a:cubicBezTo>
                    <a:pt x="55900" y="3977"/>
                    <a:pt x="55805" y="4334"/>
                    <a:pt x="55805" y="4775"/>
                  </a:cubicBezTo>
                  <a:cubicBezTo>
                    <a:pt x="55805" y="4858"/>
                    <a:pt x="55805" y="4941"/>
                    <a:pt x="55817" y="5037"/>
                  </a:cubicBezTo>
                  <a:cubicBezTo>
                    <a:pt x="55567" y="5275"/>
                    <a:pt x="55400" y="5751"/>
                    <a:pt x="55400" y="6322"/>
                  </a:cubicBezTo>
                  <a:cubicBezTo>
                    <a:pt x="55400" y="6406"/>
                    <a:pt x="55400" y="6477"/>
                    <a:pt x="55412" y="6549"/>
                  </a:cubicBezTo>
                  <a:cubicBezTo>
                    <a:pt x="55424" y="6632"/>
                    <a:pt x="55412" y="6703"/>
                    <a:pt x="55412" y="6787"/>
                  </a:cubicBezTo>
                  <a:cubicBezTo>
                    <a:pt x="55412" y="7073"/>
                    <a:pt x="55447" y="7346"/>
                    <a:pt x="55507" y="7620"/>
                  </a:cubicBezTo>
                  <a:cubicBezTo>
                    <a:pt x="55102" y="7870"/>
                    <a:pt x="54840" y="8287"/>
                    <a:pt x="54781" y="8763"/>
                  </a:cubicBezTo>
                  <a:cubicBezTo>
                    <a:pt x="53959" y="7811"/>
                    <a:pt x="52804" y="7215"/>
                    <a:pt x="51542" y="7096"/>
                  </a:cubicBezTo>
                  <a:lnTo>
                    <a:pt x="51542" y="36"/>
                  </a:lnTo>
                  <a:lnTo>
                    <a:pt x="515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5"/>
            <p:cNvSpPr/>
            <p:nvPr/>
          </p:nvSpPr>
          <p:spPr>
            <a:xfrm>
              <a:off x="6322192" y="3145386"/>
              <a:ext cx="274627" cy="478069"/>
            </a:xfrm>
            <a:custGeom>
              <a:rect b="b" l="l" r="r" t="t"/>
              <a:pathLst>
                <a:path extrusionOk="0" h="17206" w="9884">
                  <a:moveTo>
                    <a:pt x="4942" y="1"/>
                  </a:moveTo>
                  <a:cubicBezTo>
                    <a:pt x="2216" y="1"/>
                    <a:pt x="1" y="2215"/>
                    <a:pt x="1" y="4942"/>
                  </a:cubicBezTo>
                  <a:lnTo>
                    <a:pt x="1" y="12264"/>
                  </a:lnTo>
                  <a:cubicBezTo>
                    <a:pt x="1" y="14991"/>
                    <a:pt x="2216" y="17205"/>
                    <a:pt x="4942" y="17205"/>
                  </a:cubicBezTo>
                  <a:cubicBezTo>
                    <a:pt x="7669" y="17205"/>
                    <a:pt x="9883" y="14991"/>
                    <a:pt x="9883" y="12264"/>
                  </a:cubicBezTo>
                  <a:lnTo>
                    <a:pt x="9883" y="4942"/>
                  </a:lnTo>
                  <a:cubicBezTo>
                    <a:pt x="9883" y="2215"/>
                    <a:pt x="7669" y="1"/>
                    <a:pt x="49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5"/>
            <p:cNvSpPr/>
            <p:nvPr/>
          </p:nvSpPr>
          <p:spPr>
            <a:xfrm>
              <a:off x="5111493" y="3927749"/>
              <a:ext cx="251093" cy="1056302"/>
            </a:xfrm>
            <a:custGeom>
              <a:rect b="b" l="l" r="r" t="t"/>
              <a:pathLst>
                <a:path extrusionOk="0" h="38017"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5"/>
            <p:cNvSpPr/>
            <p:nvPr/>
          </p:nvSpPr>
          <p:spPr>
            <a:xfrm>
              <a:off x="5136609" y="3927749"/>
              <a:ext cx="13615" cy="1056302"/>
            </a:xfrm>
            <a:custGeom>
              <a:rect b="b" l="l" r="r" t="t"/>
              <a:pathLst>
                <a:path extrusionOk="0" h="38017" w="490">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5"/>
            <p:cNvSpPr/>
            <p:nvPr/>
          </p:nvSpPr>
          <p:spPr>
            <a:xfrm>
              <a:off x="5570312" y="3929722"/>
              <a:ext cx="251093" cy="1056330"/>
            </a:xfrm>
            <a:custGeom>
              <a:rect b="b" l="l" r="r" t="t"/>
              <a:pathLst>
                <a:path extrusionOk="0" h="38018" w="9037">
                  <a:moveTo>
                    <a:pt x="0" y="0"/>
                  </a:moveTo>
                  <a:lnTo>
                    <a:pt x="0" y="38017"/>
                  </a:lnTo>
                  <a:lnTo>
                    <a:pt x="9037" y="38017"/>
                  </a:lnTo>
                  <a:lnTo>
                    <a:pt x="9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5"/>
            <p:cNvSpPr/>
            <p:nvPr/>
          </p:nvSpPr>
          <p:spPr>
            <a:xfrm>
              <a:off x="5982815" y="3929722"/>
              <a:ext cx="251426" cy="1056330"/>
            </a:xfrm>
            <a:custGeom>
              <a:rect b="b" l="l" r="r" t="t"/>
              <a:pathLst>
                <a:path extrusionOk="0" h="38018" w="9049">
                  <a:moveTo>
                    <a:pt x="0" y="0"/>
                  </a:moveTo>
                  <a:lnTo>
                    <a:pt x="0" y="38017"/>
                  </a:lnTo>
                  <a:lnTo>
                    <a:pt x="9049" y="38017"/>
                  </a:lnTo>
                  <a:lnTo>
                    <a:pt x="90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5"/>
            <p:cNvSpPr/>
            <p:nvPr/>
          </p:nvSpPr>
          <p:spPr>
            <a:xfrm>
              <a:off x="6633146"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5"/>
            <p:cNvSpPr/>
            <p:nvPr/>
          </p:nvSpPr>
          <p:spPr>
            <a:xfrm>
              <a:off x="7045983"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5"/>
            <p:cNvSpPr/>
            <p:nvPr/>
          </p:nvSpPr>
          <p:spPr>
            <a:xfrm>
              <a:off x="7458487" y="3929722"/>
              <a:ext cx="251454" cy="1056330"/>
            </a:xfrm>
            <a:custGeom>
              <a:rect b="b" l="l" r="r" t="t"/>
              <a:pathLst>
                <a:path extrusionOk="0" h="38018" w="9050">
                  <a:moveTo>
                    <a:pt x="1" y="0"/>
                  </a:moveTo>
                  <a:lnTo>
                    <a:pt x="1" y="38017"/>
                  </a:lnTo>
                  <a:lnTo>
                    <a:pt x="9050" y="38017"/>
                  </a:lnTo>
                  <a:lnTo>
                    <a:pt x="9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5"/>
            <p:cNvSpPr/>
            <p:nvPr/>
          </p:nvSpPr>
          <p:spPr>
            <a:xfrm>
              <a:off x="5124718" y="3740514"/>
              <a:ext cx="2634963" cy="165432"/>
            </a:xfrm>
            <a:custGeom>
              <a:rect b="b" l="l" r="r" t="t"/>
              <a:pathLst>
                <a:path extrusionOk="0" h="5954" w="94834">
                  <a:moveTo>
                    <a:pt x="0" y="0"/>
                  </a:moveTo>
                  <a:lnTo>
                    <a:pt x="0" y="5953"/>
                  </a:lnTo>
                  <a:lnTo>
                    <a:pt x="94834" y="5953"/>
                  </a:lnTo>
                  <a:lnTo>
                    <a:pt x="948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5"/>
            <p:cNvSpPr/>
            <p:nvPr/>
          </p:nvSpPr>
          <p:spPr>
            <a:xfrm>
              <a:off x="5068817" y="3697172"/>
              <a:ext cx="2750409" cy="75770"/>
            </a:xfrm>
            <a:custGeom>
              <a:rect b="b" l="l" r="r" t="t"/>
              <a:pathLst>
                <a:path extrusionOk="0" h="2727" w="98989">
                  <a:moveTo>
                    <a:pt x="0" y="0"/>
                  </a:moveTo>
                  <a:lnTo>
                    <a:pt x="0" y="2727"/>
                  </a:lnTo>
                  <a:lnTo>
                    <a:pt x="98989" y="2727"/>
                  </a:lnTo>
                  <a:lnTo>
                    <a:pt x="989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5"/>
            <p:cNvSpPr/>
            <p:nvPr/>
          </p:nvSpPr>
          <p:spPr>
            <a:xfrm>
              <a:off x="5039700" y="3645883"/>
              <a:ext cx="2797394" cy="56265"/>
            </a:xfrm>
            <a:custGeom>
              <a:rect b="b" l="l" r="r" t="t"/>
              <a:pathLst>
                <a:path extrusionOk="0" h="2025" w="100680">
                  <a:moveTo>
                    <a:pt x="1012" y="1"/>
                  </a:moveTo>
                  <a:cubicBezTo>
                    <a:pt x="465" y="1"/>
                    <a:pt x="0" y="453"/>
                    <a:pt x="0" y="1013"/>
                  </a:cubicBezTo>
                  <a:cubicBezTo>
                    <a:pt x="12" y="1573"/>
                    <a:pt x="465" y="2025"/>
                    <a:pt x="1012" y="2025"/>
                  </a:cubicBezTo>
                  <a:lnTo>
                    <a:pt x="99668" y="2025"/>
                  </a:lnTo>
                  <a:cubicBezTo>
                    <a:pt x="100227" y="2025"/>
                    <a:pt x="100680" y="1573"/>
                    <a:pt x="100680" y="1013"/>
                  </a:cubicBezTo>
                  <a:cubicBezTo>
                    <a:pt x="100680" y="453"/>
                    <a:pt x="100227" y="1"/>
                    <a:pt x="996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5"/>
            <p:cNvSpPr/>
            <p:nvPr/>
          </p:nvSpPr>
          <p:spPr>
            <a:xfrm>
              <a:off x="5196511" y="3625378"/>
              <a:ext cx="2498010" cy="20533"/>
            </a:xfrm>
            <a:custGeom>
              <a:rect b="b" l="l" r="r" t="t"/>
              <a:pathLst>
                <a:path extrusionOk="0" h="739" w="89905">
                  <a:moveTo>
                    <a:pt x="369" y="1"/>
                  </a:moveTo>
                  <a:cubicBezTo>
                    <a:pt x="155" y="1"/>
                    <a:pt x="0" y="167"/>
                    <a:pt x="0" y="370"/>
                  </a:cubicBezTo>
                  <a:cubicBezTo>
                    <a:pt x="0" y="572"/>
                    <a:pt x="155" y="739"/>
                    <a:pt x="369" y="739"/>
                  </a:cubicBezTo>
                  <a:lnTo>
                    <a:pt x="89535" y="739"/>
                  </a:lnTo>
                  <a:cubicBezTo>
                    <a:pt x="89737" y="739"/>
                    <a:pt x="89904" y="572"/>
                    <a:pt x="89904" y="370"/>
                  </a:cubicBezTo>
                  <a:cubicBezTo>
                    <a:pt x="89904" y="167"/>
                    <a:pt x="89737" y="1"/>
                    <a:pt x="89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5"/>
            <p:cNvSpPr/>
            <p:nvPr/>
          </p:nvSpPr>
          <p:spPr>
            <a:xfrm>
              <a:off x="5068817" y="3882406"/>
              <a:ext cx="2750409" cy="47012"/>
            </a:xfrm>
            <a:custGeom>
              <a:rect b="b" l="l" r="r" t="t"/>
              <a:pathLst>
                <a:path extrusionOk="0" h="1692" w="98989">
                  <a:moveTo>
                    <a:pt x="0" y="1"/>
                  </a:moveTo>
                  <a:lnTo>
                    <a:pt x="0" y="1692"/>
                  </a:lnTo>
                  <a:lnTo>
                    <a:pt x="98989" y="1692"/>
                  </a:lnTo>
                  <a:lnTo>
                    <a:pt x="989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5"/>
            <p:cNvSpPr/>
            <p:nvPr/>
          </p:nvSpPr>
          <p:spPr>
            <a:xfrm>
              <a:off x="5283168" y="3511576"/>
              <a:ext cx="809544" cy="113835"/>
            </a:xfrm>
            <a:custGeom>
              <a:rect b="b" l="l" r="r" t="t"/>
              <a:pathLst>
                <a:path extrusionOk="0" h="4097" w="29136">
                  <a:moveTo>
                    <a:pt x="0" y="1"/>
                  </a:moveTo>
                  <a:lnTo>
                    <a:pt x="0" y="4097"/>
                  </a:lnTo>
                  <a:lnTo>
                    <a:pt x="29135" y="4097"/>
                  </a:lnTo>
                  <a:lnTo>
                    <a:pt x="291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5"/>
            <p:cNvSpPr/>
            <p:nvPr/>
          </p:nvSpPr>
          <p:spPr>
            <a:xfrm>
              <a:off x="6810461" y="3511576"/>
              <a:ext cx="809877" cy="113835"/>
            </a:xfrm>
            <a:custGeom>
              <a:rect b="b" l="l" r="r" t="t"/>
              <a:pathLst>
                <a:path extrusionOk="0" h="4097" w="29148">
                  <a:moveTo>
                    <a:pt x="1" y="1"/>
                  </a:moveTo>
                  <a:lnTo>
                    <a:pt x="1" y="4097"/>
                  </a:lnTo>
                  <a:lnTo>
                    <a:pt x="29147" y="4097"/>
                  </a:lnTo>
                  <a:lnTo>
                    <a:pt x="29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5"/>
            <p:cNvSpPr/>
            <p:nvPr/>
          </p:nvSpPr>
          <p:spPr>
            <a:xfrm>
              <a:off x="5260330" y="3494378"/>
              <a:ext cx="870087" cy="17254"/>
            </a:xfrm>
            <a:custGeom>
              <a:rect b="b" l="l" r="r" t="t"/>
              <a:pathLst>
                <a:path extrusionOk="0" h="621" w="31315">
                  <a:moveTo>
                    <a:pt x="31025" y="0"/>
                  </a:moveTo>
                  <a:cubicBezTo>
                    <a:pt x="31019" y="0"/>
                    <a:pt x="31012" y="0"/>
                    <a:pt x="31005" y="1"/>
                  </a:cubicBezTo>
                  <a:lnTo>
                    <a:pt x="322" y="1"/>
                  </a:lnTo>
                  <a:cubicBezTo>
                    <a:pt x="144" y="1"/>
                    <a:pt x="1" y="132"/>
                    <a:pt x="1" y="310"/>
                  </a:cubicBezTo>
                  <a:cubicBezTo>
                    <a:pt x="1" y="482"/>
                    <a:pt x="133" y="621"/>
                    <a:pt x="302" y="621"/>
                  </a:cubicBezTo>
                  <a:cubicBezTo>
                    <a:pt x="308" y="621"/>
                    <a:pt x="315" y="620"/>
                    <a:pt x="322" y="620"/>
                  </a:cubicBezTo>
                  <a:lnTo>
                    <a:pt x="31005" y="620"/>
                  </a:lnTo>
                  <a:cubicBezTo>
                    <a:pt x="31183" y="620"/>
                    <a:pt x="31314" y="489"/>
                    <a:pt x="31314" y="310"/>
                  </a:cubicBezTo>
                  <a:cubicBezTo>
                    <a:pt x="31314" y="139"/>
                    <a:pt x="31193" y="0"/>
                    <a:pt x="310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5"/>
            <p:cNvSpPr/>
            <p:nvPr/>
          </p:nvSpPr>
          <p:spPr>
            <a:xfrm>
              <a:off x="6780372" y="3494378"/>
              <a:ext cx="870059" cy="17227"/>
            </a:xfrm>
            <a:custGeom>
              <a:rect b="b" l="l" r="r" t="t"/>
              <a:pathLst>
                <a:path extrusionOk="0" h="620" w="31314">
                  <a:moveTo>
                    <a:pt x="301" y="0"/>
                  </a:moveTo>
                  <a:cubicBezTo>
                    <a:pt x="132" y="0"/>
                    <a:pt x="0" y="139"/>
                    <a:pt x="0" y="310"/>
                  </a:cubicBezTo>
                  <a:cubicBezTo>
                    <a:pt x="0" y="489"/>
                    <a:pt x="143" y="620"/>
                    <a:pt x="322" y="620"/>
                  </a:cubicBezTo>
                  <a:lnTo>
                    <a:pt x="31004" y="620"/>
                  </a:lnTo>
                  <a:cubicBezTo>
                    <a:pt x="31171" y="620"/>
                    <a:pt x="31314" y="489"/>
                    <a:pt x="31314" y="310"/>
                  </a:cubicBezTo>
                  <a:cubicBezTo>
                    <a:pt x="31314" y="132"/>
                    <a:pt x="31171" y="1"/>
                    <a:pt x="31004" y="1"/>
                  </a:cubicBezTo>
                  <a:lnTo>
                    <a:pt x="322" y="1"/>
                  </a:lnTo>
                  <a:cubicBezTo>
                    <a:pt x="315" y="0"/>
                    <a:pt x="308" y="0"/>
                    <a:pt x="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5"/>
            <p:cNvSpPr/>
            <p:nvPr/>
          </p:nvSpPr>
          <p:spPr>
            <a:xfrm>
              <a:off x="6092644" y="3484459"/>
              <a:ext cx="717881" cy="140953"/>
            </a:xfrm>
            <a:custGeom>
              <a:rect b="b" l="l" r="r" t="t"/>
              <a:pathLst>
                <a:path extrusionOk="0" h="5073" w="25837">
                  <a:moveTo>
                    <a:pt x="0" y="1"/>
                  </a:moveTo>
                  <a:lnTo>
                    <a:pt x="0" y="5073"/>
                  </a:lnTo>
                  <a:lnTo>
                    <a:pt x="25837" y="5073"/>
                  </a:lnTo>
                  <a:lnTo>
                    <a:pt x="258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5"/>
            <p:cNvSpPr/>
            <p:nvPr/>
          </p:nvSpPr>
          <p:spPr>
            <a:xfrm>
              <a:off x="6064193" y="3439810"/>
              <a:ext cx="800597" cy="44678"/>
            </a:xfrm>
            <a:custGeom>
              <a:rect b="b" l="l" r="r" t="t"/>
              <a:pathLst>
                <a:path extrusionOk="0" h="1608" w="28814">
                  <a:moveTo>
                    <a:pt x="810" y="0"/>
                  </a:moveTo>
                  <a:cubicBezTo>
                    <a:pt x="357" y="0"/>
                    <a:pt x="0" y="358"/>
                    <a:pt x="0" y="798"/>
                  </a:cubicBezTo>
                  <a:cubicBezTo>
                    <a:pt x="0" y="1239"/>
                    <a:pt x="357" y="1608"/>
                    <a:pt x="810" y="1608"/>
                  </a:cubicBezTo>
                  <a:lnTo>
                    <a:pt x="28016" y="1608"/>
                  </a:lnTo>
                  <a:cubicBezTo>
                    <a:pt x="28456" y="1608"/>
                    <a:pt x="28813" y="1250"/>
                    <a:pt x="28813" y="798"/>
                  </a:cubicBezTo>
                  <a:lnTo>
                    <a:pt x="28801" y="798"/>
                  </a:lnTo>
                  <a:cubicBezTo>
                    <a:pt x="28813" y="358"/>
                    <a:pt x="28444" y="0"/>
                    <a:pt x="280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5"/>
            <p:cNvSpPr/>
            <p:nvPr/>
          </p:nvSpPr>
          <p:spPr>
            <a:xfrm>
              <a:off x="5087321" y="4981671"/>
              <a:ext cx="299439" cy="34426"/>
            </a:xfrm>
            <a:custGeom>
              <a:rect b="b" l="l" r="r" t="t"/>
              <a:pathLst>
                <a:path extrusionOk="0" h="1239" w="10777">
                  <a:moveTo>
                    <a:pt x="620" y="0"/>
                  </a:moveTo>
                  <a:cubicBezTo>
                    <a:pt x="275" y="0"/>
                    <a:pt x="1" y="274"/>
                    <a:pt x="1" y="619"/>
                  </a:cubicBezTo>
                  <a:cubicBezTo>
                    <a:pt x="1" y="965"/>
                    <a:pt x="275" y="1239"/>
                    <a:pt x="620" y="1239"/>
                  </a:cubicBezTo>
                  <a:lnTo>
                    <a:pt x="10157" y="1239"/>
                  </a:lnTo>
                  <a:cubicBezTo>
                    <a:pt x="10502" y="1239"/>
                    <a:pt x="10776" y="965"/>
                    <a:pt x="10776" y="619"/>
                  </a:cubicBezTo>
                  <a:cubicBezTo>
                    <a:pt x="10776" y="274"/>
                    <a:pt x="10502" y="0"/>
                    <a:pt x="101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5"/>
            <p:cNvSpPr/>
            <p:nvPr/>
          </p:nvSpPr>
          <p:spPr>
            <a:xfrm>
              <a:off x="5545834" y="4983311"/>
              <a:ext cx="299745" cy="34759"/>
            </a:xfrm>
            <a:custGeom>
              <a:rect b="b" l="l" r="r" t="t"/>
              <a:pathLst>
                <a:path extrusionOk="0" h="1251" w="10788">
                  <a:moveTo>
                    <a:pt x="631" y="1"/>
                  </a:moveTo>
                  <a:cubicBezTo>
                    <a:pt x="286" y="1"/>
                    <a:pt x="12" y="287"/>
                    <a:pt x="12" y="632"/>
                  </a:cubicBezTo>
                  <a:cubicBezTo>
                    <a:pt x="0" y="965"/>
                    <a:pt x="286" y="1251"/>
                    <a:pt x="631" y="1251"/>
                  </a:cubicBezTo>
                  <a:lnTo>
                    <a:pt x="10168" y="1251"/>
                  </a:lnTo>
                  <a:cubicBezTo>
                    <a:pt x="10513" y="1251"/>
                    <a:pt x="10787" y="965"/>
                    <a:pt x="10787" y="632"/>
                  </a:cubicBezTo>
                  <a:cubicBezTo>
                    <a:pt x="10787" y="287"/>
                    <a:pt x="10513"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5"/>
            <p:cNvSpPr/>
            <p:nvPr/>
          </p:nvSpPr>
          <p:spPr>
            <a:xfrm>
              <a:off x="5958671" y="4983311"/>
              <a:ext cx="299745" cy="34759"/>
            </a:xfrm>
            <a:custGeom>
              <a:rect b="b" l="l" r="r" t="t"/>
              <a:pathLst>
                <a:path extrusionOk="0" h="1251" w="10788">
                  <a:moveTo>
                    <a:pt x="619" y="1"/>
                  </a:moveTo>
                  <a:cubicBezTo>
                    <a:pt x="274" y="1"/>
                    <a:pt x="0" y="287"/>
                    <a:pt x="0" y="632"/>
                  </a:cubicBezTo>
                  <a:cubicBezTo>
                    <a:pt x="0" y="965"/>
                    <a:pt x="274" y="1251"/>
                    <a:pt x="619" y="1251"/>
                  </a:cubicBezTo>
                  <a:lnTo>
                    <a:pt x="10168" y="1251"/>
                  </a:lnTo>
                  <a:cubicBezTo>
                    <a:pt x="10501" y="1251"/>
                    <a:pt x="10787" y="965"/>
                    <a:pt x="10787" y="632"/>
                  </a:cubicBezTo>
                  <a:cubicBezTo>
                    <a:pt x="10787" y="287"/>
                    <a:pt x="10501" y="1"/>
                    <a:pt x="10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5"/>
            <p:cNvSpPr/>
            <p:nvPr/>
          </p:nvSpPr>
          <p:spPr>
            <a:xfrm>
              <a:off x="6609002" y="4983311"/>
              <a:ext cx="299745" cy="34759"/>
            </a:xfrm>
            <a:custGeom>
              <a:rect b="b" l="l" r="r" t="t"/>
              <a:pathLst>
                <a:path extrusionOk="0" h="1251" w="10788">
                  <a:moveTo>
                    <a:pt x="632" y="1"/>
                  </a:moveTo>
                  <a:cubicBezTo>
                    <a:pt x="286" y="1"/>
                    <a:pt x="1" y="287"/>
                    <a:pt x="13" y="632"/>
                  </a:cubicBezTo>
                  <a:cubicBezTo>
                    <a:pt x="13" y="965"/>
                    <a:pt x="286" y="1251"/>
                    <a:pt x="632" y="1251"/>
                  </a:cubicBezTo>
                  <a:lnTo>
                    <a:pt x="10169" y="1251"/>
                  </a:lnTo>
                  <a:cubicBezTo>
                    <a:pt x="10514" y="1251"/>
                    <a:pt x="10788" y="965"/>
                    <a:pt x="10788" y="632"/>
                  </a:cubicBezTo>
                  <a:cubicBezTo>
                    <a:pt x="10788" y="287"/>
                    <a:pt x="10514" y="1"/>
                    <a:pt x="10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5"/>
            <p:cNvSpPr/>
            <p:nvPr/>
          </p:nvSpPr>
          <p:spPr>
            <a:xfrm>
              <a:off x="7021839" y="4983311"/>
              <a:ext cx="299745" cy="34759"/>
            </a:xfrm>
            <a:custGeom>
              <a:rect b="b" l="l" r="r" t="t"/>
              <a:pathLst>
                <a:path extrusionOk="0" h="1251" w="10788">
                  <a:moveTo>
                    <a:pt x="620" y="1"/>
                  </a:moveTo>
                  <a:cubicBezTo>
                    <a:pt x="275" y="1"/>
                    <a:pt x="1" y="287"/>
                    <a:pt x="1" y="632"/>
                  </a:cubicBezTo>
                  <a:cubicBezTo>
                    <a:pt x="1" y="965"/>
                    <a:pt x="275" y="1251"/>
                    <a:pt x="620" y="1251"/>
                  </a:cubicBezTo>
                  <a:lnTo>
                    <a:pt x="10157" y="1251"/>
                  </a:lnTo>
                  <a:cubicBezTo>
                    <a:pt x="10502" y="1251"/>
                    <a:pt x="10788" y="965"/>
                    <a:pt x="10788" y="632"/>
                  </a:cubicBezTo>
                  <a:cubicBezTo>
                    <a:pt x="10788" y="287"/>
                    <a:pt x="10502" y="1"/>
                    <a:pt x="10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5"/>
            <p:cNvSpPr/>
            <p:nvPr/>
          </p:nvSpPr>
          <p:spPr>
            <a:xfrm>
              <a:off x="7436677" y="4983311"/>
              <a:ext cx="299745" cy="34759"/>
            </a:xfrm>
            <a:custGeom>
              <a:rect b="b" l="l" r="r" t="t"/>
              <a:pathLst>
                <a:path extrusionOk="0" h="1251" w="10788">
                  <a:moveTo>
                    <a:pt x="619" y="1"/>
                  </a:moveTo>
                  <a:cubicBezTo>
                    <a:pt x="274" y="1"/>
                    <a:pt x="0" y="287"/>
                    <a:pt x="0" y="632"/>
                  </a:cubicBezTo>
                  <a:cubicBezTo>
                    <a:pt x="0" y="965"/>
                    <a:pt x="274" y="1251"/>
                    <a:pt x="619" y="1251"/>
                  </a:cubicBezTo>
                  <a:lnTo>
                    <a:pt x="10156" y="1251"/>
                  </a:lnTo>
                  <a:cubicBezTo>
                    <a:pt x="10501" y="1251"/>
                    <a:pt x="10787" y="965"/>
                    <a:pt x="10787" y="632"/>
                  </a:cubicBezTo>
                  <a:cubicBezTo>
                    <a:pt x="10787" y="287"/>
                    <a:pt x="10501" y="1"/>
                    <a:pt x="101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5"/>
            <p:cNvSpPr/>
            <p:nvPr/>
          </p:nvSpPr>
          <p:spPr>
            <a:xfrm>
              <a:off x="6173689" y="3290612"/>
              <a:ext cx="25479" cy="146594"/>
            </a:xfrm>
            <a:custGeom>
              <a:rect b="b" l="l" r="r" t="t"/>
              <a:pathLst>
                <a:path extrusionOk="0" h="5276" w="917">
                  <a:moveTo>
                    <a:pt x="464"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5"/>
            <p:cNvSpPr/>
            <p:nvPr/>
          </p:nvSpPr>
          <p:spPr>
            <a:xfrm>
              <a:off x="6159463" y="3154666"/>
              <a:ext cx="85022" cy="178324"/>
            </a:xfrm>
            <a:custGeom>
              <a:rect b="b" l="l" r="r" t="t"/>
              <a:pathLst>
                <a:path extrusionOk="0" h="6418" w="3060">
                  <a:moveTo>
                    <a:pt x="1536" y="0"/>
                  </a:moveTo>
                  <a:cubicBezTo>
                    <a:pt x="691" y="0"/>
                    <a:pt x="0" y="691"/>
                    <a:pt x="0" y="1536"/>
                  </a:cubicBezTo>
                  <a:lnTo>
                    <a:pt x="0" y="4882"/>
                  </a:lnTo>
                  <a:cubicBezTo>
                    <a:pt x="0" y="5727"/>
                    <a:pt x="691" y="6418"/>
                    <a:pt x="1536" y="6418"/>
                  </a:cubicBezTo>
                  <a:cubicBezTo>
                    <a:pt x="2369" y="6418"/>
                    <a:pt x="3060" y="5727"/>
                    <a:pt x="3060" y="4882"/>
                  </a:cubicBezTo>
                  <a:lnTo>
                    <a:pt x="3060" y="1536"/>
                  </a:lnTo>
                  <a:cubicBezTo>
                    <a:pt x="3060" y="691"/>
                    <a:pt x="2369"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5"/>
            <p:cNvSpPr/>
            <p:nvPr/>
          </p:nvSpPr>
          <p:spPr>
            <a:xfrm>
              <a:off x="6171688" y="3084539"/>
              <a:ext cx="55264" cy="106194"/>
            </a:xfrm>
            <a:custGeom>
              <a:rect b="b" l="l" r="r" t="t"/>
              <a:pathLst>
                <a:path extrusionOk="0" h="3822" w="1989">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5"/>
            <p:cNvSpPr/>
            <p:nvPr/>
          </p:nvSpPr>
          <p:spPr>
            <a:xfrm>
              <a:off x="6184913" y="3084539"/>
              <a:ext cx="42039" cy="80743"/>
            </a:xfrm>
            <a:custGeom>
              <a:rect b="b" l="l" r="r" t="t"/>
              <a:pathLst>
                <a:path extrusionOk="0" h="2906" w="1513">
                  <a:moveTo>
                    <a:pt x="763" y="0"/>
                  </a:moveTo>
                  <a:cubicBezTo>
                    <a:pt x="346" y="0"/>
                    <a:pt x="1" y="643"/>
                    <a:pt x="1" y="1453"/>
                  </a:cubicBezTo>
                  <a:cubicBezTo>
                    <a:pt x="1" y="2250"/>
                    <a:pt x="346" y="2905"/>
                    <a:pt x="763" y="2905"/>
                  </a:cubicBezTo>
                  <a:cubicBezTo>
                    <a:pt x="1180" y="2905"/>
                    <a:pt x="1513" y="2250"/>
                    <a:pt x="1513" y="1453"/>
                  </a:cubicBezTo>
                  <a:cubicBezTo>
                    <a:pt x="1513" y="643"/>
                    <a:pt x="1180" y="0"/>
                    <a:pt x="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5"/>
            <p:cNvSpPr/>
            <p:nvPr/>
          </p:nvSpPr>
          <p:spPr>
            <a:xfrm>
              <a:off x="6210391" y="3243963"/>
              <a:ext cx="33120" cy="140314"/>
            </a:xfrm>
            <a:custGeom>
              <a:rect b="b" l="l" r="r" t="t"/>
              <a:pathLst>
                <a:path extrusionOk="0" h="5050" w="1192">
                  <a:moveTo>
                    <a:pt x="596" y="1"/>
                  </a:moveTo>
                  <a:cubicBezTo>
                    <a:pt x="275" y="1"/>
                    <a:pt x="1" y="263"/>
                    <a:pt x="1" y="596"/>
                  </a:cubicBezTo>
                  <a:lnTo>
                    <a:pt x="1" y="4454"/>
                  </a:lnTo>
                  <a:cubicBezTo>
                    <a:pt x="1" y="4787"/>
                    <a:pt x="275"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5"/>
            <p:cNvSpPr/>
            <p:nvPr/>
          </p:nvSpPr>
          <p:spPr>
            <a:xfrm>
              <a:off x="6295075"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5"/>
            <p:cNvSpPr/>
            <p:nvPr/>
          </p:nvSpPr>
          <p:spPr>
            <a:xfrm>
              <a:off x="6280517" y="3154666"/>
              <a:ext cx="85383" cy="178324"/>
            </a:xfrm>
            <a:custGeom>
              <a:rect b="b" l="l" r="r" t="t"/>
              <a:pathLst>
                <a:path extrusionOk="0" h="6418" w="3073">
                  <a:moveTo>
                    <a:pt x="1537" y="0"/>
                  </a:moveTo>
                  <a:cubicBezTo>
                    <a:pt x="691" y="0"/>
                    <a:pt x="1" y="691"/>
                    <a:pt x="1" y="1536"/>
                  </a:cubicBezTo>
                  <a:lnTo>
                    <a:pt x="1" y="4882"/>
                  </a:lnTo>
                  <a:cubicBezTo>
                    <a:pt x="1" y="5727"/>
                    <a:pt x="691" y="6418"/>
                    <a:pt x="1537" y="6418"/>
                  </a:cubicBezTo>
                  <a:cubicBezTo>
                    <a:pt x="2382" y="6418"/>
                    <a:pt x="3073" y="5739"/>
                    <a:pt x="3073" y="4882"/>
                  </a:cubicBezTo>
                  <a:lnTo>
                    <a:pt x="3061" y="1536"/>
                  </a:lnTo>
                  <a:cubicBezTo>
                    <a:pt x="3061" y="691"/>
                    <a:pt x="2370"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5"/>
            <p:cNvSpPr/>
            <p:nvPr/>
          </p:nvSpPr>
          <p:spPr>
            <a:xfrm>
              <a:off x="6292769" y="3084539"/>
              <a:ext cx="55264" cy="106194"/>
            </a:xfrm>
            <a:custGeom>
              <a:rect b="b" l="l" r="r" t="t"/>
              <a:pathLst>
                <a:path extrusionOk="0" h="3822" w="1989">
                  <a:moveTo>
                    <a:pt x="1000" y="0"/>
                  </a:moveTo>
                  <a:cubicBezTo>
                    <a:pt x="453" y="0"/>
                    <a:pt x="0" y="857"/>
                    <a:pt x="0" y="1905"/>
                  </a:cubicBezTo>
                  <a:cubicBezTo>
                    <a:pt x="0" y="2965"/>
                    <a:pt x="453" y="3822"/>
                    <a:pt x="1000" y="3822"/>
                  </a:cubicBezTo>
                  <a:cubicBezTo>
                    <a:pt x="1548" y="3822"/>
                    <a:pt x="1989" y="2965"/>
                    <a:pt x="1989" y="1905"/>
                  </a:cubicBezTo>
                  <a:cubicBezTo>
                    <a:pt x="1989" y="857"/>
                    <a:pt x="1548" y="0"/>
                    <a:pt x="10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5"/>
            <p:cNvSpPr/>
            <p:nvPr/>
          </p:nvSpPr>
          <p:spPr>
            <a:xfrm>
              <a:off x="6306328" y="3084539"/>
              <a:ext cx="41705" cy="80743"/>
            </a:xfrm>
            <a:custGeom>
              <a:rect b="b" l="l" r="r" t="t"/>
              <a:pathLst>
                <a:path extrusionOk="0" h="2906" w="1501">
                  <a:moveTo>
                    <a:pt x="751" y="0"/>
                  </a:moveTo>
                  <a:cubicBezTo>
                    <a:pt x="334" y="0"/>
                    <a:pt x="0" y="643"/>
                    <a:pt x="0" y="1453"/>
                  </a:cubicBezTo>
                  <a:cubicBezTo>
                    <a:pt x="0" y="2250"/>
                    <a:pt x="334" y="2905"/>
                    <a:pt x="751" y="2905"/>
                  </a:cubicBezTo>
                  <a:cubicBezTo>
                    <a:pt x="1167" y="2905"/>
                    <a:pt x="1501" y="2250"/>
                    <a:pt x="1501" y="1453"/>
                  </a:cubicBezTo>
                  <a:cubicBezTo>
                    <a:pt x="1501"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5"/>
            <p:cNvSpPr/>
            <p:nvPr/>
          </p:nvSpPr>
          <p:spPr>
            <a:xfrm>
              <a:off x="6331805"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5"/>
            <p:cNvSpPr/>
            <p:nvPr/>
          </p:nvSpPr>
          <p:spPr>
            <a:xfrm>
              <a:off x="6729083" y="3290612"/>
              <a:ext cx="25507" cy="146594"/>
            </a:xfrm>
            <a:custGeom>
              <a:rect b="b" l="l" r="r" t="t"/>
              <a:pathLst>
                <a:path extrusionOk="0" h="5276" w="918">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5"/>
            <p:cNvSpPr/>
            <p:nvPr/>
          </p:nvSpPr>
          <p:spPr>
            <a:xfrm>
              <a:off x="6683768" y="3154666"/>
              <a:ext cx="85050" cy="178324"/>
            </a:xfrm>
            <a:custGeom>
              <a:rect b="b" l="l" r="r" t="t"/>
              <a:pathLst>
                <a:path extrusionOk="0" h="6418" w="3061">
                  <a:moveTo>
                    <a:pt x="1525" y="0"/>
                  </a:moveTo>
                  <a:cubicBezTo>
                    <a:pt x="679" y="0"/>
                    <a:pt x="1" y="691"/>
                    <a:pt x="1" y="1536"/>
                  </a:cubicBezTo>
                  <a:lnTo>
                    <a:pt x="1" y="4882"/>
                  </a:lnTo>
                  <a:cubicBezTo>
                    <a:pt x="1" y="5727"/>
                    <a:pt x="679" y="6418"/>
                    <a:pt x="1525" y="6418"/>
                  </a:cubicBezTo>
                  <a:cubicBezTo>
                    <a:pt x="2370" y="6418"/>
                    <a:pt x="3060" y="5727"/>
                    <a:pt x="3060" y="4882"/>
                  </a:cubicBezTo>
                  <a:lnTo>
                    <a:pt x="3060" y="1536"/>
                  </a:lnTo>
                  <a:cubicBezTo>
                    <a:pt x="3060" y="691"/>
                    <a:pt x="2370"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5"/>
            <p:cNvSpPr/>
            <p:nvPr/>
          </p:nvSpPr>
          <p:spPr>
            <a:xfrm>
              <a:off x="6701300" y="3084539"/>
              <a:ext cx="55264" cy="106194"/>
            </a:xfrm>
            <a:custGeom>
              <a:rect b="b" l="l" r="r" t="t"/>
              <a:pathLst>
                <a:path extrusionOk="0" h="3822" w="1989">
                  <a:moveTo>
                    <a:pt x="1001" y="0"/>
                  </a:moveTo>
                  <a:cubicBezTo>
                    <a:pt x="453" y="0"/>
                    <a:pt x="1" y="857"/>
                    <a:pt x="1" y="1905"/>
                  </a:cubicBezTo>
                  <a:cubicBezTo>
                    <a:pt x="1" y="2965"/>
                    <a:pt x="453" y="3822"/>
                    <a:pt x="1001" y="3822"/>
                  </a:cubicBezTo>
                  <a:cubicBezTo>
                    <a:pt x="1536" y="3822"/>
                    <a:pt x="1989" y="2965"/>
                    <a:pt x="1989" y="1905"/>
                  </a:cubicBezTo>
                  <a:cubicBezTo>
                    <a:pt x="1989" y="857"/>
                    <a:pt x="1536" y="0"/>
                    <a:pt x="10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5"/>
            <p:cNvSpPr/>
            <p:nvPr/>
          </p:nvSpPr>
          <p:spPr>
            <a:xfrm>
              <a:off x="6701300" y="3084539"/>
              <a:ext cx="42039" cy="80743"/>
            </a:xfrm>
            <a:custGeom>
              <a:rect b="b" l="l" r="r" t="t"/>
              <a:pathLst>
                <a:path extrusionOk="0" h="2906" w="1513">
                  <a:moveTo>
                    <a:pt x="751" y="0"/>
                  </a:moveTo>
                  <a:cubicBezTo>
                    <a:pt x="334" y="0"/>
                    <a:pt x="1" y="643"/>
                    <a:pt x="1" y="1453"/>
                  </a:cubicBezTo>
                  <a:cubicBezTo>
                    <a:pt x="1" y="2250"/>
                    <a:pt x="334" y="2905"/>
                    <a:pt x="751" y="2905"/>
                  </a:cubicBezTo>
                  <a:cubicBezTo>
                    <a:pt x="1167" y="2905"/>
                    <a:pt x="1513" y="2250"/>
                    <a:pt x="1513" y="1453"/>
                  </a:cubicBezTo>
                  <a:cubicBezTo>
                    <a:pt x="1513" y="643"/>
                    <a:pt x="1167"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5"/>
            <p:cNvSpPr/>
            <p:nvPr/>
          </p:nvSpPr>
          <p:spPr>
            <a:xfrm>
              <a:off x="6684768" y="3243963"/>
              <a:ext cx="33092" cy="140314"/>
            </a:xfrm>
            <a:custGeom>
              <a:rect b="b" l="l" r="r" t="t"/>
              <a:pathLst>
                <a:path extrusionOk="0" h="5050" w="1191">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5"/>
            <p:cNvSpPr/>
            <p:nvPr/>
          </p:nvSpPr>
          <p:spPr>
            <a:xfrm>
              <a:off x="6607697" y="3290612"/>
              <a:ext cx="25479" cy="146594"/>
            </a:xfrm>
            <a:custGeom>
              <a:rect b="b" l="l" r="r" t="t"/>
              <a:pathLst>
                <a:path extrusionOk="0" h="5276" w="917">
                  <a:moveTo>
                    <a:pt x="453"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5"/>
            <p:cNvSpPr/>
            <p:nvPr/>
          </p:nvSpPr>
          <p:spPr>
            <a:xfrm>
              <a:off x="6562354" y="3154666"/>
              <a:ext cx="85050" cy="178324"/>
            </a:xfrm>
            <a:custGeom>
              <a:rect b="b" l="l" r="r" t="t"/>
              <a:pathLst>
                <a:path extrusionOk="0" h="6418" w="3061">
                  <a:moveTo>
                    <a:pt x="1537" y="0"/>
                  </a:moveTo>
                  <a:cubicBezTo>
                    <a:pt x="691" y="0"/>
                    <a:pt x="1" y="691"/>
                    <a:pt x="1" y="1536"/>
                  </a:cubicBezTo>
                  <a:lnTo>
                    <a:pt x="1" y="4882"/>
                  </a:lnTo>
                  <a:cubicBezTo>
                    <a:pt x="1" y="5727"/>
                    <a:pt x="691" y="6418"/>
                    <a:pt x="1537" y="6418"/>
                  </a:cubicBezTo>
                  <a:cubicBezTo>
                    <a:pt x="2382" y="6418"/>
                    <a:pt x="3061" y="5727"/>
                    <a:pt x="3061" y="4882"/>
                  </a:cubicBezTo>
                  <a:lnTo>
                    <a:pt x="3061" y="1536"/>
                  </a:lnTo>
                  <a:cubicBezTo>
                    <a:pt x="3061" y="691"/>
                    <a:pt x="2382" y="0"/>
                    <a:pt x="1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p:nvPr/>
          </p:nvSpPr>
          <p:spPr>
            <a:xfrm>
              <a:off x="6580219" y="3084539"/>
              <a:ext cx="55292" cy="106194"/>
            </a:xfrm>
            <a:custGeom>
              <a:rect b="b" l="l" r="r" t="t"/>
              <a:pathLst>
                <a:path extrusionOk="0" h="3822" w="1990">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5"/>
            <p:cNvSpPr/>
            <p:nvPr/>
          </p:nvSpPr>
          <p:spPr>
            <a:xfrm>
              <a:off x="6580219" y="3084539"/>
              <a:ext cx="41733" cy="80743"/>
            </a:xfrm>
            <a:custGeom>
              <a:rect b="b" l="l" r="r" t="t"/>
              <a:pathLst>
                <a:path extrusionOk="0" h="2906" w="1502">
                  <a:moveTo>
                    <a:pt x="751" y="0"/>
                  </a:moveTo>
                  <a:cubicBezTo>
                    <a:pt x="334" y="0"/>
                    <a:pt x="1" y="643"/>
                    <a:pt x="1" y="1453"/>
                  </a:cubicBezTo>
                  <a:cubicBezTo>
                    <a:pt x="1" y="2250"/>
                    <a:pt x="334" y="2905"/>
                    <a:pt x="751" y="2905"/>
                  </a:cubicBezTo>
                  <a:cubicBezTo>
                    <a:pt x="1168" y="2905"/>
                    <a:pt x="1501" y="2250"/>
                    <a:pt x="1501" y="1453"/>
                  </a:cubicBezTo>
                  <a:cubicBezTo>
                    <a:pt x="1501" y="643"/>
                    <a:pt x="1168" y="0"/>
                    <a:pt x="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5"/>
            <p:cNvSpPr/>
            <p:nvPr/>
          </p:nvSpPr>
          <p:spPr>
            <a:xfrm>
              <a:off x="6563354" y="3243963"/>
              <a:ext cx="33120" cy="140314"/>
            </a:xfrm>
            <a:custGeom>
              <a:rect b="b" l="l" r="r" t="t"/>
              <a:pathLst>
                <a:path extrusionOk="0" h="5050" w="1192">
                  <a:moveTo>
                    <a:pt x="596" y="1"/>
                  </a:moveTo>
                  <a:cubicBezTo>
                    <a:pt x="274" y="1"/>
                    <a:pt x="1" y="263"/>
                    <a:pt x="1" y="596"/>
                  </a:cubicBezTo>
                  <a:lnTo>
                    <a:pt x="1" y="4454"/>
                  </a:lnTo>
                  <a:cubicBezTo>
                    <a:pt x="1" y="4787"/>
                    <a:pt x="274"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5"/>
            <p:cNvSpPr/>
            <p:nvPr/>
          </p:nvSpPr>
          <p:spPr>
            <a:xfrm>
              <a:off x="6438328" y="2949232"/>
              <a:ext cx="34426" cy="490628"/>
            </a:xfrm>
            <a:custGeom>
              <a:rect b="b" l="l" r="r" t="t"/>
              <a:pathLst>
                <a:path extrusionOk="0" h="17658" w="1239">
                  <a:moveTo>
                    <a:pt x="0" y="0"/>
                  </a:moveTo>
                  <a:lnTo>
                    <a:pt x="0" y="17657"/>
                  </a:lnTo>
                  <a:lnTo>
                    <a:pt x="1238" y="17657"/>
                  </a:lnTo>
                  <a:lnTo>
                    <a:pt x="1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5"/>
            <p:cNvSpPr/>
            <p:nvPr/>
          </p:nvSpPr>
          <p:spPr>
            <a:xfrm>
              <a:off x="6431048" y="2851322"/>
              <a:ext cx="667" cy="28"/>
            </a:xfrm>
            <a:custGeom>
              <a:rect b="b" l="l" r="r" t="t"/>
              <a:pathLst>
                <a:path extrusionOk="0" h="1" w="24">
                  <a:moveTo>
                    <a:pt x="24" y="0"/>
                  </a:moveTo>
                  <a:lnTo>
                    <a:pt x="24" y="0"/>
                  </a:lnTo>
                  <a:lnTo>
                    <a:pt x="0" y="0"/>
                  </a:lnTo>
                  <a:cubicBezTo>
                    <a:pt x="12" y="0"/>
                    <a:pt x="12" y="0"/>
                    <a:pt x="24"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5"/>
            <p:cNvSpPr/>
            <p:nvPr/>
          </p:nvSpPr>
          <p:spPr>
            <a:xfrm>
              <a:off x="6332333" y="2827789"/>
              <a:ext cx="104694" cy="47040"/>
            </a:xfrm>
            <a:custGeom>
              <a:rect b="b" l="l" r="r" t="t"/>
              <a:pathLst>
                <a:path extrusionOk="0" h="1693" w="3768">
                  <a:moveTo>
                    <a:pt x="281" y="1"/>
                  </a:moveTo>
                  <a:cubicBezTo>
                    <a:pt x="1" y="1"/>
                    <a:pt x="1" y="431"/>
                    <a:pt x="281" y="431"/>
                  </a:cubicBezTo>
                  <a:cubicBezTo>
                    <a:pt x="288" y="431"/>
                    <a:pt x="295" y="431"/>
                    <a:pt x="303" y="430"/>
                  </a:cubicBezTo>
                  <a:lnTo>
                    <a:pt x="791" y="430"/>
                  </a:lnTo>
                  <a:cubicBezTo>
                    <a:pt x="505" y="430"/>
                    <a:pt x="505" y="847"/>
                    <a:pt x="791" y="847"/>
                  </a:cubicBezTo>
                  <a:lnTo>
                    <a:pt x="1267" y="847"/>
                  </a:lnTo>
                  <a:cubicBezTo>
                    <a:pt x="1005" y="871"/>
                    <a:pt x="1005" y="1252"/>
                    <a:pt x="1267" y="1276"/>
                  </a:cubicBezTo>
                  <a:lnTo>
                    <a:pt x="1529" y="1276"/>
                  </a:lnTo>
                  <a:cubicBezTo>
                    <a:pt x="1279" y="1288"/>
                    <a:pt x="1279" y="1669"/>
                    <a:pt x="1529" y="1693"/>
                  </a:cubicBezTo>
                  <a:lnTo>
                    <a:pt x="2184" y="1693"/>
                  </a:lnTo>
                  <a:cubicBezTo>
                    <a:pt x="2767" y="1693"/>
                    <a:pt x="3303" y="1371"/>
                    <a:pt x="3577" y="847"/>
                  </a:cubicBezTo>
                  <a:cubicBezTo>
                    <a:pt x="3708" y="621"/>
                    <a:pt x="3767" y="359"/>
                    <a:pt x="3767" y="109"/>
                  </a:cubicBezTo>
                  <a:lnTo>
                    <a:pt x="3767" y="2"/>
                  </a:lnTo>
                  <a:lnTo>
                    <a:pt x="303" y="2"/>
                  </a:lnTo>
                  <a:cubicBezTo>
                    <a:pt x="295" y="1"/>
                    <a:pt x="288" y="1"/>
                    <a:pt x="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5"/>
            <p:cNvSpPr/>
            <p:nvPr/>
          </p:nvSpPr>
          <p:spPr>
            <a:xfrm>
              <a:off x="6477364" y="2851322"/>
              <a:ext cx="667" cy="28"/>
            </a:xfrm>
            <a:custGeom>
              <a:rect b="b" l="l" r="r" t="t"/>
              <a:pathLst>
                <a:path extrusionOk="0" h="1" w="24">
                  <a:moveTo>
                    <a:pt x="0" y="0"/>
                  </a:moveTo>
                  <a:lnTo>
                    <a:pt x="0" y="0"/>
                  </a:lnTo>
                  <a:lnTo>
                    <a:pt x="24" y="0"/>
                  </a:lnTo>
                  <a:cubicBezTo>
                    <a:pt x="12" y="0"/>
                    <a:pt x="0" y="0"/>
                    <a:pt x="0" y="0"/>
                  </a:cubicBezTo>
                  <a:close/>
                </a:path>
              </a:pathLst>
            </a:custGeom>
            <a:solidFill>
              <a:srgbClr val="D4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5"/>
            <p:cNvSpPr/>
            <p:nvPr/>
          </p:nvSpPr>
          <p:spPr>
            <a:xfrm>
              <a:off x="6472057" y="2827789"/>
              <a:ext cx="104360" cy="46846"/>
            </a:xfrm>
            <a:custGeom>
              <a:rect b="b" l="l" r="r" t="t"/>
              <a:pathLst>
                <a:path extrusionOk="0" h="1686" w="3756">
                  <a:moveTo>
                    <a:pt x="3475" y="1"/>
                  </a:moveTo>
                  <a:cubicBezTo>
                    <a:pt x="3468" y="1"/>
                    <a:pt x="3461" y="1"/>
                    <a:pt x="3453" y="2"/>
                  </a:cubicBezTo>
                  <a:lnTo>
                    <a:pt x="1" y="2"/>
                  </a:lnTo>
                  <a:lnTo>
                    <a:pt x="1" y="109"/>
                  </a:lnTo>
                  <a:cubicBezTo>
                    <a:pt x="1" y="359"/>
                    <a:pt x="60" y="621"/>
                    <a:pt x="179" y="847"/>
                  </a:cubicBezTo>
                  <a:lnTo>
                    <a:pt x="191" y="847"/>
                  </a:lnTo>
                  <a:cubicBezTo>
                    <a:pt x="465" y="1359"/>
                    <a:pt x="1001" y="1681"/>
                    <a:pt x="1584" y="1681"/>
                  </a:cubicBezTo>
                  <a:lnTo>
                    <a:pt x="2227" y="1681"/>
                  </a:lnTo>
                  <a:cubicBezTo>
                    <a:pt x="2240" y="1684"/>
                    <a:pt x="2253" y="1685"/>
                    <a:pt x="2264" y="1685"/>
                  </a:cubicBezTo>
                  <a:cubicBezTo>
                    <a:pt x="2448" y="1685"/>
                    <a:pt x="2463" y="1329"/>
                    <a:pt x="2311" y="1276"/>
                  </a:cubicBezTo>
                  <a:lnTo>
                    <a:pt x="2489" y="1276"/>
                  </a:lnTo>
                  <a:cubicBezTo>
                    <a:pt x="2751" y="1252"/>
                    <a:pt x="2751" y="871"/>
                    <a:pt x="2489" y="847"/>
                  </a:cubicBezTo>
                  <a:lnTo>
                    <a:pt x="2977" y="847"/>
                  </a:lnTo>
                  <a:cubicBezTo>
                    <a:pt x="3251" y="847"/>
                    <a:pt x="3251" y="430"/>
                    <a:pt x="2977" y="430"/>
                  </a:cubicBezTo>
                  <a:lnTo>
                    <a:pt x="3453" y="430"/>
                  </a:lnTo>
                  <a:cubicBezTo>
                    <a:pt x="3461" y="431"/>
                    <a:pt x="3468" y="431"/>
                    <a:pt x="3475" y="431"/>
                  </a:cubicBezTo>
                  <a:cubicBezTo>
                    <a:pt x="3756" y="431"/>
                    <a:pt x="3756" y="1"/>
                    <a:pt x="3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5"/>
            <p:cNvSpPr/>
            <p:nvPr/>
          </p:nvSpPr>
          <p:spPr>
            <a:xfrm>
              <a:off x="6423436" y="2813592"/>
              <a:ext cx="63878" cy="86384"/>
            </a:xfrm>
            <a:custGeom>
              <a:rect b="b" l="l" r="r" t="t"/>
              <a:pathLst>
                <a:path extrusionOk="0" h="3109" w="2299">
                  <a:moveTo>
                    <a:pt x="1155" y="1"/>
                  </a:moveTo>
                  <a:cubicBezTo>
                    <a:pt x="512" y="1"/>
                    <a:pt x="0" y="513"/>
                    <a:pt x="0" y="1156"/>
                  </a:cubicBezTo>
                  <a:lnTo>
                    <a:pt x="0" y="1965"/>
                  </a:lnTo>
                  <a:cubicBezTo>
                    <a:pt x="0" y="2596"/>
                    <a:pt x="512" y="3108"/>
                    <a:pt x="1155" y="3108"/>
                  </a:cubicBezTo>
                  <a:cubicBezTo>
                    <a:pt x="1786" y="3108"/>
                    <a:pt x="2298" y="2596"/>
                    <a:pt x="2298" y="1965"/>
                  </a:cubicBezTo>
                  <a:lnTo>
                    <a:pt x="2298" y="1156"/>
                  </a:lnTo>
                  <a:cubicBezTo>
                    <a:pt x="2298" y="513"/>
                    <a:pt x="1786" y="1"/>
                    <a:pt x="1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5"/>
            <p:cNvSpPr/>
            <p:nvPr/>
          </p:nvSpPr>
          <p:spPr>
            <a:xfrm>
              <a:off x="6435994" y="2786475"/>
              <a:ext cx="38399" cy="38399"/>
            </a:xfrm>
            <a:custGeom>
              <a:rect b="b" l="l" r="r" t="t"/>
              <a:pathLst>
                <a:path extrusionOk="0" h="1382" w="1382">
                  <a:moveTo>
                    <a:pt x="691" y="1"/>
                  </a:moveTo>
                  <a:cubicBezTo>
                    <a:pt x="310" y="1"/>
                    <a:pt x="1" y="310"/>
                    <a:pt x="1" y="691"/>
                  </a:cubicBezTo>
                  <a:cubicBezTo>
                    <a:pt x="1" y="1072"/>
                    <a:pt x="310" y="1382"/>
                    <a:pt x="691" y="1382"/>
                  </a:cubicBezTo>
                  <a:cubicBezTo>
                    <a:pt x="1072" y="1382"/>
                    <a:pt x="1382" y="1072"/>
                    <a:pt x="1382" y="691"/>
                  </a:cubicBezTo>
                  <a:cubicBezTo>
                    <a:pt x="1382" y="310"/>
                    <a:pt x="1072" y="1"/>
                    <a:pt x="6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5"/>
            <p:cNvSpPr/>
            <p:nvPr/>
          </p:nvSpPr>
          <p:spPr>
            <a:xfrm>
              <a:off x="6406877" y="2896443"/>
              <a:ext cx="84077" cy="71991"/>
            </a:xfrm>
            <a:custGeom>
              <a:rect b="b" l="l" r="r" t="t"/>
              <a:pathLst>
                <a:path extrusionOk="0" h="2591" w="3026">
                  <a:moveTo>
                    <a:pt x="1739" y="567"/>
                  </a:moveTo>
                  <a:cubicBezTo>
                    <a:pt x="2132" y="567"/>
                    <a:pt x="2466" y="888"/>
                    <a:pt x="2466" y="1293"/>
                  </a:cubicBezTo>
                  <a:cubicBezTo>
                    <a:pt x="2466" y="1737"/>
                    <a:pt x="2104" y="2033"/>
                    <a:pt x="1727" y="2033"/>
                  </a:cubicBezTo>
                  <a:cubicBezTo>
                    <a:pt x="1548" y="2033"/>
                    <a:pt x="1365" y="1967"/>
                    <a:pt x="1215" y="1817"/>
                  </a:cubicBezTo>
                  <a:cubicBezTo>
                    <a:pt x="763" y="1365"/>
                    <a:pt x="1084" y="567"/>
                    <a:pt x="1739" y="567"/>
                  </a:cubicBezTo>
                  <a:close/>
                  <a:moveTo>
                    <a:pt x="1731" y="1"/>
                  </a:moveTo>
                  <a:cubicBezTo>
                    <a:pt x="1412" y="1"/>
                    <a:pt x="1086" y="121"/>
                    <a:pt x="823" y="388"/>
                  </a:cubicBezTo>
                  <a:cubicBezTo>
                    <a:pt x="1" y="1198"/>
                    <a:pt x="584" y="2591"/>
                    <a:pt x="1739" y="2591"/>
                  </a:cubicBezTo>
                  <a:cubicBezTo>
                    <a:pt x="2454" y="2591"/>
                    <a:pt x="3025" y="2008"/>
                    <a:pt x="3025" y="1293"/>
                  </a:cubicBezTo>
                  <a:cubicBezTo>
                    <a:pt x="3025" y="514"/>
                    <a:pt x="2392" y="1"/>
                    <a:pt x="1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5"/>
            <p:cNvSpPr/>
            <p:nvPr/>
          </p:nvSpPr>
          <p:spPr>
            <a:xfrm>
              <a:off x="5555420" y="3927749"/>
              <a:ext cx="13587" cy="1056302"/>
            </a:xfrm>
            <a:custGeom>
              <a:rect b="b" l="l" r="r" t="t"/>
              <a:pathLst>
                <a:path extrusionOk="0" h="38017" w="489">
                  <a:moveTo>
                    <a:pt x="0" y="0"/>
                  </a:moveTo>
                  <a:lnTo>
                    <a:pt x="0" y="38017"/>
                  </a:lnTo>
                  <a:lnTo>
                    <a:pt x="488" y="38017"/>
                  </a:lnTo>
                  <a:lnTo>
                    <a:pt x="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a:off x="6020518"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5"/>
            <p:cNvSpPr/>
            <p:nvPr/>
          </p:nvSpPr>
          <p:spPr>
            <a:xfrm>
              <a:off x="6835606" y="3929722"/>
              <a:ext cx="13587" cy="1056330"/>
            </a:xfrm>
            <a:custGeom>
              <a:rect b="b" l="l" r="r" t="t"/>
              <a:pathLst>
                <a:path extrusionOk="0" h="38018" w="489">
                  <a:moveTo>
                    <a:pt x="0" y="0"/>
                  </a:moveTo>
                  <a:lnTo>
                    <a:pt x="0"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a:off x="7254388" y="3929722"/>
              <a:ext cx="13587" cy="1056330"/>
            </a:xfrm>
            <a:custGeom>
              <a:rect b="b" l="l" r="r" t="t"/>
              <a:pathLst>
                <a:path extrusionOk="0" h="38018" w="489">
                  <a:moveTo>
                    <a:pt x="1" y="0"/>
                  </a:moveTo>
                  <a:lnTo>
                    <a:pt x="1" y="38017"/>
                  </a:lnTo>
                  <a:lnTo>
                    <a:pt x="489" y="38017"/>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a:off x="7673199" y="3929722"/>
              <a:ext cx="13920" cy="1056330"/>
            </a:xfrm>
            <a:custGeom>
              <a:rect b="b" l="l" r="r" t="t"/>
              <a:pathLst>
                <a:path extrusionOk="0" h="38018" w="501">
                  <a:moveTo>
                    <a:pt x="0" y="0"/>
                  </a:moveTo>
                  <a:lnTo>
                    <a:pt x="0" y="38017"/>
                  </a:lnTo>
                  <a:lnTo>
                    <a:pt x="500" y="38017"/>
                  </a:lnTo>
                  <a:lnTo>
                    <a:pt x="5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raditionelle Deutsche Architektur by Slidesgo">
  <a:themeElements>
    <a:clrScheme name="Simple Light">
      <a:dk1>
        <a:srgbClr val="302320"/>
      </a:dk1>
      <a:lt1>
        <a:srgbClr val="FFFFFF"/>
      </a:lt1>
      <a:dk2>
        <a:srgbClr val="2E2345"/>
      </a:dk2>
      <a:lt2>
        <a:srgbClr val="EBE3CF"/>
      </a:lt2>
      <a:accent1>
        <a:srgbClr val="2E2345"/>
      </a:accent1>
      <a:accent2>
        <a:srgbClr val="524D60"/>
      </a:accent2>
      <a:accent3>
        <a:srgbClr val="A57569"/>
      </a:accent3>
      <a:accent4>
        <a:srgbClr val="D19B75"/>
      </a:accent4>
      <a:accent5>
        <a:srgbClr val="E4DBC4"/>
      </a:accent5>
      <a:accent6>
        <a:srgbClr val="F5F2EC"/>
      </a:accent6>
      <a:hlink>
        <a:srgbClr val="D19B7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