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013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83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029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620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73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837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4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271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81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6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346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EF86-8512-4C76-B12F-354BF5BF70F7}" type="datetimeFigureOut">
              <a:rPr lang="es-CL" smtClean="0"/>
              <a:t>16-03-2015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EE51-5D63-49EE-9D60-0A6D0B3B39A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9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4752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2015-03-16T17:42:02Z</dcterms:created>
  <dcterms:modified xsi:type="dcterms:W3CDTF">2015-03-16T17:42:09Z</dcterms:modified>
</cp:coreProperties>
</file>