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43200625" cx="32399275"/>
  <p:notesSz cx="6858000" cy="9144000"/>
  <p:embeddedFontLst>
    <p:embeddedFont>
      <p:font typeface="Helvetica Neue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607">
          <p15:clr>
            <a:srgbClr val="A4A3A4"/>
          </p15:clr>
        </p15:guide>
        <p15:guide id="2" pos="102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607" orient="horz"/>
        <p:guide pos="1020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HelveticaNeue-regular.fntdata"/><Relationship Id="rId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2429948" y="13420203"/>
            <a:ext cx="27539395" cy="9260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859893" y="24480361"/>
            <a:ext cx="22679502" cy="11040164"/>
          </a:xfrm>
          <a:prstGeom prst="rect">
            <a:avLst/>
          </a:prstGeom>
          <a:noFill/>
          <a:ln>
            <a:noFill/>
          </a:ln>
        </p:spPr>
        <p:txBody>
          <a:bodyPr anchorCtr="0" anchor="t" bIns="209000" lIns="418000" spcFirstLastPara="1" rIns="418000" wrap="square" tIns="209000">
            <a:normAutofit/>
          </a:bodyPr>
          <a:lstStyle>
            <a:lvl1pPr lvl="0" algn="ctr">
              <a:spcBef>
                <a:spcPts val="2856"/>
              </a:spcBef>
              <a:spcAft>
                <a:spcPts val="0"/>
              </a:spcAft>
              <a:buClr>
                <a:srgbClr val="888888"/>
              </a:buClr>
              <a:buSzPts val="14281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504"/>
              </a:spcBef>
              <a:spcAft>
                <a:spcPts val="0"/>
              </a:spcAft>
              <a:buClr>
                <a:srgbClr val="888888"/>
              </a:buClr>
              <a:buSzPts val="1252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152"/>
              </a:spcBef>
              <a:spcAft>
                <a:spcPts val="0"/>
              </a:spcAft>
              <a:buClr>
                <a:srgbClr val="888888"/>
              </a:buClr>
              <a:buSzPts val="10759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780"/>
              </a:spcBef>
              <a:spcAft>
                <a:spcPts val="0"/>
              </a:spcAft>
              <a:buClr>
                <a:srgbClr val="888888"/>
              </a:buClr>
              <a:buSzPts val="890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780"/>
              </a:spcBef>
              <a:spcAft>
                <a:spcPts val="0"/>
              </a:spcAft>
              <a:buClr>
                <a:srgbClr val="888888"/>
              </a:buClr>
              <a:buSzPts val="890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780"/>
              </a:spcBef>
              <a:spcAft>
                <a:spcPts val="0"/>
              </a:spcAft>
              <a:buClr>
                <a:srgbClr val="888888"/>
              </a:buClr>
              <a:buSzPts val="890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780"/>
              </a:spcBef>
              <a:spcAft>
                <a:spcPts val="0"/>
              </a:spcAft>
              <a:buClr>
                <a:srgbClr val="888888"/>
              </a:buClr>
              <a:buSzPts val="890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780"/>
              </a:spcBef>
              <a:spcAft>
                <a:spcPts val="0"/>
              </a:spcAft>
              <a:buClr>
                <a:srgbClr val="888888"/>
              </a:buClr>
              <a:buSzPts val="890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780"/>
              </a:spcBef>
              <a:spcAft>
                <a:spcPts val="0"/>
              </a:spcAft>
              <a:buClr>
                <a:srgbClr val="888888"/>
              </a:buClr>
              <a:buSzPts val="8902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1619965" y="40040595"/>
            <a:ext cx="755983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11069757" y="40040595"/>
            <a:ext cx="1025977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23219491" y="40040595"/>
            <a:ext cx="755983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619966" y="1730029"/>
            <a:ext cx="29159359" cy="7200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944433" y="9755685"/>
            <a:ext cx="28510424" cy="29159359"/>
          </a:xfrm>
          <a:prstGeom prst="rect">
            <a:avLst/>
          </a:prstGeom>
          <a:noFill/>
          <a:ln>
            <a:noFill/>
          </a:ln>
        </p:spPr>
        <p:txBody>
          <a:bodyPr anchorCtr="0" anchor="t" bIns="209000" lIns="418000" spcFirstLastPara="1" rIns="418000" wrap="square" tIns="2090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1619965" y="40040595"/>
            <a:ext cx="755983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1069757" y="40040595"/>
            <a:ext cx="1025977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23219491" y="40040595"/>
            <a:ext cx="755983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-10437178" y="105151726"/>
            <a:ext cx="216243193" cy="26240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-63192892" y="79176050"/>
            <a:ext cx="216243193" cy="78191404"/>
          </a:xfrm>
          <a:prstGeom prst="rect">
            <a:avLst/>
          </a:prstGeom>
          <a:noFill/>
          <a:ln>
            <a:noFill/>
          </a:ln>
        </p:spPr>
        <p:txBody>
          <a:bodyPr anchorCtr="0" anchor="t" bIns="209000" lIns="418000" spcFirstLastPara="1" rIns="418000" wrap="square" tIns="2090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1619965" y="40040595"/>
            <a:ext cx="755983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1069757" y="40040595"/>
            <a:ext cx="1025977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23219491" y="40040595"/>
            <a:ext cx="755983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619966" y="1730029"/>
            <a:ext cx="29159359" cy="7200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619966" y="10080152"/>
            <a:ext cx="29159359" cy="28510424"/>
          </a:xfrm>
          <a:prstGeom prst="rect">
            <a:avLst/>
          </a:prstGeom>
          <a:noFill/>
          <a:ln>
            <a:noFill/>
          </a:ln>
        </p:spPr>
        <p:txBody>
          <a:bodyPr anchorCtr="0" anchor="t" bIns="209000" lIns="418000" spcFirstLastPara="1" rIns="418000" wrap="square" tIns="2090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1619965" y="40040595"/>
            <a:ext cx="755983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11069757" y="40040595"/>
            <a:ext cx="1025977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23219491" y="40040595"/>
            <a:ext cx="755983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2559322" y="27760412"/>
            <a:ext cx="27539395" cy="8580127"/>
          </a:xfrm>
          <a:prstGeom prst="rect">
            <a:avLst/>
          </a:prstGeom>
          <a:noFill/>
          <a:ln>
            <a:noFill/>
          </a:ln>
        </p:spPr>
        <p:txBody>
          <a:bodyPr anchorCtr="0" anchor="t" bIns="209000" lIns="418000" spcFirstLastPara="1" rIns="418000" wrap="square" tIns="209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899"/>
              <a:buFont typeface="Calibri"/>
              <a:buNone/>
              <a:defRPr b="1" sz="17899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559322" y="18310278"/>
            <a:ext cx="27539395" cy="9450136"/>
          </a:xfrm>
          <a:prstGeom prst="rect">
            <a:avLst/>
          </a:prstGeom>
          <a:noFill/>
          <a:ln>
            <a:noFill/>
          </a:ln>
        </p:spPr>
        <p:txBody>
          <a:bodyPr anchorCtr="0" anchor="b" bIns="209000" lIns="418000" spcFirstLastPara="1" rIns="418000" wrap="square" tIns="209000">
            <a:normAutofit/>
          </a:bodyPr>
          <a:lstStyle>
            <a:lvl1pPr indent="-228600" lvl="0" marL="457200" algn="l">
              <a:spcBef>
                <a:spcPts val="1780"/>
              </a:spcBef>
              <a:spcAft>
                <a:spcPts val="0"/>
              </a:spcAft>
              <a:buClr>
                <a:srgbClr val="888888"/>
              </a:buClr>
              <a:buSzPts val="8902"/>
              <a:buNone/>
              <a:defRPr sz="8902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1604"/>
              </a:spcBef>
              <a:spcAft>
                <a:spcPts val="0"/>
              </a:spcAft>
              <a:buClr>
                <a:srgbClr val="888888"/>
              </a:buClr>
              <a:buSzPts val="8020"/>
              <a:buNone/>
              <a:defRPr sz="8019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428"/>
              </a:spcBef>
              <a:spcAft>
                <a:spcPts val="0"/>
              </a:spcAft>
              <a:buClr>
                <a:srgbClr val="888888"/>
              </a:buClr>
              <a:buSzPts val="7141"/>
              <a:buNone/>
              <a:defRPr sz="7141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252"/>
              </a:spcBef>
              <a:spcAft>
                <a:spcPts val="0"/>
              </a:spcAft>
              <a:buClr>
                <a:srgbClr val="888888"/>
              </a:buClr>
              <a:buSzPts val="6260"/>
              <a:buNone/>
              <a:defRPr sz="626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252"/>
              </a:spcBef>
              <a:spcAft>
                <a:spcPts val="0"/>
              </a:spcAft>
              <a:buClr>
                <a:srgbClr val="888888"/>
              </a:buClr>
              <a:buSzPts val="6260"/>
              <a:buNone/>
              <a:defRPr sz="626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252"/>
              </a:spcBef>
              <a:spcAft>
                <a:spcPts val="0"/>
              </a:spcAft>
              <a:buClr>
                <a:srgbClr val="888888"/>
              </a:buClr>
              <a:buSzPts val="6260"/>
              <a:buNone/>
              <a:defRPr sz="626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252"/>
              </a:spcBef>
              <a:spcAft>
                <a:spcPts val="0"/>
              </a:spcAft>
              <a:buClr>
                <a:srgbClr val="888888"/>
              </a:buClr>
              <a:buSzPts val="6260"/>
              <a:buNone/>
              <a:defRPr sz="626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252"/>
              </a:spcBef>
              <a:spcAft>
                <a:spcPts val="0"/>
              </a:spcAft>
              <a:buClr>
                <a:srgbClr val="888888"/>
              </a:buClr>
              <a:buSzPts val="6260"/>
              <a:buNone/>
              <a:defRPr sz="626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252"/>
              </a:spcBef>
              <a:spcAft>
                <a:spcPts val="0"/>
              </a:spcAft>
              <a:buClr>
                <a:srgbClr val="888888"/>
              </a:buClr>
              <a:buSzPts val="6260"/>
              <a:buNone/>
              <a:defRPr sz="626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1619965" y="40040595"/>
            <a:ext cx="755983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11069757" y="40040595"/>
            <a:ext cx="1025977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23219491" y="40040595"/>
            <a:ext cx="755983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619966" y="1730029"/>
            <a:ext cx="29159359" cy="7200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5833001" y="59140873"/>
            <a:ext cx="52215726" cy="167252474"/>
          </a:xfrm>
          <a:prstGeom prst="rect">
            <a:avLst/>
          </a:prstGeom>
          <a:noFill/>
          <a:ln>
            <a:noFill/>
          </a:ln>
        </p:spPr>
        <p:txBody>
          <a:bodyPr anchorCtr="0" anchor="t" bIns="209000" lIns="418000" spcFirstLastPara="1" rIns="418000" wrap="square" tIns="209000">
            <a:normAutofit/>
          </a:bodyPr>
          <a:lstStyle>
            <a:lvl1pPr indent="-1023620" lvl="0" marL="457200" algn="l">
              <a:spcBef>
                <a:spcPts val="2504"/>
              </a:spcBef>
              <a:spcAft>
                <a:spcPts val="0"/>
              </a:spcAft>
              <a:buClr>
                <a:schemeClr val="dk1"/>
              </a:buClr>
              <a:buSzPts val="12520"/>
              <a:buChar char="•"/>
              <a:defRPr sz="12520"/>
            </a:lvl1pPr>
            <a:lvl2pPr indent="-911796" lvl="1" marL="914400" algn="l">
              <a:spcBef>
                <a:spcPts val="2152"/>
              </a:spcBef>
              <a:spcAft>
                <a:spcPts val="0"/>
              </a:spcAft>
              <a:buClr>
                <a:schemeClr val="dk1"/>
              </a:buClr>
              <a:buSzPts val="10759"/>
              <a:buChar char="–"/>
              <a:defRPr sz="10759"/>
            </a:lvl2pPr>
            <a:lvl3pPr indent="-793877" lvl="2" marL="137160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2"/>
              <a:buChar char="•"/>
              <a:defRPr sz="8902"/>
            </a:lvl3pPr>
            <a:lvl4pPr indent="-737870" lvl="3" marL="1828800" algn="l">
              <a:spcBef>
                <a:spcPts val="1604"/>
              </a:spcBef>
              <a:spcAft>
                <a:spcPts val="0"/>
              </a:spcAft>
              <a:buClr>
                <a:schemeClr val="dk1"/>
              </a:buClr>
              <a:buSzPts val="8020"/>
              <a:buChar char="–"/>
              <a:defRPr sz="8019"/>
            </a:lvl4pPr>
            <a:lvl5pPr indent="-737870" lvl="4" marL="2286000" algn="l">
              <a:spcBef>
                <a:spcPts val="1604"/>
              </a:spcBef>
              <a:spcAft>
                <a:spcPts val="0"/>
              </a:spcAft>
              <a:buClr>
                <a:schemeClr val="dk1"/>
              </a:buClr>
              <a:buSzPts val="8020"/>
              <a:buChar char="»"/>
              <a:defRPr sz="8019"/>
            </a:lvl5pPr>
            <a:lvl6pPr indent="-737870" lvl="5" marL="2743200" algn="l">
              <a:spcBef>
                <a:spcPts val="1604"/>
              </a:spcBef>
              <a:spcAft>
                <a:spcPts val="0"/>
              </a:spcAft>
              <a:buClr>
                <a:schemeClr val="dk1"/>
              </a:buClr>
              <a:buSzPts val="8020"/>
              <a:buChar char="•"/>
              <a:defRPr sz="8019"/>
            </a:lvl6pPr>
            <a:lvl7pPr indent="-737870" lvl="6" marL="3200400" algn="l">
              <a:spcBef>
                <a:spcPts val="1604"/>
              </a:spcBef>
              <a:spcAft>
                <a:spcPts val="0"/>
              </a:spcAft>
              <a:buClr>
                <a:schemeClr val="dk1"/>
              </a:buClr>
              <a:buSzPts val="8020"/>
              <a:buChar char="•"/>
              <a:defRPr sz="8019"/>
            </a:lvl7pPr>
            <a:lvl8pPr indent="-737870" lvl="7" marL="3657600" algn="l">
              <a:spcBef>
                <a:spcPts val="1604"/>
              </a:spcBef>
              <a:spcAft>
                <a:spcPts val="0"/>
              </a:spcAft>
              <a:buClr>
                <a:schemeClr val="dk1"/>
              </a:buClr>
              <a:buSzPts val="8020"/>
              <a:buChar char="•"/>
              <a:defRPr sz="8019"/>
            </a:lvl8pPr>
            <a:lvl9pPr indent="-737870" lvl="8" marL="4114800" algn="l">
              <a:spcBef>
                <a:spcPts val="1604"/>
              </a:spcBef>
              <a:spcAft>
                <a:spcPts val="0"/>
              </a:spcAft>
              <a:buClr>
                <a:schemeClr val="dk1"/>
              </a:buClr>
              <a:buSzPts val="8020"/>
              <a:buChar char="•"/>
              <a:defRPr sz="8019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58588715" y="59140873"/>
            <a:ext cx="52215730" cy="167252474"/>
          </a:xfrm>
          <a:prstGeom prst="rect">
            <a:avLst/>
          </a:prstGeom>
          <a:noFill/>
          <a:ln>
            <a:noFill/>
          </a:ln>
        </p:spPr>
        <p:txBody>
          <a:bodyPr anchorCtr="0" anchor="t" bIns="209000" lIns="418000" spcFirstLastPara="1" rIns="418000" wrap="square" tIns="209000">
            <a:normAutofit/>
          </a:bodyPr>
          <a:lstStyle>
            <a:lvl1pPr indent="-1023620" lvl="0" marL="457200" algn="l">
              <a:spcBef>
                <a:spcPts val="2504"/>
              </a:spcBef>
              <a:spcAft>
                <a:spcPts val="0"/>
              </a:spcAft>
              <a:buClr>
                <a:schemeClr val="dk1"/>
              </a:buClr>
              <a:buSzPts val="12520"/>
              <a:buChar char="•"/>
              <a:defRPr sz="12520"/>
            </a:lvl1pPr>
            <a:lvl2pPr indent="-911796" lvl="1" marL="914400" algn="l">
              <a:spcBef>
                <a:spcPts val="2152"/>
              </a:spcBef>
              <a:spcAft>
                <a:spcPts val="0"/>
              </a:spcAft>
              <a:buClr>
                <a:schemeClr val="dk1"/>
              </a:buClr>
              <a:buSzPts val="10759"/>
              <a:buChar char="–"/>
              <a:defRPr sz="10759"/>
            </a:lvl2pPr>
            <a:lvl3pPr indent="-793877" lvl="2" marL="137160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2"/>
              <a:buChar char="•"/>
              <a:defRPr sz="8902"/>
            </a:lvl3pPr>
            <a:lvl4pPr indent="-737870" lvl="3" marL="1828800" algn="l">
              <a:spcBef>
                <a:spcPts val="1604"/>
              </a:spcBef>
              <a:spcAft>
                <a:spcPts val="0"/>
              </a:spcAft>
              <a:buClr>
                <a:schemeClr val="dk1"/>
              </a:buClr>
              <a:buSzPts val="8020"/>
              <a:buChar char="–"/>
              <a:defRPr sz="8019"/>
            </a:lvl4pPr>
            <a:lvl5pPr indent="-737870" lvl="4" marL="2286000" algn="l">
              <a:spcBef>
                <a:spcPts val="1604"/>
              </a:spcBef>
              <a:spcAft>
                <a:spcPts val="0"/>
              </a:spcAft>
              <a:buClr>
                <a:schemeClr val="dk1"/>
              </a:buClr>
              <a:buSzPts val="8020"/>
              <a:buChar char="»"/>
              <a:defRPr sz="8019"/>
            </a:lvl5pPr>
            <a:lvl6pPr indent="-737870" lvl="5" marL="2743200" algn="l">
              <a:spcBef>
                <a:spcPts val="1604"/>
              </a:spcBef>
              <a:spcAft>
                <a:spcPts val="0"/>
              </a:spcAft>
              <a:buClr>
                <a:schemeClr val="dk1"/>
              </a:buClr>
              <a:buSzPts val="8020"/>
              <a:buChar char="•"/>
              <a:defRPr sz="8019"/>
            </a:lvl6pPr>
            <a:lvl7pPr indent="-737870" lvl="6" marL="3200400" algn="l">
              <a:spcBef>
                <a:spcPts val="1604"/>
              </a:spcBef>
              <a:spcAft>
                <a:spcPts val="0"/>
              </a:spcAft>
              <a:buClr>
                <a:schemeClr val="dk1"/>
              </a:buClr>
              <a:buSzPts val="8020"/>
              <a:buChar char="•"/>
              <a:defRPr sz="8019"/>
            </a:lvl7pPr>
            <a:lvl8pPr indent="-737870" lvl="7" marL="3657600" algn="l">
              <a:spcBef>
                <a:spcPts val="1604"/>
              </a:spcBef>
              <a:spcAft>
                <a:spcPts val="0"/>
              </a:spcAft>
              <a:buClr>
                <a:schemeClr val="dk1"/>
              </a:buClr>
              <a:buSzPts val="8020"/>
              <a:buChar char="•"/>
              <a:defRPr sz="8019"/>
            </a:lvl8pPr>
            <a:lvl9pPr indent="-737870" lvl="8" marL="4114800" algn="l">
              <a:spcBef>
                <a:spcPts val="1604"/>
              </a:spcBef>
              <a:spcAft>
                <a:spcPts val="0"/>
              </a:spcAft>
              <a:buClr>
                <a:schemeClr val="dk1"/>
              </a:buClr>
              <a:buSzPts val="8020"/>
              <a:buChar char="•"/>
              <a:defRPr sz="8019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1619965" y="40040595"/>
            <a:ext cx="755983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1069757" y="40040595"/>
            <a:ext cx="1025977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23219491" y="40040595"/>
            <a:ext cx="755983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619966" y="1730029"/>
            <a:ext cx="29159359" cy="7200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6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619966" y="9670146"/>
            <a:ext cx="14315313" cy="4030056"/>
          </a:xfrm>
          <a:prstGeom prst="rect">
            <a:avLst/>
          </a:prstGeom>
          <a:noFill/>
          <a:ln>
            <a:noFill/>
          </a:ln>
        </p:spPr>
        <p:txBody>
          <a:bodyPr anchorCtr="0" anchor="b" bIns="209000" lIns="418000" spcFirstLastPara="1" rIns="418000" wrap="square" tIns="209000">
            <a:normAutofit/>
          </a:bodyPr>
          <a:lstStyle>
            <a:lvl1pPr indent="-228600" lvl="0" marL="457200" algn="l">
              <a:spcBef>
                <a:spcPts val="2152"/>
              </a:spcBef>
              <a:spcAft>
                <a:spcPts val="0"/>
              </a:spcAft>
              <a:buClr>
                <a:schemeClr val="dk1"/>
              </a:buClr>
              <a:buSzPts val="10759"/>
              <a:buNone/>
              <a:defRPr b="1" sz="10759"/>
            </a:lvl1pPr>
            <a:lvl2pPr indent="-228600" lvl="1" marL="91440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2"/>
              <a:buNone/>
              <a:defRPr b="1" sz="8902"/>
            </a:lvl2pPr>
            <a:lvl3pPr indent="-228600" lvl="2" marL="1371600" algn="l">
              <a:spcBef>
                <a:spcPts val="1604"/>
              </a:spcBef>
              <a:spcAft>
                <a:spcPts val="0"/>
              </a:spcAft>
              <a:buClr>
                <a:schemeClr val="dk1"/>
              </a:buClr>
              <a:buSzPts val="8020"/>
              <a:buNone/>
              <a:defRPr b="1" sz="8019"/>
            </a:lvl3pPr>
            <a:lvl4pPr indent="-228600" lvl="3" marL="1828800" algn="l">
              <a:spcBef>
                <a:spcPts val="1428"/>
              </a:spcBef>
              <a:spcAft>
                <a:spcPts val="0"/>
              </a:spcAft>
              <a:buClr>
                <a:schemeClr val="dk1"/>
              </a:buClr>
              <a:buSzPts val="7141"/>
              <a:buNone/>
              <a:defRPr b="1" sz="7141"/>
            </a:lvl4pPr>
            <a:lvl5pPr indent="-228600" lvl="4" marL="2286000" algn="l">
              <a:spcBef>
                <a:spcPts val="1428"/>
              </a:spcBef>
              <a:spcAft>
                <a:spcPts val="0"/>
              </a:spcAft>
              <a:buClr>
                <a:schemeClr val="dk1"/>
              </a:buClr>
              <a:buSzPts val="7141"/>
              <a:buNone/>
              <a:defRPr b="1" sz="7141"/>
            </a:lvl5pPr>
            <a:lvl6pPr indent="-228600" lvl="5" marL="2743200" algn="l">
              <a:spcBef>
                <a:spcPts val="1428"/>
              </a:spcBef>
              <a:spcAft>
                <a:spcPts val="0"/>
              </a:spcAft>
              <a:buClr>
                <a:schemeClr val="dk1"/>
              </a:buClr>
              <a:buSzPts val="7141"/>
              <a:buNone/>
              <a:defRPr b="1" sz="7141"/>
            </a:lvl6pPr>
            <a:lvl7pPr indent="-228600" lvl="6" marL="3200400" algn="l">
              <a:spcBef>
                <a:spcPts val="1428"/>
              </a:spcBef>
              <a:spcAft>
                <a:spcPts val="0"/>
              </a:spcAft>
              <a:buClr>
                <a:schemeClr val="dk1"/>
              </a:buClr>
              <a:buSzPts val="7141"/>
              <a:buNone/>
              <a:defRPr b="1" sz="7141"/>
            </a:lvl7pPr>
            <a:lvl8pPr indent="-228600" lvl="7" marL="3657600" algn="l">
              <a:spcBef>
                <a:spcPts val="1428"/>
              </a:spcBef>
              <a:spcAft>
                <a:spcPts val="0"/>
              </a:spcAft>
              <a:buClr>
                <a:schemeClr val="dk1"/>
              </a:buClr>
              <a:buSzPts val="7141"/>
              <a:buNone/>
              <a:defRPr b="1" sz="7141"/>
            </a:lvl8pPr>
            <a:lvl9pPr indent="-228600" lvl="8" marL="4114800" algn="l">
              <a:spcBef>
                <a:spcPts val="1428"/>
              </a:spcBef>
              <a:spcAft>
                <a:spcPts val="0"/>
              </a:spcAft>
              <a:buClr>
                <a:schemeClr val="dk1"/>
              </a:buClr>
              <a:buSzPts val="7141"/>
              <a:buNone/>
              <a:defRPr b="1" sz="7141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1619966" y="13700203"/>
            <a:ext cx="14315313" cy="24890371"/>
          </a:xfrm>
          <a:prstGeom prst="rect">
            <a:avLst/>
          </a:prstGeom>
          <a:noFill/>
          <a:ln>
            <a:noFill/>
          </a:ln>
        </p:spPr>
        <p:txBody>
          <a:bodyPr anchorCtr="0" anchor="t" bIns="209000" lIns="418000" spcFirstLastPara="1" rIns="418000" wrap="square" tIns="209000">
            <a:normAutofit/>
          </a:bodyPr>
          <a:lstStyle>
            <a:lvl1pPr indent="-911796" lvl="0" marL="457200" algn="l">
              <a:spcBef>
                <a:spcPts val="2152"/>
              </a:spcBef>
              <a:spcAft>
                <a:spcPts val="0"/>
              </a:spcAft>
              <a:buClr>
                <a:schemeClr val="dk1"/>
              </a:buClr>
              <a:buSzPts val="10759"/>
              <a:buChar char="•"/>
              <a:defRPr sz="10759"/>
            </a:lvl1pPr>
            <a:lvl2pPr indent="-793877" lvl="1" marL="91440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2"/>
              <a:buChar char="–"/>
              <a:defRPr sz="8902"/>
            </a:lvl2pPr>
            <a:lvl3pPr indent="-737870" lvl="2" marL="1371600" algn="l">
              <a:spcBef>
                <a:spcPts val="1604"/>
              </a:spcBef>
              <a:spcAft>
                <a:spcPts val="0"/>
              </a:spcAft>
              <a:buClr>
                <a:schemeClr val="dk1"/>
              </a:buClr>
              <a:buSzPts val="8020"/>
              <a:buChar char="•"/>
              <a:defRPr sz="8019"/>
            </a:lvl3pPr>
            <a:lvl4pPr indent="-682053" lvl="3" marL="1828800" algn="l">
              <a:spcBef>
                <a:spcPts val="1428"/>
              </a:spcBef>
              <a:spcAft>
                <a:spcPts val="0"/>
              </a:spcAft>
              <a:buClr>
                <a:schemeClr val="dk1"/>
              </a:buClr>
              <a:buSzPts val="7141"/>
              <a:buChar char="–"/>
              <a:defRPr sz="7141"/>
            </a:lvl4pPr>
            <a:lvl5pPr indent="-682053" lvl="4" marL="2286000" algn="l">
              <a:spcBef>
                <a:spcPts val="1428"/>
              </a:spcBef>
              <a:spcAft>
                <a:spcPts val="0"/>
              </a:spcAft>
              <a:buClr>
                <a:schemeClr val="dk1"/>
              </a:buClr>
              <a:buSzPts val="7141"/>
              <a:buChar char="»"/>
              <a:defRPr sz="7141"/>
            </a:lvl5pPr>
            <a:lvl6pPr indent="-682053" lvl="5" marL="2743200" algn="l">
              <a:spcBef>
                <a:spcPts val="1428"/>
              </a:spcBef>
              <a:spcAft>
                <a:spcPts val="0"/>
              </a:spcAft>
              <a:buClr>
                <a:schemeClr val="dk1"/>
              </a:buClr>
              <a:buSzPts val="7141"/>
              <a:buChar char="•"/>
              <a:defRPr sz="7141"/>
            </a:lvl6pPr>
            <a:lvl7pPr indent="-682053" lvl="6" marL="3200400" algn="l">
              <a:spcBef>
                <a:spcPts val="1428"/>
              </a:spcBef>
              <a:spcAft>
                <a:spcPts val="0"/>
              </a:spcAft>
              <a:buClr>
                <a:schemeClr val="dk1"/>
              </a:buClr>
              <a:buSzPts val="7141"/>
              <a:buChar char="•"/>
              <a:defRPr sz="7141"/>
            </a:lvl7pPr>
            <a:lvl8pPr indent="-682053" lvl="7" marL="3657600" algn="l">
              <a:spcBef>
                <a:spcPts val="1428"/>
              </a:spcBef>
              <a:spcAft>
                <a:spcPts val="0"/>
              </a:spcAft>
              <a:buClr>
                <a:schemeClr val="dk1"/>
              </a:buClr>
              <a:buSzPts val="7141"/>
              <a:buChar char="•"/>
              <a:defRPr sz="7141"/>
            </a:lvl8pPr>
            <a:lvl9pPr indent="-682053" lvl="8" marL="4114800" algn="l">
              <a:spcBef>
                <a:spcPts val="1428"/>
              </a:spcBef>
              <a:spcAft>
                <a:spcPts val="0"/>
              </a:spcAft>
              <a:buClr>
                <a:schemeClr val="dk1"/>
              </a:buClr>
              <a:buSzPts val="7141"/>
              <a:buChar char="•"/>
              <a:defRPr sz="7141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16458389" y="9670146"/>
            <a:ext cx="14320936" cy="4030056"/>
          </a:xfrm>
          <a:prstGeom prst="rect">
            <a:avLst/>
          </a:prstGeom>
          <a:noFill/>
          <a:ln>
            <a:noFill/>
          </a:ln>
        </p:spPr>
        <p:txBody>
          <a:bodyPr anchorCtr="0" anchor="b" bIns="209000" lIns="418000" spcFirstLastPara="1" rIns="418000" wrap="square" tIns="209000">
            <a:normAutofit/>
          </a:bodyPr>
          <a:lstStyle>
            <a:lvl1pPr indent="-228600" lvl="0" marL="457200" algn="l">
              <a:spcBef>
                <a:spcPts val="2152"/>
              </a:spcBef>
              <a:spcAft>
                <a:spcPts val="0"/>
              </a:spcAft>
              <a:buClr>
                <a:schemeClr val="dk1"/>
              </a:buClr>
              <a:buSzPts val="10759"/>
              <a:buNone/>
              <a:defRPr b="1" sz="10759"/>
            </a:lvl1pPr>
            <a:lvl2pPr indent="-228600" lvl="1" marL="91440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2"/>
              <a:buNone/>
              <a:defRPr b="1" sz="8902"/>
            </a:lvl2pPr>
            <a:lvl3pPr indent="-228600" lvl="2" marL="1371600" algn="l">
              <a:spcBef>
                <a:spcPts val="1604"/>
              </a:spcBef>
              <a:spcAft>
                <a:spcPts val="0"/>
              </a:spcAft>
              <a:buClr>
                <a:schemeClr val="dk1"/>
              </a:buClr>
              <a:buSzPts val="8020"/>
              <a:buNone/>
              <a:defRPr b="1" sz="8019"/>
            </a:lvl3pPr>
            <a:lvl4pPr indent="-228600" lvl="3" marL="1828800" algn="l">
              <a:spcBef>
                <a:spcPts val="1428"/>
              </a:spcBef>
              <a:spcAft>
                <a:spcPts val="0"/>
              </a:spcAft>
              <a:buClr>
                <a:schemeClr val="dk1"/>
              </a:buClr>
              <a:buSzPts val="7141"/>
              <a:buNone/>
              <a:defRPr b="1" sz="7141"/>
            </a:lvl4pPr>
            <a:lvl5pPr indent="-228600" lvl="4" marL="2286000" algn="l">
              <a:spcBef>
                <a:spcPts val="1428"/>
              </a:spcBef>
              <a:spcAft>
                <a:spcPts val="0"/>
              </a:spcAft>
              <a:buClr>
                <a:schemeClr val="dk1"/>
              </a:buClr>
              <a:buSzPts val="7141"/>
              <a:buNone/>
              <a:defRPr b="1" sz="7141"/>
            </a:lvl5pPr>
            <a:lvl6pPr indent="-228600" lvl="5" marL="2743200" algn="l">
              <a:spcBef>
                <a:spcPts val="1428"/>
              </a:spcBef>
              <a:spcAft>
                <a:spcPts val="0"/>
              </a:spcAft>
              <a:buClr>
                <a:schemeClr val="dk1"/>
              </a:buClr>
              <a:buSzPts val="7141"/>
              <a:buNone/>
              <a:defRPr b="1" sz="7141"/>
            </a:lvl6pPr>
            <a:lvl7pPr indent="-228600" lvl="6" marL="3200400" algn="l">
              <a:spcBef>
                <a:spcPts val="1428"/>
              </a:spcBef>
              <a:spcAft>
                <a:spcPts val="0"/>
              </a:spcAft>
              <a:buClr>
                <a:schemeClr val="dk1"/>
              </a:buClr>
              <a:buSzPts val="7141"/>
              <a:buNone/>
              <a:defRPr b="1" sz="7141"/>
            </a:lvl7pPr>
            <a:lvl8pPr indent="-228600" lvl="7" marL="3657600" algn="l">
              <a:spcBef>
                <a:spcPts val="1428"/>
              </a:spcBef>
              <a:spcAft>
                <a:spcPts val="0"/>
              </a:spcAft>
              <a:buClr>
                <a:schemeClr val="dk1"/>
              </a:buClr>
              <a:buSzPts val="7141"/>
              <a:buNone/>
              <a:defRPr b="1" sz="7141"/>
            </a:lvl8pPr>
            <a:lvl9pPr indent="-228600" lvl="8" marL="4114800" algn="l">
              <a:spcBef>
                <a:spcPts val="1428"/>
              </a:spcBef>
              <a:spcAft>
                <a:spcPts val="0"/>
              </a:spcAft>
              <a:buClr>
                <a:schemeClr val="dk1"/>
              </a:buClr>
              <a:buSzPts val="7141"/>
              <a:buNone/>
              <a:defRPr b="1" sz="7141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16458389" y="13700203"/>
            <a:ext cx="14320936" cy="24890371"/>
          </a:xfrm>
          <a:prstGeom prst="rect">
            <a:avLst/>
          </a:prstGeom>
          <a:noFill/>
          <a:ln>
            <a:noFill/>
          </a:ln>
        </p:spPr>
        <p:txBody>
          <a:bodyPr anchorCtr="0" anchor="t" bIns="209000" lIns="418000" spcFirstLastPara="1" rIns="418000" wrap="square" tIns="209000">
            <a:normAutofit/>
          </a:bodyPr>
          <a:lstStyle>
            <a:lvl1pPr indent="-911796" lvl="0" marL="457200" algn="l">
              <a:spcBef>
                <a:spcPts val="2152"/>
              </a:spcBef>
              <a:spcAft>
                <a:spcPts val="0"/>
              </a:spcAft>
              <a:buClr>
                <a:schemeClr val="dk1"/>
              </a:buClr>
              <a:buSzPts val="10759"/>
              <a:buChar char="•"/>
              <a:defRPr sz="10759"/>
            </a:lvl1pPr>
            <a:lvl2pPr indent="-793877" lvl="1" marL="91440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2"/>
              <a:buChar char="–"/>
              <a:defRPr sz="8902"/>
            </a:lvl2pPr>
            <a:lvl3pPr indent="-737870" lvl="2" marL="1371600" algn="l">
              <a:spcBef>
                <a:spcPts val="1604"/>
              </a:spcBef>
              <a:spcAft>
                <a:spcPts val="0"/>
              </a:spcAft>
              <a:buClr>
                <a:schemeClr val="dk1"/>
              </a:buClr>
              <a:buSzPts val="8020"/>
              <a:buChar char="•"/>
              <a:defRPr sz="8019"/>
            </a:lvl3pPr>
            <a:lvl4pPr indent="-682053" lvl="3" marL="1828800" algn="l">
              <a:spcBef>
                <a:spcPts val="1428"/>
              </a:spcBef>
              <a:spcAft>
                <a:spcPts val="0"/>
              </a:spcAft>
              <a:buClr>
                <a:schemeClr val="dk1"/>
              </a:buClr>
              <a:buSzPts val="7141"/>
              <a:buChar char="–"/>
              <a:defRPr sz="7141"/>
            </a:lvl4pPr>
            <a:lvl5pPr indent="-682053" lvl="4" marL="2286000" algn="l">
              <a:spcBef>
                <a:spcPts val="1428"/>
              </a:spcBef>
              <a:spcAft>
                <a:spcPts val="0"/>
              </a:spcAft>
              <a:buClr>
                <a:schemeClr val="dk1"/>
              </a:buClr>
              <a:buSzPts val="7141"/>
              <a:buChar char="»"/>
              <a:defRPr sz="7141"/>
            </a:lvl5pPr>
            <a:lvl6pPr indent="-682053" lvl="5" marL="2743200" algn="l">
              <a:spcBef>
                <a:spcPts val="1428"/>
              </a:spcBef>
              <a:spcAft>
                <a:spcPts val="0"/>
              </a:spcAft>
              <a:buClr>
                <a:schemeClr val="dk1"/>
              </a:buClr>
              <a:buSzPts val="7141"/>
              <a:buChar char="•"/>
              <a:defRPr sz="7141"/>
            </a:lvl6pPr>
            <a:lvl7pPr indent="-682053" lvl="6" marL="3200400" algn="l">
              <a:spcBef>
                <a:spcPts val="1428"/>
              </a:spcBef>
              <a:spcAft>
                <a:spcPts val="0"/>
              </a:spcAft>
              <a:buClr>
                <a:schemeClr val="dk1"/>
              </a:buClr>
              <a:buSzPts val="7141"/>
              <a:buChar char="•"/>
              <a:defRPr sz="7141"/>
            </a:lvl7pPr>
            <a:lvl8pPr indent="-682053" lvl="7" marL="3657600" algn="l">
              <a:spcBef>
                <a:spcPts val="1428"/>
              </a:spcBef>
              <a:spcAft>
                <a:spcPts val="0"/>
              </a:spcAft>
              <a:buClr>
                <a:schemeClr val="dk1"/>
              </a:buClr>
              <a:buSzPts val="7141"/>
              <a:buChar char="•"/>
              <a:defRPr sz="7141"/>
            </a:lvl8pPr>
            <a:lvl9pPr indent="-682053" lvl="8" marL="4114800" algn="l">
              <a:spcBef>
                <a:spcPts val="1428"/>
              </a:spcBef>
              <a:spcAft>
                <a:spcPts val="0"/>
              </a:spcAft>
              <a:buClr>
                <a:schemeClr val="dk1"/>
              </a:buClr>
              <a:buSzPts val="7141"/>
              <a:buChar char="•"/>
              <a:defRPr sz="7141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1619965" y="40040595"/>
            <a:ext cx="755983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11069757" y="40040595"/>
            <a:ext cx="1025977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23219491" y="40040595"/>
            <a:ext cx="755983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619966" y="1730029"/>
            <a:ext cx="29159359" cy="7200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1619965" y="40040595"/>
            <a:ext cx="755983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11069757" y="40040595"/>
            <a:ext cx="1025977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23219491" y="40040595"/>
            <a:ext cx="755983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1619965" y="40040595"/>
            <a:ext cx="755983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1069757" y="40040595"/>
            <a:ext cx="1025977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23219491" y="40040595"/>
            <a:ext cx="755983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1619967" y="1720026"/>
            <a:ext cx="10659142" cy="7320109"/>
          </a:xfrm>
          <a:prstGeom prst="rect">
            <a:avLst/>
          </a:prstGeom>
          <a:noFill/>
          <a:ln>
            <a:noFill/>
          </a:ln>
        </p:spPr>
        <p:txBody>
          <a:bodyPr anchorCtr="0" anchor="b" bIns="209000" lIns="418000" spcFirstLastPara="1" rIns="418000" wrap="square" tIns="209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2"/>
              <a:buFont typeface="Calibri"/>
              <a:buNone/>
              <a:defRPr b="1" sz="890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2667223" y="1720031"/>
            <a:ext cx="18112102" cy="36870548"/>
          </a:xfrm>
          <a:prstGeom prst="rect">
            <a:avLst/>
          </a:prstGeom>
          <a:noFill/>
          <a:ln>
            <a:noFill/>
          </a:ln>
        </p:spPr>
        <p:txBody>
          <a:bodyPr anchorCtr="0" anchor="t" bIns="209000" lIns="418000" spcFirstLastPara="1" rIns="418000" wrap="square" tIns="209000">
            <a:normAutofit/>
          </a:bodyPr>
          <a:lstStyle>
            <a:lvl1pPr indent="-1135443" lvl="0" marL="457200" algn="l">
              <a:spcBef>
                <a:spcPts val="2856"/>
              </a:spcBef>
              <a:spcAft>
                <a:spcPts val="0"/>
              </a:spcAft>
              <a:buClr>
                <a:schemeClr val="dk1"/>
              </a:buClr>
              <a:buSzPts val="14281"/>
              <a:buChar char="•"/>
              <a:defRPr sz="14281"/>
            </a:lvl1pPr>
            <a:lvl2pPr indent="-1023620" lvl="1" marL="914400" algn="l">
              <a:spcBef>
                <a:spcPts val="2504"/>
              </a:spcBef>
              <a:spcAft>
                <a:spcPts val="0"/>
              </a:spcAft>
              <a:buClr>
                <a:schemeClr val="dk1"/>
              </a:buClr>
              <a:buSzPts val="12520"/>
              <a:buChar char="–"/>
              <a:defRPr sz="12520"/>
            </a:lvl2pPr>
            <a:lvl3pPr indent="-911796" lvl="2" marL="1371600" algn="l">
              <a:spcBef>
                <a:spcPts val="2152"/>
              </a:spcBef>
              <a:spcAft>
                <a:spcPts val="0"/>
              </a:spcAft>
              <a:buClr>
                <a:schemeClr val="dk1"/>
              </a:buClr>
              <a:buSzPts val="10759"/>
              <a:buChar char="•"/>
              <a:defRPr sz="10759"/>
            </a:lvl3pPr>
            <a:lvl4pPr indent="-793876" lvl="3" marL="182880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2"/>
              <a:buChar char="–"/>
              <a:defRPr sz="8902"/>
            </a:lvl4pPr>
            <a:lvl5pPr indent="-793876" lvl="4" marL="228600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2"/>
              <a:buChar char="»"/>
              <a:defRPr sz="8902"/>
            </a:lvl5pPr>
            <a:lvl6pPr indent="-793876" lvl="5" marL="274320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2"/>
              <a:buChar char="•"/>
              <a:defRPr sz="8902"/>
            </a:lvl6pPr>
            <a:lvl7pPr indent="-793876" lvl="6" marL="320040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2"/>
              <a:buChar char="•"/>
              <a:defRPr sz="8902"/>
            </a:lvl7pPr>
            <a:lvl8pPr indent="-793876" lvl="7" marL="365760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2"/>
              <a:buChar char="•"/>
              <a:defRPr sz="8902"/>
            </a:lvl8pPr>
            <a:lvl9pPr indent="-793877" lvl="8" marL="411480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2"/>
              <a:buChar char="•"/>
              <a:defRPr sz="8902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1619967" y="9040138"/>
            <a:ext cx="10659142" cy="29550439"/>
          </a:xfrm>
          <a:prstGeom prst="rect">
            <a:avLst/>
          </a:prstGeom>
          <a:noFill/>
          <a:ln>
            <a:noFill/>
          </a:ln>
        </p:spPr>
        <p:txBody>
          <a:bodyPr anchorCtr="0" anchor="t" bIns="209000" lIns="418000" spcFirstLastPara="1" rIns="418000" wrap="square" tIns="209000">
            <a:normAutofit/>
          </a:bodyPr>
          <a:lstStyle>
            <a:lvl1pPr indent="-228600" lvl="0" marL="457200" algn="l">
              <a:spcBef>
                <a:spcPts val="1252"/>
              </a:spcBef>
              <a:spcAft>
                <a:spcPts val="0"/>
              </a:spcAft>
              <a:buClr>
                <a:schemeClr val="dk1"/>
              </a:buClr>
              <a:buSzPts val="6260"/>
              <a:buNone/>
              <a:defRPr sz="6260"/>
            </a:lvl1pPr>
            <a:lvl2pPr indent="-228600" lvl="1" marL="914400" algn="l">
              <a:spcBef>
                <a:spcPts val="1076"/>
              </a:spcBef>
              <a:spcAft>
                <a:spcPts val="0"/>
              </a:spcAft>
              <a:buClr>
                <a:schemeClr val="dk1"/>
              </a:buClr>
              <a:buSzPts val="5379"/>
              <a:buNone/>
              <a:defRPr sz="5379"/>
            </a:lvl2pPr>
            <a:lvl3pPr indent="-228600" lvl="2" marL="1371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3pPr>
            <a:lvl4pPr indent="-228600" lvl="3" marL="1828800" algn="l">
              <a:spcBef>
                <a:spcPts val="802"/>
              </a:spcBef>
              <a:spcAft>
                <a:spcPts val="0"/>
              </a:spcAft>
              <a:buClr>
                <a:schemeClr val="dk1"/>
              </a:buClr>
              <a:buSzPts val="4011"/>
              <a:buNone/>
              <a:defRPr sz="4011"/>
            </a:lvl4pPr>
            <a:lvl5pPr indent="-228600" lvl="4" marL="2286000" algn="l">
              <a:spcBef>
                <a:spcPts val="802"/>
              </a:spcBef>
              <a:spcAft>
                <a:spcPts val="0"/>
              </a:spcAft>
              <a:buClr>
                <a:schemeClr val="dk1"/>
              </a:buClr>
              <a:buSzPts val="4011"/>
              <a:buNone/>
              <a:defRPr sz="4011"/>
            </a:lvl5pPr>
            <a:lvl6pPr indent="-228600" lvl="5" marL="2743200" algn="l">
              <a:spcBef>
                <a:spcPts val="802"/>
              </a:spcBef>
              <a:spcAft>
                <a:spcPts val="0"/>
              </a:spcAft>
              <a:buClr>
                <a:schemeClr val="dk1"/>
              </a:buClr>
              <a:buSzPts val="4011"/>
              <a:buNone/>
              <a:defRPr sz="4011"/>
            </a:lvl6pPr>
            <a:lvl7pPr indent="-228600" lvl="6" marL="3200400" algn="l">
              <a:spcBef>
                <a:spcPts val="802"/>
              </a:spcBef>
              <a:spcAft>
                <a:spcPts val="0"/>
              </a:spcAft>
              <a:buClr>
                <a:schemeClr val="dk1"/>
              </a:buClr>
              <a:buSzPts val="4011"/>
              <a:buNone/>
              <a:defRPr sz="4011"/>
            </a:lvl7pPr>
            <a:lvl8pPr indent="-228600" lvl="7" marL="3657600" algn="l">
              <a:spcBef>
                <a:spcPts val="802"/>
              </a:spcBef>
              <a:spcAft>
                <a:spcPts val="0"/>
              </a:spcAft>
              <a:buClr>
                <a:schemeClr val="dk1"/>
              </a:buClr>
              <a:buSzPts val="4011"/>
              <a:buNone/>
              <a:defRPr sz="4011"/>
            </a:lvl8pPr>
            <a:lvl9pPr indent="-228600" lvl="8" marL="4114800" algn="l">
              <a:spcBef>
                <a:spcPts val="802"/>
              </a:spcBef>
              <a:spcAft>
                <a:spcPts val="0"/>
              </a:spcAft>
              <a:buClr>
                <a:schemeClr val="dk1"/>
              </a:buClr>
              <a:buSzPts val="4011"/>
              <a:buNone/>
              <a:defRPr sz="4011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1619965" y="40040595"/>
            <a:ext cx="755983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1069757" y="40040595"/>
            <a:ext cx="1025977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23219491" y="40040595"/>
            <a:ext cx="755983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350488" y="30240449"/>
            <a:ext cx="19439573" cy="3570056"/>
          </a:xfrm>
          <a:prstGeom prst="rect">
            <a:avLst/>
          </a:prstGeom>
          <a:noFill/>
          <a:ln>
            <a:noFill/>
          </a:ln>
        </p:spPr>
        <p:txBody>
          <a:bodyPr anchorCtr="0" anchor="b" bIns="209000" lIns="418000" spcFirstLastPara="1" rIns="418000" wrap="square" tIns="209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2"/>
              <a:buFont typeface="Calibri"/>
              <a:buNone/>
              <a:defRPr b="1" sz="890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6350488" y="3860059"/>
            <a:ext cx="19439573" cy="2592038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350488" y="33810503"/>
            <a:ext cx="19439573" cy="5070072"/>
          </a:xfrm>
          <a:prstGeom prst="rect">
            <a:avLst/>
          </a:prstGeom>
          <a:noFill/>
          <a:ln>
            <a:noFill/>
          </a:ln>
        </p:spPr>
        <p:txBody>
          <a:bodyPr anchorCtr="0" anchor="t" bIns="209000" lIns="418000" spcFirstLastPara="1" rIns="418000" wrap="square" tIns="209000">
            <a:normAutofit/>
          </a:bodyPr>
          <a:lstStyle>
            <a:lvl1pPr indent="-228600" lvl="0" marL="457200" algn="l">
              <a:spcBef>
                <a:spcPts val="1252"/>
              </a:spcBef>
              <a:spcAft>
                <a:spcPts val="0"/>
              </a:spcAft>
              <a:buClr>
                <a:schemeClr val="dk1"/>
              </a:buClr>
              <a:buSzPts val="6260"/>
              <a:buNone/>
              <a:defRPr sz="6260"/>
            </a:lvl1pPr>
            <a:lvl2pPr indent="-228600" lvl="1" marL="914400" algn="l">
              <a:spcBef>
                <a:spcPts val="1076"/>
              </a:spcBef>
              <a:spcAft>
                <a:spcPts val="0"/>
              </a:spcAft>
              <a:buClr>
                <a:schemeClr val="dk1"/>
              </a:buClr>
              <a:buSzPts val="5379"/>
              <a:buNone/>
              <a:defRPr sz="5379"/>
            </a:lvl2pPr>
            <a:lvl3pPr indent="-228600" lvl="2" marL="1371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/>
            </a:lvl3pPr>
            <a:lvl4pPr indent="-228600" lvl="3" marL="1828800" algn="l">
              <a:spcBef>
                <a:spcPts val="802"/>
              </a:spcBef>
              <a:spcAft>
                <a:spcPts val="0"/>
              </a:spcAft>
              <a:buClr>
                <a:schemeClr val="dk1"/>
              </a:buClr>
              <a:buSzPts val="4011"/>
              <a:buNone/>
              <a:defRPr sz="4011"/>
            </a:lvl4pPr>
            <a:lvl5pPr indent="-228600" lvl="4" marL="2286000" algn="l">
              <a:spcBef>
                <a:spcPts val="802"/>
              </a:spcBef>
              <a:spcAft>
                <a:spcPts val="0"/>
              </a:spcAft>
              <a:buClr>
                <a:schemeClr val="dk1"/>
              </a:buClr>
              <a:buSzPts val="4011"/>
              <a:buNone/>
              <a:defRPr sz="4011"/>
            </a:lvl5pPr>
            <a:lvl6pPr indent="-228600" lvl="5" marL="2743200" algn="l">
              <a:spcBef>
                <a:spcPts val="802"/>
              </a:spcBef>
              <a:spcAft>
                <a:spcPts val="0"/>
              </a:spcAft>
              <a:buClr>
                <a:schemeClr val="dk1"/>
              </a:buClr>
              <a:buSzPts val="4011"/>
              <a:buNone/>
              <a:defRPr sz="4011"/>
            </a:lvl6pPr>
            <a:lvl7pPr indent="-228600" lvl="6" marL="3200400" algn="l">
              <a:spcBef>
                <a:spcPts val="802"/>
              </a:spcBef>
              <a:spcAft>
                <a:spcPts val="0"/>
              </a:spcAft>
              <a:buClr>
                <a:schemeClr val="dk1"/>
              </a:buClr>
              <a:buSzPts val="4011"/>
              <a:buNone/>
              <a:defRPr sz="4011"/>
            </a:lvl7pPr>
            <a:lvl8pPr indent="-228600" lvl="7" marL="3657600" algn="l">
              <a:spcBef>
                <a:spcPts val="802"/>
              </a:spcBef>
              <a:spcAft>
                <a:spcPts val="0"/>
              </a:spcAft>
              <a:buClr>
                <a:schemeClr val="dk1"/>
              </a:buClr>
              <a:buSzPts val="4011"/>
              <a:buNone/>
              <a:defRPr sz="4011"/>
            </a:lvl8pPr>
            <a:lvl9pPr indent="-228600" lvl="8" marL="4114800" algn="l">
              <a:spcBef>
                <a:spcPts val="802"/>
              </a:spcBef>
              <a:spcAft>
                <a:spcPts val="0"/>
              </a:spcAft>
              <a:buClr>
                <a:schemeClr val="dk1"/>
              </a:buClr>
              <a:buSzPts val="4011"/>
              <a:buNone/>
              <a:defRPr sz="4011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1619965" y="40040595"/>
            <a:ext cx="755983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1069757" y="40040595"/>
            <a:ext cx="1025977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23219491" y="40040595"/>
            <a:ext cx="755983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19966" y="1730029"/>
            <a:ext cx="29159359" cy="7200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60"/>
              <a:buFont typeface="Calibri"/>
              <a:buNone/>
              <a:defRPr b="0" i="0" sz="196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619966" y="10080152"/>
            <a:ext cx="29159359" cy="28510424"/>
          </a:xfrm>
          <a:prstGeom prst="rect">
            <a:avLst/>
          </a:prstGeom>
          <a:noFill/>
          <a:ln>
            <a:noFill/>
          </a:ln>
        </p:spPr>
        <p:txBody>
          <a:bodyPr anchorCtr="0" anchor="t" bIns="209000" lIns="418000" spcFirstLastPara="1" rIns="418000" wrap="square" tIns="209000">
            <a:normAutofit/>
          </a:bodyPr>
          <a:lstStyle>
            <a:lvl1pPr indent="-1135443" lvl="0" marL="457200" marR="0" rtl="0" algn="l">
              <a:spcBef>
                <a:spcPts val="2856"/>
              </a:spcBef>
              <a:spcAft>
                <a:spcPts val="0"/>
              </a:spcAft>
              <a:buClr>
                <a:schemeClr val="dk1"/>
              </a:buClr>
              <a:buSzPts val="14281"/>
              <a:buFont typeface="Arial"/>
              <a:buChar char="•"/>
              <a:defRPr b="0" i="0" sz="1428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23620" lvl="1" marL="914400" marR="0" rtl="0" algn="l">
              <a:spcBef>
                <a:spcPts val="2504"/>
              </a:spcBef>
              <a:spcAft>
                <a:spcPts val="0"/>
              </a:spcAft>
              <a:buClr>
                <a:schemeClr val="dk1"/>
              </a:buClr>
              <a:buSzPts val="12520"/>
              <a:buFont typeface="Arial"/>
              <a:buChar char="–"/>
              <a:defRPr b="0" i="0" sz="12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11796" lvl="2" marL="1371600" marR="0" rtl="0" algn="l">
              <a:spcBef>
                <a:spcPts val="2152"/>
              </a:spcBef>
              <a:spcAft>
                <a:spcPts val="0"/>
              </a:spcAft>
              <a:buClr>
                <a:schemeClr val="dk1"/>
              </a:buClr>
              <a:buSzPts val="10759"/>
              <a:buFont typeface="Arial"/>
              <a:buChar char="•"/>
              <a:defRPr b="0" i="0" sz="107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93876" lvl="3" marL="1828800" marR="0" rtl="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2"/>
              <a:buFont typeface="Arial"/>
              <a:buChar char="–"/>
              <a:defRPr b="0" i="0" sz="89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93876" lvl="4" marL="2286000" marR="0" rtl="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2"/>
              <a:buFont typeface="Arial"/>
              <a:buChar char="»"/>
              <a:defRPr b="0" i="0" sz="89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93876" lvl="5" marL="2743200" marR="0" rtl="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2"/>
              <a:buFont typeface="Arial"/>
              <a:buChar char="•"/>
              <a:defRPr b="0" i="0" sz="89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93876" lvl="6" marL="3200400" marR="0" rtl="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2"/>
              <a:buFont typeface="Arial"/>
              <a:buChar char="•"/>
              <a:defRPr b="0" i="0" sz="89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93876" lvl="7" marL="3657600" marR="0" rtl="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2"/>
              <a:buFont typeface="Arial"/>
              <a:buChar char="•"/>
              <a:defRPr b="0" i="0" sz="89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93877" lvl="8" marL="4114800" marR="0" rtl="0" algn="l">
              <a:spcBef>
                <a:spcPts val="1780"/>
              </a:spcBef>
              <a:spcAft>
                <a:spcPts val="0"/>
              </a:spcAft>
              <a:buClr>
                <a:schemeClr val="dk1"/>
              </a:buClr>
              <a:buSzPts val="8902"/>
              <a:buFont typeface="Arial"/>
              <a:buChar char="•"/>
              <a:defRPr b="0" i="0" sz="89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619965" y="40040595"/>
            <a:ext cx="755983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1069757" y="40040595"/>
            <a:ext cx="1025977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3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23219491" y="40040595"/>
            <a:ext cx="7559834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209000" lIns="418000" spcFirstLastPara="1" rIns="418000" wrap="square" tIns="2090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53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53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53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53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53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53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53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53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5379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4.jpg"/><Relationship Id="rId13" Type="http://schemas.openxmlformats.org/officeDocument/2006/relationships/image" Target="../media/image16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6.jpg"/><Relationship Id="rId15" Type="http://schemas.openxmlformats.org/officeDocument/2006/relationships/image" Target="../media/image10.png"/><Relationship Id="rId14" Type="http://schemas.openxmlformats.org/officeDocument/2006/relationships/image" Target="../media/image8.png"/><Relationship Id="rId17" Type="http://schemas.openxmlformats.org/officeDocument/2006/relationships/image" Target="../media/image11.jpg"/><Relationship Id="rId16" Type="http://schemas.openxmlformats.org/officeDocument/2006/relationships/image" Target="../media/image9.jpg"/><Relationship Id="rId5" Type="http://schemas.openxmlformats.org/officeDocument/2006/relationships/image" Target="../media/image13.png"/><Relationship Id="rId6" Type="http://schemas.openxmlformats.org/officeDocument/2006/relationships/image" Target="../media/image5.jpg"/><Relationship Id="rId18" Type="http://schemas.openxmlformats.org/officeDocument/2006/relationships/image" Target="../media/image12.jpg"/><Relationship Id="rId7" Type="http://schemas.openxmlformats.org/officeDocument/2006/relationships/image" Target="../media/image2.jpg"/><Relationship Id="rId8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5820313" y="556286"/>
            <a:ext cx="20924100" cy="42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675" lIns="187375" spcFirstLastPara="1" rIns="187375" wrap="square" tIns="93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7826">
                <a:solidFill>
                  <a:srgbClr val="0D0C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PUREZZA</a:t>
            </a:r>
            <a:br>
              <a:rPr b="1" i="0" lang="es-CO" sz="13303" u="none" cap="none" strike="noStrike">
                <a:solidFill>
                  <a:srgbClr val="2163A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i="1" lang="es-CO" sz="4304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Miguel Jose Baez Garcia, Slendy Sireth Rojas Sandoval, </a:t>
            </a:r>
            <a:endParaRPr i="1" sz="4304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4304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Cristian Felipe Serrano Silva, Anyile Marcela Santana Miranda</a:t>
            </a:r>
            <a:endParaRPr i="1" sz="4304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304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CO" sz="4304" u="none" cap="none" strike="noStrik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Materias integradas: </a:t>
            </a:r>
            <a:r>
              <a:rPr i="1" lang="es-CO" sz="4304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Programación III, Ingeniería del Software II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-553626" y="6784064"/>
            <a:ext cx="5193855" cy="1091727"/>
          </a:xfrm>
          <a:prstGeom prst="rect">
            <a:avLst/>
          </a:prstGeom>
          <a:noFill/>
          <a:ln>
            <a:noFill/>
          </a:ln>
        </p:spPr>
        <p:txBody>
          <a:bodyPr anchorCtr="0" anchor="t" bIns="93675" lIns="187375" spcFirstLastPara="1" rIns="187375" wrap="square" tIns="936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868" u="none" cap="none" strike="noStrike">
                <a:solidFill>
                  <a:srgbClr val="0D0C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Resumen</a:t>
            </a:r>
            <a:endParaRPr/>
          </a:p>
        </p:txBody>
      </p:sp>
      <p:pic>
        <p:nvPicPr>
          <p:cNvPr descr="Call4Posters_white.eps"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24560" y="61239758"/>
            <a:ext cx="4046999" cy="102184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/>
          <p:nvPr/>
        </p:nvSpPr>
        <p:spPr>
          <a:xfrm>
            <a:off x="5394907" y="41078186"/>
            <a:ext cx="22406752" cy="2186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675" lIns="187375" spcFirstLastPara="1" rIns="187375" wrap="square" tIns="93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s-CO" sz="3522">
                <a:solidFill>
                  <a:srgbClr val="0D0C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Encuentro de Proyectos Integradores de Investigación- Facultad de Ingenierías- UDI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3522">
                <a:solidFill>
                  <a:srgbClr val="0D0C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Ingeniería Sistemas - 2024</a:t>
            </a:r>
            <a:endParaRPr b="1" i="1" sz="3522">
              <a:solidFill>
                <a:srgbClr val="0D0C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11635114" y="12387090"/>
            <a:ext cx="9000000" cy="108000"/>
          </a:xfrm>
          <a:prstGeom prst="rect">
            <a:avLst/>
          </a:prstGeom>
          <a:solidFill>
            <a:srgbClr val="FCCD4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36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-19374" y="4996590"/>
            <a:ext cx="32400000" cy="288000"/>
          </a:xfrm>
          <a:prstGeom prst="rect">
            <a:avLst/>
          </a:prstGeom>
          <a:solidFill>
            <a:srgbClr val="00689D"/>
          </a:solidFill>
          <a:ln>
            <a:noFill/>
          </a:ln>
        </p:spPr>
        <p:txBody>
          <a:bodyPr anchorCtr="0" anchor="t" bIns="93700" lIns="187400" spcFirstLastPara="1" rIns="187400" wrap="square" tIns="93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53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896600" y="5799600"/>
            <a:ext cx="28286400" cy="3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935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Purezza surge de la necesidad de crear productos para el cuidado de la piel con ingredientes naturales, promoviendo el bienestar del cliente y la preservación del medio ambiente. El crecimiento en ventas impulsó la virtualización de procesos para mejorar la experiencia del usuario y optimizar la gestión interna. En colaboración con nuestro equipo, desarrollamos un sitio web que permite visualizar productos, realizar compras, gestionar inventario y envíos. Utilizamos React para el frontend, JavaScript para la lógica (backend) y MySQL Workbench para la base de datos. El resultado es un sitio accesible, intuitivo y rápido, ofreciendo una experiencia agradable y eficiente al usuario. Facilitamos un proceso de compra seguro y garantizado, promoviendo la transparencia y la satisfacción del cliente en cada paso.</a:t>
            </a:r>
            <a:endParaRPr sz="2935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1" name="Google Shape;91;p13"/>
          <p:cNvCxnSpPr/>
          <p:nvPr/>
        </p:nvCxnSpPr>
        <p:spPr>
          <a:xfrm>
            <a:off x="10832634" y="11495245"/>
            <a:ext cx="0" cy="28065900"/>
          </a:xfrm>
          <a:prstGeom prst="straightConnector1">
            <a:avLst/>
          </a:prstGeom>
          <a:noFill/>
          <a:ln cap="flat" cmpd="sng" w="76200">
            <a:solidFill>
              <a:srgbClr val="00689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3"/>
          <p:cNvCxnSpPr/>
          <p:nvPr/>
        </p:nvCxnSpPr>
        <p:spPr>
          <a:xfrm>
            <a:off x="21566654" y="11495245"/>
            <a:ext cx="0" cy="28065900"/>
          </a:xfrm>
          <a:prstGeom prst="straightConnector1">
            <a:avLst/>
          </a:prstGeom>
          <a:noFill/>
          <a:ln cap="flat" cmpd="sng" w="76200">
            <a:solidFill>
              <a:srgbClr val="00689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3"/>
          <p:cNvSpPr txBox="1"/>
          <p:nvPr/>
        </p:nvSpPr>
        <p:spPr>
          <a:xfrm>
            <a:off x="1478219" y="2561592"/>
            <a:ext cx="5802300" cy="23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O" sz="3716">
                <a:solidFill>
                  <a:srgbClr val="0C649A"/>
                </a:solidFill>
                <a:latin typeface="Calibri"/>
                <a:ea typeface="Calibri"/>
                <a:cs typeface="Calibri"/>
                <a:sym typeface="Calibri"/>
              </a:rPr>
              <a:t> Encuentro de Proyectos Integradores de Investigación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O" sz="3716">
                <a:solidFill>
                  <a:srgbClr val="0C649A"/>
                </a:solidFill>
                <a:latin typeface="Calibri"/>
                <a:ea typeface="Calibri"/>
                <a:cs typeface="Calibri"/>
                <a:sym typeface="Calibri"/>
              </a:rPr>
              <a:t>Junio de 2024</a:t>
            </a:r>
            <a:endParaRPr b="1" sz="3716">
              <a:solidFill>
                <a:srgbClr val="0C649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4241" y="41094915"/>
            <a:ext cx="32400000" cy="288000"/>
          </a:xfrm>
          <a:prstGeom prst="rect">
            <a:avLst/>
          </a:prstGeom>
          <a:solidFill>
            <a:srgbClr val="FCCD45"/>
          </a:solidFill>
          <a:ln>
            <a:noFill/>
          </a:ln>
        </p:spPr>
        <p:txBody>
          <a:bodyPr anchorCtr="0" anchor="t" bIns="93700" lIns="187400" spcFirstLastPara="1" rIns="187400" wrap="square" tIns="93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53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748194" y="10832022"/>
            <a:ext cx="8945018" cy="1112419"/>
          </a:xfrm>
          <a:prstGeom prst="rect">
            <a:avLst/>
          </a:prstGeom>
          <a:noFill/>
          <a:ln>
            <a:noFill/>
          </a:ln>
        </p:spPr>
        <p:txBody>
          <a:bodyPr anchorCtr="0" anchor="t" bIns="93675" lIns="187375" spcFirstLastPara="1" rIns="187375" wrap="square" tIns="936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868" u="none" cap="none" strike="noStrike">
                <a:solidFill>
                  <a:srgbClr val="0D0C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Introducción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749250" y="12906825"/>
            <a:ext cx="9294000" cy="145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CO" sz="2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el dinámico mundo del comercio electrónico, Purezza enfrenta desafíos en la gestión de inventarios y alta demanda de pedidos. Para optimizar el control de existencias y ofrecer una experiencia de compra fluida, se propone desarrollar una plataforma en línea que facilite y agilice el proceso de ventas de sus productos para la piel. Se realizará un análisis detallado de los requisitos funcionales y no funcionales, recopilando información sobre las operaciones actuales y necesidades del personal y clientes. Con base en estos requisitos, se diseñará la arquitectura de la plataforma, enfocada en la gestión eficiente de inventarios y facilidad de uso. Posteriormente, se desarrollará e implementará la plataforma, programando funcionalidades para el control de inventarios, gestión de pedidos y transacciones comerciales. Tras pruebas exhaustivas, capacitación al personal, y con un enfoque en la optimización de procesos y la mejora de la experiencia de compra se espera que la nueva plataforma contribuya al crecimiento y éxito continuo de Purezza en el mercado de productos para la piel.</a:t>
            </a:r>
            <a:endParaRPr sz="2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838363" y="28262013"/>
            <a:ext cx="89451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3675" lIns="187375" spcFirstLastPara="1" rIns="187375" wrap="square" tIns="936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868" u="none" cap="none" strike="noStrike">
                <a:solidFill>
                  <a:srgbClr val="0D0C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Metodología</a:t>
            </a:r>
            <a:endParaRPr b="1" i="0" sz="5868" u="none" cap="none" strike="noStrike">
              <a:solidFill>
                <a:srgbClr val="0D0C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749250" y="29595425"/>
            <a:ext cx="9294000" cy="13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935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el proyecto de la plataforma Purezza, se empleará la metodología ágil Scrum para un desarrollo eficiente y adaptable. En el primer Sprint, se identificarán requisitos a través de reuniones, entrevistas internas y análisis de mercado, creando el Product Backlog. En el segundo Sprint, se clarificarán estos requisitos. El tercer Sprint se enfocará en el diseño de la arquitectura y tecnologías. Los Sprint cuatro a seis se centrarán en el desarrollo de la plataforma, incluyendo gestión de inventarios y pruebas. Los Sprint siete y ocho integrarán funcionalidades de gestión de ventas y mejoras basadas en retroalimentación, concluyendo con pruebas exhaustivas y reuniones de revisión.</a:t>
            </a:r>
            <a:endParaRPr sz="2935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935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935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935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935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935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35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11635117" y="10832022"/>
            <a:ext cx="8945018" cy="1112419"/>
          </a:xfrm>
          <a:prstGeom prst="rect">
            <a:avLst/>
          </a:prstGeom>
          <a:noFill/>
          <a:ln>
            <a:noFill/>
          </a:ln>
        </p:spPr>
        <p:txBody>
          <a:bodyPr anchorCtr="0" anchor="t" bIns="93675" lIns="187375" spcFirstLastPara="1" rIns="187375" wrap="square" tIns="936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868" u="none" cap="none" strike="noStrike">
                <a:solidFill>
                  <a:srgbClr val="0D0C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Resultados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11529475" y="12963325"/>
            <a:ext cx="9505800" cy="320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929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Fase 1: </a:t>
            </a:r>
            <a:r>
              <a:rPr lang="es-CO" sz="2929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Análisis</a:t>
            </a:r>
            <a:r>
              <a:rPr lang="es-CO" sz="2929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detallado de las necesidades funcionales y no funcionales de la tienda Purezza.</a:t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929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Fase 2: Diseño de una arquitectura sólida, adaptable, escalable, priorizando seguridad y rendimiento. </a:t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929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Fase 3: Desarrollo de la página web atractiva e intuitiva, usando React JS y CSS. Ofrece una experiencia de usuario fluida, facilita la gestión de inventarios y pedidos.</a:t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29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22707382" y="24023956"/>
            <a:ext cx="89451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3675" lIns="187375" spcFirstLastPara="1" rIns="187375" wrap="square" tIns="936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868" u="none" cap="none" strike="noStrike">
                <a:solidFill>
                  <a:srgbClr val="0D0C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Conclusiones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22098025" y="25513125"/>
            <a:ext cx="9703800" cy="6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implementación de la plataforma en línea ha optimizado las operaciones de Purezza y mejorado significativamente la experiencia de compra para sus clientes. Ahora, con un control en tiempo real de los inventarios y la automatización de ventas, se han reducido ineficiencias y errores. La gestión de existencias es más efectiva, evitando faltantes y excesos de productos. Además, el proceso de ventas es más eficiente, desde el seguimiento de pedidos hasta la realización de pagos seguros.</a:t>
            </a:r>
            <a:endParaRPr sz="29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22667982" y="32132532"/>
            <a:ext cx="89451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3675" lIns="187375" spcFirstLastPara="1" rIns="187375" wrap="square" tIns="936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5868" u="none" cap="none" strike="noStrike">
                <a:solidFill>
                  <a:srgbClr val="0D0C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Referencias</a:t>
            </a:r>
            <a:endParaRPr b="1" i="0" sz="5868" u="none" cap="none" strike="noStrike">
              <a:solidFill>
                <a:srgbClr val="0D0C0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22071725" y="33691600"/>
            <a:ext cx="9885300" cy="10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●"/>
            </a:pPr>
            <a:r>
              <a:rPr lang="es-CO" sz="2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Blog. (2022, Enero 31). ¿Qué es un inventario digital? Brava POS. https://posbrava.com/que-es-un-inventario-digital/</a:t>
            </a:r>
            <a:endParaRPr sz="27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●"/>
            </a:pPr>
            <a:r>
              <a:rPr lang="es-CO" sz="2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Hernandez, V. (n.d.). Lenguajes de programación. Informática IV. </a:t>
            </a:r>
            <a:r>
              <a:rPr lang="es-CO" sz="2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lang="es-CO" sz="2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ttp://fcasua.contad.unam.mx/apuntes/interiores/docs/98/4/informatica_4.pdf</a:t>
            </a:r>
            <a:endParaRPr sz="27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●"/>
            </a:pPr>
            <a:r>
              <a:rPr lang="es-CO" sz="2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INTUIT. (n.d.). ¿Qué es la automatización de ventas y cuáles son sus ventajas? INTUIT. https://mailchimp.com/es/resources/what-is-sales-automation/</a:t>
            </a:r>
            <a:endParaRPr sz="27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748195" y="12346911"/>
            <a:ext cx="9000000" cy="108000"/>
          </a:xfrm>
          <a:prstGeom prst="rect">
            <a:avLst/>
          </a:prstGeom>
          <a:solidFill>
            <a:srgbClr val="FCCD4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36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22521488" y="25260694"/>
            <a:ext cx="9000000" cy="108000"/>
          </a:xfrm>
          <a:prstGeom prst="rect">
            <a:avLst/>
          </a:prstGeom>
          <a:solidFill>
            <a:srgbClr val="FCCD4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36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22470948" y="33331134"/>
            <a:ext cx="9000000" cy="108000"/>
          </a:xfrm>
          <a:prstGeom prst="rect">
            <a:avLst/>
          </a:prstGeom>
          <a:solidFill>
            <a:srgbClr val="FCCD4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36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810882" y="29374415"/>
            <a:ext cx="9000000" cy="108000"/>
          </a:xfrm>
          <a:prstGeom prst="rect">
            <a:avLst/>
          </a:prstGeom>
          <a:solidFill>
            <a:srgbClr val="FCCD4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36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-92378" y="9644529"/>
            <a:ext cx="32400000" cy="288000"/>
          </a:xfrm>
          <a:prstGeom prst="rect">
            <a:avLst/>
          </a:prstGeom>
          <a:solidFill>
            <a:srgbClr val="00689D"/>
          </a:solidFill>
          <a:ln>
            <a:noFill/>
          </a:ln>
        </p:spPr>
        <p:txBody>
          <a:bodyPr anchorCtr="0" anchor="t" bIns="93700" lIns="187400" spcFirstLastPara="1" rIns="187400" wrap="square" tIns="93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53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0" name="Google Shape;11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5988" y="987020"/>
            <a:ext cx="5788481" cy="135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04685" y="495247"/>
            <a:ext cx="8152310" cy="2791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 rotWithShape="1">
          <a:blip r:embed="rId6">
            <a:alphaModFix/>
          </a:blip>
          <a:srcRect b="0" l="840" r="4739" t="0"/>
          <a:stretch/>
        </p:blipFill>
        <p:spPr>
          <a:xfrm>
            <a:off x="11529475" y="29520000"/>
            <a:ext cx="4579802" cy="21865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" name="Google Shape;113;p13"/>
          <p:cNvSpPr txBox="1"/>
          <p:nvPr/>
        </p:nvSpPr>
        <p:spPr>
          <a:xfrm>
            <a:off x="17872150" y="31706575"/>
            <a:ext cx="174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Figura 6.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Vista</a:t>
            </a:r>
            <a:r>
              <a:rPr i="1" lang="es-CO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Usuario</a:t>
            </a:r>
            <a:endParaRPr/>
          </a:p>
        </p:txBody>
      </p:sp>
      <p:sp>
        <p:nvSpPr>
          <p:cNvPr id="114" name="Google Shape;114;p13"/>
          <p:cNvSpPr txBox="1"/>
          <p:nvPr/>
        </p:nvSpPr>
        <p:spPr>
          <a:xfrm>
            <a:off x="12710725" y="31706575"/>
            <a:ext cx="221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Figura 5.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Vista Administrador</a:t>
            </a:r>
            <a:endParaRPr/>
          </a:p>
        </p:txBody>
      </p:sp>
      <p:pic>
        <p:nvPicPr>
          <p:cNvPr id="115" name="Google Shape;11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454350" y="29537075"/>
            <a:ext cx="4579200" cy="218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13"/>
          <p:cNvPicPr preferRelativeResize="0"/>
          <p:nvPr/>
        </p:nvPicPr>
        <p:blipFill rotWithShape="1">
          <a:blip r:embed="rId8">
            <a:alphaModFix/>
          </a:blip>
          <a:srcRect b="6916" l="0" r="0" t="0"/>
          <a:stretch/>
        </p:blipFill>
        <p:spPr>
          <a:xfrm>
            <a:off x="16482363" y="32940000"/>
            <a:ext cx="4579200" cy="218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13"/>
          <p:cNvSpPr txBox="1"/>
          <p:nvPr/>
        </p:nvSpPr>
        <p:spPr>
          <a:xfrm>
            <a:off x="17271963" y="35174813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Figura 8.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Vista Inicio Sesión</a:t>
            </a:r>
            <a:endParaRPr/>
          </a:p>
        </p:txBody>
      </p:sp>
      <p:pic>
        <p:nvPicPr>
          <p:cNvPr id="118" name="Google Shape;118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529775" y="36468000"/>
            <a:ext cx="4579200" cy="218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13"/>
          <p:cNvSpPr txBox="1"/>
          <p:nvPr/>
        </p:nvSpPr>
        <p:spPr>
          <a:xfrm>
            <a:off x="12947563" y="38653199"/>
            <a:ext cx="174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Figura 9.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Vista CRUD</a:t>
            </a:r>
            <a:endParaRPr/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10">
            <a:alphaModFix/>
          </a:blip>
          <a:srcRect b="23289" l="0" r="0" t="0"/>
          <a:stretch/>
        </p:blipFill>
        <p:spPr>
          <a:xfrm>
            <a:off x="16454346" y="36468011"/>
            <a:ext cx="4579200" cy="21852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13"/>
          <p:cNvSpPr txBox="1"/>
          <p:nvPr/>
        </p:nvSpPr>
        <p:spPr>
          <a:xfrm>
            <a:off x="17271963" y="38653199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Figura 10.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Vista Carrito de Compras</a:t>
            </a:r>
            <a:endParaRPr/>
          </a:p>
        </p:txBody>
      </p:sp>
      <p:pic>
        <p:nvPicPr>
          <p:cNvPr id="122" name="Google Shape;122;p13"/>
          <p:cNvPicPr preferRelativeResize="0"/>
          <p:nvPr/>
        </p:nvPicPr>
        <p:blipFill rotWithShape="1">
          <a:blip r:embed="rId11">
            <a:alphaModFix/>
          </a:blip>
          <a:srcRect b="3298" l="6758" r="5352" t="13409"/>
          <a:stretch/>
        </p:blipFill>
        <p:spPr>
          <a:xfrm>
            <a:off x="11529475" y="14436000"/>
            <a:ext cx="4218200" cy="3229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" name="Google Shape;123;p13"/>
          <p:cNvSpPr txBox="1"/>
          <p:nvPr/>
        </p:nvSpPr>
        <p:spPr>
          <a:xfrm>
            <a:off x="11622000" y="17665338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Figura 1.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Vista Diagrama de Flujo</a:t>
            </a:r>
            <a:endParaRPr/>
          </a:p>
        </p:txBody>
      </p:sp>
      <p:pic>
        <p:nvPicPr>
          <p:cNvPr id="124" name="Google Shape;124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529785" y="32940000"/>
            <a:ext cx="4579201" cy="218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5" name="Google Shape;125;p13"/>
          <p:cNvSpPr txBox="1"/>
          <p:nvPr/>
        </p:nvSpPr>
        <p:spPr>
          <a:xfrm>
            <a:off x="12666013" y="35174825"/>
            <a:ext cx="230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Figura 7.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Vista Base de Datos</a:t>
            </a:r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22098025" y="11469975"/>
            <a:ext cx="9703800" cy="12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Fase 4: Resultados de pruebas, las cuales aseguran calidad y correcto funcionamiento.</a:t>
            </a:r>
            <a:endParaRPr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7" name="Google Shape;127;p13"/>
          <p:cNvPicPr preferRelativeResize="0"/>
          <p:nvPr/>
        </p:nvPicPr>
        <p:blipFill rotWithShape="1">
          <a:blip r:embed="rId13">
            <a:alphaModFix/>
          </a:blip>
          <a:srcRect b="6777" l="3966" r="6700" t="0"/>
          <a:stretch/>
        </p:blipFill>
        <p:spPr>
          <a:xfrm>
            <a:off x="15878350" y="14436000"/>
            <a:ext cx="5155200" cy="3229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" name="Google Shape;128;p13"/>
          <p:cNvSpPr txBox="1"/>
          <p:nvPr/>
        </p:nvSpPr>
        <p:spPr>
          <a:xfrm>
            <a:off x="16015350" y="17665338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Figura 2.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Vista Diagrama de Clases</a:t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115425" y="20307476"/>
            <a:ext cx="3549800" cy="5071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6550025" y="20316025"/>
            <a:ext cx="3549788" cy="507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15104725" y="25456850"/>
            <a:ext cx="200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Figuras 3 y 4.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Vistas Wireframe</a:t>
            </a:r>
            <a:endParaRPr/>
          </a:p>
        </p:txBody>
      </p:sp>
      <p:pic>
        <p:nvPicPr>
          <p:cNvPr id="132" name="Google Shape;132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2098025" y="13113250"/>
            <a:ext cx="5759999" cy="32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6079262" y="16656438"/>
            <a:ext cx="5760001" cy="32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2098013" y="20199613"/>
            <a:ext cx="5760000" cy="32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/>
          <p:nvPr/>
        </p:nvSpPr>
        <p:spPr>
          <a:xfrm>
            <a:off x="28045988" y="13904474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Tabla 1.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Primer caso de prueba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23269763" y="17888999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Tabla 2.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Segundo </a:t>
            </a:r>
            <a:r>
              <a:rPr i="1" lang="es-CO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caso de prueba</a:t>
            </a:r>
            <a:endParaRPr/>
          </a:p>
        </p:txBody>
      </p:sp>
      <p:sp>
        <p:nvSpPr>
          <p:cNvPr id="137" name="Google Shape;137;p13"/>
          <p:cNvSpPr txBox="1"/>
          <p:nvPr/>
        </p:nvSpPr>
        <p:spPr>
          <a:xfrm>
            <a:off x="27857988" y="21262374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Tabla 3.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Tercer</a:t>
            </a:r>
            <a:r>
              <a:rPr i="1" lang="es-CO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caso de prueba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