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61" r:id="rId4"/>
    <p:sldId id="276" r:id="rId5"/>
    <p:sldId id="282" r:id="rId6"/>
    <p:sldId id="283" r:id="rId7"/>
    <p:sldId id="284" r:id="rId8"/>
    <p:sldId id="285" r:id="rId9"/>
    <p:sldId id="286" r:id="rId10"/>
    <p:sldId id="274" r:id="rId11"/>
  </p:sldIdLst>
  <p:sldSz cx="9144000" cy="5143500" type="screen16x9"/>
  <p:notesSz cx="6858000" cy="9144000"/>
  <p:embeddedFontLst>
    <p:embeddedFont>
      <p:font typeface="Patrick Hand" panose="020B0604020202020204" charset="0"/>
      <p:regular r:id="rId13"/>
    </p:embeddedFont>
    <p:embeddedFont>
      <p:font typeface="Patrick Hand SC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62638-7A38-4EA6-B962-D3BBE0AA899B}" type="doc">
      <dgm:prSet loTypeId="urn:microsoft.com/office/officeart/2005/8/layout/cycle6#6" loCatId="cycle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s-ES"/>
        </a:p>
      </dgm:t>
    </dgm:pt>
    <dgm:pt modelId="{2E33820D-9BB7-40DD-951C-1F9F19FAD6EB}">
      <dgm:prSet phldrT="[Texto]"/>
      <dgm:spPr/>
      <dgm:t>
        <a:bodyPr/>
        <a:lstStyle/>
        <a:p>
          <a:r>
            <a:rPr lang="es-ES" b="1" dirty="0"/>
            <a:t>Rápidos y baratos de crear</a:t>
          </a:r>
          <a:endParaRPr lang="es-ES" dirty="0"/>
        </a:p>
      </dgm:t>
    </dgm:pt>
    <dgm:pt modelId="{28492AFB-3604-4122-B8CF-1D2C0EE4F56D}" type="parTrans" cxnId="{6A6E6DB7-A9B1-4B74-A7D1-2DF413BE4B61}">
      <dgm:prSet/>
      <dgm:spPr/>
      <dgm:t>
        <a:bodyPr/>
        <a:lstStyle/>
        <a:p>
          <a:endParaRPr lang="es-ES"/>
        </a:p>
      </dgm:t>
    </dgm:pt>
    <dgm:pt modelId="{E7BFE792-5569-4099-8B70-03302B4D852A}" type="sibTrans" cxnId="{6A6E6DB7-A9B1-4B74-A7D1-2DF413BE4B61}">
      <dgm:prSet/>
      <dgm:spPr/>
      <dgm:t>
        <a:bodyPr/>
        <a:lstStyle/>
        <a:p>
          <a:endParaRPr lang="es-ES"/>
        </a:p>
      </dgm:t>
    </dgm:pt>
    <dgm:pt modelId="{B38D4D4E-8441-46F7-90BC-BCB2DBCE777F}">
      <dgm:prSet phldrT="[Texto]"/>
      <dgm:spPr/>
      <dgm:t>
        <a:bodyPr/>
        <a:lstStyle/>
        <a:p>
          <a:r>
            <a:rPr lang="es-ES" b="1" dirty="0"/>
            <a:t>Mejoras sencillas</a:t>
          </a:r>
          <a:endParaRPr lang="es-ES" dirty="0"/>
        </a:p>
      </dgm:t>
    </dgm:pt>
    <dgm:pt modelId="{BCD2C159-3FD7-43B8-8967-90670B0E659E}" type="parTrans" cxnId="{07CFFFC2-4BE3-42BD-9D45-4008490CF735}">
      <dgm:prSet/>
      <dgm:spPr/>
      <dgm:t>
        <a:bodyPr/>
        <a:lstStyle/>
        <a:p>
          <a:endParaRPr lang="es-ES"/>
        </a:p>
      </dgm:t>
    </dgm:pt>
    <dgm:pt modelId="{490F3DFD-52B5-4256-8B61-3FC0B49AEB61}" type="sibTrans" cxnId="{07CFFFC2-4BE3-42BD-9D45-4008490CF735}">
      <dgm:prSet/>
      <dgm:spPr/>
      <dgm:t>
        <a:bodyPr/>
        <a:lstStyle/>
        <a:p>
          <a:endParaRPr lang="es-ES"/>
        </a:p>
      </dgm:t>
    </dgm:pt>
    <dgm:pt modelId="{908C8FE3-0588-4725-A394-4C81FF336D42}">
      <dgm:prSet phldrT="[Texto]"/>
      <dgm:spPr/>
      <dgm:t>
        <a:bodyPr/>
        <a:lstStyle/>
        <a:p>
          <a:r>
            <a:rPr lang="es-ES" b="1" dirty="0"/>
            <a:t>Mejor planificación</a:t>
          </a:r>
          <a:endParaRPr lang="es-ES" dirty="0"/>
        </a:p>
      </dgm:t>
    </dgm:pt>
    <dgm:pt modelId="{F68FD89A-3917-4B76-8D4C-25AF8A168C9E}" type="parTrans" cxnId="{2BFF7371-FD04-444A-BD75-5D38859D2581}">
      <dgm:prSet/>
      <dgm:spPr/>
      <dgm:t>
        <a:bodyPr/>
        <a:lstStyle/>
        <a:p>
          <a:endParaRPr lang="es-ES"/>
        </a:p>
      </dgm:t>
    </dgm:pt>
    <dgm:pt modelId="{5D2D6109-76A3-4C7E-86FB-379EA8A03B8F}" type="sibTrans" cxnId="{2BFF7371-FD04-444A-BD75-5D38859D2581}">
      <dgm:prSet/>
      <dgm:spPr/>
      <dgm:t>
        <a:bodyPr/>
        <a:lstStyle/>
        <a:p>
          <a:endParaRPr lang="es-ES"/>
        </a:p>
      </dgm:t>
    </dgm:pt>
    <dgm:pt modelId="{68A60ECE-F2A1-4DAB-892F-FF4503C54C49}">
      <dgm:prSet phldrT="[Texto]"/>
      <dgm:spPr/>
      <dgm:t>
        <a:bodyPr/>
        <a:lstStyle/>
        <a:p>
          <a:r>
            <a:rPr lang="es-ES" b="1" dirty="0"/>
            <a:t>Detectar y corregir los problemas</a:t>
          </a:r>
          <a:endParaRPr lang="es-ES" dirty="0"/>
        </a:p>
      </dgm:t>
    </dgm:pt>
    <dgm:pt modelId="{5AA116C4-96A6-43D5-B567-3513A7A20F9F}" type="parTrans" cxnId="{DC8E8A0A-6B12-438A-B54E-4C6BAD367081}">
      <dgm:prSet/>
      <dgm:spPr/>
      <dgm:t>
        <a:bodyPr/>
        <a:lstStyle/>
        <a:p>
          <a:endParaRPr lang="es-ES"/>
        </a:p>
      </dgm:t>
    </dgm:pt>
    <dgm:pt modelId="{B2F6F8B7-B8C0-4EB0-8674-A2CC6ECB4F79}" type="sibTrans" cxnId="{DC8E8A0A-6B12-438A-B54E-4C6BAD367081}">
      <dgm:prSet/>
      <dgm:spPr/>
      <dgm:t>
        <a:bodyPr/>
        <a:lstStyle/>
        <a:p>
          <a:endParaRPr lang="es-ES"/>
        </a:p>
      </dgm:t>
    </dgm:pt>
    <dgm:pt modelId="{8D54E71A-7C94-4F92-BD74-0535A71213BF}" type="pres">
      <dgm:prSet presAssocID="{15662638-7A38-4EA6-B962-D3BBE0AA899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463018F-8A1C-41F4-B439-6859B62E6A44}" type="pres">
      <dgm:prSet presAssocID="{2E33820D-9BB7-40DD-951C-1F9F19FAD6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084E50-9D97-4B14-A8A9-A2F9DEDD656B}" type="pres">
      <dgm:prSet presAssocID="{2E33820D-9BB7-40DD-951C-1F9F19FAD6EB}" presName="spNode" presStyleCnt="0"/>
      <dgm:spPr/>
    </dgm:pt>
    <dgm:pt modelId="{0CEEC657-1BD9-4EC2-A1B4-E96B2BC0FE08}" type="pres">
      <dgm:prSet presAssocID="{E7BFE792-5569-4099-8B70-03302B4D852A}" presName="sibTrans" presStyleLbl="sibTrans1D1" presStyleIdx="0" presStyleCnt="4"/>
      <dgm:spPr/>
      <dgm:t>
        <a:bodyPr/>
        <a:lstStyle/>
        <a:p>
          <a:endParaRPr lang="es-ES"/>
        </a:p>
      </dgm:t>
    </dgm:pt>
    <dgm:pt modelId="{61D141D0-3421-40A4-80A9-36E0CE00EA4D}" type="pres">
      <dgm:prSet presAssocID="{B38D4D4E-8441-46F7-90BC-BCB2DBCE777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A30A5-2FFC-49C0-9FBE-69E240F84714}" type="pres">
      <dgm:prSet presAssocID="{B38D4D4E-8441-46F7-90BC-BCB2DBCE777F}" presName="spNode" presStyleCnt="0"/>
      <dgm:spPr/>
    </dgm:pt>
    <dgm:pt modelId="{44852D68-AC68-4678-8E5E-67015D1FEA3D}" type="pres">
      <dgm:prSet presAssocID="{490F3DFD-52B5-4256-8B61-3FC0B49AEB61}" presName="sibTrans" presStyleLbl="sibTrans1D1" presStyleIdx="1" presStyleCnt="4"/>
      <dgm:spPr/>
      <dgm:t>
        <a:bodyPr/>
        <a:lstStyle/>
        <a:p>
          <a:endParaRPr lang="es-ES"/>
        </a:p>
      </dgm:t>
    </dgm:pt>
    <dgm:pt modelId="{39F10249-DA19-42E0-B7F0-6693E9519451}" type="pres">
      <dgm:prSet presAssocID="{908C8FE3-0588-4725-A394-4C81FF336D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A6E20C-7320-4BCF-B5B0-458D6DF87546}" type="pres">
      <dgm:prSet presAssocID="{908C8FE3-0588-4725-A394-4C81FF336D42}" presName="spNode" presStyleCnt="0"/>
      <dgm:spPr/>
    </dgm:pt>
    <dgm:pt modelId="{EF0B99B7-CB25-4676-895A-B2234534E06A}" type="pres">
      <dgm:prSet presAssocID="{5D2D6109-76A3-4C7E-86FB-379EA8A03B8F}" presName="sibTrans" presStyleLbl="sibTrans1D1" presStyleIdx="2" presStyleCnt="4"/>
      <dgm:spPr/>
      <dgm:t>
        <a:bodyPr/>
        <a:lstStyle/>
        <a:p>
          <a:endParaRPr lang="es-ES"/>
        </a:p>
      </dgm:t>
    </dgm:pt>
    <dgm:pt modelId="{A86B860C-0067-41BF-8F5F-BCE6FD1D682F}" type="pres">
      <dgm:prSet presAssocID="{68A60ECE-F2A1-4DAB-892F-FF4503C54C4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3A57B8-B798-4C49-B075-80C18431B7CE}" type="pres">
      <dgm:prSet presAssocID="{68A60ECE-F2A1-4DAB-892F-FF4503C54C49}" presName="spNode" presStyleCnt="0"/>
      <dgm:spPr/>
    </dgm:pt>
    <dgm:pt modelId="{338AD82A-C34F-47F0-BC46-95419BE8093F}" type="pres">
      <dgm:prSet presAssocID="{B2F6F8B7-B8C0-4EB0-8674-A2CC6ECB4F79}" presName="sibTrans" presStyleLbl="sibTrans1D1" presStyleIdx="3" presStyleCnt="4"/>
      <dgm:spPr/>
      <dgm:t>
        <a:bodyPr/>
        <a:lstStyle/>
        <a:p>
          <a:endParaRPr lang="es-ES"/>
        </a:p>
      </dgm:t>
    </dgm:pt>
  </dgm:ptLst>
  <dgm:cxnLst>
    <dgm:cxn modelId="{2BFF7371-FD04-444A-BD75-5D38859D2581}" srcId="{15662638-7A38-4EA6-B962-D3BBE0AA899B}" destId="{908C8FE3-0588-4725-A394-4C81FF336D42}" srcOrd="2" destOrd="0" parTransId="{F68FD89A-3917-4B76-8D4C-25AF8A168C9E}" sibTransId="{5D2D6109-76A3-4C7E-86FB-379EA8A03B8F}"/>
    <dgm:cxn modelId="{1A97D6F8-160B-4C6E-968E-78241AD9F95F}" type="presOf" srcId="{15662638-7A38-4EA6-B962-D3BBE0AA899B}" destId="{8D54E71A-7C94-4F92-BD74-0535A71213BF}" srcOrd="0" destOrd="0" presId="urn:microsoft.com/office/officeart/2005/8/layout/cycle6#6"/>
    <dgm:cxn modelId="{DC8E8A0A-6B12-438A-B54E-4C6BAD367081}" srcId="{15662638-7A38-4EA6-B962-D3BBE0AA899B}" destId="{68A60ECE-F2A1-4DAB-892F-FF4503C54C49}" srcOrd="3" destOrd="0" parTransId="{5AA116C4-96A6-43D5-B567-3513A7A20F9F}" sibTransId="{B2F6F8B7-B8C0-4EB0-8674-A2CC6ECB4F79}"/>
    <dgm:cxn modelId="{0313BA7A-B104-418C-B9A1-12F68A2831B3}" type="presOf" srcId="{490F3DFD-52B5-4256-8B61-3FC0B49AEB61}" destId="{44852D68-AC68-4678-8E5E-67015D1FEA3D}" srcOrd="0" destOrd="0" presId="urn:microsoft.com/office/officeart/2005/8/layout/cycle6#6"/>
    <dgm:cxn modelId="{55A88C06-E0A8-4D42-A718-E8D0B0E83248}" type="presOf" srcId="{E7BFE792-5569-4099-8B70-03302B4D852A}" destId="{0CEEC657-1BD9-4EC2-A1B4-E96B2BC0FE08}" srcOrd="0" destOrd="0" presId="urn:microsoft.com/office/officeart/2005/8/layout/cycle6#6"/>
    <dgm:cxn modelId="{E3CD648F-C6C7-409C-8B27-B209BA784C49}" type="presOf" srcId="{5D2D6109-76A3-4C7E-86FB-379EA8A03B8F}" destId="{EF0B99B7-CB25-4676-895A-B2234534E06A}" srcOrd="0" destOrd="0" presId="urn:microsoft.com/office/officeart/2005/8/layout/cycle6#6"/>
    <dgm:cxn modelId="{482ECE37-6CF7-41A9-BB67-485F1EF4CEFF}" type="presOf" srcId="{B2F6F8B7-B8C0-4EB0-8674-A2CC6ECB4F79}" destId="{338AD82A-C34F-47F0-BC46-95419BE8093F}" srcOrd="0" destOrd="0" presId="urn:microsoft.com/office/officeart/2005/8/layout/cycle6#6"/>
    <dgm:cxn modelId="{07CFFFC2-4BE3-42BD-9D45-4008490CF735}" srcId="{15662638-7A38-4EA6-B962-D3BBE0AA899B}" destId="{B38D4D4E-8441-46F7-90BC-BCB2DBCE777F}" srcOrd="1" destOrd="0" parTransId="{BCD2C159-3FD7-43B8-8967-90670B0E659E}" sibTransId="{490F3DFD-52B5-4256-8B61-3FC0B49AEB61}"/>
    <dgm:cxn modelId="{D97588EA-2DEA-4615-B93E-B5BF9D1915D0}" type="presOf" srcId="{908C8FE3-0588-4725-A394-4C81FF336D42}" destId="{39F10249-DA19-42E0-B7F0-6693E9519451}" srcOrd="0" destOrd="0" presId="urn:microsoft.com/office/officeart/2005/8/layout/cycle6#6"/>
    <dgm:cxn modelId="{6A6E6DB7-A9B1-4B74-A7D1-2DF413BE4B61}" srcId="{15662638-7A38-4EA6-B962-D3BBE0AA899B}" destId="{2E33820D-9BB7-40DD-951C-1F9F19FAD6EB}" srcOrd="0" destOrd="0" parTransId="{28492AFB-3604-4122-B8CF-1D2C0EE4F56D}" sibTransId="{E7BFE792-5569-4099-8B70-03302B4D852A}"/>
    <dgm:cxn modelId="{7A6BF5FC-DBA5-4E39-A6D2-003620A5E989}" type="presOf" srcId="{68A60ECE-F2A1-4DAB-892F-FF4503C54C49}" destId="{A86B860C-0067-41BF-8F5F-BCE6FD1D682F}" srcOrd="0" destOrd="0" presId="urn:microsoft.com/office/officeart/2005/8/layout/cycle6#6"/>
    <dgm:cxn modelId="{6D75FC51-29C5-4C33-82C7-1467433961C2}" type="presOf" srcId="{2E33820D-9BB7-40DD-951C-1F9F19FAD6EB}" destId="{9463018F-8A1C-41F4-B439-6859B62E6A44}" srcOrd="0" destOrd="0" presId="urn:microsoft.com/office/officeart/2005/8/layout/cycle6#6"/>
    <dgm:cxn modelId="{C3FA64EA-11B7-4F96-8F01-1821CC36B110}" type="presOf" srcId="{B38D4D4E-8441-46F7-90BC-BCB2DBCE777F}" destId="{61D141D0-3421-40A4-80A9-36E0CE00EA4D}" srcOrd="0" destOrd="0" presId="urn:microsoft.com/office/officeart/2005/8/layout/cycle6#6"/>
    <dgm:cxn modelId="{469F8F6B-1A0C-432A-B09D-BD90B2205B44}" type="presParOf" srcId="{8D54E71A-7C94-4F92-BD74-0535A71213BF}" destId="{9463018F-8A1C-41F4-B439-6859B62E6A44}" srcOrd="0" destOrd="0" presId="urn:microsoft.com/office/officeart/2005/8/layout/cycle6#6"/>
    <dgm:cxn modelId="{6837A326-E570-48F3-8B4A-D7AB77973643}" type="presParOf" srcId="{8D54E71A-7C94-4F92-BD74-0535A71213BF}" destId="{5C084E50-9D97-4B14-A8A9-A2F9DEDD656B}" srcOrd="1" destOrd="0" presId="urn:microsoft.com/office/officeart/2005/8/layout/cycle6#6"/>
    <dgm:cxn modelId="{7A28A508-27B1-4AD3-BE49-19405EBB3646}" type="presParOf" srcId="{8D54E71A-7C94-4F92-BD74-0535A71213BF}" destId="{0CEEC657-1BD9-4EC2-A1B4-E96B2BC0FE08}" srcOrd="2" destOrd="0" presId="urn:microsoft.com/office/officeart/2005/8/layout/cycle6#6"/>
    <dgm:cxn modelId="{473F4852-CB2C-49A5-9040-EAB2D4EB5D44}" type="presParOf" srcId="{8D54E71A-7C94-4F92-BD74-0535A71213BF}" destId="{61D141D0-3421-40A4-80A9-36E0CE00EA4D}" srcOrd="3" destOrd="0" presId="urn:microsoft.com/office/officeart/2005/8/layout/cycle6#6"/>
    <dgm:cxn modelId="{46CC39EC-F914-49E8-82BC-20F7C6242E51}" type="presParOf" srcId="{8D54E71A-7C94-4F92-BD74-0535A71213BF}" destId="{3A5A30A5-2FFC-49C0-9FBE-69E240F84714}" srcOrd="4" destOrd="0" presId="urn:microsoft.com/office/officeart/2005/8/layout/cycle6#6"/>
    <dgm:cxn modelId="{B57D8DF5-8C15-4498-B262-F0E75056BDDF}" type="presParOf" srcId="{8D54E71A-7C94-4F92-BD74-0535A71213BF}" destId="{44852D68-AC68-4678-8E5E-67015D1FEA3D}" srcOrd="5" destOrd="0" presId="urn:microsoft.com/office/officeart/2005/8/layout/cycle6#6"/>
    <dgm:cxn modelId="{6332E5FF-217F-4725-BEA0-38D46C9122E3}" type="presParOf" srcId="{8D54E71A-7C94-4F92-BD74-0535A71213BF}" destId="{39F10249-DA19-42E0-B7F0-6693E9519451}" srcOrd="6" destOrd="0" presId="urn:microsoft.com/office/officeart/2005/8/layout/cycle6#6"/>
    <dgm:cxn modelId="{7EE0F906-8B7B-4257-BE75-30A034BF7D98}" type="presParOf" srcId="{8D54E71A-7C94-4F92-BD74-0535A71213BF}" destId="{A6A6E20C-7320-4BCF-B5B0-458D6DF87546}" srcOrd="7" destOrd="0" presId="urn:microsoft.com/office/officeart/2005/8/layout/cycle6#6"/>
    <dgm:cxn modelId="{3BA1DB48-8CB3-40A5-BC0D-E3A2263499C5}" type="presParOf" srcId="{8D54E71A-7C94-4F92-BD74-0535A71213BF}" destId="{EF0B99B7-CB25-4676-895A-B2234534E06A}" srcOrd="8" destOrd="0" presId="urn:microsoft.com/office/officeart/2005/8/layout/cycle6#6"/>
    <dgm:cxn modelId="{EB435050-41B1-49E7-8208-021A501B13C7}" type="presParOf" srcId="{8D54E71A-7C94-4F92-BD74-0535A71213BF}" destId="{A86B860C-0067-41BF-8F5F-BCE6FD1D682F}" srcOrd="9" destOrd="0" presId="urn:microsoft.com/office/officeart/2005/8/layout/cycle6#6"/>
    <dgm:cxn modelId="{3CB5CC44-566A-4C3D-BB76-7CBBC03446B3}" type="presParOf" srcId="{8D54E71A-7C94-4F92-BD74-0535A71213BF}" destId="{4C3A57B8-B798-4C49-B075-80C18431B7CE}" srcOrd="10" destOrd="0" presId="urn:microsoft.com/office/officeart/2005/8/layout/cycle6#6"/>
    <dgm:cxn modelId="{455B132F-C59D-4350-B96D-C6C95386142E}" type="presParOf" srcId="{8D54E71A-7C94-4F92-BD74-0535A71213BF}" destId="{338AD82A-C34F-47F0-BC46-95419BE8093F}" srcOrd="11" destOrd="0" presId="urn:microsoft.com/office/officeart/2005/8/layout/cycle6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3018F-8A1C-41F4-B439-6859B62E6A44}">
      <dsp:nvSpPr>
        <dsp:cNvPr id="0" name=""/>
        <dsp:cNvSpPr/>
      </dsp:nvSpPr>
      <dsp:spPr>
        <a:xfrm>
          <a:off x="1264344" y="604"/>
          <a:ext cx="780419" cy="507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/>
            <a:t>Rápidos y baratos de crear</a:t>
          </a:r>
          <a:endParaRPr lang="es-ES" sz="800" kern="1200" dirty="0"/>
        </a:p>
      </dsp:txBody>
      <dsp:txXfrm>
        <a:off x="1289107" y="25367"/>
        <a:ext cx="730893" cy="457746"/>
      </dsp:txXfrm>
    </dsp:sp>
    <dsp:sp modelId="{0CEEC657-1BD9-4EC2-A1B4-E96B2BC0FE08}">
      <dsp:nvSpPr>
        <dsp:cNvPr id="0" name=""/>
        <dsp:cNvSpPr/>
      </dsp:nvSpPr>
      <dsp:spPr>
        <a:xfrm>
          <a:off x="815647" y="254241"/>
          <a:ext cx="1677813" cy="1677813"/>
        </a:xfrm>
        <a:custGeom>
          <a:avLst/>
          <a:gdLst/>
          <a:ahLst/>
          <a:cxnLst/>
          <a:rect l="0" t="0" r="0" b="0"/>
          <a:pathLst>
            <a:path>
              <a:moveTo>
                <a:pt x="1234751" y="99263"/>
              </a:moveTo>
              <a:arcTo wR="838906" hR="838906" stAng="17889295" swAng="26286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141D0-3421-40A4-80A9-36E0CE00EA4D}">
      <dsp:nvSpPr>
        <dsp:cNvPr id="0" name=""/>
        <dsp:cNvSpPr/>
      </dsp:nvSpPr>
      <dsp:spPr>
        <a:xfrm>
          <a:off x="2103251" y="839511"/>
          <a:ext cx="780419" cy="507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/>
            <a:t>Mejoras sencillas</a:t>
          </a:r>
          <a:endParaRPr lang="es-ES" sz="800" kern="1200" dirty="0"/>
        </a:p>
      </dsp:txBody>
      <dsp:txXfrm>
        <a:off x="2128014" y="864274"/>
        <a:ext cx="730893" cy="457746"/>
      </dsp:txXfrm>
    </dsp:sp>
    <dsp:sp modelId="{44852D68-AC68-4678-8E5E-67015D1FEA3D}">
      <dsp:nvSpPr>
        <dsp:cNvPr id="0" name=""/>
        <dsp:cNvSpPr/>
      </dsp:nvSpPr>
      <dsp:spPr>
        <a:xfrm>
          <a:off x="815647" y="254241"/>
          <a:ext cx="1677813" cy="1677813"/>
        </a:xfrm>
        <a:custGeom>
          <a:avLst/>
          <a:gdLst/>
          <a:ahLst/>
          <a:cxnLst/>
          <a:rect l="0" t="0" r="0" b="0"/>
          <a:pathLst>
            <a:path>
              <a:moveTo>
                <a:pt x="1636601" y="1098615"/>
              </a:moveTo>
              <a:arcTo wR="838906" hR="838906" stAng="1082033" swAng="26286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10249-DA19-42E0-B7F0-6693E9519451}">
      <dsp:nvSpPr>
        <dsp:cNvPr id="0" name=""/>
        <dsp:cNvSpPr/>
      </dsp:nvSpPr>
      <dsp:spPr>
        <a:xfrm>
          <a:off x="1264344" y="1678418"/>
          <a:ext cx="780419" cy="507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/>
            <a:t>Mejor planificación</a:t>
          </a:r>
          <a:endParaRPr lang="es-ES" sz="800" kern="1200" dirty="0"/>
        </a:p>
      </dsp:txBody>
      <dsp:txXfrm>
        <a:off x="1289107" y="1703181"/>
        <a:ext cx="730893" cy="457746"/>
      </dsp:txXfrm>
    </dsp:sp>
    <dsp:sp modelId="{EF0B99B7-CB25-4676-895A-B2234534E06A}">
      <dsp:nvSpPr>
        <dsp:cNvPr id="0" name=""/>
        <dsp:cNvSpPr/>
      </dsp:nvSpPr>
      <dsp:spPr>
        <a:xfrm>
          <a:off x="815647" y="254241"/>
          <a:ext cx="1677813" cy="1677813"/>
        </a:xfrm>
        <a:custGeom>
          <a:avLst/>
          <a:gdLst/>
          <a:ahLst/>
          <a:cxnLst/>
          <a:rect l="0" t="0" r="0" b="0"/>
          <a:pathLst>
            <a:path>
              <a:moveTo>
                <a:pt x="443062" y="1578549"/>
              </a:moveTo>
              <a:arcTo wR="838906" hR="838906" stAng="7089295" swAng="26286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B860C-0067-41BF-8F5F-BCE6FD1D682F}">
      <dsp:nvSpPr>
        <dsp:cNvPr id="0" name=""/>
        <dsp:cNvSpPr/>
      </dsp:nvSpPr>
      <dsp:spPr>
        <a:xfrm>
          <a:off x="425437" y="839511"/>
          <a:ext cx="780419" cy="507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/>
            <a:t>Detectar y corregir los problemas</a:t>
          </a:r>
          <a:endParaRPr lang="es-ES" sz="800" kern="1200" dirty="0"/>
        </a:p>
      </dsp:txBody>
      <dsp:txXfrm>
        <a:off x="450200" y="864274"/>
        <a:ext cx="730893" cy="457746"/>
      </dsp:txXfrm>
    </dsp:sp>
    <dsp:sp modelId="{338AD82A-C34F-47F0-BC46-95419BE8093F}">
      <dsp:nvSpPr>
        <dsp:cNvPr id="0" name=""/>
        <dsp:cNvSpPr/>
      </dsp:nvSpPr>
      <dsp:spPr>
        <a:xfrm>
          <a:off x="815647" y="254241"/>
          <a:ext cx="1677813" cy="1677813"/>
        </a:xfrm>
        <a:custGeom>
          <a:avLst/>
          <a:gdLst/>
          <a:ahLst/>
          <a:cxnLst/>
          <a:rect l="0" t="0" r="0" b="0"/>
          <a:pathLst>
            <a:path>
              <a:moveTo>
                <a:pt x="41212" y="579198"/>
              </a:moveTo>
              <a:arcTo wR="838906" hR="838906" stAng="11882033" swAng="26286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informacion,   </a:t>
            </a:r>
            <a:r>
              <a:rPr lang="en-US">
                <a:sym typeface="+mn-ea"/>
              </a:rPr>
              <a:t>Comunicacion </a:t>
            </a:r>
            <a:r>
              <a:rPr lang="en-US"/>
              <a:t>, plan(blue print)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c43da9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bc43da9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c43da9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bc43da9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068100" y="4101500"/>
            <a:ext cx="30078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dget - Tablet">
  <p:cSld name="BLANK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752950" y="1475875"/>
            <a:ext cx="1281900" cy="13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&gt;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&gt;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2463114" y="945619"/>
            <a:ext cx="4560641" cy="3559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sz="2400" dirty="0"/>
              <a:t>UNIVERSIDAD TECNOLÓGICA DE PANAMÁ</a:t>
            </a:r>
            <a:endParaRPr sz="2400" dirty="0"/>
          </a:p>
        </p:txBody>
      </p:sp>
      <p:sp>
        <p:nvSpPr>
          <p:cNvPr id="2" name="Rectángulo 1"/>
          <p:cNvSpPr/>
          <p:nvPr/>
        </p:nvSpPr>
        <p:spPr>
          <a:xfrm>
            <a:off x="2451755" y="14972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FACULTAD DE INGENIERÍA DE SISTEMAS COMPUTACIONALES</a:t>
            </a:r>
          </a:p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CARRERA: LICENCIATURA EN DESARROLLO  DE SOFTWARE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00556" y="2285579"/>
            <a:ext cx="1454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 smtClean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Profesor</a:t>
            </a:r>
          </a:p>
          <a:p>
            <a:pPr algn="ctr"/>
            <a:r>
              <a:rPr lang="es-PA" dirty="0" smtClean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Regis Rivera</a:t>
            </a:r>
            <a:endParaRPr lang="es-PA" dirty="0">
              <a:solidFill>
                <a:schemeClr val="dk1"/>
              </a:solidFill>
              <a:latin typeface="Patrick Hand SC" panose="00000500000000000000"/>
              <a:ea typeface="Patrick Hand SC" panose="00000500000000000000"/>
              <a:cs typeface="Patrick Hand SC" panose="0000050000000000000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93282" y="3500239"/>
            <a:ext cx="6687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sz="1600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Grupo</a:t>
            </a:r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 </a:t>
            </a:r>
          </a:p>
          <a:p>
            <a:pPr algn="ctr"/>
            <a:r>
              <a:rPr lang="es-PA" dirty="0" smtClean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1LS231</a:t>
            </a:r>
            <a:endParaRPr lang="es-PA" dirty="0">
              <a:solidFill>
                <a:schemeClr val="dk1"/>
              </a:solidFill>
              <a:latin typeface="Patrick Hand SC" panose="00000500000000000000"/>
              <a:ea typeface="Patrick Hand SC" panose="00000500000000000000"/>
              <a:cs typeface="Patrick Hand SC" panose="0000050000000000000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40050" y="2216181"/>
            <a:ext cx="158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800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Alumnos</a:t>
            </a:r>
            <a:endParaRPr lang="es-PA" b="1" dirty="0">
              <a:solidFill>
                <a:schemeClr val="dk1"/>
              </a:solidFill>
              <a:latin typeface="Patrick Hand SC" panose="00000500000000000000"/>
              <a:ea typeface="Patrick Hand SC" panose="00000500000000000000"/>
              <a:cs typeface="Patrick Hand SC" panose="00000500000000000000"/>
            </a:endParaRPr>
          </a:p>
          <a:p>
            <a:pPr algn="ctr"/>
            <a:r>
              <a:rPr lang="es-PA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Cristian </a:t>
            </a:r>
            <a:r>
              <a:rPr lang="es-PA" dirty="0" smtClean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Castillo</a:t>
            </a:r>
            <a:endParaRPr lang="es-PA" dirty="0">
              <a:solidFill>
                <a:schemeClr val="dk1"/>
              </a:solidFill>
              <a:latin typeface="Patrick Hand SC" panose="00000500000000000000"/>
              <a:ea typeface="Patrick Hand SC" panose="00000500000000000000"/>
              <a:cs typeface="Patrick Hand SC" panose="0000050000000000000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74531" y="3507635"/>
            <a:ext cx="514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Año</a:t>
            </a:r>
          </a:p>
          <a:p>
            <a:pPr algn="ctr"/>
            <a:r>
              <a:rPr lang="es-PA" dirty="0" smtClean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2022</a:t>
            </a:r>
            <a:endParaRPr lang="es-PA" dirty="0">
              <a:solidFill>
                <a:schemeClr val="dk1"/>
              </a:solidFill>
              <a:latin typeface="Patrick Hand SC" panose="00000500000000000000"/>
              <a:ea typeface="Patrick Hand SC" panose="00000500000000000000"/>
              <a:cs typeface="Patrick Hand SC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dirty="0"/>
          </a:p>
        </p:txBody>
      </p:sp>
      <p:sp>
        <p:nvSpPr>
          <p:cNvPr id="23" name="Google Shape;218;p33"/>
          <p:cNvSpPr txBox="1"/>
          <p:nvPr/>
        </p:nvSpPr>
        <p:spPr>
          <a:xfrm>
            <a:off x="3017107" y="933881"/>
            <a:ext cx="3218125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s-ES" sz="2000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Conclusión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19608" y="1674567"/>
            <a:ext cx="3109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</a:rPr>
              <a:t>En conclusión, una buena planificación de nuestros trabajos, mediante la creación de un prototipado nos brinda muchas ventajas las cuales nos ayudaran a obtener un mejor producto final, en cada uno de nuestros proyectos.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PA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628275" y="2057475"/>
            <a:ext cx="5887500" cy="1314375"/>
          </a:xfrm>
        </p:spPr>
        <p:txBody>
          <a:bodyPr/>
          <a:lstStyle/>
          <a:p>
            <a:r>
              <a:rPr lang="es-ES" dirty="0"/>
              <a:t>Los prototipos y </a:t>
            </a:r>
            <a:r>
              <a:rPr lang="es-ES" dirty="0" err="1"/>
              <a:t>Wireframes</a:t>
            </a:r>
            <a:r>
              <a:rPr lang="es-ES" dirty="0"/>
              <a:t> son importantes para crear un esquema y poder entender cómo quedará el producto final.</a:t>
            </a:r>
          </a:p>
          <a:p>
            <a:endParaRPr lang="es-E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dirty="0"/>
              <a:t> Wireframes</a:t>
            </a:r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2" name="Rectángulo 1"/>
          <p:cNvSpPr/>
          <p:nvPr/>
        </p:nvSpPr>
        <p:spPr>
          <a:xfrm>
            <a:off x="1776557" y="1797388"/>
            <a:ext cx="3257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Un wireframe no es más que un </a:t>
            </a:r>
            <a:r>
              <a:rPr lang="es-ES" sz="2400" b="1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boceto</a:t>
            </a:r>
            <a:r>
              <a:rPr lang="es-ES" sz="2400" dirty="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 donde se representa visualmente, de una forma muy sencilla y esquemática la estructura de una página web.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4599214" y="1985319"/>
          <a:ext cx="3309108" cy="218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1752950" y="1475875"/>
            <a:ext cx="1281900" cy="13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Ejemplo base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De wireframe </a:t>
            </a:r>
            <a:endParaRPr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64839" t="21355" r="23704" b="22194"/>
          <a:stretch>
            <a:fillRect/>
          </a:stretch>
        </p:blipFill>
        <p:spPr>
          <a:xfrm>
            <a:off x="3256509" y="323850"/>
            <a:ext cx="2976016" cy="4582168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473975" y="815544"/>
            <a:ext cx="4229100" cy="6836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Prototipados</a:t>
            </a:r>
            <a:endParaRPr b="1" dirty="0"/>
          </a:p>
        </p:txBody>
      </p:sp>
      <p:sp>
        <p:nvSpPr>
          <p:cNvPr id="3" name="Google Shape;84;p19"/>
          <p:cNvSpPr txBox="1"/>
          <p:nvPr/>
        </p:nvSpPr>
        <p:spPr>
          <a:xfrm>
            <a:off x="2346960" y="1661364"/>
            <a:ext cx="4610100" cy="198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trick Hand SC" panose="00000500000000000000"/>
              <a:buNone/>
              <a:defRPr sz="40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s-PA" dirty="0"/>
              <a:t>Wireframes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s-PA" dirty="0"/>
              <a:t>Mockups (maquetas)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s-PA" dirty="0"/>
              <a:t>Prototipos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sz="2800" dirty="0"/>
              <a:t>Puede ser de </a:t>
            </a:r>
            <a:r>
              <a:rPr lang="es-ES" sz="2800" b="1" dirty="0"/>
              <a:t>BAJA</a:t>
            </a:r>
            <a:r>
              <a:rPr lang="es-ES" sz="2800" dirty="0"/>
              <a:t> fidelidad…</a:t>
            </a:r>
            <a:endParaRPr sz="2800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4" name="Google Shape;115;p23"/>
          <p:cNvSpPr txBox="1"/>
          <p:nvPr/>
        </p:nvSpPr>
        <p:spPr>
          <a:xfrm>
            <a:off x="386160" y="143564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b="1" dirty="0"/>
              <a:t>Generalmente los WIREFRAMES</a:t>
            </a:r>
          </a:p>
        </p:txBody>
      </p:sp>
      <p:sp>
        <p:nvSpPr>
          <p:cNvPr id="5" name="Google Shape;115;p23"/>
          <p:cNvSpPr txBox="1"/>
          <p:nvPr/>
        </p:nvSpPr>
        <p:spPr>
          <a:xfrm>
            <a:off x="4752390" y="1841859"/>
            <a:ext cx="2684700" cy="88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Bocetos sencillos, esquemáticos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2790229"/>
            <a:ext cx="3114675" cy="1743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2060480"/>
            <a:ext cx="2562225" cy="15906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628275" y="74222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sz="2800" dirty="0"/>
              <a:t>…O una representación de </a:t>
            </a:r>
            <a:r>
              <a:rPr lang="es-ES" sz="2800" b="1" dirty="0"/>
              <a:t>ALTA</a:t>
            </a:r>
            <a:r>
              <a:rPr lang="es-ES" sz="2800" dirty="0"/>
              <a:t> fidelidad</a:t>
            </a:r>
            <a:endParaRPr sz="2800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4" name="Google Shape;115;p23"/>
          <p:cNvSpPr txBox="1"/>
          <p:nvPr/>
        </p:nvSpPr>
        <p:spPr>
          <a:xfrm>
            <a:off x="218520" y="127562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b="1" dirty="0"/>
              <a:t>Maquetaciones (mockups)</a:t>
            </a:r>
          </a:p>
        </p:txBody>
      </p:sp>
      <p:sp>
        <p:nvSpPr>
          <p:cNvPr id="5" name="Google Shape;115;p23"/>
          <p:cNvSpPr txBox="1"/>
          <p:nvPr/>
        </p:nvSpPr>
        <p:spPr>
          <a:xfrm>
            <a:off x="4297650" y="1270389"/>
            <a:ext cx="3476532" cy="117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b="1" dirty="0"/>
              <a:t>Prototipos, generalmente funcionales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5021580" y="2607457"/>
            <a:ext cx="3840480" cy="2039343"/>
            <a:chOff x="1170546" y="1389476"/>
            <a:chExt cx="4865370" cy="2843478"/>
          </a:xfrm>
        </p:grpSpPr>
        <p:sp>
          <p:nvSpPr>
            <p:cNvPr id="2" name="Elipse 1"/>
            <p:cNvSpPr/>
            <p:nvPr/>
          </p:nvSpPr>
          <p:spPr>
            <a:xfrm>
              <a:off x="1170546" y="1389476"/>
              <a:ext cx="4865370" cy="28434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noFill/>
              </a:endParaRPr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546" y="1389476"/>
              <a:ext cx="4865370" cy="284347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0" y="1936655"/>
            <a:ext cx="3746809" cy="2085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3591603" y="754867"/>
            <a:ext cx="1960794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sz="2800" b="1" dirty="0"/>
              <a:t>MOCKUPS</a:t>
            </a:r>
            <a:endParaRPr sz="2800" b="1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41" name="Google Shape;131;p25"/>
          <p:cNvSpPr txBox="1"/>
          <p:nvPr/>
        </p:nvSpPr>
        <p:spPr>
          <a:xfrm>
            <a:off x="1876225" y="1420400"/>
            <a:ext cx="2345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algn="l"/>
            <a:endParaRPr lang="es-ES" dirty="0"/>
          </a:p>
        </p:txBody>
      </p:sp>
      <p:sp>
        <p:nvSpPr>
          <p:cNvPr id="5" name="Google Shape;115;p23"/>
          <p:cNvSpPr txBox="1"/>
          <p:nvPr/>
        </p:nvSpPr>
        <p:spPr>
          <a:xfrm>
            <a:off x="1615440" y="1597505"/>
            <a:ext cx="4322322" cy="77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b="1" dirty="0"/>
              <a:t>Color, imágenes, gráficos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b="1" dirty="0"/>
              <a:t>Más cerca del producto final</a:t>
            </a:r>
          </a:p>
        </p:txBody>
      </p:sp>
      <p:pic>
        <p:nvPicPr>
          <p:cNvPr id="2050" name="Picture 2" descr="Mockups: la importancia de los bocetos para webs - Blog de Lin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96" y="2632650"/>
            <a:ext cx="2227932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50" y="2561879"/>
            <a:ext cx="2324100" cy="1905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1322548" y="194064"/>
            <a:ext cx="6487952" cy="44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s-ES" sz="2800" b="1" dirty="0"/>
              <a:t>PROTOTIPOS</a:t>
            </a:r>
            <a:endParaRPr sz="2800" b="1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 smtClean="0"/>
          </a:p>
        </p:txBody>
      </p:sp>
      <p:sp>
        <p:nvSpPr>
          <p:cNvPr id="41" name="Google Shape;131;p25"/>
          <p:cNvSpPr txBox="1"/>
          <p:nvPr/>
        </p:nvSpPr>
        <p:spPr>
          <a:xfrm>
            <a:off x="1876225" y="1420400"/>
            <a:ext cx="23451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algn="l"/>
            <a:endParaRPr lang="es-ES" dirty="0"/>
          </a:p>
        </p:txBody>
      </p:sp>
      <p:sp>
        <p:nvSpPr>
          <p:cNvPr id="5" name="Google Shape;115;p23"/>
          <p:cNvSpPr txBox="1"/>
          <p:nvPr/>
        </p:nvSpPr>
        <p:spPr>
          <a:xfrm>
            <a:off x="1322548" y="639565"/>
            <a:ext cx="6487952" cy="780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 b="0" i="0" u="none" strike="noStrike" cap="none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/>
              <a:t>Simula la interacción del usuario con la interfaz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/>
              <a:t>Probar las principales funcionalidades</a:t>
            </a:r>
          </a:p>
        </p:txBody>
      </p:sp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48" y="1423851"/>
            <a:ext cx="6487952" cy="3222949"/>
          </a:xfrm>
          <a:prstGeom prst="rect">
            <a:avLst/>
          </a:prstGeom>
          <a:ln w="38100" cap="sq">
            <a:noFill/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Office PowerPoint</Application>
  <PresentationFormat>Presentación en pantalla (16:9)</PresentationFormat>
  <Paragraphs>48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Wingdings</vt:lpstr>
      <vt:lpstr>Arial</vt:lpstr>
      <vt:lpstr>Patrick Hand</vt:lpstr>
      <vt:lpstr>Patrick Hand SC</vt:lpstr>
      <vt:lpstr>Talbot template</vt:lpstr>
      <vt:lpstr>UNIVERSIDAD TECNOLÓGICA DE PANAMÁ</vt:lpstr>
      <vt:lpstr>Introducción</vt:lpstr>
      <vt:lpstr> Wireframes</vt:lpstr>
      <vt:lpstr>Presentación de PowerPoint</vt:lpstr>
      <vt:lpstr>Prototipados</vt:lpstr>
      <vt:lpstr>Puede ser de BAJA fidelidad…</vt:lpstr>
      <vt:lpstr>…O una representación de ALTA fidelidad</vt:lpstr>
      <vt:lpstr>MOCKUPS</vt:lpstr>
      <vt:lpstr>PROTOTIPOS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/>
  <cp:lastModifiedBy>Usuario de Windows</cp:lastModifiedBy>
  <cp:revision>32</cp:revision>
  <dcterms:created xsi:type="dcterms:W3CDTF">2021-08-26T03:08:18Z</dcterms:created>
  <dcterms:modified xsi:type="dcterms:W3CDTF">2022-12-12T11:27:28Z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D9B23D1A478945008C230ABAF9F56893</vt:lpwstr>
  </property>
  <property fmtid="{D5CDD505-2E9C-101B-9397-08002B2CF9AE}" pid="3" name="KSOProductBuildVer">
    <vt:lpwstr>3082-11.2.0.10265</vt:lpwstr>
  </property>
</Properties>
</file>