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>
        <p:scale>
          <a:sx n="81" d="100"/>
          <a:sy n="81" d="100"/>
        </p:scale>
        <p:origin x="-8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9570-3188-4B5C-BB02-FB48F4E5AE3A}" type="datetimeFigureOut">
              <a:rPr lang="es-ES" smtClean="0"/>
              <a:t>02/09/2016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2DAC-BBB3-4FBC-9527-67A1B1E4E6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21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9570-3188-4B5C-BB02-FB48F4E5AE3A}" type="datetimeFigureOut">
              <a:rPr lang="es-ES" smtClean="0"/>
              <a:t>02/09/2016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2DAC-BBB3-4FBC-9527-67A1B1E4E6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18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9570-3188-4B5C-BB02-FB48F4E5AE3A}" type="datetimeFigureOut">
              <a:rPr lang="es-ES" smtClean="0"/>
              <a:t>02/09/2016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2DAC-BBB3-4FBC-9527-67A1B1E4E6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05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9570-3188-4B5C-BB02-FB48F4E5AE3A}" type="datetimeFigureOut">
              <a:rPr lang="es-ES" smtClean="0"/>
              <a:t>02/09/2016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2DAC-BBB3-4FBC-9527-67A1B1E4E6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434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9570-3188-4B5C-BB02-FB48F4E5AE3A}" type="datetimeFigureOut">
              <a:rPr lang="es-ES" smtClean="0"/>
              <a:t>02/09/2016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2DAC-BBB3-4FBC-9527-67A1B1E4E6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22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9570-3188-4B5C-BB02-FB48F4E5AE3A}" type="datetimeFigureOut">
              <a:rPr lang="es-ES" smtClean="0"/>
              <a:t>02/09/2016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2DAC-BBB3-4FBC-9527-67A1B1E4E6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26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9570-3188-4B5C-BB02-FB48F4E5AE3A}" type="datetimeFigureOut">
              <a:rPr lang="es-ES" smtClean="0"/>
              <a:t>02/09/2016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2DAC-BBB3-4FBC-9527-67A1B1E4E6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705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9570-3188-4B5C-BB02-FB48F4E5AE3A}" type="datetimeFigureOut">
              <a:rPr lang="es-ES" smtClean="0"/>
              <a:t>02/09/2016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2DAC-BBB3-4FBC-9527-67A1B1E4E6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526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9570-3188-4B5C-BB02-FB48F4E5AE3A}" type="datetimeFigureOut">
              <a:rPr lang="es-ES" smtClean="0"/>
              <a:t>02/09/2016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2DAC-BBB3-4FBC-9527-67A1B1E4E6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95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9570-3188-4B5C-BB02-FB48F4E5AE3A}" type="datetimeFigureOut">
              <a:rPr lang="es-ES" smtClean="0"/>
              <a:t>02/09/2016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2DAC-BBB3-4FBC-9527-67A1B1E4E6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275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9570-3188-4B5C-BB02-FB48F4E5AE3A}" type="datetimeFigureOut">
              <a:rPr lang="es-ES" smtClean="0"/>
              <a:t>02/09/2016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2DAC-BBB3-4FBC-9527-67A1B1E4E6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18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99570-3188-4B5C-BB02-FB48F4E5AE3A}" type="datetimeFigureOut">
              <a:rPr lang="es-ES" smtClean="0"/>
              <a:t>02/09/2016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82DAC-BBB3-4FBC-9527-67A1B1E4E6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52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5740393" y="197709"/>
            <a:ext cx="2481310" cy="159813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FUNA-C</a:t>
            </a:r>
          </a:p>
          <a:p>
            <a:pPr algn="ctr"/>
            <a:r>
              <a:rPr lang="es-ES" sz="1600" dirty="0">
                <a:solidFill>
                  <a:schemeClr val="tx1"/>
                </a:solidFill>
              </a:rPr>
              <a:t>FUTURO UNIVERSITARIO DE COLOMBIA 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2708437" y="197709"/>
            <a:ext cx="2900283" cy="159813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b="1" dirty="0">
                <a:solidFill>
                  <a:srgbClr val="FF0000"/>
                </a:solidFill>
              </a:rPr>
              <a:t>*</a:t>
            </a:r>
            <a:r>
              <a:rPr lang="es-ES" sz="1100" b="1" dirty="0">
                <a:solidFill>
                  <a:schemeClr val="tx1"/>
                </a:solidFill>
              </a:rPr>
              <a:t>GESTION DE ALIANZA A LAS DIFERENTES UNIVERSIDADES </a:t>
            </a:r>
          </a:p>
          <a:p>
            <a:r>
              <a:rPr lang="es-ES" sz="1100" b="1" dirty="0">
                <a:solidFill>
                  <a:srgbClr val="FF0000"/>
                </a:solidFill>
              </a:rPr>
              <a:t>*</a:t>
            </a:r>
            <a:r>
              <a:rPr lang="es-ES" sz="1100" b="1" dirty="0">
                <a:solidFill>
                  <a:schemeClr val="tx1"/>
                </a:solidFill>
              </a:rPr>
              <a:t>DAR A CONOCER LA PAGINA WEB MEDIANTE</a:t>
            </a:r>
            <a:br>
              <a:rPr lang="es-ES" sz="1100" b="1" dirty="0">
                <a:solidFill>
                  <a:schemeClr val="tx1"/>
                </a:solidFill>
              </a:rPr>
            </a:br>
            <a:r>
              <a:rPr lang="es-ES" sz="1100" b="1" dirty="0">
                <a:solidFill>
                  <a:schemeClr val="tx1"/>
                </a:solidFill>
              </a:rPr>
              <a:t> FOROS INTITUCIONALES </a:t>
            </a:r>
            <a:br>
              <a:rPr lang="es-ES" sz="1100" b="1" dirty="0">
                <a:solidFill>
                  <a:schemeClr val="tx1"/>
                </a:solidFill>
              </a:rPr>
            </a:br>
            <a:r>
              <a:rPr lang="es-ES" sz="1100" b="1" dirty="0">
                <a:solidFill>
                  <a:srgbClr val="FF0000"/>
                </a:solidFill>
              </a:rPr>
              <a:t>*</a:t>
            </a:r>
            <a:r>
              <a:rPr lang="es-ES" sz="1100" b="1" dirty="0">
                <a:solidFill>
                  <a:schemeClr val="tx1"/>
                </a:solidFill>
              </a:rPr>
              <a:t>LLEVAR A CABO UN PLAN DE MEJORAMIENTO DEL SERVICIO </a:t>
            </a:r>
          </a:p>
          <a:p>
            <a:r>
              <a:rPr lang="es-ES" sz="1100" b="1" dirty="0">
                <a:solidFill>
                  <a:srgbClr val="FF0000"/>
                </a:solidFill>
              </a:rPr>
              <a:t>*</a:t>
            </a:r>
            <a:r>
              <a:rPr lang="es-ES" sz="1100" b="1" dirty="0">
                <a:solidFill>
                  <a:schemeClr val="tx1"/>
                </a:solidFill>
              </a:rPr>
              <a:t>HACER  TEX CRITICOS PARA LA MEJORA DE CALIDAD DE LA PAGINA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106554" y="1795841"/>
            <a:ext cx="385892" cy="390474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N</a:t>
            </a:r>
          </a:p>
          <a:p>
            <a:pPr algn="ctr"/>
            <a:r>
              <a:rPr lang="es-ES" sz="1600" dirty="0"/>
              <a:t>E</a:t>
            </a:r>
          </a:p>
          <a:p>
            <a:pPr algn="ctr"/>
            <a:r>
              <a:rPr lang="es-ES" sz="1600" dirty="0"/>
              <a:t>C</a:t>
            </a:r>
          </a:p>
          <a:p>
            <a:pPr algn="ctr"/>
            <a:r>
              <a:rPr lang="es-ES" sz="1600" dirty="0"/>
              <a:t>E</a:t>
            </a:r>
          </a:p>
          <a:p>
            <a:pPr algn="ctr"/>
            <a:r>
              <a:rPr lang="es-ES" sz="1600" dirty="0"/>
              <a:t>S</a:t>
            </a:r>
          </a:p>
          <a:p>
            <a:pPr algn="ctr"/>
            <a:r>
              <a:rPr lang="es-ES" sz="1600" dirty="0"/>
              <a:t>I</a:t>
            </a:r>
          </a:p>
          <a:p>
            <a:pPr algn="ctr"/>
            <a:r>
              <a:rPr lang="es-ES" sz="1600" dirty="0"/>
              <a:t>D</a:t>
            </a:r>
          </a:p>
          <a:p>
            <a:pPr algn="ctr"/>
            <a:r>
              <a:rPr lang="es-ES" sz="1600" dirty="0"/>
              <a:t>A</a:t>
            </a:r>
          </a:p>
          <a:p>
            <a:pPr algn="ctr"/>
            <a:r>
              <a:rPr lang="es-ES" sz="1600" dirty="0"/>
              <a:t>D</a:t>
            </a:r>
          </a:p>
          <a:p>
            <a:pPr algn="ctr"/>
            <a:r>
              <a:rPr lang="es-ES" sz="1600" dirty="0"/>
              <a:t>E</a:t>
            </a:r>
          </a:p>
          <a:p>
            <a:pPr algn="ctr"/>
            <a:r>
              <a:rPr lang="es-ES" sz="1600" dirty="0"/>
              <a:t>S</a:t>
            </a:r>
          </a:p>
          <a:p>
            <a:pPr algn="ctr"/>
            <a:endParaRPr lang="es-ES" sz="1600" dirty="0"/>
          </a:p>
          <a:p>
            <a:pPr algn="ctr"/>
            <a:r>
              <a:rPr lang="es-ES" sz="1600" dirty="0"/>
              <a:t>DE</a:t>
            </a:r>
          </a:p>
          <a:p>
            <a:pPr algn="ctr"/>
            <a:r>
              <a:rPr lang="es-ES" sz="1600" dirty="0"/>
              <a:t>L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476229" y="1795841"/>
            <a:ext cx="609600" cy="3904739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C</a:t>
            </a:r>
          </a:p>
          <a:p>
            <a:pPr algn="ctr"/>
            <a:r>
              <a:rPr lang="es-ES" sz="2800" dirty="0"/>
              <a:t>L</a:t>
            </a:r>
          </a:p>
          <a:p>
            <a:pPr algn="ctr"/>
            <a:r>
              <a:rPr lang="es-ES" sz="2800" dirty="0"/>
              <a:t>I</a:t>
            </a:r>
          </a:p>
          <a:p>
            <a:pPr algn="ctr"/>
            <a:r>
              <a:rPr lang="es-ES" sz="2800" dirty="0"/>
              <a:t>E</a:t>
            </a:r>
          </a:p>
          <a:p>
            <a:pPr algn="ctr"/>
            <a:r>
              <a:rPr lang="es-ES" sz="2800" dirty="0"/>
              <a:t>N</a:t>
            </a:r>
          </a:p>
          <a:p>
            <a:pPr algn="ctr"/>
            <a:r>
              <a:rPr lang="es-ES" sz="2800" dirty="0"/>
              <a:t>T</a:t>
            </a:r>
          </a:p>
          <a:p>
            <a:pPr algn="ctr"/>
            <a:r>
              <a:rPr lang="es-ES" sz="2800" dirty="0"/>
              <a:t>E</a:t>
            </a:r>
          </a:p>
          <a:p>
            <a:pPr algn="ctr"/>
            <a:r>
              <a:rPr lang="es-ES" sz="2800" dirty="0"/>
              <a:t>S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9245417" y="1795840"/>
            <a:ext cx="659027" cy="3904738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C</a:t>
            </a:r>
          </a:p>
          <a:p>
            <a:pPr algn="ctr"/>
            <a:r>
              <a:rPr lang="es-ES" sz="2800" dirty="0"/>
              <a:t>L</a:t>
            </a:r>
          </a:p>
          <a:p>
            <a:pPr algn="ctr"/>
            <a:r>
              <a:rPr lang="es-ES" sz="2800" dirty="0"/>
              <a:t>I</a:t>
            </a:r>
          </a:p>
          <a:p>
            <a:pPr algn="ctr"/>
            <a:r>
              <a:rPr lang="es-ES" sz="2800" dirty="0"/>
              <a:t>E</a:t>
            </a:r>
          </a:p>
          <a:p>
            <a:pPr algn="ctr"/>
            <a:r>
              <a:rPr lang="es-ES" sz="2800" dirty="0"/>
              <a:t>N</a:t>
            </a:r>
          </a:p>
          <a:p>
            <a:pPr algn="ctr"/>
            <a:r>
              <a:rPr lang="es-ES" sz="2800" dirty="0"/>
              <a:t>T</a:t>
            </a:r>
          </a:p>
          <a:p>
            <a:pPr algn="ctr"/>
            <a:r>
              <a:rPr lang="es-ES" sz="2800" dirty="0"/>
              <a:t>E</a:t>
            </a:r>
          </a:p>
          <a:p>
            <a:pPr algn="ctr"/>
            <a:r>
              <a:rPr lang="es-ES" sz="2800" dirty="0"/>
              <a:t>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9904444" y="1795840"/>
            <a:ext cx="392319" cy="390474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S</a:t>
            </a:r>
          </a:p>
          <a:p>
            <a:pPr algn="ctr"/>
            <a:r>
              <a:rPr lang="es-ES" sz="1600" dirty="0"/>
              <a:t>A</a:t>
            </a:r>
          </a:p>
          <a:p>
            <a:pPr algn="ctr"/>
            <a:r>
              <a:rPr lang="es-ES" sz="1600" dirty="0"/>
              <a:t>T</a:t>
            </a:r>
          </a:p>
          <a:p>
            <a:pPr algn="ctr"/>
            <a:r>
              <a:rPr lang="es-ES" sz="1600" dirty="0"/>
              <a:t>I</a:t>
            </a:r>
          </a:p>
          <a:p>
            <a:pPr algn="ctr"/>
            <a:r>
              <a:rPr lang="es-ES" sz="1600" dirty="0"/>
              <a:t>S</a:t>
            </a:r>
          </a:p>
          <a:p>
            <a:pPr algn="ctr"/>
            <a:r>
              <a:rPr lang="es-ES" sz="1600" dirty="0"/>
              <a:t>F</a:t>
            </a:r>
          </a:p>
          <a:p>
            <a:pPr algn="ctr"/>
            <a:r>
              <a:rPr lang="es-ES" sz="1600" dirty="0"/>
              <a:t>A</a:t>
            </a:r>
          </a:p>
          <a:p>
            <a:pPr algn="ctr"/>
            <a:r>
              <a:rPr lang="es-ES" sz="1600" dirty="0"/>
              <a:t>C</a:t>
            </a:r>
          </a:p>
          <a:p>
            <a:pPr algn="ctr"/>
            <a:r>
              <a:rPr lang="es-ES" sz="1600" dirty="0"/>
              <a:t>C</a:t>
            </a:r>
          </a:p>
          <a:p>
            <a:pPr algn="ctr"/>
            <a:r>
              <a:rPr lang="es-ES" sz="1600" dirty="0"/>
              <a:t>I</a:t>
            </a:r>
          </a:p>
          <a:p>
            <a:pPr algn="ctr"/>
            <a:r>
              <a:rPr lang="es-ES" sz="1600" dirty="0"/>
              <a:t>O</a:t>
            </a:r>
          </a:p>
          <a:p>
            <a:pPr algn="ctr"/>
            <a:r>
              <a:rPr lang="es-ES" sz="1600" dirty="0"/>
              <a:t>N</a:t>
            </a:r>
          </a:p>
          <a:p>
            <a:pPr algn="ctr"/>
            <a:r>
              <a:rPr lang="es-ES" sz="1600" dirty="0"/>
              <a:t>DE</a:t>
            </a:r>
          </a:p>
          <a:p>
            <a:pPr algn="ctr"/>
            <a:r>
              <a:rPr lang="es-ES" sz="1600" dirty="0"/>
              <a:t>L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8972938" y="1085058"/>
            <a:ext cx="245245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S</a:t>
            </a:r>
          </a:p>
          <a:p>
            <a:r>
              <a:rPr lang="es-ES" sz="1600" dirty="0"/>
              <a:t>E</a:t>
            </a:r>
          </a:p>
          <a:p>
            <a:r>
              <a:rPr lang="es-ES" sz="1600" dirty="0"/>
              <a:t>R</a:t>
            </a:r>
          </a:p>
          <a:p>
            <a:r>
              <a:rPr lang="es-ES" sz="1600" dirty="0"/>
              <a:t>V</a:t>
            </a:r>
          </a:p>
          <a:p>
            <a:r>
              <a:rPr lang="es-ES" sz="1600" dirty="0"/>
              <a:t>I</a:t>
            </a:r>
          </a:p>
          <a:p>
            <a:r>
              <a:rPr lang="es-ES" sz="1600" dirty="0"/>
              <a:t>C</a:t>
            </a:r>
          </a:p>
          <a:p>
            <a:r>
              <a:rPr lang="es-ES" sz="1600" dirty="0"/>
              <a:t>I</a:t>
            </a:r>
          </a:p>
          <a:p>
            <a:r>
              <a:rPr lang="es-ES" sz="1600" dirty="0"/>
              <a:t>O</a:t>
            </a:r>
          </a:p>
          <a:p>
            <a:endParaRPr lang="es-ES" sz="1600" dirty="0"/>
          </a:p>
          <a:p>
            <a:r>
              <a:rPr lang="es-ES" sz="1600" dirty="0"/>
              <a:t>A</a:t>
            </a:r>
          </a:p>
          <a:p>
            <a:r>
              <a:rPr lang="es-ES" sz="1600" dirty="0"/>
              <a:t>L</a:t>
            </a:r>
          </a:p>
          <a:p>
            <a:endParaRPr lang="es-ES" sz="1600" dirty="0"/>
          </a:p>
          <a:p>
            <a:r>
              <a:rPr lang="es-ES" sz="1600" dirty="0"/>
              <a:t>C</a:t>
            </a:r>
          </a:p>
          <a:p>
            <a:r>
              <a:rPr lang="es-ES" sz="1600" dirty="0"/>
              <a:t>L</a:t>
            </a:r>
          </a:p>
          <a:p>
            <a:r>
              <a:rPr lang="es-ES" sz="1600" dirty="0"/>
              <a:t>I</a:t>
            </a:r>
          </a:p>
          <a:p>
            <a:r>
              <a:rPr lang="es-ES" sz="1600" dirty="0"/>
              <a:t>E</a:t>
            </a:r>
          </a:p>
          <a:p>
            <a:r>
              <a:rPr lang="es-ES" sz="1600" dirty="0"/>
              <a:t>N</a:t>
            </a:r>
          </a:p>
          <a:p>
            <a:r>
              <a:rPr lang="es-ES" sz="1600" dirty="0"/>
              <a:t>T</a:t>
            </a:r>
          </a:p>
          <a:p>
            <a:r>
              <a:rPr lang="es-ES" sz="1600" dirty="0"/>
              <a:t>E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361039" y="6350936"/>
            <a:ext cx="499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SISTEMA   DE   GESTION   DE   CALIDAD 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2475258" y="104224"/>
            <a:ext cx="2250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E</a:t>
            </a:r>
          </a:p>
          <a:p>
            <a:r>
              <a:rPr lang="es-ES" sz="1000" dirty="0"/>
              <a:t>S</a:t>
            </a:r>
          </a:p>
          <a:p>
            <a:r>
              <a:rPr lang="es-ES" sz="1000" dirty="0"/>
              <a:t>T</a:t>
            </a:r>
          </a:p>
          <a:p>
            <a:r>
              <a:rPr lang="es-ES" sz="1000" dirty="0"/>
              <a:t>R</a:t>
            </a:r>
          </a:p>
          <a:p>
            <a:r>
              <a:rPr lang="es-ES" sz="1000" dirty="0"/>
              <a:t>A</a:t>
            </a:r>
          </a:p>
          <a:p>
            <a:r>
              <a:rPr lang="es-ES" sz="1000" dirty="0"/>
              <a:t>T</a:t>
            </a:r>
          </a:p>
          <a:p>
            <a:r>
              <a:rPr lang="es-ES" sz="1000" dirty="0"/>
              <a:t>E</a:t>
            </a:r>
          </a:p>
          <a:p>
            <a:r>
              <a:rPr lang="es-ES" sz="1000" dirty="0"/>
              <a:t>G</a:t>
            </a:r>
          </a:p>
          <a:p>
            <a:r>
              <a:rPr lang="es-ES" sz="1000" dirty="0"/>
              <a:t>I</a:t>
            </a:r>
          </a:p>
          <a:p>
            <a:r>
              <a:rPr lang="es-ES" sz="1000" dirty="0"/>
              <a:t>AS</a:t>
            </a:r>
            <a:endParaRPr lang="es-ES" sz="1400" dirty="0"/>
          </a:p>
        </p:txBody>
      </p:sp>
      <p:sp>
        <p:nvSpPr>
          <p:cNvPr id="2" name="1 Cheurón"/>
          <p:cNvSpPr/>
          <p:nvPr/>
        </p:nvSpPr>
        <p:spPr>
          <a:xfrm>
            <a:off x="2475258" y="2426677"/>
            <a:ext cx="2190527" cy="853908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 dirty="0" smtClean="0">
                <a:solidFill>
                  <a:schemeClr val="tx1"/>
                </a:solidFill>
              </a:rPr>
              <a:t>Conocimiento</a:t>
            </a:r>
          </a:p>
          <a:p>
            <a:pPr algn="ctr"/>
            <a:r>
              <a:rPr lang="es-CO" sz="1400" b="1" dirty="0" smtClean="0">
                <a:solidFill>
                  <a:schemeClr val="tx1"/>
                </a:solidFill>
              </a:rPr>
              <a:t>académico</a:t>
            </a:r>
            <a:endParaRPr lang="es-CO" sz="1400" b="1" dirty="0">
              <a:solidFill>
                <a:schemeClr val="tx1"/>
              </a:solidFill>
            </a:endParaRPr>
          </a:p>
        </p:txBody>
      </p:sp>
      <p:sp>
        <p:nvSpPr>
          <p:cNvPr id="16" name="15 Cheurón"/>
          <p:cNvSpPr/>
          <p:nvPr/>
        </p:nvSpPr>
        <p:spPr>
          <a:xfrm>
            <a:off x="4431322" y="2426677"/>
            <a:ext cx="2227385" cy="853908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smtClean="0">
                <a:solidFill>
                  <a:schemeClr val="tx1"/>
                </a:solidFill>
              </a:rPr>
              <a:t>Investigación</a:t>
            </a:r>
          </a:p>
          <a:p>
            <a:pPr algn="ctr"/>
            <a:r>
              <a:rPr lang="es-CO" sz="1600" b="1" dirty="0" smtClean="0">
                <a:solidFill>
                  <a:schemeClr val="tx1"/>
                </a:solidFill>
              </a:rPr>
              <a:t>universitaria</a:t>
            </a:r>
            <a:endParaRPr lang="es-CO" sz="1600" b="1" dirty="0">
              <a:solidFill>
                <a:schemeClr val="tx1"/>
              </a:solidFill>
            </a:endParaRPr>
          </a:p>
        </p:txBody>
      </p:sp>
      <p:sp>
        <p:nvSpPr>
          <p:cNvPr id="17" name="16 Cheurón"/>
          <p:cNvSpPr/>
          <p:nvPr/>
        </p:nvSpPr>
        <p:spPr>
          <a:xfrm>
            <a:off x="6412523" y="2426677"/>
            <a:ext cx="2042359" cy="853908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smtClean="0">
                <a:solidFill>
                  <a:schemeClr val="tx1"/>
                </a:solidFill>
              </a:rPr>
              <a:t>Proyección</a:t>
            </a:r>
          </a:p>
          <a:p>
            <a:pPr algn="ctr"/>
            <a:r>
              <a:rPr lang="es-CO" sz="1600" b="1" dirty="0" smtClean="0">
                <a:solidFill>
                  <a:schemeClr val="tx1"/>
                </a:solidFill>
              </a:rPr>
              <a:t>estudiantil</a:t>
            </a:r>
            <a:endParaRPr lang="es-CO" sz="1600" b="1" dirty="0">
              <a:solidFill>
                <a:schemeClr val="tx1"/>
              </a:solidFill>
            </a:endParaRPr>
          </a:p>
        </p:txBody>
      </p:sp>
      <p:sp>
        <p:nvSpPr>
          <p:cNvPr id="18" name="17 Flecha derecha"/>
          <p:cNvSpPr/>
          <p:nvPr/>
        </p:nvSpPr>
        <p:spPr>
          <a:xfrm>
            <a:off x="2087518" y="2601115"/>
            <a:ext cx="501963" cy="457669"/>
          </a:xfrm>
          <a:prstGeom prst="rightArrow">
            <a:avLst>
              <a:gd name="adj1" fmla="val 50000"/>
              <a:gd name="adj2" fmla="val 4699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0000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957309" y="3517378"/>
            <a:ext cx="2771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Procesos  de apoyo </a:t>
            </a:r>
            <a:endParaRPr lang="es-CO" sz="2400" dirty="0"/>
          </a:p>
        </p:txBody>
      </p:sp>
      <p:sp>
        <p:nvSpPr>
          <p:cNvPr id="34" name="33 Flecha derecha"/>
          <p:cNvSpPr/>
          <p:nvPr/>
        </p:nvSpPr>
        <p:spPr>
          <a:xfrm>
            <a:off x="8519055" y="2624797"/>
            <a:ext cx="490822" cy="457668"/>
          </a:xfrm>
          <a:prstGeom prst="rightArrow">
            <a:avLst>
              <a:gd name="adj1" fmla="val 50000"/>
              <a:gd name="adj2" fmla="val 401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0000"/>
              </a:solidFill>
            </a:endParaRPr>
          </a:p>
        </p:txBody>
      </p:sp>
      <p:sp>
        <p:nvSpPr>
          <p:cNvPr id="35" name="34 Rectángulo redondeado"/>
          <p:cNvSpPr/>
          <p:nvPr/>
        </p:nvSpPr>
        <p:spPr>
          <a:xfrm>
            <a:off x="2338499" y="5243382"/>
            <a:ext cx="1916978" cy="8472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Desarrollo  de interfaz </a:t>
            </a:r>
            <a:endParaRPr lang="es-CO" dirty="0"/>
          </a:p>
        </p:txBody>
      </p:sp>
      <p:sp>
        <p:nvSpPr>
          <p:cNvPr id="36" name="35 Rectángulo redondeado"/>
          <p:cNvSpPr/>
          <p:nvPr/>
        </p:nvSpPr>
        <p:spPr>
          <a:xfrm>
            <a:off x="4474164" y="5249243"/>
            <a:ext cx="2073503" cy="84136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Mantenimiento </a:t>
            </a:r>
          </a:p>
          <a:p>
            <a:pPr algn="ctr"/>
            <a:r>
              <a:rPr lang="es-CO" dirty="0" smtClean="0"/>
              <a:t>constante</a:t>
            </a:r>
            <a:endParaRPr lang="es-CO" dirty="0"/>
          </a:p>
        </p:txBody>
      </p:sp>
      <p:sp>
        <p:nvSpPr>
          <p:cNvPr id="38" name="37 Rectángulo redondeado"/>
          <p:cNvSpPr/>
          <p:nvPr/>
        </p:nvSpPr>
        <p:spPr>
          <a:xfrm>
            <a:off x="2418729" y="3979043"/>
            <a:ext cx="1883639" cy="97357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Gestión administrativa </a:t>
            </a:r>
            <a:endParaRPr lang="es-CO" dirty="0"/>
          </a:p>
        </p:txBody>
      </p:sp>
      <p:sp>
        <p:nvSpPr>
          <p:cNvPr id="39" name="38 Rectángulo redondeado"/>
          <p:cNvSpPr/>
          <p:nvPr/>
        </p:nvSpPr>
        <p:spPr>
          <a:xfrm>
            <a:off x="4474164" y="3979043"/>
            <a:ext cx="2073503" cy="99428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 smtClean="0"/>
              <a:t>Gestión</a:t>
            </a:r>
          </a:p>
          <a:p>
            <a:pPr algn="ctr"/>
            <a:r>
              <a:rPr lang="es-CO" sz="1600" dirty="0" smtClean="0"/>
              <a:t>De</a:t>
            </a:r>
          </a:p>
          <a:p>
            <a:pPr algn="ctr"/>
            <a:r>
              <a:rPr lang="es-CO" sz="1600" dirty="0" smtClean="0"/>
              <a:t>Recursos tecnológicos </a:t>
            </a:r>
            <a:endParaRPr lang="es-CO" sz="1600" dirty="0"/>
          </a:p>
        </p:txBody>
      </p:sp>
      <p:sp>
        <p:nvSpPr>
          <p:cNvPr id="40" name="39 Rectángulo redondeado"/>
          <p:cNvSpPr/>
          <p:nvPr/>
        </p:nvSpPr>
        <p:spPr>
          <a:xfrm>
            <a:off x="6782240" y="5243382"/>
            <a:ext cx="1916978" cy="8472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Control de calidad </a:t>
            </a:r>
            <a:endParaRPr lang="es-CO" dirty="0"/>
          </a:p>
        </p:txBody>
      </p:sp>
      <p:sp>
        <p:nvSpPr>
          <p:cNvPr id="41" name="40 Rectángulo redondeado"/>
          <p:cNvSpPr/>
          <p:nvPr/>
        </p:nvSpPr>
        <p:spPr>
          <a:xfrm>
            <a:off x="6782240" y="3979043"/>
            <a:ext cx="1856289" cy="97357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Gestión </a:t>
            </a:r>
          </a:p>
          <a:p>
            <a:pPr algn="ctr"/>
            <a:r>
              <a:rPr lang="es-CO" dirty="0" smtClean="0"/>
              <a:t>Completa de la información</a:t>
            </a:r>
            <a:endParaRPr lang="es-CO" dirty="0"/>
          </a:p>
        </p:txBody>
      </p:sp>
      <p:cxnSp>
        <p:nvCxnSpPr>
          <p:cNvPr id="53" name="52 Conector recto"/>
          <p:cNvCxnSpPr/>
          <p:nvPr/>
        </p:nvCxnSpPr>
        <p:spPr>
          <a:xfrm>
            <a:off x="4255477" y="4347230"/>
            <a:ext cx="2186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>
            <a:off x="6515621" y="4334186"/>
            <a:ext cx="2986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56 Conector recto"/>
          <p:cNvCxnSpPr>
            <a:stCxn id="38" idx="2"/>
          </p:cNvCxnSpPr>
          <p:nvPr/>
        </p:nvCxnSpPr>
        <p:spPr>
          <a:xfrm>
            <a:off x="3360549" y="4952620"/>
            <a:ext cx="490" cy="2907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58 Conector recto"/>
          <p:cNvCxnSpPr>
            <a:stCxn id="39" idx="2"/>
            <a:endCxn id="36" idx="0"/>
          </p:cNvCxnSpPr>
          <p:nvPr/>
        </p:nvCxnSpPr>
        <p:spPr>
          <a:xfrm>
            <a:off x="5510916" y="4973325"/>
            <a:ext cx="0" cy="2759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>
            <a:off x="7772400" y="4961602"/>
            <a:ext cx="11723" cy="2759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65 Conector recto"/>
          <p:cNvCxnSpPr>
            <a:stCxn id="35" idx="3"/>
            <a:endCxn id="36" idx="1"/>
          </p:cNvCxnSpPr>
          <p:nvPr/>
        </p:nvCxnSpPr>
        <p:spPr>
          <a:xfrm>
            <a:off x="4255477" y="5666996"/>
            <a:ext cx="218687" cy="2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67 Conector recto"/>
          <p:cNvCxnSpPr>
            <a:stCxn id="36" idx="3"/>
            <a:endCxn id="40" idx="1"/>
          </p:cNvCxnSpPr>
          <p:nvPr/>
        </p:nvCxnSpPr>
        <p:spPr>
          <a:xfrm flipV="1">
            <a:off x="6547667" y="5666996"/>
            <a:ext cx="234573" cy="2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72 Flecha doblada hacia arriba"/>
          <p:cNvSpPr/>
          <p:nvPr/>
        </p:nvSpPr>
        <p:spPr>
          <a:xfrm>
            <a:off x="8519055" y="5700578"/>
            <a:ext cx="1385389" cy="650358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26810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124</Words>
  <Application>Microsoft Office PowerPoint</Application>
  <PresentationFormat>Personalizado</PresentationFormat>
  <Paragraphs>96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Colsutec</dc:creator>
  <cp:lastModifiedBy>FAMILIA</cp:lastModifiedBy>
  <cp:revision>14</cp:revision>
  <dcterms:created xsi:type="dcterms:W3CDTF">2016-09-02T19:30:10Z</dcterms:created>
  <dcterms:modified xsi:type="dcterms:W3CDTF">2016-09-03T03:56:58Z</dcterms:modified>
</cp:coreProperties>
</file>