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4" r:id="rId3"/>
    <p:sldId id="265" r:id="rId4"/>
    <p:sldId id="266" r:id="rId5"/>
    <p:sldId id="263" r:id="rId6"/>
    <p:sldId id="272" r:id="rId7"/>
    <p:sldId id="273" r:id="rId8"/>
    <p:sldId id="274" r:id="rId9"/>
    <p:sldId id="275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22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613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9C14ED-4824-484D-B08F-E2F2B720E5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1282C61-1C2D-4979-942A-8EFF1DB2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188" y="1853863"/>
            <a:ext cx="8376665" cy="1690690"/>
          </a:xfrm>
        </p:spPr>
        <p:txBody>
          <a:bodyPr>
            <a:noAutofit/>
          </a:bodyPr>
          <a:lstStyle/>
          <a:p>
            <a:r>
              <a:rPr lang="en-US" sz="5500" dirty="0">
                <a:latin typeface="Constantia" panose="02030602050306030303" pitchFamily="18" charset="0"/>
              </a:rPr>
              <a:t/>
            </a:r>
            <a:br>
              <a:rPr lang="en-US" sz="5500" dirty="0">
                <a:latin typeface="Constantia" panose="02030602050306030303" pitchFamily="18" charset="0"/>
              </a:rPr>
            </a:br>
            <a:r>
              <a:rPr lang="ro-RO" sz="5500" dirty="0" smtClean="0">
                <a:latin typeface="Constantia" panose="02030602050306030303" pitchFamily="18" charset="0"/>
              </a:rPr>
              <a:t>Securitatea cibernetică</a:t>
            </a:r>
            <a:r>
              <a:rPr lang="en-US" sz="5500" dirty="0" smtClean="0">
                <a:latin typeface="Constantia" panose="02030602050306030303" pitchFamily="18" charset="0"/>
              </a:rPr>
              <a:t> </a:t>
            </a:r>
            <a:r>
              <a:rPr lang="ro-MD" sz="5500" dirty="0" smtClean="0">
                <a:latin typeface="Constantia" panose="02030602050306030303" pitchFamily="18" charset="0"/>
              </a:rPr>
              <a:t>                                                                  </a:t>
            </a:r>
            <a:r>
              <a:rPr lang="ro-MD" sz="5500" dirty="0" smtClean="0">
                <a:latin typeface="Constantia" panose="02030602050306030303" pitchFamily="18" charset="0"/>
              </a:rPr>
              <a:t/>
            </a:r>
            <a:br>
              <a:rPr lang="ro-MD" sz="5500" dirty="0" smtClean="0">
                <a:latin typeface="Constantia" panose="02030602050306030303" pitchFamily="18" charset="0"/>
              </a:rPr>
            </a:br>
            <a:r>
              <a:rPr lang="ro-MD" sz="5500" dirty="0">
                <a:latin typeface="Constantia" panose="02030602050306030303" pitchFamily="18" charset="0"/>
              </a:rPr>
              <a:t/>
            </a:r>
            <a:br>
              <a:rPr lang="ro-MD" sz="5500" dirty="0">
                <a:latin typeface="Constantia" panose="02030602050306030303" pitchFamily="18" charset="0"/>
              </a:rPr>
            </a:br>
            <a:r>
              <a:rPr lang="ro-MD" sz="5500" dirty="0" smtClean="0">
                <a:latin typeface="Constantia" panose="02030602050306030303" pitchFamily="18" charset="0"/>
              </a:rPr>
              <a:t/>
            </a:r>
            <a:br>
              <a:rPr lang="ro-MD" sz="5500" dirty="0" smtClean="0">
                <a:latin typeface="Constantia" panose="02030602050306030303" pitchFamily="18" charset="0"/>
              </a:rPr>
            </a:br>
            <a:r>
              <a:rPr lang="ro-MD" sz="5500" dirty="0">
                <a:latin typeface="Constantia" panose="02030602050306030303" pitchFamily="18" charset="0"/>
              </a:rPr>
              <a:t> </a:t>
            </a:r>
            <a:r>
              <a:rPr lang="ro-MD" sz="5500" dirty="0" smtClean="0">
                <a:latin typeface="Constantia" panose="02030602050306030303" pitchFamily="18" charset="0"/>
              </a:rPr>
              <a:t>                                                                                              </a:t>
            </a:r>
            <a:r>
              <a:rPr lang="ro-MD" sz="5500" dirty="0">
                <a:latin typeface="Constantia" panose="02030602050306030303" pitchFamily="18" charset="0"/>
              </a:rPr>
              <a:t/>
            </a:r>
            <a:br>
              <a:rPr lang="ro-MD" sz="5500" dirty="0">
                <a:latin typeface="Constantia" panose="02030602050306030303" pitchFamily="18" charset="0"/>
              </a:rPr>
            </a:br>
            <a:r>
              <a:rPr lang="ro-MD" sz="5500" dirty="0" smtClean="0">
                <a:latin typeface="Constantia" panose="02030602050306030303" pitchFamily="18" charset="0"/>
              </a:rPr>
              <a:t>                        </a:t>
            </a:r>
            <a:br>
              <a:rPr lang="ro-MD" sz="5500" dirty="0" smtClean="0">
                <a:latin typeface="Constantia" panose="02030602050306030303" pitchFamily="18" charset="0"/>
              </a:rPr>
            </a:br>
            <a:r>
              <a:rPr lang="ro-MD" sz="5500" dirty="0">
                <a:latin typeface="Constantia" panose="02030602050306030303" pitchFamily="18" charset="0"/>
              </a:rPr>
              <a:t/>
            </a:r>
            <a:br>
              <a:rPr lang="ro-MD" sz="5500" dirty="0">
                <a:latin typeface="Constantia" panose="02030602050306030303" pitchFamily="18" charset="0"/>
              </a:rPr>
            </a:br>
            <a:r>
              <a:rPr lang="ro-MD" sz="5500" dirty="0" smtClean="0">
                <a:latin typeface="Constantia" panose="02030602050306030303" pitchFamily="18" charset="0"/>
              </a:rPr>
              <a:t/>
            </a:r>
            <a:br>
              <a:rPr lang="ro-MD" sz="5500" dirty="0" smtClean="0">
                <a:latin typeface="Constantia" panose="02030602050306030303" pitchFamily="18" charset="0"/>
              </a:rPr>
            </a:br>
            <a:r>
              <a:rPr lang="ro-MD" sz="5500" dirty="0">
                <a:latin typeface="Constantia" panose="02030602050306030303" pitchFamily="18" charset="0"/>
              </a:rPr>
              <a:t> </a:t>
            </a:r>
            <a:r>
              <a:rPr lang="ro-MD" sz="5500" dirty="0" smtClean="0">
                <a:latin typeface="Constantia" panose="02030602050306030303" pitchFamily="18" charset="0"/>
              </a:rPr>
              <a:t>  </a:t>
            </a:r>
            <a:r>
              <a:rPr lang="en-US" sz="5500" dirty="0" err="1" smtClean="0">
                <a:latin typeface="Constantia" panose="02030602050306030303" pitchFamily="18" charset="0"/>
              </a:rPr>
              <a:t>Securitatea</a:t>
            </a:r>
            <a:r>
              <a:rPr lang="en-US" sz="5500" dirty="0" smtClean="0">
                <a:latin typeface="Constantia" panose="02030602050306030303" pitchFamily="18" charset="0"/>
              </a:rPr>
              <a:t> </a:t>
            </a:r>
            <a:r>
              <a:rPr lang="en-US" sz="5500" dirty="0" err="1" smtClean="0">
                <a:latin typeface="Constantia" panose="02030602050306030303" pitchFamily="18" charset="0"/>
              </a:rPr>
              <a:t>cibernetic</a:t>
            </a:r>
            <a:r>
              <a:rPr lang="ro-RO" sz="5500" dirty="0" smtClean="0">
                <a:latin typeface="Constantia" panose="02030602050306030303" pitchFamily="18" charset="0"/>
              </a:rPr>
              <a:t>ă</a:t>
            </a:r>
            <a:r>
              <a:rPr lang="ro-MD" sz="5500" dirty="0" smtClean="0">
                <a:latin typeface="Constantia" panose="02030602050306030303" pitchFamily="18" charset="0"/>
              </a:rPr>
              <a:t>        </a:t>
            </a:r>
            <a:endParaRPr lang="en-US" sz="55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08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765" y="2438400"/>
            <a:ext cx="8596668" cy="1320800"/>
          </a:xfrm>
        </p:spPr>
        <p:txBody>
          <a:bodyPr/>
          <a:lstStyle/>
          <a:p>
            <a:pPr algn="ctr"/>
            <a:r>
              <a:rPr lang="ro-MD" sz="8000" dirty="0" smtClean="0"/>
              <a:t>Concluzie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62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0186"/>
            <a:ext cx="8946541" cy="4938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MD" sz="8800" dirty="0" smtClean="0"/>
              <a:t>Mulțumesc </a:t>
            </a:r>
            <a:r>
              <a:rPr lang="ro-MD" sz="8800" dirty="0" smtClean="0"/>
              <a:t>pentru </a:t>
            </a:r>
            <a:r>
              <a:rPr lang="ro-MD" sz="8800" dirty="0" smtClean="0"/>
              <a:t>atenție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01204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190" y="253218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Vi</a:t>
            </a:r>
            <a:r>
              <a:rPr lang="ro-MD" sz="8800" dirty="0" smtClean="0"/>
              <a:t>ruși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42753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99" y="19341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ro-MD" sz="8800" dirty="0" smtClean="0"/>
              <a:t>Viermi</a:t>
            </a:r>
            <a:endParaRPr lang="en-US" sz="8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1" y="1784839"/>
            <a:ext cx="6365631" cy="4563207"/>
          </a:xfrm>
        </p:spPr>
      </p:pic>
    </p:spTree>
    <p:extLst>
      <p:ext uri="{BB962C8B-B14F-4D97-AF65-F5344CB8AC3E}">
        <p14:creationId xmlns:p14="http://schemas.microsoft.com/office/powerpoint/2010/main" val="3893110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1152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ro-MD" sz="8800" dirty="0" smtClean="0"/>
              <a:t>Troieni</a:t>
            </a:r>
            <a:endParaRPr lang="en-US" sz="8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54" y="2004646"/>
            <a:ext cx="7605345" cy="4186177"/>
          </a:xfrm>
        </p:spPr>
      </p:pic>
    </p:spTree>
    <p:extLst>
      <p:ext uri="{BB962C8B-B14F-4D97-AF65-F5344CB8AC3E}">
        <p14:creationId xmlns:p14="http://schemas.microsoft.com/office/powerpoint/2010/main" val="108063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838200" y="-191068"/>
            <a:ext cx="10515600" cy="682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23292" y="238807"/>
            <a:ext cx="6096000" cy="142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o-MD" sz="8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Spam</a:t>
            </a:r>
            <a:endParaRPr lang="en-US" sz="8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78" y="2232096"/>
            <a:ext cx="5651930" cy="36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2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149" y="400929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ro-MD" sz="4800" dirty="0" smtClean="0"/>
              <a:t>Reguli </a:t>
            </a:r>
            <a:r>
              <a:rPr lang="ro-MD" sz="4800" dirty="0" smtClean="0"/>
              <a:t>principale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o-MD" sz="4800" dirty="0" smtClean="0"/>
              <a:t> </a:t>
            </a:r>
            <a:r>
              <a:rPr lang="ro-MD" sz="4800" dirty="0" smtClean="0"/>
              <a:t>de securitate </a:t>
            </a:r>
            <a:endParaRPr lang="en-US" sz="48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19" y="1960685"/>
            <a:ext cx="3785699" cy="3982915"/>
          </a:xfrm>
        </p:spPr>
      </p:pic>
    </p:spTree>
    <p:extLst>
      <p:ext uri="{BB962C8B-B14F-4D97-AF65-F5344CB8AC3E}">
        <p14:creationId xmlns:p14="http://schemas.microsoft.com/office/powerpoint/2010/main" val="3512771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57" y="342900"/>
            <a:ext cx="9404723" cy="1659908"/>
          </a:xfrm>
        </p:spPr>
        <p:txBody>
          <a:bodyPr>
            <a:normAutofit/>
          </a:bodyPr>
          <a:lstStyle/>
          <a:p>
            <a:pPr algn="ctr"/>
            <a:r>
              <a:rPr lang="ro-RO" dirty="0" smtClean="0"/>
              <a:t>Selectați o parolă sigură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3" y="2626645"/>
            <a:ext cx="8594725" cy="2263277"/>
          </a:xfrm>
        </p:spPr>
      </p:pic>
    </p:spTree>
    <p:extLst>
      <p:ext uri="{BB962C8B-B14F-4D97-AF65-F5344CB8AC3E}">
        <p14:creationId xmlns:p14="http://schemas.microsoft.com/office/powerpoint/2010/main" val="44884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 </a:t>
            </a:r>
            <a:r>
              <a:rPr lang="en-US" sz="4400" dirty="0" err="1" smtClean="0"/>
              <a:t>Asigurați-vă</a:t>
            </a:r>
            <a:r>
              <a:rPr lang="en-US" sz="4400" dirty="0" smtClean="0"/>
              <a:t> </a:t>
            </a:r>
            <a:r>
              <a:rPr lang="en-US" sz="4400" dirty="0" err="1" smtClean="0"/>
              <a:t>că</a:t>
            </a:r>
            <a:r>
              <a:rPr lang="en-US" sz="4400" dirty="0" smtClean="0"/>
              <a:t> </a:t>
            </a:r>
            <a:r>
              <a:rPr lang="en-US" sz="4400" dirty="0" err="1"/>
              <a:t>știți</a:t>
            </a:r>
            <a:r>
              <a:rPr lang="en-US" sz="4400" dirty="0"/>
              <a:t> </a:t>
            </a:r>
            <a:r>
              <a:rPr lang="ro-RO" sz="4400" dirty="0" smtClean="0"/>
              <a:t>cu cine comunicați</a:t>
            </a:r>
            <a:r>
              <a:rPr lang="en-US" sz="4400" dirty="0" smtClean="0"/>
              <a:t> 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49" y="18288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59783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441" y="682284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ro-RO" sz="4000" dirty="0" smtClean="0"/>
              <a:t>Limitați accesul la informația voastră personală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58" y="1811338"/>
            <a:ext cx="6728871" cy="4351337"/>
          </a:xfrm>
        </p:spPr>
      </p:pic>
    </p:spTree>
    <p:extLst>
      <p:ext uri="{BB962C8B-B14F-4D97-AF65-F5344CB8AC3E}">
        <p14:creationId xmlns:p14="http://schemas.microsoft.com/office/powerpoint/2010/main" val="3591886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195</TotalTime>
  <Words>28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Constantia</vt:lpstr>
      <vt:lpstr>Times New Roman</vt:lpstr>
      <vt:lpstr>Wingdings 2</vt:lpstr>
      <vt:lpstr>View</vt:lpstr>
      <vt:lpstr> Securitatea cibernetică                                                                                                                                                                                                    Securitatea cibernetică        </vt:lpstr>
      <vt:lpstr>Viruși</vt:lpstr>
      <vt:lpstr>Viermi</vt:lpstr>
      <vt:lpstr>Troieni</vt:lpstr>
      <vt:lpstr>Презентация PowerPoint</vt:lpstr>
      <vt:lpstr>Reguli principale  de securitate </vt:lpstr>
      <vt:lpstr>Selectați o parolă sigură </vt:lpstr>
      <vt:lpstr> Asigurați-vă că știți cu cine comunicați  </vt:lpstr>
      <vt:lpstr>Limitați accesul la informația voastră personală </vt:lpstr>
      <vt:lpstr>Concluzie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Cum să te ferești de viruși, viermi și troieni.  </dc:title>
  <dc:creator>jhon kapahala</dc:creator>
  <cp:lastModifiedBy>Asus</cp:lastModifiedBy>
  <cp:revision>20</cp:revision>
  <dcterms:created xsi:type="dcterms:W3CDTF">2018-10-15T16:20:06Z</dcterms:created>
  <dcterms:modified xsi:type="dcterms:W3CDTF">2018-12-17T19:22:03Z</dcterms:modified>
</cp:coreProperties>
</file>