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0" r:id="rId5"/>
    <p:sldId id="259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20"/>
    <a:srgbClr val="F2C479"/>
    <a:srgbClr val="393939"/>
    <a:srgbClr val="494949"/>
    <a:srgbClr val="000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1" autoAdjust="0"/>
    <p:restoredTop sz="94618" autoAdjust="0"/>
  </p:normalViewPr>
  <p:slideViewPr>
    <p:cSldViewPr>
      <p:cViewPr varScale="1">
        <p:scale>
          <a:sx n="51" d="100"/>
          <a:sy n="51" d="100"/>
        </p:scale>
        <p:origin x="67" y="7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DA285B-744A-4AA6-9FF1-CD620044DB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D4F78-BCDF-4FEB-AA98-135C2048FEC9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0059C-B839-4E97-B4E8-D42BC46861EC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0059C-B839-4E97-B4E8-D42BC46861EC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8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6367" y="5445125"/>
            <a:ext cx="8064500" cy="750888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6367" y="6165850"/>
            <a:ext cx="8064500" cy="503238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40234" y="115888"/>
            <a:ext cx="2544233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7534" y="115888"/>
            <a:ext cx="7429500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ED731-E033-4C76-A9F2-4CBB4FA0E00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544F9-A5F9-40DF-B541-1F80AB208ED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B6B5C-7B73-41AB-BB18-A6F3038E060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351618" y="1600201"/>
            <a:ext cx="45127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067552" y="1600201"/>
            <a:ext cx="45148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ADDA4-8621-4908-B79F-9B4B6BE1B07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3CA4E-782F-462E-8FD1-859AA47E538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486D-3913-4252-8354-1E75691550E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EB42-F24B-48B2-BB08-67A3F41C864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06B51-54C4-4D34-B5C2-6ECF5C4655A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09C98-2FCB-4D17-A04A-E5C423BA9E7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9EEB0-8376-4A94-A856-CB6CF41CCE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75234" y="274639"/>
            <a:ext cx="2307167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351617" y="274639"/>
            <a:ext cx="6720416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5A3FD-C77D-44C7-BB87-A51C033639E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02785" y="836614"/>
            <a:ext cx="4889500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5484" y="836614"/>
            <a:ext cx="4891616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115888"/>
            <a:ext cx="1017693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2785" y="836614"/>
            <a:ext cx="9984316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46867" y="274638"/>
            <a:ext cx="91355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1618" y="1600201"/>
            <a:ext cx="92307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8CC06F-9FF4-4F1A-A0AA-58A1F2DC63C6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424" y="4725144"/>
            <a:ext cx="4319588" cy="504825"/>
          </a:xfrm>
          <a:noFill/>
        </p:spPr>
        <p:txBody>
          <a:bodyPr/>
          <a:lstStyle/>
          <a:p>
            <a:pPr algn="l" fontAlgn="base"/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</a:t>
            </a:r>
            <a:r>
              <a:rPr lang="ro-RO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425" y="5445869"/>
            <a:ext cx="2881313" cy="50323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ro-RO" sz="2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Capațîna Cristian </a:t>
            </a:r>
          </a:p>
          <a:p>
            <a:pPr algn="l">
              <a:lnSpc>
                <a:spcPct val="90000"/>
              </a:lnSpc>
            </a:pPr>
            <a:r>
              <a:rPr lang="ro-RO" sz="2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IA-211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3F46-8CF8-4E10-ABE0-BFD73305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Confusion Matrix and Statistics</a:t>
            </a:r>
            <a:endParaRPr lang="ro-RO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2500E79-766F-4F42-957B-B7DF6BB71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029" y="1600200"/>
            <a:ext cx="5903429" cy="4525963"/>
          </a:xfrm>
        </p:spPr>
      </p:pic>
    </p:spTree>
    <p:extLst>
      <p:ext uri="{BB962C8B-B14F-4D97-AF65-F5344CB8AC3E}">
        <p14:creationId xmlns:p14="http://schemas.microsoft.com/office/powerpoint/2010/main" val="144665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91C7-BC00-4C57-8D15-D34902ED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Importan</a:t>
            </a:r>
            <a:r>
              <a:rPr lang="ro-MD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ța variabilelor ce influențează rata de părăsire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93055D-1D5B-4F89-97AD-F426C4A8836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5"/>
          <a:stretch/>
        </p:blipFill>
        <p:spPr bwMode="auto">
          <a:xfrm>
            <a:off x="2660124" y="1777055"/>
            <a:ext cx="7612340" cy="49643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840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D1DF-6B0A-4AA8-81DA-D7634F5D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Regresia Logistică pentru rata de părăsire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63F87A-3043-4F1D-9186-5482A52622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80" y="1600200"/>
            <a:ext cx="8759928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76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1052736"/>
            <a:ext cx="6119813" cy="649287"/>
          </a:xfrm>
        </p:spPr>
        <p:txBody>
          <a:bodyPr/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Probleme de depistat</a:t>
            </a:r>
            <a:endParaRPr lang="uk-UA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9" y="2349500"/>
            <a:ext cx="9865346" cy="431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o-RO" sz="36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 sunt vârstele cliențiilor?</a:t>
            </a:r>
          </a:p>
          <a:p>
            <a:pPr>
              <a:lnSpc>
                <a:spcPct val="90000"/>
              </a:lnSpc>
            </a:pPr>
            <a:r>
              <a:rPr lang="ro-RO" sz="36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 vârstă are mai mulți clienți?</a:t>
            </a:r>
          </a:p>
          <a:p>
            <a:pPr>
              <a:lnSpc>
                <a:spcPct val="90000"/>
              </a:lnSpc>
            </a:pPr>
            <a:r>
              <a:rPr lang="ro-RO" sz="36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 preciza clienți care ar putea părăsi serviciile.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1052736"/>
            <a:ext cx="6119813" cy="649287"/>
          </a:xfrm>
        </p:spPr>
        <p:txBody>
          <a:bodyPr/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Despre dataset</a:t>
            </a:r>
            <a:endParaRPr lang="uk-UA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3" y="2276872"/>
            <a:ext cx="9649818" cy="4319588"/>
          </a:xfrm>
        </p:spPr>
        <p:txBody>
          <a:bodyPr/>
          <a:lstStyle/>
          <a:p>
            <a:pPr algn="l" fontAlgn="base"/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manager de la bancă este deranjat de faptul că tot mai mulți clienți părăsesc serviciile de card de credit. Ei ar aprecia cu adevărat dacă s-ar putea prezice pentru ei cine va fi agitat, astfel încât să poată merge în mod proactiv la client pentru a le oferi servicii mai bune și pentru a întoarce deciziile clienților în direcția opusă</a:t>
            </a:r>
          </a:p>
          <a:p>
            <a:pPr algn="l" fontAlgn="base"/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primit acest set de date de pe un site web cu adresa URL ca https://leaps.analyttica.com/home. Am folosit acest lucru de ceva timp pentru a obține seturi de date și, în consecință, pentru a lucra la ele pentru a produce rezultate fructuoase. Site-ul explică cum să rezolvi o anumită problemă de afaceri.</a:t>
            </a:r>
          </a:p>
          <a:p>
            <a:pPr algn="l" fontAlgn="base"/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Acum, acest set de date este format din 10.000 de clienți care își menționează vârsta, salariul, starea civilă, limita cardului de credit, categoria cardului de credit etc. Există aproape 18 funcții.</a:t>
            </a:r>
          </a:p>
          <a:p>
            <a:pPr algn="l" fontAlgn="base"/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Avem doar 16,07% dintre clienții care s-au retras. Prin urmare, este puțin dificil să ne antrenăm modelul pentru a prezice creșterea clienților.</a:t>
            </a:r>
          </a:p>
        </p:txBody>
      </p:sp>
    </p:spTree>
    <p:extLst>
      <p:ext uri="{BB962C8B-B14F-4D97-AF65-F5344CB8AC3E}">
        <p14:creationId xmlns:p14="http://schemas.microsoft.com/office/powerpoint/2010/main" val="43376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Scopuri și obiective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9150" y="1600201"/>
            <a:ext cx="6851650" cy="4525963"/>
          </a:xfrm>
        </p:spPr>
        <p:txBody>
          <a:bodyPr/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Scopuri: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Să analizăm si vizualizăm datele clienților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Să identificăm clienții după vârste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Să analizăm clienții în funcție de gen(masculin/femenin)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Obiective: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Evaluarea datelor clienților oferite de banca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Segmentarea a clienților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Predictia clienților cu o vârstă anumită.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rata de părăsire a clienților</a:t>
            </a: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0B1-AABF-4A88-9354-82277304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Clienți existenți/pierduți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F0A25-78D7-4A1F-914B-8AF0FFA9A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80" y="1600200"/>
            <a:ext cx="8759928" cy="4525963"/>
          </a:xfrm>
        </p:spPr>
      </p:pic>
    </p:spTree>
    <p:extLst>
      <p:ext uri="{BB962C8B-B14F-4D97-AF65-F5344CB8AC3E}">
        <p14:creationId xmlns:p14="http://schemas.microsoft.com/office/powerpoint/2010/main" val="415888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CC11C4-FE21-2503-E678-80816AE6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Distribuția genului(m/f) pe vârste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F848F-8DE7-42FA-BF37-F86DC88E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2F142-939C-494F-A9DC-91258D7B1D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18" y="1600200"/>
            <a:ext cx="9649038" cy="4709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09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E920D5-877B-75C7-EC55-87B11E1F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Distribuția Vârstei Clienților în funcție de Categoria de Venit</a:t>
            </a:r>
            <a:endParaRPr lang="ro-RO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8A720B-3F8E-49B5-97B5-97920D9576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66" y="1556792"/>
            <a:ext cx="9409773" cy="5026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86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C7AB85-C07F-7773-64E5-68EFDFF6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Plotul cu densitatea pentru Categoriile de card și veniturile acestora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50291E-249C-4CBA-9A0C-2156C49738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80" y="1600200"/>
            <a:ext cx="8759928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33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529A-3E80-4939-B603-5BD7C10D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Categoria cardurilor în dependeță de vârsta clienților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3AC394-D419-41AA-A135-2989645F95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80" y="1600200"/>
            <a:ext cx="8759928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506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337</Words>
  <Application>Microsoft Office PowerPoint</Application>
  <PresentationFormat>Widescreen</PresentationFormat>
  <Paragraphs>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template</vt:lpstr>
      <vt:lpstr>Custom Design</vt:lpstr>
      <vt:lpstr>Credit Card Customers</vt:lpstr>
      <vt:lpstr>Probleme de depistat</vt:lpstr>
      <vt:lpstr>Despre dataset</vt:lpstr>
      <vt:lpstr>Scopuri și obiective</vt:lpstr>
      <vt:lpstr>Clienți existenți/pierduți</vt:lpstr>
      <vt:lpstr>Distribuția genului(m/f) pe vârste</vt:lpstr>
      <vt:lpstr>Distribuția Vârstei Clienților în funcție de Categoria de Venit</vt:lpstr>
      <vt:lpstr>Plotul cu densitatea pentru Categoriile de card și veniturile acestora</vt:lpstr>
      <vt:lpstr>Categoria cardurilor în dependeță de vârsta clienților</vt:lpstr>
      <vt:lpstr>Confusion Matrix and Statistics</vt:lpstr>
      <vt:lpstr>Importanța variabilelor ce influențează rata de părăsire</vt:lpstr>
      <vt:lpstr>Regresia Logistică pentru rata de părăsire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Cristian Capatina</cp:lastModifiedBy>
  <cp:revision>110</cp:revision>
  <dcterms:created xsi:type="dcterms:W3CDTF">2006-06-13T13:38:55Z</dcterms:created>
  <dcterms:modified xsi:type="dcterms:W3CDTF">2023-12-19T08:27:07Z</dcterms:modified>
</cp:coreProperties>
</file>